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Do6wjH5sjhTPbehpteJkW4re7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8" Type="http://customschemas.google.com/relationships/presentationmetadata" Target="metadata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 descr="Decorative Image.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704313" y="886475"/>
            <a:ext cx="7772400" cy="147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4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4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4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48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4800"/>
              <a:t>The Development of </a:t>
            </a:r>
            <a:br>
              <a:rPr lang="en-US" sz="4800"/>
            </a:br>
            <a:r>
              <a:rPr lang="en-US" sz="4800"/>
              <a:t>Anthropological Ideas</a:t>
            </a:r>
            <a:r>
              <a:rPr lang="en-US" sz="4800">
                <a:solidFill>
                  <a:srgbClr val="000000"/>
                </a:solidFill>
              </a:rPr>
              <a:t/>
            </a:r>
            <a:br>
              <a:rPr lang="en-US" sz="4800">
                <a:solidFill>
                  <a:srgbClr val="000000"/>
                </a:solidFill>
              </a:rPr>
            </a:br>
            <a:endParaRPr sz="4800">
              <a:solidFill>
                <a:srgbClr val="000000"/>
              </a:solidFill>
            </a:endParaRPr>
          </a:p>
        </p:txBody>
      </p:sp>
      <p:sp>
        <p:nvSpPr>
          <p:cNvPr id="90" name="Google Shape;90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0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26282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0" name="Google Shape;16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Science and Culture</a:t>
            </a:r>
            <a:endParaRPr/>
          </a:p>
        </p:txBody>
      </p:sp>
      <p:sp>
        <p:nvSpPr>
          <p:cNvPr id="161" name="Google Shape;16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Science – Ethnographies of science show science is full of culture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Western science tends to be privileged over other understandings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Violence and War – Search for explanations of violence, especially intercommunal violence within a region or nation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No evidence for genetic link to increased aggression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1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8" name="Google Shape;168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Specialization – Law and Urban Anthropology</a:t>
            </a:r>
            <a:endParaRPr sz="3959"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Law – examining the functions of law, processes of negotiation, mediation, adjudication or retaliation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Urban Anthropology – More than 50% of people today live in cities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1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Specialization – Health and Medicine</a:t>
            </a:r>
            <a:endParaRPr sz="3959"/>
          </a:p>
        </p:txBody>
      </p:sp>
      <p:sp>
        <p:nvSpPr>
          <p:cNvPr id="177" name="Google Shape;177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Health and Medicine – Study the beliefs about causes of illness and systems for preserving health (medical anthropology)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Although anthropology specializes and has changed over time, all anthropology retains “the anthropological attitude”</a:t>
            </a: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7" name="Google Shape;9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did Cultural Anthropology concepts define the discipline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the anthropological perspective differs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Relationship between colonialism and anthropology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specializations reflect the range of questions that anthropologists address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3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Central Concepts – Culture and Holism</a:t>
            </a:r>
            <a:endParaRPr sz="3959"/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Culture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Tylor (1832-1917) first defined culture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Morgan (1818-1881) studied terminology to understand social organization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Holism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Taking a broad view of the historical and cultural foundations of behavior (not biological)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Boas (1858-1942) used the concept of holism to frame the discipline of anthropology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43216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Central Concepts </a:t>
            </a:r>
            <a:endParaRPr/>
          </a:p>
        </p:txBody>
      </p:sp>
      <p:sp>
        <p:nvSpPr>
          <p:cNvPr id="113" name="Google Shape;11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Plasticity (i.e. flexibility)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Boas argued all humans have the capacity to learn any language or culture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Participant Observation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Malinowski (1884-1942) engaged in long-term ethnographic study in which he used theory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Area Studies and Beyond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University departments use geographical areas to organize curriculum</a:t>
            </a:r>
            <a:endParaRPr/>
          </a:p>
        </p:txBody>
      </p:sp>
      <p:sp>
        <p:nvSpPr>
          <p:cNvPr id="114" name="Google Shape;114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0" name="Google Shape;12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Central Concepts – Cultural Assumptions</a:t>
            </a:r>
            <a:endParaRPr sz="3959"/>
          </a:p>
        </p:txBody>
      </p:sp>
      <p:sp>
        <p:nvSpPr>
          <p:cNvPr id="121" name="Google Shape;12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Examining Cultural Assumptions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Fight against ethnocentrism or Western exceptionalism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Evans-Pritchard (1902-1973) focused on why Azande beliefs made sense in their own context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By 1950s, ethnographies include questions of power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By 1970s, anthropologists began studying “the colonizers as well as the colonized”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6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8" name="Google Shape;128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The Fall of Colonialism and Rise of Newly Independent States</a:t>
            </a:r>
            <a:endParaRPr sz="3959"/>
          </a:p>
        </p:txBody>
      </p:sp>
      <p:sp>
        <p:nvSpPr>
          <p:cNvPr id="129" name="Google Shape;12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Ethnographic research was encouraged as a function of colonialism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When independent states arose, nations produced their own ethnographers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7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6" name="Google Shape;13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After the Fall of Colonialism</a:t>
            </a:r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Post-colonial anthropologists tried to correct previously set anthropological agendas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Pakistani anthropologist, Akbar Ahmed (2013) examines the context for the war on Islam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8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Specialization – Politics and Power</a:t>
            </a:r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Anthropologists now specialize in a variety of topics, areas, and kinds of anthropology</a:t>
            </a:r>
            <a:endParaRPr sz="140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Political economy – to understand how power works in the world today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Power and Politics – the study of exercising power through controlling processes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9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Specialization – A Wide Range</a:t>
            </a:r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Subdividing and specializing – As anthropology specialized, other fields took on the culture concept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Audiences for Anthropology – Those who speak to a larger audience have a greater impact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489</Words>
  <Application>Microsoft Macintosh PowerPoint</Application>
  <PresentationFormat>On-screen Show (4:3)</PresentationFormat>
  <Paragraphs>68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   Perspectives: An Open Invitation to Cultural Anthropology, 2e  The Development of  Anthropological Ideas </vt:lpstr>
      <vt:lpstr>Learning Objectives</vt:lpstr>
      <vt:lpstr>Central Concepts – Culture and Holism</vt:lpstr>
      <vt:lpstr>Central Concepts </vt:lpstr>
      <vt:lpstr>Central Concepts – Cultural Assumptions</vt:lpstr>
      <vt:lpstr>The Fall of Colonialism and Rise of Newly Independent States</vt:lpstr>
      <vt:lpstr>After the Fall of Colonialism</vt:lpstr>
      <vt:lpstr>Specialization – Politics and Power</vt:lpstr>
      <vt:lpstr>Specialization – A Wide Range</vt:lpstr>
      <vt:lpstr>Science and Culture</vt:lpstr>
      <vt:lpstr>Specialization – Law and Urban Anthropology</vt:lpstr>
      <vt:lpstr>Specialization – Health and Medicine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Perspectives: An Open Invitation to Cultural Anthropology, 2e  The Development of  Anthropological Ideas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2020-06-01T17:02:46Z</dcterms:modified>
</cp:coreProperties>
</file>