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9OQtgoO2o9IkqfSTs1tVdOcnb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" descr="Decorative image.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18513" y="5"/>
            <a:ext cx="9106976" cy="6843888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685800" y="706450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endParaRPr/>
          </a:p>
        </p:txBody>
      </p:sp>
      <p:sp>
        <p:nvSpPr>
          <p:cNvPr id="90" name="Google Shape;90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3072000" y="2749750"/>
            <a:ext cx="3000000" cy="8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Religion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0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Rules of Behavior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Important element of social control, define misbehaviors and (supernatural) punishments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Ex: Buddhism uses the idea of </a:t>
            </a:r>
            <a:r>
              <a:rPr lang="en-US" i="1"/>
              <a:t>karma</a:t>
            </a:r>
            <a:r>
              <a:rPr lang="en-US"/>
              <a:t> to guide behavior with the goal of reincarnation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Rituals and Rites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Rites of Passage – a ceremony designed to transition individuals between life stages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Separation, liminality, reincorporation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Rites of Intensification – actions designed to bring a community together (</a:t>
            </a:r>
            <a:r>
              <a:rPr lang="en-US" i="1"/>
              <a:t>communitas</a:t>
            </a:r>
            <a:r>
              <a:rPr lang="en-US"/>
              <a:t>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Revitalization rituals – solving serious problems through supernatural intervention (Ex: John Frum “cargo cult”)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Religious Practitioners </a:t>
            </a: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Priest – full-time religious practitioners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May be of any gender, have authority to set rules and control access to religious rites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Shaman – part-time religious practitioner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Often a calling for those who have personality traits that seem “abnormal” in the context of the community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960"/>
              <a:buChar char="•"/>
            </a:pPr>
            <a:r>
              <a:rPr lang="en-US" sz="2960"/>
              <a:t>Prophet – person who claims to have direct communication with the supernatural realm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90"/>
              <a:buChar char="–"/>
            </a:pPr>
            <a:r>
              <a:rPr lang="en-US" sz="2590"/>
              <a:t>Ex: David Koresh, Branch Davidians (millenarians)</a:t>
            </a:r>
            <a:endParaRPr sz="2590"/>
          </a:p>
        </p:txBody>
      </p:sp>
      <p:sp>
        <p:nvSpPr>
          <p:cNvPr id="179" name="Google Shape;1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significance of religion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importance of supernatural beliefs in human communities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Four elements of religion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Rites</a:t>
            </a: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Early Signs of Religious Thought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Burials with stone tools, shells, animal bones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Cave paintings with animals and abstract images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Venus figurine sculptures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Defining Religion</a:t>
            </a: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Difficult to define because so many forms exist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Many societies do not make a distinction between “religious” and daily cultural practices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Some societies see spiritual beings and forces as inhabiting our physical world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 broad definition of religion is “the means by which human society and culture is extended to include the nonhuman” 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Pers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Theories of Religion – Approaches and Power</a:t>
            </a:r>
            <a:endParaRPr sz="3959"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Functional approach (Malinowski) – religion is born out of the problems of human life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Social approach (Durkheim) – difference between sacred and profane objects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Power (Marx) – religion helps justify inequalities in power and status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" name="Google Shape;129;p6" descr="Decorative image.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Theories of Religion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Psychological (Freud) – keeps us from acting on our worst instincts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Economic (Harris) – beliefs develop to aid in peoples’ survival in their environment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Symbolic (Geertz) – symbols represent cultural ideals and reinforce values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Elements of Religion – Cosmology and the Supernatural</a:t>
            </a:r>
            <a:endParaRPr sz="3959"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Cosmology – an explanation for the origin or history of the world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Ancient Greeks; Navajo; Book of Genesis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Belief in the supernatural – a realm beyond direct human experience</a:t>
            </a:r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8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Elements of Religion – Rules and Ritual</a:t>
            </a:r>
            <a:endParaRPr sz="3959"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Rules governing behavior – proper conduct, what is right and wrong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Ritual – practices or ceremonies that serve a religious purpose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" descr="Decorative image.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Belief in the Supernatural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Animatism – belief in an impersonal supernatural force (Ex: </a:t>
            </a:r>
            <a:r>
              <a:rPr lang="en-US" i="1"/>
              <a:t>mana</a:t>
            </a:r>
            <a:r>
              <a:rPr lang="en-US"/>
              <a:t>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Animism – belief in supernatural beings, spirits, or aspects of humans (the soul) 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Spirits generally make demands on the living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Filial piety in China; Japanese Shintoism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Gods – powerful non-human spirits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Monotheistic (single deity) or Polytheistic (multiple deities)</a:t>
            </a:r>
            <a:endParaRPr/>
          </a:p>
          <a:p>
            <a:pPr marL="742950" lvl="1" indent="-1079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Macintosh PowerPoint</Application>
  <PresentationFormat>On-screen Show (4:3)</PresentationFormat>
  <Paragraphs>65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Perspectives: An Open Invitation to Cultural Anthropology, 2e</vt:lpstr>
      <vt:lpstr>Learning Objectives</vt:lpstr>
      <vt:lpstr>Early Signs of Religious Thought</vt:lpstr>
      <vt:lpstr>Defining Religion</vt:lpstr>
      <vt:lpstr>Theories of Religion – Approaches and Power</vt:lpstr>
      <vt:lpstr>Theories of Religion</vt:lpstr>
      <vt:lpstr>Elements of Religion – Cosmology and the Supernatural</vt:lpstr>
      <vt:lpstr>Elements of Religion – Rules and Ritual</vt:lpstr>
      <vt:lpstr>Belief in the Supernatural</vt:lpstr>
      <vt:lpstr>Rules of Behavior</vt:lpstr>
      <vt:lpstr>Rituals and Rites</vt:lpstr>
      <vt:lpstr>Religious Practitioners 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2020-06-01T17:02:06Z</dcterms:modified>
</cp:coreProperties>
</file>