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7" roundtripDataSignature="AMtx7mhnPjhDDQT8rDFy28xL17bthwmsS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>
    <p:restoredLeft sz="15644"/>
    <p:restoredTop sz="94708"/>
  </p:normalViewPr>
  <p:slideViewPr>
    <p:cSldViewPr snapToGrid="0">
      <p:cViewPr varScale="1">
        <p:scale>
          <a:sx n="84" d="100"/>
          <a:sy n="84" d="100"/>
        </p:scale>
        <p:origin x="912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7" Type="http://customschemas.google.com/relationships/presentationmetadata" Target="metadata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2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2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3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3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5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16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7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17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7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0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0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20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2" name="Google Shape;62;p2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1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21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9" name="Google Shape;69;p2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" descr="Decorative image. "/>
          <p:cNvPicPr preferRelativeResize="0"/>
          <p:nvPr/>
        </p:nvPicPr>
        <p:blipFill rotWithShape="1">
          <a:blip r:embed="rId3">
            <a:alphaModFix amt="20000"/>
          </a:blip>
          <a:srcRect t="32099" r="11780" b="23703"/>
          <a:stretch/>
        </p:blipFill>
        <p:spPr>
          <a:xfrm>
            <a:off x="37025" y="14111"/>
            <a:ext cx="9106975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90" name="Google Shape;90;p1"/>
          <p:cNvSpPr txBox="1">
            <a:spLocks noGrp="1"/>
          </p:cNvSpPr>
          <p:nvPr>
            <p:ph type="ctrTitle"/>
          </p:nvPr>
        </p:nvSpPr>
        <p:spPr>
          <a:xfrm>
            <a:off x="704313" y="886475"/>
            <a:ext cx="7772400" cy="1470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n-US" sz="2400"/>
              <a:t>Perspectives: An Open Invitation to Cultural Anthropology, 2e</a:t>
            </a:r>
            <a:br>
              <a:rPr lang="en-US" sz="2400"/>
            </a:br>
            <a:r>
              <a:rPr lang="en-US" sz="2400"/>
              <a:t/>
            </a:r>
            <a:br>
              <a:rPr lang="en-US" sz="2400"/>
            </a:b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4000">
              <a:solidFill>
                <a:srgbClr val="0000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n-US" sz="4000">
                <a:solidFill>
                  <a:srgbClr val="000000"/>
                </a:solidFill>
              </a:rPr>
              <a:t>Seeing Like an Anthropologist: </a:t>
            </a:r>
            <a:br>
              <a:rPr lang="en-US" sz="4000">
                <a:solidFill>
                  <a:srgbClr val="000000"/>
                </a:solidFill>
              </a:rPr>
            </a:br>
            <a:r>
              <a:rPr lang="en-US" sz="4000">
                <a:solidFill>
                  <a:srgbClr val="000000"/>
                </a:solidFill>
              </a:rPr>
              <a:t>Anthropology in Practice</a:t>
            </a:r>
            <a:br>
              <a:rPr lang="en-US" sz="4000">
                <a:solidFill>
                  <a:srgbClr val="000000"/>
                </a:solidFill>
              </a:rPr>
            </a:br>
            <a:endParaRPr sz="4000"/>
          </a:p>
        </p:txBody>
      </p:sp>
      <p:sp>
        <p:nvSpPr>
          <p:cNvPr id="91" name="Google Shape;91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Google Shape;160;p10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61" name="Google Shape;161;p1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An Isolated Case?</a:t>
            </a:r>
            <a:endParaRPr/>
          </a:p>
        </p:txBody>
      </p:sp>
      <p:sp>
        <p:nvSpPr>
          <p:cNvPr id="162" name="Google Shape;162;p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Often international development organizations use education to try to “fix” people’s behaviors, but do not find out what the underlying causes are from the local communities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Unfortunately, Cochrane argues that the case in this chapter is not uncommon </a:t>
            </a:r>
            <a:endParaRPr/>
          </a:p>
        </p:txBody>
      </p:sp>
      <p:sp>
        <p:nvSpPr>
          <p:cNvPr id="163" name="Google Shape;163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Google Shape;168;p11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69" name="Google Shape;169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Reflections</a:t>
            </a:r>
            <a:endParaRPr/>
          </a:p>
        </p:txBody>
      </p:sp>
      <p:sp>
        <p:nvSpPr>
          <p:cNvPr id="170" name="Google Shape;170;p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Typical approach of development practitioners conveys a lack of respect for the culture, values, and ideas of the people the projects seek to support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Anthropological skills are essential in finding practical, culturally respectful solutions</a:t>
            </a:r>
            <a:endParaRPr/>
          </a:p>
        </p:txBody>
      </p:sp>
      <p:sp>
        <p:nvSpPr>
          <p:cNvPr id="171" name="Google Shape;171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2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97" name="Google Shape;97;p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Learning Objectives</a:t>
            </a:r>
            <a:endParaRPr/>
          </a:p>
        </p:txBody>
      </p:sp>
      <p:sp>
        <p:nvSpPr>
          <p:cNvPr id="98" name="Google Shape;98;p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“Seeing like an anthropologist” 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Why “harmful traditional practices” are prioritized for change by development agencies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Why anthropological perspectives have a limited impact on the design of international development projects</a:t>
            </a:r>
            <a:endParaRPr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</p:txBody>
      </p:sp>
      <p:sp>
        <p:nvSpPr>
          <p:cNvPr id="99" name="Google Shape;99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p3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05" name="Google Shape;105;p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Anthropology in Practice</a:t>
            </a:r>
            <a:endParaRPr/>
          </a:p>
        </p:txBody>
      </p:sp>
      <p:sp>
        <p:nvSpPr>
          <p:cNvPr id="106" name="Google Shape;106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Chapter author, Logan Cochrane, is an applied anthropologist who uses his knowledge and skills in anthropology to help effect change through international development organizations 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Has worked for 10 years in NGOs, from Eastern Africa, Middle East and Asia</a:t>
            </a:r>
            <a:endParaRPr/>
          </a:p>
        </p:txBody>
      </p:sp>
      <p:sp>
        <p:nvSpPr>
          <p:cNvPr id="107" name="Google Shape;107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Google Shape;112;p4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14111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13" name="Google Shape;113;p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Anthropology and Development</a:t>
            </a:r>
            <a:endParaRPr/>
          </a:p>
        </p:txBody>
      </p:sp>
      <p:sp>
        <p:nvSpPr>
          <p:cNvPr id="114" name="Google Shape;114;p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Anthropological skills that may be applied to this work are the following: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Participant-observation/talking and listening to people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Cultural relativism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Reflection (called reflexivity) on the work, that it does not foster unequal relationships or promote cultural imperialism</a:t>
            </a:r>
            <a:endParaRPr/>
          </a:p>
        </p:txBody>
      </p:sp>
      <p:sp>
        <p:nvSpPr>
          <p:cNvPr id="115" name="Google Shape;115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5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14111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21" name="Google Shape;121;p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“Harmful Traditional Practices”</a:t>
            </a:r>
            <a:endParaRPr/>
          </a:p>
        </p:txBody>
      </p:sp>
      <p:sp>
        <p:nvSpPr>
          <p:cNvPr id="122" name="Google Shape;122;p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Goals of the international development project were to broadly address gender inequality and practices that negatively impact women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In particular, food taboos and other “harmful traditional practices” including restriction of women from eating eggs (and chicken)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External goals were to increase sources of nutrition, especially Vitamin A</a:t>
            </a:r>
            <a:endParaRPr/>
          </a:p>
        </p:txBody>
      </p:sp>
      <p:sp>
        <p:nvSpPr>
          <p:cNvPr id="123" name="Google Shape;123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oogle Shape;128;p6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29" name="Google Shape;129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We Never Asked About It Before</a:t>
            </a:r>
            <a:endParaRPr/>
          </a:p>
        </p:txBody>
      </p:sp>
      <p:sp>
        <p:nvSpPr>
          <p:cNvPr id="130" name="Google Shape;130;p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The NGO wanted to solve the “problem,” but did not understand why the food taboos existed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Communities are assumed to be ignorant and that problems can be fixed with education and evidence-based activities such as “raising awareness”</a:t>
            </a:r>
            <a:endParaRPr/>
          </a:p>
        </p:txBody>
      </p:sp>
      <p:sp>
        <p:nvSpPr>
          <p:cNvPr id="131" name="Google Shape;131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Google Shape;136;p7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14111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37" name="Google Shape;137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Seeing Like an Anthropologist</a:t>
            </a:r>
            <a:endParaRPr/>
          </a:p>
        </p:txBody>
      </p:sp>
      <p:sp>
        <p:nvSpPr>
          <p:cNvPr id="138" name="Google Shape;138;p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In speaking with local communities, Cochrane found: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the restrictions only applied to married women, limited to a specific breed of chicken raised in her household or that of her in-laws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women could eat eggs or chicken from other sources, such as a neighbor’s chicken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women who did consume these products would become ill or cause the death of their in-laws </a:t>
            </a:r>
            <a:endParaRPr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</p:txBody>
      </p:sp>
      <p:sp>
        <p:nvSpPr>
          <p:cNvPr id="139" name="Google Shape;139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p8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45" name="Google Shape;145;p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en-US" sz="3959"/>
              <a:t>I Will Not Eat It Until I Die – </a:t>
            </a:r>
            <a:endParaRPr sz="3959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en-US" sz="3959"/>
              <a:t>Food Taboos</a:t>
            </a:r>
            <a:endParaRPr sz="3959"/>
          </a:p>
        </p:txBody>
      </p:sp>
      <p:sp>
        <p:nvSpPr>
          <p:cNvPr id="146" name="Google Shape;146;p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Food taboos were part of a larger system of beliefs and practices, “law of Gumzanjela”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Linked to past leader named Gumzanjela, a spiritual leader of the community who had followers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Disobeying his spiritual rules could bring on illness or death</a:t>
            </a:r>
            <a:endParaRPr/>
          </a:p>
        </p:txBody>
      </p:sp>
      <p:sp>
        <p:nvSpPr>
          <p:cNvPr id="147" name="Google Shape;147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9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53" name="Google Shape;153;p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I Will Not Eat It Until I Die</a:t>
            </a:r>
            <a:endParaRPr/>
          </a:p>
        </p:txBody>
      </p:sp>
      <p:sp>
        <p:nvSpPr>
          <p:cNvPr id="154" name="Google Shape;154;p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In larger context, asking people to eat prohibited foods is the same as asking people of Muslim or Jewish faith to eat pork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Abandoning the taboos was the same as asking people to abandon their faith and convert to another religion</a:t>
            </a:r>
            <a:endParaRPr/>
          </a:p>
        </p:txBody>
      </p:sp>
      <p:sp>
        <p:nvSpPr>
          <p:cNvPr id="155" name="Google Shape;155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518</Words>
  <Application>Microsoft Macintosh PowerPoint</Application>
  <PresentationFormat>On-screen Show (4:3)</PresentationFormat>
  <Paragraphs>62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         Perspectives: An Open Invitation to Cultural Anthropology, 2e    Seeing Like an Anthropologist:  Anthropology in Practice </vt:lpstr>
      <vt:lpstr>Learning Objectives</vt:lpstr>
      <vt:lpstr>Anthropology in Practice</vt:lpstr>
      <vt:lpstr>Anthropology and Development</vt:lpstr>
      <vt:lpstr>“Harmful Traditional Practices”</vt:lpstr>
      <vt:lpstr>We Never Asked About It Before</vt:lpstr>
      <vt:lpstr>Seeing Like an Anthropologist</vt:lpstr>
      <vt:lpstr>I Will Not Eat It Until I Die –  Food Taboos</vt:lpstr>
      <vt:lpstr>I Will Not Eat It Until I Die</vt:lpstr>
      <vt:lpstr>An Isolated Case?</vt:lpstr>
      <vt:lpstr>Reflections</vt:lpstr>
    </vt:vector>
  </TitlesOfParts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Perspectives: An Open Invitation to Cultural Anthropology, 2e    Seeing Like an Anthropologist:  Anthropology in Practice </dc:title>
  <dc:creator>Laura Gonzalez</dc:creator>
  <cp:lastModifiedBy>Michelle Pilati</cp:lastModifiedBy>
  <cp:revision>1</cp:revision>
  <dcterms:created xsi:type="dcterms:W3CDTF">2019-08-25T00:07:12Z</dcterms:created>
  <dcterms:modified xsi:type="dcterms:W3CDTF">2020-06-01T17:04:48Z</dcterms:modified>
</cp:coreProperties>
</file>