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g/Pyc7u+bXbIS2vCnwDb5h8hGi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44"/>
    <p:restoredTop sz="94708"/>
  </p:normalViewPr>
  <p:slideViewPr>
    <p:cSldViewPr snapToGrid="0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8" Type="http://customschemas.google.com/relationships/presentationmetadata" Target="metadata"/><Relationship Id="rId19" Type="http://schemas.openxmlformats.org/officeDocument/2006/relationships/presProps" Target="presProps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8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2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2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 descr="Decorative image. "/>
          <p:cNvPicPr preferRelativeResize="0"/>
          <p:nvPr/>
        </p:nvPicPr>
        <p:blipFill rotWithShape="1">
          <a:blip r:embed="rId3">
            <a:alphaModFix amt="20000"/>
          </a:blip>
          <a:srcRect t="32099" r="11780" b="23703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0" name="Google Shape;90;p1"/>
          <p:cNvSpPr txBox="1">
            <a:spLocks noGrp="1"/>
          </p:cNvSpPr>
          <p:nvPr>
            <p:ph type="ctrTitle"/>
          </p:nvPr>
        </p:nvSpPr>
        <p:spPr>
          <a:xfrm>
            <a:off x="704313" y="1001050"/>
            <a:ext cx="7772400" cy="1470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2400"/>
              <a:t>Perspectives: An Open Invitation to Cultural Anthropology, 2e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sz="4800">
              <a:solidFill>
                <a:srgbClr val="0000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en-US" sz="4800">
                <a:solidFill>
                  <a:srgbClr val="000000"/>
                </a:solidFill>
              </a:rPr>
              <a:t>Health and Medicine</a:t>
            </a:r>
            <a:br>
              <a:rPr lang="en-US" sz="4800">
                <a:solidFill>
                  <a:srgbClr val="000000"/>
                </a:solidFill>
              </a:rPr>
            </a:br>
            <a:endParaRPr sz="4800"/>
          </a:p>
        </p:txBody>
      </p:sp>
      <p:sp>
        <p:nvSpPr>
          <p:cNvPr id="91" name="Google Shape;91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0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1" name="Google Shape;161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The Experience of Illness in Place</a:t>
            </a:r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Disease – medical condition that can be objectively identified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Illness – subjective or personal experience of being unwell, given meaning by the person and their community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Stigma makes a person’s experience of their illness worse 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Ex: Obesity and HIV/AIDS in Haiti</a:t>
            </a:r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1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9" name="Google Shape;1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Culture Bound Syndromes </a:t>
            </a:r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 illness recognized only within a specific culture; a somatic (or physical) manifestation of emotional pain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Anorexia in Western world</a:t>
            </a:r>
            <a:endParaRPr/>
          </a:p>
          <a:p>
            <a:pPr marL="74295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“Swallowing frogs” in Brazil </a:t>
            </a:r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7" name="Google Shape;177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Biomedical Technologies</a:t>
            </a:r>
            <a:endParaRPr/>
          </a:p>
        </p:txBody>
      </p:sp>
      <p:sp>
        <p:nvSpPr>
          <p:cNvPr id="178" name="Google Shape;178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Antibiotics – began with Penicillin (produced in 1940s)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Changed our understanding of illness to a scientific and medical issue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Antibiotics led to sharp rise in population (drop in mortality rates); drug resistance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Reproductive technologies increased</a:t>
            </a:r>
            <a:endParaRPr/>
          </a:p>
        </p:txBody>
      </p:sp>
      <p:sp>
        <p:nvSpPr>
          <p:cNvPr id="179" name="Google Shape;179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7" name="Google Shape;97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biocultural perspective of Medical Anthropology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Four ethno-etiologies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Faith in healing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Mental health and culture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Culture-bound syndromes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Biomedical technologies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3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Medical Anthropology</a:t>
            </a:r>
            <a:endParaRPr/>
          </a:p>
        </p:txBody>
      </p:sp>
      <p:sp>
        <p:nvSpPr>
          <p:cNvPr id="106" name="Google Shape;106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What does it mean to be healthy?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Medical anthropology investigates human health and health care systems in comparative perspective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It focuses on how ideas about health, illness, and the body are products of particular social and cultural contexts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07" name="Google Shape;107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4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Anthropology and the </a:t>
            </a:r>
            <a:br>
              <a:rPr lang="en-US" sz="3959"/>
            </a:br>
            <a:r>
              <a:rPr lang="en-US" sz="3959"/>
              <a:t>Biocultural Perspective</a:t>
            </a:r>
            <a:endParaRPr sz="3959"/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Human lifestyles are biocultural – products of interactions between biology and culture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Obesity epidemic – linked to ability of our 	ancestors to retain body fat; also to our 	preferences for fat and sugar in food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Sickle cell anemia – inheriting a single copy of the gene protects against malaria</a:t>
            </a:r>
            <a:endParaRPr/>
          </a:p>
        </p:txBody>
      </p:sp>
      <p:sp>
        <p:nvSpPr>
          <p:cNvPr id="115" name="Google Shape;11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5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1" name="Google Shape;121;p5"/>
          <p:cNvSpPr txBox="1">
            <a:spLocks noGrp="1"/>
          </p:cNvSpPr>
          <p:nvPr>
            <p:ph type="title"/>
          </p:nvPr>
        </p:nvSpPr>
        <p:spPr>
          <a:xfrm>
            <a:off x="457200" y="4191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Anthropology and the </a:t>
            </a:r>
            <a:br>
              <a:rPr lang="en-US" sz="3959"/>
            </a:br>
            <a:r>
              <a:rPr lang="en-US" sz="3959"/>
              <a:t>Biocultural Perspective – </a:t>
            </a:r>
            <a:endParaRPr sz="3959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Impact of Change</a:t>
            </a:r>
            <a:endParaRPr sz="3959"/>
          </a:p>
        </p:txBody>
      </p:sp>
      <p:sp>
        <p:nvSpPr>
          <p:cNvPr id="122" name="Google Shape;122;p5"/>
          <p:cNvSpPr txBox="1"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change from foraging to agriculture resulted in dense populations, with waste and water problems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Domestication of animals brought infectious diseases (zoonotic diseases)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Urban life made infectious disease spread rapidly, but also conferred some resistance</a:t>
            </a:r>
            <a:endParaRPr/>
          </a:p>
        </p:txBody>
      </p:sp>
      <p:sp>
        <p:nvSpPr>
          <p:cNvPr id="123" name="Google Shape;123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6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14111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9" name="Google Shape;12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Ethnomedicine</a:t>
            </a:r>
            <a:endParaRPr/>
          </a:p>
        </p:txBody>
      </p:sp>
      <p:sp>
        <p:nvSpPr>
          <p:cNvPr id="130" name="Google Shape;130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The comparative study of cultural ideas about wellness, illness, and healing</a:t>
            </a:r>
            <a:endParaRPr/>
          </a:p>
          <a:p>
            <a:pPr marL="34290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Ethno-etiology – cultural explanations about the underlying causes of health problems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Personalistic – disease results from aggressive and purposeful supernatural acts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Naturalistic – disease results from natural forces and an upset in the  balance of body elements</a:t>
            </a:r>
            <a:endParaRPr/>
          </a:p>
          <a:p>
            <a:pPr marL="74295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</a:pPr>
            <a:r>
              <a:rPr lang="en-US"/>
              <a:t>Emotionalistic – disease is caused by emotional problems</a:t>
            </a:r>
            <a:endParaRPr/>
          </a:p>
        </p:txBody>
      </p:sp>
      <p:sp>
        <p:nvSpPr>
          <p:cNvPr id="131" name="Google Shape;131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7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37" name="Google Shape;137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Is Western Biomedicine an </a:t>
            </a:r>
            <a:br>
              <a:rPr lang="en-US" sz="3959"/>
            </a:br>
            <a:r>
              <a:rPr lang="en-US" sz="3959"/>
              <a:t>Ethno-Etiology?</a:t>
            </a:r>
            <a:endParaRPr sz="3959"/>
          </a:p>
        </p:txBody>
      </p:sp>
      <p:sp>
        <p:nvSpPr>
          <p:cNvPr id="138" name="Google Shape;138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Biomedical approach – disease results from specific, identifiable agents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Health is defined as the absence of disease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Embedded in a Western medical tradition that sees the body as a biological machine that needs chemical or surgical interventions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8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45" name="Google Shape;145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Techniques for Healing</a:t>
            </a:r>
            <a:endParaRPr/>
          </a:p>
        </p:txBody>
      </p:sp>
      <p:sp>
        <p:nvSpPr>
          <p:cNvPr id="146" name="Google Shape;146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Humoral healing – restoring balance to the body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Communal healing – relies on support and collaboration of others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Faith and the placebo effect – a placebo may work because a patient believes it does</a:t>
            </a:r>
            <a:endParaRPr/>
          </a:p>
        </p:txBody>
      </p:sp>
      <p:sp>
        <p:nvSpPr>
          <p:cNvPr id="147" name="Google Shape;147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9" descr="Decorative image. "/>
          <p:cNvPicPr preferRelativeResize="0"/>
          <p:nvPr/>
        </p:nvPicPr>
        <p:blipFill rotWithShape="1">
          <a:blip r:embed="rId3">
            <a:alphaModFix amt="10000"/>
          </a:blip>
          <a:srcRect/>
          <a:stretch/>
        </p:blipFill>
        <p:spPr>
          <a:xfrm>
            <a:off x="37025" y="0"/>
            <a:ext cx="9106974" cy="6843889"/>
          </a:xfrm>
          <a:prstGeom prst="rect">
            <a:avLst/>
          </a:prstGeom>
          <a:noFill/>
          <a:ln w="76200" cap="flat" cmpd="sng">
            <a:solidFill>
              <a:srgbClr val="31859B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3" name="Google Shape;153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Mental Health</a:t>
            </a:r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Individuals cross-culturally experience and express psychological distress through a variety of physical and emotional symptoms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Ex: Schizophrenia produces similar physiological symptoms around the world, but is understood differently </a:t>
            </a:r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CC-BY-NC 4.0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456</Words>
  <Application>Microsoft Macintosh PowerPoint</Application>
  <PresentationFormat>On-screen Show (4:3)</PresentationFormat>
  <Paragraphs>73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       Perspectives: An Open Invitation to Cultural Anthropology, 2e   Health and Medicine </vt:lpstr>
      <vt:lpstr>Learning Objectives</vt:lpstr>
      <vt:lpstr>Medical Anthropology</vt:lpstr>
      <vt:lpstr>Anthropology and the  Biocultural Perspective</vt:lpstr>
      <vt:lpstr>Anthropology and the  Biocultural Perspective –  Impact of Change</vt:lpstr>
      <vt:lpstr>Ethnomedicine</vt:lpstr>
      <vt:lpstr>Is Western Biomedicine an  Ethno-Etiology?</vt:lpstr>
      <vt:lpstr>Techniques for Healing</vt:lpstr>
      <vt:lpstr>Mental Health</vt:lpstr>
      <vt:lpstr>The Experience of Illness in Place</vt:lpstr>
      <vt:lpstr>Culture Bound Syndromes </vt:lpstr>
      <vt:lpstr>Biomedical Technologies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Perspectives: An Open Invitation to Cultural Anthropology, 2e   Health and Medicine </dc:title>
  <dc:creator>Laura Gonzalez</dc:creator>
  <cp:lastModifiedBy>Michelle Pilati</cp:lastModifiedBy>
  <cp:revision>1</cp:revision>
  <dcterms:created xsi:type="dcterms:W3CDTF">2019-08-25T00:07:12Z</dcterms:created>
  <dcterms:modified xsi:type="dcterms:W3CDTF">2020-06-01T17:04:22Z</dcterms:modified>
</cp:coreProperties>
</file>