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WyASB9VBsdUgB5NyNbmY84Ij5+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7" Type="http://customschemas.google.com/relationships/presentationmetadata" Target="metadata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Decorative image.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 descr="Decorative image. 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704313" y="1099275"/>
            <a:ext cx="7772400" cy="147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>Perspectives: An Open Invitation to Cultural Anthropology, 2e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sz="54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5400">
                <a:solidFill>
                  <a:srgbClr val="000000"/>
                </a:solidFill>
              </a:rPr>
              <a:t>Public Anthropology</a:t>
            </a:r>
            <a:br>
              <a:rPr lang="en-US" sz="5400">
                <a:solidFill>
                  <a:srgbClr val="000000"/>
                </a:solidFill>
              </a:rPr>
            </a:br>
            <a:endParaRPr sz="5400"/>
          </a:p>
        </p:txBody>
      </p:sp>
      <p:sp>
        <p:nvSpPr>
          <p:cNvPr id="91" name="Google Shape;91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0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2" name="Google Shape;162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Facilitating Social Change </a:t>
            </a:r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Collaborating with others outside the academy is critical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Start with common ground and expand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Conceptualizing important issues in ways that help others take action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Target their insights to those who can act on them</a:t>
            </a:r>
            <a:endParaRPr/>
          </a:p>
          <a:p>
            <a:pPr marL="45720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164" name="Google Shape;164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11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-98602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0" name="Google Shape;170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Facilitating Social Change – </a:t>
            </a:r>
            <a:br>
              <a:rPr lang="en-US" sz="3959"/>
            </a:br>
            <a:r>
              <a:rPr lang="en-US" sz="3959"/>
              <a:t>Exposés and Narratives</a:t>
            </a:r>
            <a:endParaRPr sz="3959"/>
          </a:p>
        </p:txBody>
      </p:sp>
      <p:sp>
        <p:nvSpPr>
          <p:cNvPr id="171" name="Google Shape;171;p11"/>
          <p:cNvSpPr txBox="1">
            <a:spLocks noGrp="1"/>
          </p:cNvSpPr>
          <p:nvPr>
            <p:ph type="body" idx="1"/>
          </p:nvPr>
        </p:nvSpPr>
        <p:spPr>
          <a:xfrm>
            <a:off x="457200" y="1790878"/>
            <a:ext cx="8229600" cy="4335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Exposés – Speaking truth to power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Edward Snowden’s leaked documents about the NSA’s activities vs. prior reports by journalists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Writing narratives with impact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Chagnon’s book on Yanomami is very successful, but does not describe people in favorable terms, portrays them as “savages”</a:t>
            </a:r>
            <a:endParaRPr/>
          </a:p>
        </p:txBody>
      </p:sp>
      <p:sp>
        <p:nvSpPr>
          <p:cNvPr id="172" name="Google Shape;1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Problems with communicating findings from academic anthropology to a wider public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Anthropological research contributions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Discipline of Public Anthropology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Public engagement in anthropology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Reframing the discipline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How anthropologists can facilitate social change</a:t>
            </a:r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3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6" name="Google Shape;106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Two Puzzles – Non-Anthropologists</a:t>
            </a:r>
            <a:endParaRPr/>
          </a:p>
        </p:txBody>
      </p:sp>
      <p:sp>
        <p:nvSpPr>
          <p:cNvPr id="107" name="Google Shape;10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Why do non-anthropologists tend to write the bestselling anthropologically-oriented books?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Jared Diamond’s </a:t>
            </a:r>
            <a:r>
              <a:rPr lang="en-US" i="1"/>
              <a:t>Guns, Germs, and Steel </a:t>
            </a:r>
            <a:r>
              <a:rPr lang="en-US"/>
              <a:t>(1997)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Cultural hegemony of academia: Academic anthropologists need cited publications in order to get promotion and tenure, focus on narrow topics</a:t>
            </a:r>
            <a:endParaRPr/>
          </a:p>
        </p:txBody>
      </p:sp>
      <p:sp>
        <p:nvSpPr>
          <p:cNvPr id="108" name="Google Shape;108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4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4" name="Google Shape;114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Two Puzzles – Lack of Recognition</a:t>
            </a:r>
            <a:endParaRPr/>
          </a:p>
        </p:txBody>
      </p:sp>
      <p:sp>
        <p:nvSpPr>
          <p:cNvPr id="115" name="Google Shape;115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Why are anthropologists seldom recognized for helping others for the common good?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Elderly Native Women who misunderstood government benefits helped by anthropologist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Study the marginalized and less powerful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References to anthropologists fade quickly</a:t>
            </a:r>
            <a:endParaRPr/>
          </a:p>
          <a:p>
            <a:pPr marL="742950" lvl="1" indent="-1079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sp>
        <p:nvSpPr>
          <p:cNvPr id="116" name="Google Shape;116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5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2" name="Google Shape;12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Defining Public Anthropology</a:t>
            </a:r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Focuses on the interface between anthropology as an academic discipline and the broader public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Addresses public problems in public ways (contrasts with academic anthropology)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24" name="Google Shape;124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6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0" name="Google Shape;130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Putting Present Concerns </a:t>
            </a:r>
            <a:br>
              <a:rPr lang="en-US" sz="3959"/>
            </a:br>
            <a:r>
              <a:rPr lang="en-US" sz="3959"/>
              <a:t>in Perspective</a:t>
            </a:r>
            <a:endParaRPr sz="3959"/>
          </a:p>
        </p:txBody>
      </p:sp>
      <p:sp>
        <p:nvSpPr>
          <p:cNvPr id="131" name="Google Shape;131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Public anthropology is different from academic anthropology, which has a “turned inward” gaze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It is also different from applied anthropology, which focuses on practical and pragmatic concerns, can be used for direct interventions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32" name="Google Shape;132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7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8" name="Google Shape;138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Public Engagement</a:t>
            </a:r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Academic anthropologists long for greater social engagement and public recognition, but these efforts lack structural support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Public anthropology rethinks how to address public problems on the public’s terms, and seeks to revise key academic structures</a:t>
            </a:r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8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6" name="Google Shape;146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/>
              <a:t>A Framework for </a:t>
            </a:r>
            <a:br>
              <a:rPr lang="en-US" sz="3600"/>
            </a:br>
            <a:r>
              <a:rPr lang="en-US" sz="3600"/>
              <a:t>Reshaping the Discipline – Accountability and Transparency</a:t>
            </a:r>
            <a:endParaRPr sz="3600"/>
          </a:p>
        </p:txBody>
      </p:sp>
      <p:sp>
        <p:nvSpPr>
          <p:cNvPr id="147" name="Google Shape;147;p8"/>
          <p:cNvSpPr txBox="1">
            <a:spLocks noGrp="1"/>
          </p:cNvSpPr>
          <p:nvPr>
            <p:ph type="body" idx="1"/>
          </p:nvPr>
        </p:nvSpPr>
        <p:spPr>
          <a:xfrm>
            <a:off x="457200" y="186778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Accountability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Focus on outcomes; Do the results improve people's lives?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Banerjee and Duflo’s </a:t>
            </a:r>
            <a:r>
              <a:rPr lang="en-US" i="1"/>
              <a:t>Poor Economics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Transparency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Others must be able to assess the validity of research data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Yanomami studies lack verifiable data</a:t>
            </a:r>
            <a:endParaRPr/>
          </a:p>
        </p:txBody>
      </p:sp>
      <p:sp>
        <p:nvSpPr>
          <p:cNvPr id="148" name="Google Shape;148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9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4" name="Google Shape;154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A Framework for </a:t>
            </a:r>
            <a:br>
              <a:rPr lang="en-US" sz="3959"/>
            </a:br>
            <a:r>
              <a:rPr lang="en-US" sz="3959"/>
              <a:t>Reshaping the Discipline – Collaboration and Benefit </a:t>
            </a:r>
            <a:endParaRPr sz="3959"/>
          </a:p>
        </p:txBody>
      </p:sp>
      <p:sp>
        <p:nvSpPr>
          <p:cNvPr id="155" name="Google Shape;155;p9"/>
          <p:cNvSpPr txBox="1">
            <a:spLocks noGrp="1"/>
          </p:cNvSpPr>
          <p:nvPr>
            <p:ph type="body" idx="1"/>
          </p:nvPr>
        </p:nvSpPr>
        <p:spPr>
          <a:xfrm>
            <a:off x="457200" y="1962150"/>
            <a:ext cx="8229600" cy="4164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Collaboration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Especially outside the discipline, and with larger organizations that can mobilize people and funds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Partners in Health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Benefiting others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Focus on helping people, not just “do no harm”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How have the Yanomami benefited from decades of helping anthropologists?</a:t>
            </a:r>
            <a:endParaRPr/>
          </a:p>
        </p:txBody>
      </p:sp>
      <p:sp>
        <p:nvSpPr>
          <p:cNvPr id="156" name="Google Shape;156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453</Words>
  <Application>Microsoft Macintosh PowerPoint</Application>
  <PresentationFormat>On-screen Show (4:3)</PresentationFormat>
  <Paragraphs>73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        Perspectives: An Open Invitation to Cultural Anthropology, 2e   Public Anthropology </vt:lpstr>
      <vt:lpstr>Learning Objectives</vt:lpstr>
      <vt:lpstr>Two Puzzles – Non-Anthropologists</vt:lpstr>
      <vt:lpstr>Two Puzzles – Lack of Recognition</vt:lpstr>
      <vt:lpstr>Defining Public Anthropology</vt:lpstr>
      <vt:lpstr>Putting Present Concerns  in Perspective</vt:lpstr>
      <vt:lpstr>Public Engagement</vt:lpstr>
      <vt:lpstr>A Framework for  Reshaping the Discipline – Accountability and Transparency</vt:lpstr>
      <vt:lpstr>A Framework for  Reshaping the Discipline – Collaboration and Benefit </vt:lpstr>
      <vt:lpstr>Facilitating Social Change </vt:lpstr>
      <vt:lpstr>Facilitating Social Change –  Exposés and Narratives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Perspectives: An Open Invitation to Cultural Anthropology, 2e   Public Anthropology 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2020-06-01T17:05:12Z</dcterms:modified>
</cp:coreProperties>
</file>