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jRGzz/a8zq8ky/YbkROCQa5H7S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44"/>
    <p:restoredTop sz="94708"/>
  </p:normalViewPr>
  <p:slideViewPr>
    <p:cSldViewPr snapToGrid="0">
      <p:cViewPr varScale="1">
        <p:scale>
          <a:sx n="84" d="100"/>
          <a:sy n="84" d="100"/>
        </p:scale>
        <p:origin x="91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8" Type="http://customschemas.google.com/relationships/presentationmetadata" Target="metadata"/><Relationship Id="rId19" Type="http://schemas.openxmlformats.org/officeDocument/2006/relationships/presProps" Target="presProps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" descr="Decorative image. "/>
          <p:cNvPicPr preferRelativeResize="0"/>
          <p:nvPr/>
        </p:nvPicPr>
        <p:blipFill rotWithShape="1">
          <a:blip r:embed="rId3">
            <a:alphaModFix amt="20000"/>
          </a:blip>
          <a:srcRect t="32099" r="11780" b="23703"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0" name="Google Shape;90;p1"/>
          <p:cNvSpPr txBox="1">
            <a:spLocks noGrp="1"/>
          </p:cNvSpPr>
          <p:nvPr>
            <p:ph type="ctrTitle"/>
          </p:nvPr>
        </p:nvSpPr>
        <p:spPr>
          <a:xfrm>
            <a:off x="701100" y="791971"/>
            <a:ext cx="7741800" cy="14505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US" sz="2000"/>
              <a:t>Perspectives: An Open Invitation to Cultural Anthropology, 2e</a:t>
            </a: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endParaRPr sz="2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</a:pPr>
            <a:r>
              <a:rPr lang="en-US"/>
              <a:t>Media Anthropology: </a:t>
            </a:r>
            <a:br>
              <a:rPr lang="en-US"/>
            </a:br>
            <a:r>
              <a:rPr lang="en-US"/>
              <a:t>Meaning, Embodiment,</a:t>
            </a:r>
            <a:br>
              <a:rPr lang="en-US"/>
            </a:br>
            <a:r>
              <a:rPr lang="en-US"/>
              <a:t>Infrastructure, and Activism</a:t>
            </a:r>
            <a:endParaRPr sz="2000"/>
          </a:p>
        </p:txBody>
      </p:sp>
      <p:sp>
        <p:nvSpPr>
          <p:cNvPr id="91" name="Google Shape;91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10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1" name="Google Shape;161;p10"/>
          <p:cNvSpPr txBox="1">
            <a:spLocks noGrp="1"/>
          </p:cNvSpPr>
          <p:nvPr>
            <p:ph type="title"/>
          </p:nvPr>
        </p:nvSpPr>
        <p:spPr>
          <a:xfrm>
            <a:off x="457200" y="312738"/>
            <a:ext cx="84010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40"/>
              <a:buFont typeface="Calibri"/>
              <a:buNone/>
            </a:pPr>
            <a:r>
              <a:rPr lang="en-US" sz="3240"/>
              <a:t>Participatory Media and </a:t>
            </a:r>
            <a:br>
              <a:rPr lang="en-US" sz="3240"/>
            </a:br>
            <a:r>
              <a:rPr lang="en-US" sz="3240"/>
              <a:t>Media Activism in Anthropology – </a:t>
            </a:r>
            <a:br>
              <a:rPr lang="en-US" sz="3240"/>
            </a:br>
            <a:r>
              <a:rPr lang="en-US" sz="3240"/>
              <a:t>From Understanding to Impact</a:t>
            </a:r>
            <a:endParaRPr sz="3240"/>
          </a:p>
        </p:txBody>
      </p:sp>
      <p:sp>
        <p:nvSpPr>
          <p:cNvPr id="162" name="Google Shape;162;p10"/>
          <p:cNvSpPr txBox="1">
            <a:spLocks noGrp="1"/>
          </p:cNvSpPr>
          <p:nvPr>
            <p:ph type="body" idx="1"/>
          </p:nvPr>
        </p:nvSpPr>
        <p:spPr>
          <a:xfrm>
            <a:off x="457200" y="2076450"/>
            <a:ext cx="8229600" cy="4049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How can anthropologists use their research to not only understand culture but to mitigate some of the violent residue of inequality that came from colonialism?</a:t>
            </a:r>
            <a:endParaRPr/>
          </a:p>
        </p:txBody>
      </p:sp>
      <p:sp>
        <p:nvSpPr>
          <p:cNvPr id="163" name="Google Shape;163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11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9" name="Google Shape;169;p11"/>
          <p:cNvSpPr txBox="1">
            <a:spLocks noGrp="1"/>
          </p:cNvSpPr>
          <p:nvPr>
            <p:ph type="title"/>
          </p:nvPr>
        </p:nvSpPr>
        <p:spPr>
          <a:xfrm>
            <a:off x="457200" y="334786"/>
            <a:ext cx="82296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/>
              <a:t>Participatory Media and </a:t>
            </a:r>
            <a:r>
              <a:rPr lang="en-US"/>
              <a:t/>
            </a:r>
            <a:br>
              <a:rPr lang="en-US"/>
            </a:br>
            <a:r>
              <a:rPr lang="en-US" sz="3600"/>
              <a:t>Media Activism in Anthropology – Nura Gili</a:t>
            </a:r>
            <a:endParaRPr sz="3600"/>
          </a:p>
        </p:txBody>
      </p:sp>
      <p:sp>
        <p:nvSpPr>
          <p:cNvPr id="170" name="Google Shape;170;p11"/>
          <p:cNvSpPr txBox="1">
            <a:spLocks noGrp="1"/>
          </p:cNvSpPr>
          <p:nvPr>
            <p:ph type="body" idx="1"/>
          </p:nvPr>
        </p:nvSpPr>
        <p:spPr>
          <a:xfrm>
            <a:off x="457200" y="2247900"/>
            <a:ext cx="8229600" cy="3878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Nura Gili Indigenous Programs Unit – designed software that allows Australian Indigenous and Aboriginal communities to share culture knowledge about astronomy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71" name="Google Shape;171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12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-3510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7" name="Google Shape;177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5534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/>
              <a:t>Participatory Media and </a:t>
            </a:r>
            <a:br>
              <a:rPr lang="en-US" sz="3600"/>
            </a:br>
            <a:r>
              <a:rPr lang="en-US" sz="3600"/>
              <a:t>Media Activism in Anthropology - Challenges</a:t>
            </a:r>
            <a:endParaRPr sz="3600"/>
          </a:p>
        </p:txBody>
      </p:sp>
      <p:sp>
        <p:nvSpPr>
          <p:cNvPr id="178" name="Google Shape;178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Preserving anonymity of research subjects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Anonymous hacker collective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Poor dating profiles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Fabrication as a way to preserve anonymous participants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Controversial method</a:t>
            </a:r>
            <a:endParaRPr/>
          </a:p>
        </p:txBody>
      </p:sp>
      <p:sp>
        <p:nvSpPr>
          <p:cNvPr id="179" name="Google Shape;179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7" name="Google Shape;97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Learning Objectives</a:t>
            </a:r>
            <a:endParaRPr/>
          </a:p>
        </p:txBody>
      </p:sp>
      <p:sp>
        <p:nvSpPr>
          <p:cNvPr id="98" name="Google Shape;98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History of media anthropology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Major categories of media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How meaning can be shared or contested by individuals or communities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Innovative approaches to media anthropology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Mechanical and cultural infrastructure  </a:t>
            </a:r>
            <a:endParaRPr/>
          </a:p>
        </p:txBody>
      </p:sp>
      <p:sp>
        <p:nvSpPr>
          <p:cNvPr id="99" name="Google Shape;9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3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5" name="Google Shape;105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Media and Media Practices</a:t>
            </a:r>
            <a:endParaRPr/>
          </a:p>
        </p:txBody>
      </p:sp>
      <p:sp>
        <p:nvSpPr>
          <p:cNvPr id="106" name="Google Shape;106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Media – a set of technologies that connect multiple people at one time to shared content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Media practices – the habits or behaviors of the people who produce media, the audiences who interact with media</a:t>
            </a:r>
            <a:endParaRPr/>
          </a:p>
        </p:txBody>
      </p:sp>
      <p:sp>
        <p:nvSpPr>
          <p:cNvPr id="107" name="Google Shape;107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4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3" name="Google Shape;113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A Brief History of Media Anthropology</a:t>
            </a:r>
            <a:endParaRPr sz="3959"/>
          </a:p>
        </p:txBody>
      </p:sp>
      <p:sp>
        <p:nvSpPr>
          <p:cNvPr id="114" name="Google Shape;114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Powdermaker (1950) </a:t>
            </a:r>
            <a:r>
              <a:rPr lang="en-US" i="1"/>
              <a:t>Hollywood: The Dream Factory</a:t>
            </a:r>
            <a:r>
              <a:rPr lang="en-US"/>
              <a:t> was dismissed as unworthy of study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After WWI, anthropologists avoided the study of media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Today, media anthropologists work as applied consultants in media and tech firms</a:t>
            </a:r>
            <a:endParaRPr/>
          </a:p>
          <a:p>
            <a: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sp>
        <p:nvSpPr>
          <p:cNvPr id="115" name="Google Shape;11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5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1" name="Google Shape;121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Studying Media</a:t>
            </a:r>
            <a:endParaRPr/>
          </a:p>
        </p:txBody>
      </p:sp>
      <p:sp>
        <p:nvSpPr>
          <p:cNvPr id="122" name="Google Shape;122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US" sz="2960"/>
              <a:t>How do media anthropologists study media?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Char char="–"/>
            </a:pPr>
            <a:r>
              <a:rPr lang="en-US" sz="2590"/>
              <a:t>Choose a category or type of media (telephone, Internet, radio, or multiple types)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Char char="–"/>
            </a:pPr>
            <a:r>
              <a:rPr lang="en-US" sz="2590"/>
              <a:t>Choose a particular community (virtual or geographic)</a:t>
            </a:r>
            <a:endParaRPr/>
          </a:p>
          <a:p>
            <a:pPr marL="342900" lvl="0" indent="-34290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US" sz="2960"/>
              <a:t>Focus on meaning – the ideas or values that accompany the exchange of information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Char char="–"/>
            </a:pPr>
            <a:r>
              <a:rPr lang="en-US" sz="2590"/>
              <a:t>No universal way of consuming media</a:t>
            </a:r>
            <a:endParaRPr/>
          </a:p>
          <a:p>
            <a:pPr marL="742950" lvl="1" indent="-28575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Char char="–"/>
            </a:pPr>
            <a:r>
              <a:rPr lang="en-US" sz="2590"/>
              <a:t>Intention and interpretation of media may be very different</a:t>
            </a:r>
            <a:endParaRPr/>
          </a:p>
        </p:txBody>
      </p:sp>
      <p:sp>
        <p:nvSpPr>
          <p:cNvPr id="123" name="Google Shape;123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6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9" name="Google Shape;129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Meaningful Media</a:t>
            </a:r>
            <a:endParaRPr/>
          </a:p>
        </p:txBody>
      </p:sp>
      <p:sp>
        <p:nvSpPr>
          <p:cNvPr id="130" name="Google Shape;130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Mass communication – one-to-many communication that privileges the sender and/or owner of the technology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Anthropology of mediation – reframes the focus of study from media, such as technology, to perception through the senses (feelings)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how do images, speech, people, and things become significant as they are communicated?</a:t>
            </a:r>
            <a:endParaRPr/>
          </a:p>
        </p:txBody>
      </p:sp>
      <p:sp>
        <p:nvSpPr>
          <p:cNvPr id="131" name="Google Shape;131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7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7" name="Google Shape;137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What makes Media Possible?</a:t>
            </a:r>
            <a:endParaRPr/>
          </a:p>
        </p:txBody>
      </p:sp>
      <p:sp>
        <p:nvSpPr>
          <p:cNvPr id="138" name="Google Shape;138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Mechanical infrastructure – apparatuses that bring networks of technology into existence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Cultural infrastructure – values and beliefs of communities, states, and/or societies that make the imagining of a type of network possible</a:t>
            </a:r>
            <a:endParaRPr/>
          </a:p>
        </p:txBody>
      </p:sp>
      <p:sp>
        <p:nvSpPr>
          <p:cNvPr id="139" name="Google Shape;139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8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5" name="Google Shape;145;p8"/>
          <p:cNvSpPr txBox="1">
            <a:spLocks noGrp="1"/>
          </p:cNvSpPr>
          <p:nvPr>
            <p:ph type="title"/>
          </p:nvPr>
        </p:nvSpPr>
        <p:spPr>
          <a:xfrm>
            <a:off x="457200" y="310974"/>
            <a:ext cx="8458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sz="3200"/>
              <a:t>Participatory Media and </a:t>
            </a:r>
            <a:br>
              <a:rPr lang="en-US" sz="3200"/>
            </a:br>
            <a:r>
              <a:rPr lang="en-US" sz="3200"/>
              <a:t>Media Activism in Anthropology – </a:t>
            </a:r>
            <a:endParaRPr sz="3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sz="3200"/>
              <a:t>Rise of Indigenous Media</a:t>
            </a:r>
            <a:endParaRPr sz="3200"/>
          </a:p>
        </p:txBody>
      </p:sp>
      <p:sp>
        <p:nvSpPr>
          <p:cNvPr id="146" name="Google Shape;146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Rise of indigenous media (in 1980-90s) – produced by and for indigenous communities often outside of the mainstream commercial market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Native peoples produce media with help from anthropologists about their local cultures and threats they face</a:t>
            </a:r>
            <a:endParaRPr/>
          </a:p>
        </p:txBody>
      </p:sp>
      <p:sp>
        <p:nvSpPr>
          <p:cNvPr id="147" name="Google Shape;147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9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3" name="Google Shape;153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Participatory Media and </a:t>
            </a:r>
            <a:br>
              <a:rPr lang="en-US" sz="3959"/>
            </a:br>
            <a:r>
              <a:rPr lang="en-US" sz="3959"/>
              <a:t>Media Activism in Anthropology</a:t>
            </a:r>
            <a:endParaRPr sz="3959"/>
          </a:p>
        </p:txBody>
      </p:sp>
      <p:sp>
        <p:nvSpPr>
          <p:cNvPr id="154" name="Google Shape;154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Kayapo Video Project (Turner) – empowered local Kayapo leaders to create a repository of Kayapo culture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Australian Aboriginal and Indigenous filmmakers (Ginsburg) – to give a creative voice to people who have experienced massive cultural disruption</a:t>
            </a:r>
            <a:endParaRPr/>
          </a:p>
        </p:txBody>
      </p:sp>
      <p:sp>
        <p:nvSpPr>
          <p:cNvPr id="155" name="Google Shape;155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473</Words>
  <Application>Microsoft Macintosh PowerPoint</Application>
  <PresentationFormat>On-screen Show (4:3)</PresentationFormat>
  <Paragraphs>74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          Perspectives: An Open Invitation to Cultural Anthropology, 2e     Media Anthropology:  Meaning, Embodiment, Infrastructure, and Activism</vt:lpstr>
      <vt:lpstr>Learning Objectives</vt:lpstr>
      <vt:lpstr>Media and Media Practices</vt:lpstr>
      <vt:lpstr>A Brief History of Media Anthropology</vt:lpstr>
      <vt:lpstr>Studying Media</vt:lpstr>
      <vt:lpstr>Meaningful Media</vt:lpstr>
      <vt:lpstr>What makes Media Possible?</vt:lpstr>
      <vt:lpstr>Participatory Media and  Media Activism in Anthropology –  Rise of Indigenous Media</vt:lpstr>
      <vt:lpstr>Participatory Media and  Media Activism in Anthropology</vt:lpstr>
      <vt:lpstr>Participatory Media and  Media Activism in Anthropology –  From Understanding to Impact</vt:lpstr>
      <vt:lpstr>Participatory Media and  Media Activism in Anthropology – Nura Gili</vt:lpstr>
      <vt:lpstr>Participatory Media and  Media Activism in Anthropology - Challenges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Perspectives: An Open Invitation to Cultural Anthropology, 2e     Media Anthropology:  Meaning, Embodiment, Infrastructure, and Activism</dc:title>
  <dc:creator>Laura Gonzalez</dc:creator>
  <cp:lastModifiedBy>Michelle Pilati</cp:lastModifiedBy>
  <cp:revision>1</cp:revision>
  <dcterms:created xsi:type="dcterms:W3CDTF">2019-08-25T00:07:12Z</dcterms:created>
  <dcterms:modified xsi:type="dcterms:W3CDTF">2020-06-01T17:04:01Z</dcterms:modified>
</cp:coreProperties>
</file>