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hHTIMBremQhBCYtIV/XSzxZQSE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Decorative image.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18500" y="7062"/>
            <a:ext cx="9106976" cy="6843888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685788" y="902850"/>
            <a:ext cx="7772400" cy="11523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5400"/>
              <a:t>Globalization</a:t>
            </a:r>
            <a:br>
              <a:rPr lang="en-US" sz="5400"/>
            </a:br>
            <a:endParaRPr sz="5400"/>
          </a:p>
        </p:txBody>
      </p:sp>
      <p:sp>
        <p:nvSpPr>
          <p:cNvPr id="90" name="Google Shape;90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0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0" name="Google Shape;16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Case Study: Global Demand for Quinoa</a:t>
            </a:r>
            <a:endParaRPr sz="3959"/>
          </a:p>
        </p:txBody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1980s, small farmers had left Bolivia for cities, neighboring countries and other places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Foreign interest grew for quinoa, creating a valuable market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Many farmers have returned to grow quinoa for external markets, using tractors not llamas, who have a symbiotic relationship with quinoa farming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“New” and “traditional” farmers conflict 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1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Globalization in Application: Syria’s Cooperation with  the US</a:t>
            </a:r>
            <a:endParaRPr sz="3959"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Since 2011, over 250,000 civilians have been killed due to fighting between Bashar Al-Assad’s regime, Syrian opposition, and Islamic State (IS) militias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1990s, Syria became a key player with US against Iraq, who looked the other way as Syria took control of its neighbor, Lebanon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1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18512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6" name="Google Shape;17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Globalization in Application: The Syrian Situation Today </a:t>
            </a:r>
            <a:endParaRPr/>
          </a:p>
        </p:txBody>
      </p:sp>
      <p:sp>
        <p:nvSpPr>
          <p:cNvPr id="177" name="Google Shape;177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Fueled by social media, Syrian uprisings (2011) took place at same time as Egypt’s, but not well covered by U.S. media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Now Syrians escaping have created the world’s worst refugee crisis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five “scapes” of globalization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“Glocal” forms of consumption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Syncretism and participation in alternative markets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Globalization, neoliberalism, and neocolonialism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Intensification of globalization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Implications of globalization for anthropology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3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Overview and Early Globalization</a:t>
            </a:r>
            <a:endParaRPr/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Globalization (Manfred Steger) – “the intensification of worldwide social relations which link distant localities in such a way that local happenings are shaped by events occurring many miles away and vice versa”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Globalization in the modern era begins after WWII and creation of IMF, WB, WTO (defined by speed, not scope, of global interactions)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4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2" name="Google Shape;11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The Acceleration of Globalization: </a:t>
            </a:r>
            <a:br>
              <a:rPr lang="en-US" sz="3959"/>
            </a:br>
            <a:r>
              <a:rPr lang="en-US" sz="3959"/>
              <a:t>Appadurai’s Five “scapes” </a:t>
            </a:r>
            <a:endParaRPr sz="3959"/>
          </a:p>
        </p:txBody>
      </p:sp>
      <p:sp>
        <p:nvSpPr>
          <p:cNvPr id="113" name="Google Shape;11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Ethnoscape – flow of people across boundaries (ex: tourism)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Technoscape – flow of technology (ex: iPhone)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Ideoscape – flow of ideas (ex: Missionaries)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Financescape – flow of money across political borders (ex: mining wealth)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Mediascape – flow of media across borders (ex: films and sports events)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Although separated here, these are all connected</a:t>
            </a: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5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0" name="Google Shape;12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Selective Importation </a:t>
            </a:r>
            <a:br>
              <a:rPr lang="en-US" sz="3959"/>
            </a:br>
            <a:r>
              <a:rPr lang="en-US" sz="3959"/>
              <a:t>and Exportation</a:t>
            </a:r>
            <a:endParaRPr sz="3959"/>
          </a:p>
        </p:txBody>
      </p:sp>
      <p:sp>
        <p:nvSpPr>
          <p:cNvPr id="121" name="Google Shape;121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Glocalization – the adaptation of global ideas into locally palatable forms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Case Study: Salsa Dance “Congresses” celebrates a global form of dance adapted to local styles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Lifestyle – the ways in which individuals perform various social identities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 person’s consumption patterns and ease grow out of the social class they were raised in (</a:t>
            </a:r>
            <a:r>
              <a:rPr lang="en-US" i="1"/>
              <a:t>habitus</a:t>
            </a:r>
            <a:r>
              <a:rPr lang="en-US"/>
              <a:t>)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6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Google Shape;128;p6" descr="Decorative image.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Globalization in Everyday Life</a:t>
            </a:r>
            <a:endParaRPr/>
          </a:p>
        </p:txBody>
      </p:sp>
      <p:sp>
        <p:nvSpPr>
          <p:cNvPr id="129" name="Google Shape;129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Advantages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Activism to rectify social, economic, or environmental injustices;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Solidarity movements, humanitarian efforts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Micro-loans, crowd-source fundraising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Disadvantages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Public health, epidemics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Intensified racism and prejudice, scapegoating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Effects of neoliberalism</a:t>
            </a:r>
            <a:endParaRPr/>
          </a:p>
          <a:p>
            <a:pPr marL="457200" lvl="1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7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6" name="Google Shape;13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Globalization and Neoliberalism</a:t>
            </a:r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Latin America (LA) as example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Patron/client relationships controlled politics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Migration of small-scale farmers to cities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Global oversupply of agricultural products led to decline of LA’s financial status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U.S. companies purchased land, mines to operate in LA, countries adopted Nationalism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IMF and WB imposed rules as conditions of loans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Case Study: Privatization and Bolivia’s Water Crisis</a:t>
            </a: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8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Responses to Globalization</a:t>
            </a:r>
            <a:endParaRPr/>
          </a:p>
        </p:txBody>
      </p:sp>
      <p:sp>
        <p:nvSpPr>
          <p:cNvPr id="145" name="Google Shape;145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Syncretism – combining different beliefs into a new, harmonious whole, often as a response to colonialism or globalization (ex: </a:t>
            </a:r>
            <a:r>
              <a:rPr lang="en-US" i="1"/>
              <a:t>Candomblé </a:t>
            </a:r>
            <a:r>
              <a:rPr lang="en-US"/>
              <a:t>religious practices in Brazil)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Fair trade – set of agreements between producers and buyers to maintain living wages independent of the market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Good intent, but not equal for all participants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9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Implications for Anthropology</a:t>
            </a:r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Focus on the lived experience of local people affected by globalization 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Concentration of people in urban centers draws anthropologists to study cities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Transnationalism – people’s lives may be lived across borders/significantly influenced by events across borders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Multi-sited ethnography or digital ethnography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641</Words>
  <Application>Microsoft Macintosh PowerPoint</Application>
  <PresentationFormat>On-screen Show (4:3)</PresentationFormat>
  <Paragraphs>78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     Perspectives: An Open Invitation to Cultural Anthropology, 2e   Globalization </vt:lpstr>
      <vt:lpstr>Learning Objectives</vt:lpstr>
      <vt:lpstr>Overview and Early Globalization</vt:lpstr>
      <vt:lpstr>The Acceleration of Globalization:  Appadurai’s Five “scapes” </vt:lpstr>
      <vt:lpstr>Selective Importation  and Exportation</vt:lpstr>
      <vt:lpstr>Globalization in Everyday Life</vt:lpstr>
      <vt:lpstr>Globalization and Neoliberalism</vt:lpstr>
      <vt:lpstr>Responses to Globalization</vt:lpstr>
      <vt:lpstr>Implications for Anthropology</vt:lpstr>
      <vt:lpstr>Case Study: Global Demand for Quinoa</vt:lpstr>
      <vt:lpstr>Globalization in Application: Syria’s Cooperation with  the US</vt:lpstr>
      <vt:lpstr>Globalization in Application: The Syrian Situation Today 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Perspectives: An Open Invitation to Cultural Anthropology, 2e   Globalization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2020-06-01T17:02:22Z</dcterms:modified>
</cp:coreProperties>
</file>