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7"/>
  </p:notesMasterIdLst>
  <p:sldIdLst>
    <p:sldId id="317" r:id="rId2"/>
    <p:sldId id="324" r:id="rId3"/>
    <p:sldId id="316" r:id="rId4"/>
    <p:sldId id="259" r:id="rId5"/>
    <p:sldId id="260" r:id="rId6"/>
    <p:sldId id="261" r:id="rId7"/>
    <p:sldId id="258" r:id="rId8"/>
    <p:sldId id="265" r:id="rId9"/>
    <p:sldId id="262" r:id="rId10"/>
    <p:sldId id="264" r:id="rId11"/>
    <p:sldId id="307" r:id="rId12"/>
    <p:sldId id="269" r:id="rId13"/>
    <p:sldId id="312" r:id="rId14"/>
    <p:sldId id="318" r:id="rId15"/>
    <p:sldId id="319" r:id="rId16"/>
    <p:sldId id="321" r:id="rId17"/>
    <p:sldId id="323" r:id="rId18"/>
    <p:sldId id="308" r:id="rId19"/>
    <p:sldId id="310" r:id="rId20"/>
    <p:sldId id="311" r:id="rId21"/>
    <p:sldId id="309" r:id="rId22"/>
    <p:sldId id="266" r:id="rId23"/>
    <p:sldId id="313" r:id="rId24"/>
    <p:sldId id="314" r:id="rId25"/>
    <p:sldId id="31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29"/>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8F33E-45E8-449D-8269-CF62EE4C562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241514-55E5-4BB7-B5DC-159A5C563139}">
      <dgm:prSet/>
      <dgm:spPr/>
      <dgm:t>
        <a:bodyPr/>
        <a:lstStyle/>
        <a:p>
          <a:r>
            <a:rPr lang="en-US"/>
            <a:t>Works that are no longer protected by copyright = public domain</a:t>
          </a:r>
        </a:p>
      </dgm:t>
    </dgm:pt>
    <dgm:pt modelId="{ADD64D73-7618-4BFD-9977-6B970EA06543}" type="parTrans" cxnId="{9AC12A17-17AF-4A12-8E93-0646C535C897}">
      <dgm:prSet/>
      <dgm:spPr/>
      <dgm:t>
        <a:bodyPr/>
        <a:lstStyle/>
        <a:p>
          <a:endParaRPr lang="en-US"/>
        </a:p>
      </dgm:t>
    </dgm:pt>
    <dgm:pt modelId="{90D1D542-A779-4ED3-8E30-7048F74BBC85}" type="sibTrans" cxnId="{9AC12A17-17AF-4A12-8E93-0646C535C897}">
      <dgm:prSet/>
      <dgm:spPr/>
      <dgm:t>
        <a:bodyPr/>
        <a:lstStyle/>
        <a:p>
          <a:endParaRPr lang="en-US"/>
        </a:p>
      </dgm:t>
    </dgm:pt>
    <dgm:pt modelId="{6384A0CA-AA4B-4716-B61E-8331661FC35E}">
      <dgm:prSet/>
      <dgm:spPr/>
      <dgm:t>
        <a:bodyPr/>
        <a:lstStyle/>
        <a:p>
          <a:r>
            <a:rPr lang="en-US"/>
            <a:t>All works first published or released before January 1, 1925</a:t>
          </a:r>
        </a:p>
      </dgm:t>
    </dgm:pt>
    <dgm:pt modelId="{3FA6192D-77C1-4173-A6B3-DD85D25D2413}" type="parTrans" cxnId="{8C660616-D304-49A2-8740-46F4DD879639}">
      <dgm:prSet/>
      <dgm:spPr/>
      <dgm:t>
        <a:bodyPr/>
        <a:lstStyle/>
        <a:p>
          <a:endParaRPr lang="en-US"/>
        </a:p>
      </dgm:t>
    </dgm:pt>
    <dgm:pt modelId="{580009CA-CA9F-4BBE-B2DD-E33CA55CD98C}" type="sibTrans" cxnId="{8C660616-D304-49A2-8740-46F4DD879639}">
      <dgm:prSet/>
      <dgm:spPr/>
      <dgm:t>
        <a:bodyPr/>
        <a:lstStyle/>
        <a:p>
          <a:endParaRPr lang="en-US"/>
        </a:p>
      </dgm:t>
    </dgm:pt>
    <dgm:pt modelId="{CDCBAF75-0469-48D3-A485-00989A6730DF}">
      <dgm:prSet/>
      <dgm:spPr/>
      <dgm:t>
        <a:bodyPr/>
        <a:lstStyle/>
        <a:p>
          <a:r>
            <a:rPr lang="en-US"/>
            <a:t>Creators can release work into the public domain.</a:t>
          </a:r>
        </a:p>
      </dgm:t>
    </dgm:pt>
    <dgm:pt modelId="{9B01F2E2-F336-4C67-81EE-32D97AC75AA9}" type="parTrans" cxnId="{85D85248-171E-49FA-8DF5-55158749DAD4}">
      <dgm:prSet/>
      <dgm:spPr/>
      <dgm:t>
        <a:bodyPr/>
        <a:lstStyle/>
        <a:p>
          <a:endParaRPr lang="en-US"/>
        </a:p>
      </dgm:t>
    </dgm:pt>
    <dgm:pt modelId="{6BBD9C21-E78A-46EE-9ED6-93C186F74EB0}" type="sibTrans" cxnId="{85D85248-171E-49FA-8DF5-55158749DAD4}">
      <dgm:prSet/>
      <dgm:spPr/>
      <dgm:t>
        <a:bodyPr/>
        <a:lstStyle/>
        <a:p>
          <a:endParaRPr lang="en-US"/>
        </a:p>
      </dgm:t>
    </dgm:pt>
    <dgm:pt modelId="{9E6E01E8-8F76-44A8-8972-FEAA0EEB246F}">
      <dgm:prSet/>
      <dgm:spPr/>
      <dgm:t>
        <a:bodyPr/>
        <a:lstStyle/>
        <a:p>
          <a:r>
            <a:rPr lang="en-US"/>
            <a:t>And then there’s a whole bunch of separate dates and exceptions… </a:t>
          </a:r>
        </a:p>
      </dgm:t>
    </dgm:pt>
    <dgm:pt modelId="{AA47A4A5-DC7B-4084-B2FF-C83A6A461872}" type="parTrans" cxnId="{18F4B484-FB60-41D8-BCE5-910956025006}">
      <dgm:prSet/>
      <dgm:spPr/>
      <dgm:t>
        <a:bodyPr/>
        <a:lstStyle/>
        <a:p>
          <a:endParaRPr lang="en-US"/>
        </a:p>
      </dgm:t>
    </dgm:pt>
    <dgm:pt modelId="{ACA5B252-652C-4507-B743-CE8B9A3BBE78}" type="sibTrans" cxnId="{18F4B484-FB60-41D8-BCE5-910956025006}">
      <dgm:prSet/>
      <dgm:spPr/>
      <dgm:t>
        <a:bodyPr/>
        <a:lstStyle/>
        <a:p>
          <a:endParaRPr lang="en-US"/>
        </a:p>
      </dgm:t>
    </dgm:pt>
    <dgm:pt modelId="{0FB8C871-1B0C-4B2C-A3E1-7C88E87C23B6}" type="pres">
      <dgm:prSet presAssocID="{7948F33E-45E8-449D-8269-CF62EE4C562C}" presName="root" presStyleCnt="0">
        <dgm:presLayoutVars>
          <dgm:dir/>
          <dgm:resizeHandles val="exact"/>
        </dgm:presLayoutVars>
      </dgm:prSet>
      <dgm:spPr/>
    </dgm:pt>
    <dgm:pt modelId="{EB988B85-C7F0-428C-B7C1-B8307C8CA792}" type="pres">
      <dgm:prSet presAssocID="{B5241514-55E5-4BB7-B5DC-159A5C563139}" presName="compNode" presStyleCnt="0"/>
      <dgm:spPr/>
    </dgm:pt>
    <dgm:pt modelId="{E5B039E9-E94A-4C96-A327-4A47B7D90399}" type="pres">
      <dgm:prSet presAssocID="{B5241514-55E5-4BB7-B5DC-159A5C563139}" presName="bgRect" presStyleLbl="bgShp" presStyleIdx="0" presStyleCnt="4"/>
      <dgm:spPr/>
    </dgm:pt>
    <dgm:pt modelId="{FBA462F9-DE55-4023-9F49-4FE161ACD852}" type="pres">
      <dgm:prSet presAssocID="{B5241514-55E5-4BB7-B5DC-159A5C5631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nlock"/>
        </a:ext>
      </dgm:extLst>
    </dgm:pt>
    <dgm:pt modelId="{38595F21-4418-4BE3-9E07-8F6C966B743D}" type="pres">
      <dgm:prSet presAssocID="{B5241514-55E5-4BB7-B5DC-159A5C563139}" presName="spaceRect" presStyleCnt="0"/>
      <dgm:spPr/>
    </dgm:pt>
    <dgm:pt modelId="{72539366-C1FE-48BE-B35E-D8BA71458D37}" type="pres">
      <dgm:prSet presAssocID="{B5241514-55E5-4BB7-B5DC-159A5C563139}" presName="parTx" presStyleLbl="revTx" presStyleIdx="0" presStyleCnt="4">
        <dgm:presLayoutVars>
          <dgm:chMax val="0"/>
          <dgm:chPref val="0"/>
        </dgm:presLayoutVars>
      </dgm:prSet>
      <dgm:spPr/>
    </dgm:pt>
    <dgm:pt modelId="{F45B37BC-C6E8-48D9-A9CE-D71CDF61E868}" type="pres">
      <dgm:prSet presAssocID="{90D1D542-A779-4ED3-8E30-7048F74BBC85}" presName="sibTrans" presStyleCnt="0"/>
      <dgm:spPr/>
    </dgm:pt>
    <dgm:pt modelId="{8DE08DEA-C511-4F6D-A52E-CDEC1F0828CA}" type="pres">
      <dgm:prSet presAssocID="{6384A0CA-AA4B-4716-B61E-8331661FC35E}" presName="compNode" presStyleCnt="0"/>
      <dgm:spPr/>
    </dgm:pt>
    <dgm:pt modelId="{BBCAAF5B-5B38-41D8-9D9C-5A9147435D00}" type="pres">
      <dgm:prSet presAssocID="{6384A0CA-AA4B-4716-B61E-8331661FC35E}" presName="bgRect" presStyleLbl="bgShp" presStyleIdx="1" presStyleCnt="4"/>
      <dgm:spPr/>
    </dgm:pt>
    <dgm:pt modelId="{F71870E1-AED7-4419-A46C-3C87041A977A}" type="pres">
      <dgm:prSet presAssocID="{6384A0CA-AA4B-4716-B61E-8331661FC3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6F67556F-1D6E-4FE1-8CBE-BC702F506C88}" type="pres">
      <dgm:prSet presAssocID="{6384A0CA-AA4B-4716-B61E-8331661FC35E}" presName="spaceRect" presStyleCnt="0"/>
      <dgm:spPr/>
    </dgm:pt>
    <dgm:pt modelId="{1193F1FC-AEA9-403E-B3A5-AAB17915D57B}" type="pres">
      <dgm:prSet presAssocID="{6384A0CA-AA4B-4716-B61E-8331661FC35E}" presName="parTx" presStyleLbl="revTx" presStyleIdx="1" presStyleCnt="4">
        <dgm:presLayoutVars>
          <dgm:chMax val="0"/>
          <dgm:chPref val="0"/>
        </dgm:presLayoutVars>
      </dgm:prSet>
      <dgm:spPr/>
    </dgm:pt>
    <dgm:pt modelId="{F504FD45-3546-4A66-BB63-B6FE6B38A1FA}" type="pres">
      <dgm:prSet presAssocID="{580009CA-CA9F-4BBE-B2DD-E33CA55CD98C}" presName="sibTrans" presStyleCnt="0"/>
      <dgm:spPr/>
    </dgm:pt>
    <dgm:pt modelId="{8D6AF4C9-1143-4FD5-B866-362785CBB230}" type="pres">
      <dgm:prSet presAssocID="{CDCBAF75-0469-48D3-A485-00989A6730DF}" presName="compNode" presStyleCnt="0"/>
      <dgm:spPr/>
    </dgm:pt>
    <dgm:pt modelId="{BA015B50-2F8A-4195-A863-1FF3A1D55060}" type="pres">
      <dgm:prSet presAssocID="{CDCBAF75-0469-48D3-A485-00989A6730DF}" presName="bgRect" presStyleLbl="bgShp" presStyleIdx="2" presStyleCnt="4"/>
      <dgm:spPr/>
    </dgm:pt>
    <dgm:pt modelId="{5AE1DEE3-C581-4B2F-A699-B1A1B0D50BF8}" type="pres">
      <dgm:prSet presAssocID="{CDCBAF75-0469-48D3-A485-00989A6730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FD97F6E8-CE7D-41EB-BF17-D7F3F3AD7B0B}" type="pres">
      <dgm:prSet presAssocID="{CDCBAF75-0469-48D3-A485-00989A6730DF}" presName="spaceRect" presStyleCnt="0"/>
      <dgm:spPr/>
    </dgm:pt>
    <dgm:pt modelId="{92E6A0DD-20A2-4295-916E-20860CAD1219}" type="pres">
      <dgm:prSet presAssocID="{CDCBAF75-0469-48D3-A485-00989A6730DF}" presName="parTx" presStyleLbl="revTx" presStyleIdx="2" presStyleCnt="4">
        <dgm:presLayoutVars>
          <dgm:chMax val="0"/>
          <dgm:chPref val="0"/>
        </dgm:presLayoutVars>
      </dgm:prSet>
      <dgm:spPr/>
    </dgm:pt>
    <dgm:pt modelId="{56D88DD2-2830-4741-A1F9-2054E5C39A0B}" type="pres">
      <dgm:prSet presAssocID="{6BBD9C21-E78A-46EE-9ED6-93C186F74EB0}" presName="sibTrans" presStyleCnt="0"/>
      <dgm:spPr/>
    </dgm:pt>
    <dgm:pt modelId="{FBC3D9B0-C020-46F5-AFA2-81A0DB99FECC}" type="pres">
      <dgm:prSet presAssocID="{9E6E01E8-8F76-44A8-8972-FEAA0EEB246F}" presName="compNode" presStyleCnt="0"/>
      <dgm:spPr/>
    </dgm:pt>
    <dgm:pt modelId="{5E4370CE-1D08-4841-A926-ED222421482B}" type="pres">
      <dgm:prSet presAssocID="{9E6E01E8-8F76-44A8-8972-FEAA0EEB246F}" presName="bgRect" presStyleLbl="bgShp" presStyleIdx="3" presStyleCnt="4"/>
      <dgm:spPr/>
    </dgm:pt>
    <dgm:pt modelId="{17AF3795-8AF9-4446-8DC1-92C91D039E1E}" type="pres">
      <dgm:prSet presAssocID="{9E6E01E8-8F76-44A8-8972-FEAA0EEB24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thly calendar"/>
        </a:ext>
      </dgm:extLst>
    </dgm:pt>
    <dgm:pt modelId="{6BBAE54C-3A55-45B7-AF07-292DDD58F2CD}" type="pres">
      <dgm:prSet presAssocID="{9E6E01E8-8F76-44A8-8972-FEAA0EEB246F}" presName="spaceRect" presStyleCnt="0"/>
      <dgm:spPr/>
    </dgm:pt>
    <dgm:pt modelId="{E576FCD5-8555-4A3B-B111-0CF646481585}" type="pres">
      <dgm:prSet presAssocID="{9E6E01E8-8F76-44A8-8972-FEAA0EEB246F}" presName="parTx" presStyleLbl="revTx" presStyleIdx="3" presStyleCnt="4">
        <dgm:presLayoutVars>
          <dgm:chMax val="0"/>
          <dgm:chPref val="0"/>
        </dgm:presLayoutVars>
      </dgm:prSet>
      <dgm:spPr/>
    </dgm:pt>
  </dgm:ptLst>
  <dgm:cxnLst>
    <dgm:cxn modelId="{8C660616-D304-49A2-8740-46F4DD879639}" srcId="{7948F33E-45E8-449D-8269-CF62EE4C562C}" destId="{6384A0CA-AA4B-4716-B61E-8331661FC35E}" srcOrd="1" destOrd="0" parTransId="{3FA6192D-77C1-4173-A6B3-DD85D25D2413}" sibTransId="{580009CA-CA9F-4BBE-B2DD-E33CA55CD98C}"/>
    <dgm:cxn modelId="{9AC12A17-17AF-4A12-8E93-0646C535C897}" srcId="{7948F33E-45E8-449D-8269-CF62EE4C562C}" destId="{B5241514-55E5-4BB7-B5DC-159A5C563139}" srcOrd="0" destOrd="0" parTransId="{ADD64D73-7618-4BFD-9977-6B970EA06543}" sibTransId="{90D1D542-A779-4ED3-8E30-7048F74BBC85}"/>
    <dgm:cxn modelId="{85D85248-171E-49FA-8DF5-55158749DAD4}" srcId="{7948F33E-45E8-449D-8269-CF62EE4C562C}" destId="{CDCBAF75-0469-48D3-A485-00989A6730DF}" srcOrd="2" destOrd="0" parTransId="{9B01F2E2-F336-4C67-81EE-32D97AC75AA9}" sibTransId="{6BBD9C21-E78A-46EE-9ED6-93C186F74EB0}"/>
    <dgm:cxn modelId="{50869B64-9B90-49F1-9863-AE83113AD8E7}" type="presOf" srcId="{9E6E01E8-8F76-44A8-8972-FEAA0EEB246F}" destId="{E576FCD5-8555-4A3B-B111-0CF646481585}" srcOrd="0" destOrd="0" presId="urn:microsoft.com/office/officeart/2018/2/layout/IconVerticalSolidList"/>
    <dgm:cxn modelId="{E1C0E869-2710-49AE-93EE-43C86CC3D5B6}" type="presOf" srcId="{7948F33E-45E8-449D-8269-CF62EE4C562C}" destId="{0FB8C871-1B0C-4B2C-A3E1-7C88E87C23B6}" srcOrd="0" destOrd="0" presId="urn:microsoft.com/office/officeart/2018/2/layout/IconVerticalSolidList"/>
    <dgm:cxn modelId="{18F4B484-FB60-41D8-BCE5-910956025006}" srcId="{7948F33E-45E8-449D-8269-CF62EE4C562C}" destId="{9E6E01E8-8F76-44A8-8972-FEAA0EEB246F}" srcOrd="3" destOrd="0" parTransId="{AA47A4A5-DC7B-4084-B2FF-C83A6A461872}" sibTransId="{ACA5B252-652C-4507-B743-CE8B9A3BBE78}"/>
    <dgm:cxn modelId="{6F364EC2-7162-4AB0-A7ED-C76450F48A1C}" type="presOf" srcId="{B5241514-55E5-4BB7-B5DC-159A5C563139}" destId="{72539366-C1FE-48BE-B35E-D8BA71458D37}" srcOrd="0" destOrd="0" presId="urn:microsoft.com/office/officeart/2018/2/layout/IconVerticalSolidList"/>
    <dgm:cxn modelId="{0ED21DD4-0D1F-4E7F-9FFE-98BA8B18EDC6}" type="presOf" srcId="{CDCBAF75-0469-48D3-A485-00989A6730DF}" destId="{92E6A0DD-20A2-4295-916E-20860CAD1219}" srcOrd="0" destOrd="0" presId="urn:microsoft.com/office/officeart/2018/2/layout/IconVerticalSolidList"/>
    <dgm:cxn modelId="{3EF835EC-D786-44AE-8384-49C052409DF4}" type="presOf" srcId="{6384A0CA-AA4B-4716-B61E-8331661FC35E}" destId="{1193F1FC-AEA9-403E-B3A5-AAB17915D57B}" srcOrd="0" destOrd="0" presId="urn:microsoft.com/office/officeart/2018/2/layout/IconVerticalSolidList"/>
    <dgm:cxn modelId="{D2A7E245-0A49-4D9E-81CD-D678551B6EFF}" type="presParOf" srcId="{0FB8C871-1B0C-4B2C-A3E1-7C88E87C23B6}" destId="{EB988B85-C7F0-428C-B7C1-B8307C8CA792}" srcOrd="0" destOrd="0" presId="urn:microsoft.com/office/officeart/2018/2/layout/IconVerticalSolidList"/>
    <dgm:cxn modelId="{DF28E253-2F2C-48E5-9080-03C56F1DA364}" type="presParOf" srcId="{EB988B85-C7F0-428C-B7C1-B8307C8CA792}" destId="{E5B039E9-E94A-4C96-A327-4A47B7D90399}" srcOrd="0" destOrd="0" presId="urn:microsoft.com/office/officeart/2018/2/layout/IconVerticalSolidList"/>
    <dgm:cxn modelId="{22640072-DD8A-449B-88F8-44AD68D78D37}" type="presParOf" srcId="{EB988B85-C7F0-428C-B7C1-B8307C8CA792}" destId="{FBA462F9-DE55-4023-9F49-4FE161ACD852}" srcOrd="1" destOrd="0" presId="urn:microsoft.com/office/officeart/2018/2/layout/IconVerticalSolidList"/>
    <dgm:cxn modelId="{7662105E-B3FA-40AC-A01B-69C8C5DDE630}" type="presParOf" srcId="{EB988B85-C7F0-428C-B7C1-B8307C8CA792}" destId="{38595F21-4418-4BE3-9E07-8F6C966B743D}" srcOrd="2" destOrd="0" presId="urn:microsoft.com/office/officeart/2018/2/layout/IconVerticalSolidList"/>
    <dgm:cxn modelId="{AB0A2A4F-6A5A-477E-954C-148342FC5EAC}" type="presParOf" srcId="{EB988B85-C7F0-428C-B7C1-B8307C8CA792}" destId="{72539366-C1FE-48BE-B35E-D8BA71458D37}" srcOrd="3" destOrd="0" presId="urn:microsoft.com/office/officeart/2018/2/layout/IconVerticalSolidList"/>
    <dgm:cxn modelId="{73082BBE-91F3-486A-9FC1-C7D0E84BE14F}" type="presParOf" srcId="{0FB8C871-1B0C-4B2C-A3E1-7C88E87C23B6}" destId="{F45B37BC-C6E8-48D9-A9CE-D71CDF61E868}" srcOrd="1" destOrd="0" presId="urn:microsoft.com/office/officeart/2018/2/layout/IconVerticalSolidList"/>
    <dgm:cxn modelId="{39538C23-FC1D-4D1B-A3FC-EEA9FCB168B1}" type="presParOf" srcId="{0FB8C871-1B0C-4B2C-A3E1-7C88E87C23B6}" destId="{8DE08DEA-C511-4F6D-A52E-CDEC1F0828CA}" srcOrd="2" destOrd="0" presId="urn:microsoft.com/office/officeart/2018/2/layout/IconVerticalSolidList"/>
    <dgm:cxn modelId="{96A7834A-DBED-4F8C-8B2A-03B60FBBDC82}" type="presParOf" srcId="{8DE08DEA-C511-4F6D-A52E-CDEC1F0828CA}" destId="{BBCAAF5B-5B38-41D8-9D9C-5A9147435D00}" srcOrd="0" destOrd="0" presId="urn:microsoft.com/office/officeart/2018/2/layout/IconVerticalSolidList"/>
    <dgm:cxn modelId="{288F9818-013A-49EC-AB28-7E60277567D4}" type="presParOf" srcId="{8DE08DEA-C511-4F6D-A52E-CDEC1F0828CA}" destId="{F71870E1-AED7-4419-A46C-3C87041A977A}" srcOrd="1" destOrd="0" presId="urn:microsoft.com/office/officeart/2018/2/layout/IconVerticalSolidList"/>
    <dgm:cxn modelId="{3401DA2B-30FA-44F7-A7D4-E20EF4ADB62B}" type="presParOf" srcId="{8DE08DEA-C511-4F6D-A52E-CDEC1F0828CA}" destId="{6F67556F-1D6E-4FE1-8CBE-BC702F506C88}" srcOrd="2" destOrd="0" presId="urn:microsoft.com/office/officeart/2018/2/layout/IconVerticalSolidList"/>
    <dgm:cxn modelId="{F72F9D07-D5BF-45CD-A5DE-BAA743F2A991}" type="presParOf" srcId="{8DE08DEA-C511-4F6D-A52E-CDEC1F0828CA}" destId="{1193F1FC-AEA9-403E-B3A5-AAB17915D57B}" srcOrd="3" destOrd="0" presId="urn:microsoft.com/office/officeart/2018/2/layout/IconVerticalSolidList"/>
    <dgm:cxn modelId="{512B289E-F4E2-4042-BB98-9B4976D57AD6}" type="presParOf" srcId="{0FB8C871-1B0C-4B2C-A3E1-7C88E87C23B6}" destId="{F504FD45-3546-4A66-BB63-B6FE6B38A1FA}" srcOrd="3" destOrd="0" presId="urn:microsoft.com/office/officeart/2018/2/layout/IconVerticalSolidList"/>
    <dgm:cxn modelId="{B592B170-FF17-43C7-90B7-34A8C0354EFF}" type="presParOf" srcId="{0FB8C871-1B0C-4B2C-A3E1-7C88E87C23B6}" destId="{8D6AF4C9-1143-4FD5-B866-362785CBB230}" srcOrd="4" destOrd="0" presId="urn:microsoft.com/office/officeart/2018/2/layout/IconVerticalSolidList"/>
    <dgm:cxn modelId="{BE2A6221-6AC3-45DE-9B17-27AAD306D8B5}" type="presParOf" srcId="{8D6AF4C9-1143-4FD5-B866-362785CBB230}" destId="{BA015B50-2F8A-4195-A863-1FF3A1D55060}" srcOrd="0" destOrd="0" presId="urn:microsoft.com/office/officeart/2018/2/layout/IconVerticalSolidList"/>
    <dgm:cxn modelId="{5189253F-DF21-4B8A-B8C1-F0984BA11B52}" type="presParOf" srcId="{8D6AF4C9-1143-4FD5-B866-362785CBB230}" destId="{5AE1DEE3-C581-4B2F-A699-B1A1B0D50BF8}" srcOrd="1" destOrd="0" presId="urn:microsoft.com/office/officeart/2018/2/layout/IconVerticalSolidList"/>
    <dgm:cxn modelId="{896CABB7-E467-44D0-A8C5-0536B2278910}" type="presParOf" srcId="{8D6AF4C9-1143-4FD5-B866-362785CBB230}" destId="{FD97F6E8-CE7D-41EB-BF17-D7F3F3AD7B0B}" srcOrd="2" destOrd="0" presId="urn:microsoft.com/office/officeart/2018/2/layout/IconVerticalSolidList"/>
    <dgm:cxn modelId="{CFA130DC-AEA6-472C-84A3-8F2305461038}" type="presParOf" srcId="{8D6AF4C9-1143-4FD5-B866-362785CBB230}" destId="{92E6A0DD-20A2-4295-916E-20860CAD1219}" srcOrd="3" destOrd="0" presId="urn:microsoft.com/office/officeart/2018/2/layout/IconVerticalSolidList"/>
    <dgm:cxn modelId="{E0FA1C2D-6240-4D86-A605-9869E005605C}" type="presParOf" srcId="{0FB8C871-1B0C-4B2C-A3E1-7C88E87C23B6}" destId="{56D88DD2-2830-4741-A1F9-2054E5C39A0B}" srcOrd="5" destOrd="0" presId="urn:microsoft.com/office/officeart/2018/2/layout/IconVerticalSolidList"/>
    <dgm:cxn modelId="{7E4057C6-FB4E-47B9-99BA-51F70788775D}" type="presParOf" srcId="{0FB8C871-1B0C-4B2C-A3E1-7C88E87C23B6}" destId="{FBC3D9B0-C020-46F5-AFA2-81A0DB99FECC}" srcOrd="6" destOrd="0" presId="urn:microsoft.com/office/officeart/2018/2/layout/IconVerticalSolidList"/>
    <dgm:cxn modelId="{58F41EA6-4287-4E31-BFF0-F4E8F395DE4A}" type="presParOf" srcId="{FBC3D9B0-C020-46F5-AFA2-81A0DB99FECC}" destId="{5E4370CE-1D08-4841-A926-ED222421482B}" srcOrd="0" destOrd="0" presId="urn:microsoft.com/office/officeart/2018/2/layout/IconVerticalSolidList"/>
    <dgm:cxn modelId="{BDBBA2CA-B9E4-44E9-A6CD-DDFFCCCC4783}" type="presParOf" srcId="{FBC3D9B0-C020-46F5-AFA2-81A0DB99FECC}" destId="{17AF3795-8AF9-4446-8DC1-92C91D039E1E}" srcOrd="1" destOrd="0" presId="urn:microsoft.com/office/officeart/2018/2/layout/IconVerticalSolidList"/>
    <dgm:cxn modelId="{2A2B3494-B0BC-4825-9023-33C21233427B}" type="presParOf" srcId="{FBC3D9B0-C020-46F5-AFA2-81A0DB99FECC}" destId="{6BBAE54C-3A55-45B7-AF07-292DDD58F2CD}" srcOrd="2" destOrd="0" presId="urn:microsoft.com/office/officeart/2018/2/layout/IconVerticalSolidList"/>
    <dgm:cxn modelId="{45CFDA37-E06D-46A3-A8EA-9260C4207452}" type="presParOf" srcId="{FBC3D9B0-C020-46F5-AFA2-81A0DB99FECC}" destId="{E576FCD5-8555-4A3B-B111-0CF6464815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8CFBB-DEC8-48E2-8CD1-B6AF2C30BC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6C661DC-2D65-4372-BB25-467B3AD51341}">
      <dgm:prSet/>
      <dgm:spPr/>
      <dgm:t>
        <a:bodyPr/>
        <a:lstStyle/>
        <a:p>
          <a:r>
            <a:rPr lang="en-US"/>
            <a:t>Creative Commons licenses are the most common licenses for OER.  </a:t>
          </a:r>
        </a:p>
      </dgm:t>
    </dgm:pt>
    <dgm:pt modelId="{5636944C-DD6F-4372-B7E1-17607BB2DD36}" type="parTrans" cxnId="{E0F462F0-D6EC-40EA-8F17-E6F316C247BD}">
      <dgm:prSet/>
      <dgm:spPr/>
      <dgm:t>
        <a:bodyPr/>
        <a:lstStyle/>
        <a:p>
          <a:endParaRPr lang="en-US"/>
        </a:p>
      </dgm:t>
    </dgm:pt>
    <dgm:pt modelId="{10674690-0E8F-4910-8710-D41FF8F811E7}" type="sibTrans" cxnId="{E0F462F0-D6EC-40EA-8F17-E6F316C247BD}">
      <dgm:prSet/>
      <dgm:spPr/>
      <dgm:t>
        <a:bodyPr/>
        <a:lstStyle/>
        <a:p>
          <a:endParaRPr lang="en-US"/>
        </a:p>
      </dgm:t>
    </dgm:pt>
    <dgm:pt modelId="{59F5F87C-FEDE-4D5E-B0F9-EB6427111762}">
      <dgm:prSet/>
      <dgm:spPr/>
      <dgm:t>
        <a:bodyPr/>
        <a:lstStyle/>
        <a:p>
          <a:r>
            <a:rPr lang="en-US"/>
            <a:t>They work with copyright – not against copyright</a:t>
          </a:r>
        </a:p>
      </dgm:t>
    </dgm:pt>
    <dgm:pt modelId="{2E6A0101-56AA-4535-8E03-0EB7F5FE84C8}" type="parTrans" cxnId="{46772438-A29B-4C68-9721-3B40EE2B94B7}">
      <dgm:prSet/>
      <dgm:spPr/>
      <dgm:t>
        <a:bodyPr/>
        <a:lstStyle/>
        <a:p>
          <a:endParaRPr lang="en-US"/>
        </a:p>
      </dgm:t>
    </dgm:pt>
    <dgm:pt modelId="{9E8B0D31-6933-4B05-9F66-A78A13F885EC}" type="sibTrans" cxnId="{46772438-A29B-4C68-9721-3B40EE2B94B7}">
      <dgm:prSet/>
      <dgm:spPr/>
      <dgm:t>
        <a:bodyPr/>
        <a:lstStyle/>
        <a:p>
          <a:endParaRPr lang="en-US"/>
        </a:p>
      </dgm:t>
    </dgm:pt>
    <dgm:pt modelId="{C736F21D-C474-4369-BD2F-B47A08B0663A}">
      <dgm:prSet/>
      <dgm:spPr/>
      <dgm:t>
        <a:bodyPr/>
        <a:lstStyle/>
        <a:p>
          <a:r>
            <a:rPr lang="en-US"/>
            <a:t>They make permissions transparent for reuse</a:t>
          </a:r>
        </a:p>
      </dgm:t>
    </dgm:pt>
    <dgm:pt modelId="{AD06674A-EE51-4D3B-81E2-A205D0D6C595}" type="parTrans" cxnId="{69645F64-4CD8-4EC0-9DE6-F4E5A49C9837}">
      <dgm:prSet/>
      <dgm:spPr/>
      <dgm:t>
        <a:bodyPr/>
        <a:lstStyle/>
        <a:p>
          <a:endParaRPr lang="en-US"/>
        </a:p>
      </dgm:t>
    </dgm:pt>
    <dgm:pt modelId="{3B1DDCF1-862A-4551-BBD2-EB4B4F9EFCEB}" type="sibTrans" cxnId="{69645F64-4CD8-4EC0-9DE6-F4E5A49C9837}">
      <dgm:prSet/>
      <dgm:spPr/>
      <dgm:t>
        <a:bodyPr/>
        <a:lstStyle/>
        <a:p>
          <a:endParaRPr lang="en-US"/>
        </a:p>
      </dgm:t>
    </dgm:pt>
    <dgm:pt modelId="{5B51B545-C011-4397-8FCE-E934063525A6}">
      <dgm:prSet/>
      <dgm:spPr/>
      <dgm:t>
        <a:bodyPr/>
        <a:lstStyle/>
        <a:p>
          <a:r>
            <a:rPr lang="en-US"/>
            <a:t>Anyone can use and assign them freely to their own works</a:t>
          </a:r>
        </a:p>
      </dgm:t>
    </dgm:pt>
    <dgm:pt modelId="{01F41E3E-4D21-4A4C-A737-11B5C37E3997}" type="parTrans" cxnId="{F259FE6E-3B57-4231-A632-CB2E95567D1E}">
      <dgm:prSet/>
      <dgm:spPr/>
      <dgm:t>
        <a:bodyPr/>
        <a:lstStyle/>
        <a:p>
          <a:endParaRPr lang="en-US"/>
        </a:p>
      </dgm:t>
    </dgm:pt>
    <dgm:pt modelId="{35A97C35-69F5-42D9-9BBD-1C71950D0767}" type="sibTrans" cxnId="{F259FE6E-3B57-4231-A632-CB2E95567D1E}">
      <dgm:prSet/>
      <dgm:spPr/>
      <dgm:t>
        <a:bodyPr/>
        <a:lstStyle/>
        <a:p>
          <a:endParaRPr lang="en-US"/>
        </a:p>
      </dgm:t>
    </dgm:pt>
    <dgm:pt modelId="{6568B99E-F7F9-47EE-970C-27E59BD059DF}" type="pres">
      <dgm:prSet presAssocID="{43A8CFBB-DEC8-48E2-8CD1-B6AF2C30BC86}" presName="root" presStyleCnt="0">
        <dgm:presLayoutVars>
          <dgm:dir/>
          <dgm:resizeHandles val="exact"/>
        </dgm:presLayoutVars>
      </dgm:prSet>
      <dgm:spPr/>
    </dgm:pt>
    <dgm:pt modelId="{AAB3199E-F7AF-40C5-ACE4-34EB96E654EC}" type="pres">
      <dgm:prSet presAssocID="{C6C661DC-2D65-4372-BB25-467B3AD51341}" presName="compNode" presStyleCnt="0"/>
      <dgm:spPr/>
    </dgm:pt>
    <dgm:pt modelId="{5D188D6D-30FF-4F81-AFD2-99E369CC84F8}" type="pres">
      <dgm:prSet presAssocID="{C6C661DC-2D65-4372-BB25-467B3AD51341}" presName="bgRect" presStyleLbl="bgShp" presStyleIdx="0" presStyleCnt="4"/>
      <dgm:spPr/>
    </dgm:pt>
    <dgm:pt modelId="{190CE03A-6136-4B36-A225-343375219521}" type="pres">
      <dgm:prSet presAssocID="{C6C661DC-2D65-4372-BB25-467B3AD513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dgeCopyright"/>
        </a:ext>
      </dgm:extLst>
    </dgm:pt>
    <dgm:pt modelId="{6138D387-8665-4642-975C-0AB7E6A66F0E}" type="pres">
      <dgm:prSet presAssocID="{C6C661DC-2D65-4372-BB25-467B3AD51341}" presName="spaceRect" presStyleCnt="0"/>
      <dgm:spPr/>
    </dgm:pt>
    <dgm:pt modelId="{3BCC5EA4-26D4-47B2-9797-34ECECB118B5}" type="pres">
      <dgm:prSet presAssocID="{C6C661DC-2D65-4372-BB25-467B3AD51341}" presName="parTx" presStyleLbl="revTx" presStyleIdx="0" presStyleCnt="4">
        <dgm:presLayoutVars>
          <dgm:chMax val="0"/>
          <dgm:chPref val="0"/>
        </dgm:presLayoutVars>
      </dgm:prSet>
      <dgm:spPr/>
    </dgm:pt>
    <dgm:pt modelId="{00B20ADC-8E74-4FB5-A09C-C6FFD9AC2779}" type="pres">
      <dgm:prSet presAssocID="{10674690-0E8F-4910-8710-D41FF8F811E7}" presName="sibTrans" presStyleCnt="0"/>
      <dgm:spPr/>
    </dgm:pt>
    <dgm:pt modelId="{629CE462-E1FD-4453-AFCD-95CF408A3442}" type="pres">
      <dgm:prSet presAssocID="{59F5F87C-FEDE-4D5E-B0F9-EB6427111762}" presName="compNode" presStyleCnt="0"/>
      <dgm:spPr/>
    </dgm:pt>
    <dgm:pt modelId="{128D2E39-8132-412C-82B5-7F54C0239CAD}" type="pres">
      <dgm:prSet presAssocID="{59F5F87C-FEDE-4D5E-B0F9-EB6427111762}" presName="bgRect" presStyleLbl="bgShp" presStyleIdx="1" presStyleCnt="4"/>
      <dgm:spPr/>
    </dgm:pt>
    <dgm:pt modelId="{781B4E32-2D88-41DB-B5AB-DF6840A21112}" type="pres">
      <dgm:prSet presAssocID="{59F5F87C-FEDE-4D5E-B0F9-EB642711176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a:ext>
      </dgm:extLst>
    </dgm:pt>
    <dgm:pt modelId="{EDDF767A-FABD-48EF-98BB-50F29C974F09}" type="pres">
      <dgm:prSet presAssocID="{59F5F87C-FEDE-4D5E-B0F9-EB6427111762}" presName="spaceRect" presStyleCnt="0"/>
      <dgm:spPr/>
    </dgm:pt>
    <dgm:pt modelId="{C9054FC3-C574-492E-898A-9A406D41C483}" type="pres">
      <dgm:prSet presAssocID="{59F5F87C-FEDE-4D5E-B0F9-EB6427111762}" presName="parTx" presStyleLbl="revTx" presStyleIdx="1" presStyleCnt="4">
        <dgm:presLayoutVars>
          <dgm:chMax val="0"/>
          <dgm:chPref val="0"/>
        </dgm:presLayoutVars>
      </dgm:prSet>
      <dgm:spPr/>
    </dgm:pt>
    <dgm:pt modelId="{BFE8545A-1450-4BBD-80EC-B32CFDE4F2AF}" type="pres">
      <dgm:prSet presAssocID="{9E8B0D31-6933-4B05-9F66-A78A13F885EC}" presName="sibTrans" presStyleCnt="0"/>
      <dgm:spPr/>
    </dgm:pt>
    <dgm:pt modelId="{47FE6B2E-5F1B-4687-97F7-507A18D6BF3A}" type="pres">
      <dgm:prSet presAssocID="{C736F21D-C474-4369-BD2F-B47A08B0663A}" presName="compNode" presStyleCnt="0"/>
      <dgm:spPr/>
    </dgm:pt>
    <dgm:pt modelId="{B8681279-D0A3-4C05-A82F-30170C3AC926}" type="pres">
      <dgm:prSet presAssocID="{C736F21D-C474-4369-BD2F-B47A08B0663A}" presName="bgRect" presStyleLbl="bgShp" presStyleIdx="2" presStyleCnt="4"/>
      <dgm:spPr/>
    </dgm:pt>
    <dgm:pt modelId="{9323685C-C64F-4C44-8986-0F2D63857865}" type="pres">
      <dgm:prSet presAssocID="{C736F21D-C474-4369-BD2F-B47A08B0663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6DA441EC-BEC7-4787-8030-853145F85C5B}" type="pres">
      <dgm:prSet presAssocID="{C736F21D-C474-4369-BD2F-B47A08B0663A}" presName="spaceRect" presStyleCnt="0"/>
      <dgm:spPr/>
    </dgm:pt>
    <dgm:pt modelId="{5ACCA73D-2DFC-4A40-86EE-B433F2D59047}" type="pres">
      <dgm:prSet presAssocID="{C736F21D-C474-4369-BD2F-B47A08B0663A}" presName="parTx" presStyleLbl="revTx" presStyleIdx="2" presStyleCnt="4">
        <dgm:presLayoutVars>
          <dgm:chMax val="0"/>
          <dgm:chPref val="0"/>
        </dgm:presLayoutVars>
      </dgm:prSet>
      <dgm:spPr/>
    </dgm:pt>
    <dgm:pt modelId="{46596025-E7A2-4822-A6D0-96D5AF90EC0D}" type="pres">
      <dgm:prSet presAssocID="{3B1DDCF1-862A-4551-BBD2-EB4B4F9EFCEB}" presName="sibTrans" presStyleCnt="0"/>
      <dgm:spPr/>
    </dgm:pt>
    <dgm:pt modelId="{5D9D6499-24F9-45EF-BDF4-FEFC18F77B9C}" type="pres">
      <dgm:prSet presAssocID="{5B51B545-C011-4397-8FCE-E934063525A6}" presName="compNode" presStyleCnt="0"/>
      <dgm:spPr/>
    </dgm:pt>
    <dgm:pt modelId="{E8F5C83C-A66E-4652-93F0-7905162943C2}" type="pres">
      <dgm:prSet presAssocID="{5B51B545-C011-4397-8FCE-E934063525A6}" presName="bgRect" presStyleLbl="bgShp" presStyleIdx="3" presStyleCnt="4"/>
      <dgm:spPr/>
    </dgm:pt>
    <dgm:pt modelId="{975995DE-CDBB-48D3-9C11-F7681CCF0A9D}" type="pres">
      <dgm:prSet presAssocID="{5B51B545-C011-4397-8FCE-E934063525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B14222B0-CF5C-4092-89B4-ED1E529D9C12}" type="pres">
      <dgm:prSet presAssocID="{5B51B545-C011-4397-8FCE-E934063525A6}" presName="spaceRect" presStyleCnt="0"/>
      <dgm:spPr/>
    </dgm:pt>
    <dgm:pt modelId="{07A0BFD0-CDCD-4C80-B7D1-B59371BC1E5B}" type="pres">
      <dgm:prSet presAssocID="{5B51B545-C011-4397-8FCE-E934063525A6}" presName="parTx" presStyleLbl="revTx" presStyleIdx="3" presStyleCnt="4">
        <dgm:presLayoutVars>
          <dgm:chMax val="0"/>
          <dgm:chPref val="0"/>
        </dgm:presLayoutVars>
      </dgm:prSet>
      <dgm:spPr/>
    </dgm:pt>
  </dgm:ptLst>
  <dgm:cxnLst>
    <dgm:cxn modelId="{EAB50E0E-49D0-4492-9260-B5A8636CF5DE}" type="presOf" srcId="{5B51B545-C011-4397-8FCE-E934063525A6}" destId="{07A0BFD0-CDCD-4C80-B7D1-B59371BC1E5B}" srcOrd="0" destOrd="0" presId="urn:microsoft.com/office/officeart/2018/2/layout/IconVerticalSolidList"/>
    <dgm:cxn modelId="{46772438-A29B-4C68-9721-3B40EE2B94B7}" srcId="{43A8CFBB-DEC8-48E2-8CD1-B6AF2C30BC86}" destId="{59F5F87C-FEDE-4D5E-B0F9-EB6427111762}" srcOrd="1" destOrd="0" parTransId="{2E6A0101-56AA-4535-8E03-0EB7F5FE84C8}" sibTransId="{9E8B0D31-6933-4B05-9F66-A78A13F885EC}"/>
    <dgm:cxn modelId="{BF60AA40-B506-4EDA-99AE-61DE04D7F611}" type="presOf" srcId="{43A8CFBB-DEC8-48E2-8CD1-B6AF2C30BC86}" destId="{6568B99E-F7F9-47EE-970C-27E59BD059DF}" srcOrd="0" destOrd="0" presId="urn:microsoft.com/office/officeart/2018/2/layout/IconVerticalSolidList"/>
    <dgm:cxn modelId="{0A8C4E51-8E10-4D5C-9BAF-C786CCF13050}" type="presOf" srcId="{C6C661DC-2D65-4372-BB25-467B3AD51341}" destId="{3BCC5EA4-26D4-47B2-9797-34ECECB118B5}" srcOrd="0" destOrd="0" presId="urn:microsoft.com/office/officeart/2018/2/layout/IconVerticalSolidList"/>
    <dgm:cxn modelId="{69645F64-4CD8-4EC0-9DE6-F4E5A49C9837}" srcId="{43A8CFBB-DEC8-48E2-8CD1-B6AF2C30BC86}" destId="{C736F21D-C474-4369-BD2F-B47A08B0663A}" srcOrd="2" destOrd="0" parTransId="{AD06674A-EE51-4D3B-81E2-A205D0D6C595}" sibTransId="{3B1DDCF1-862A-4551-BBD2-EB4B4F9EFCEB}"/>
    <dgm:cxn modelId="{F259FE6E-3B57-4231-A632-CB2E95567D1E}" srcId="{43A8CFBB-DEC8-48E2-8CD1-B6AF2C30BC86}" destId="{5B51B545-C011-4397-8FCE-E934063525A6}" srcOrd="3" destOrd="0" parTransId="{01F41E3E-4D21-4A4C-A737-11B5C37E3997}" sibTransId="{35A97C35-69F5-42D9-9BBD-1C71950D0767}"/>
    <dgm:cxn modelId="{454A8D8A-3C99-4267-93DC-719D644AB2FA}" type="presOf" srcId="{C736F21D-C474-4369-BD2F-B47A08B0663A}" destId="{5ACCA73D-2DFC-4A40-86EE-B433F2D59047}" srcOrd="0" destOrd="0" presId="urn:microsoft.com/office/officeart/2018/2/layout/IconVerticalSolidList"/>
    <dgm:cxn modelId="{000E54B7-380F-466F-A2C8-C71A341B926B}" type="presOf" srcId="{59F5F87C-FEDE-4D5E-B0F9-EB6427111762}" destId="{C9054FC3-C574-492E-898A-9A406D41C483}" srcOrd="0" destOrd="0" presId="urn:microsoft.com/office/officeart/2018/2/layout/IconVerticalSolidList"/>
    <dgm:cxn modelId="{E0F462F0-D6EC-40EA-8F17-E6F316C247BD}" srcId="{43A8CFBB-DEC8-48E2-8CD1-B6AF2C30BC86}" destId="{C6C661DC-2D65-4372-BB25-467B3AD51341}" srcOrd="0" destOrd="0" parTransId="{5636944C-DD6F-4372-B7E1-17607BB2DD36}" sibTransId="{10674690-0E8F-4910-8710-D41FF8F811E7}"/>
    <dgm:cxn modelId="{C3E0C8AE-921C-45AE-B63B-B7417A6E4F3F}" type="presParOf" srcId="{6568B99E-F7F9-47EE-970C-27E59BD059DF}" destId="{AAB3199E-F7AF-40C5-ACE4-34EB96E654EC}" srcOrd="0" destOrd="0" presId="urn:microsoft.com/office/officeart/2018/2/layout/IconVerticalSolidList"/>
    <dgm:cxn modelId="{9B82009E-D058-482B-945F-3FC55FAAFE66}" type="presParOf" srcId="{AAB3199E-F7AF-40C5-ACE4-34EB96E654EC}" destId="{5D188D6D-30FF-4F81-AFD2-99E369CC84F8}" srcOrd="0" destOrd="0" presId="urn:microsoft.com/office/officeart/2018/2/layout/IconVerticalSolidList"/>
    <dgm:cxn modelId="{A5B11517-6921-468F-A6E5-B4ACF1FBD82E}" type="presParOf" srcId="{AAB3199E-F7AF-40C5-ACE4-34EB96E654EC}" destId="{190CE03A-6136-4B36-A225-343375219521}" srcOrd="1" destOrd="0" presId="urn:microsoft.com/office/officeart/2018/2/layout/IconVerticalSolidList"/>
    <dgm:cxn modelId="{EE527C50-B0BF-4FF5-86FA-43AF9FABA610}" type="presParOf" srcId="{AAB3199E-F7AF-40C5-ACE4-34EB96E654EC}" destId="{6138D387-8665-4642-975C-0AB7E6A66F0E}" srcOrd="2" destOrd="0" presId="urn:microsoft.com/office/officeart/2018/2/layout/IconVerticalSolidList"/>
    <dgm:cxn modelId="{0E4FEE7F-D9D2-4D50-B857-57504B8FBEF0}" type="presParOf" srcId="{AAB3199E-F7AF-40C5-ACE4-34EB96E654EC}" destId="{3BCC5EA4-26D4-47B2-9797-34ECECB118B5}" srcOrd="3" destOrd="0" presId="urn:microsoft.com/office/officeart/2018/2/layout/IconVerticalSolidList"/>
    <dgm:cxn modelId="{9F8B952F-D1B1-4F2B-949C-6D8DFA86202E}" type="presParOf" srcId="{6568B99E-F7F9-47EE-970C-27E59BD059DF}" destId="{00B20ADC-8E74-4FB5-A09C-C6FFD9AC2779}" srcOrd="1" destOrd="0" presId="urn:microsoft.com/office/officeart/2018/2/layout/IconVerticalSolidList"/>
    <dgm:cxn modelId="{EB52E80F-DC0E-453C-87B3-20227EE64025}" type="presParOf" srcId="{6568B99E-F7F9-47EE-970C-27E59BD059DF}" destId="{629CE462-E1FD-4453-AFCD-95CF408A3442}" srcOrd="2" destOrd="0" presId="urn:microsoft.com/office/officeart/2018/2/layout/IconVerticalSolidList"/>
    <dgm:cxn modelId="{A9904DAB-EBFD-4912-A851-91693E16BE28}" type="presParOf" srcId="{629CE462-E1FD-4453-AFCD-95CF408A3442}" destId="{128D2E39-8132-412C-82B5-7F54C0239CAD}" srcOrd="0" destOrd="0" presId="urn:microsoft.com/office/officeart/2018/2/layout/IconVerticalSolidList"/>
    <dgm:cxn modelId="{72BD8A53-B8D9-45B0-939E-33017D96825D}" type="presParOf" srcId="{629CE462-E1FD-4453-AFCD-95CF408A3442}" destId="{781B4E32-2D88-41DB-B5AB-DF6840A21112}" srcOrd="1" destOrd="0" presId="urn:microsoft.com/office/officeart/2018/2/layout/IconVerticalSolidList"/>
    <dgm:cxn modelId="{8F3D999D-6D8F-4BD2-8DAD-FA1E8DA26619}" type="presParOf" srcId="{629CE462-E1FD-4453-AFCD-95CF408A3442}" destId="{EDDF767A-FABD-48EF-98BB-50F29C974F09}" srcOrd="2" destOrd="0" presId="urn:microsoft.com/office/officeart/2018/2/layout/IconVerticalSolidList"/>
    <dgm:cxn modelId="{626CE4B9-2BB8-4C41-B7D8-AA47B435ECFB}" type="presParOf" srcId="{629CE462-E1FD-4453-AFCD-95CF408A3442}" destId="{C9054FC3-C574-492E-898A-9A406D41C483}" srcOrd="3" destOrd="0" presId="urn:microsoft.com/office/officeart/2018/2/layout/IconVerticalSolidList"/>
    <dgm:cxn modelId="{A44AA8FF-0146-46DE-864B-95EF4333AF55}" type="presParOf" srcId="{6568B99E-F7F9-47EE-970C-27E59BD059DF}" destId="{BFE8545A-1450-4BBD-80EC-B32CFDE4F2AF}" srcOrd="3" destOrd="0" presId="urn:microsoft.com/office/officeart/2018/2/layout/IconVerticalSolidList"/>
    <dgm:cxn modelId="{DB936239-09EE-4F51-9B09-2CAF8F3C0BEC}" type="presParOf" srcId="{6568B99E-F7F9-47EE-970C-27E59BD059DF}" destId="{47FE6B2E-5F1B-4687-97F7-507A18D6BF3A}" srcOrd="4" destOrd="0" presId="urn:microsoft.com/office/officeart/2018/2/layout/IconVerticalSolidList"/>
    <dgm:cxn modelId="{AF0BE835-4BA4-47CD-8837-ADC857EB3514}" type="presParOf" srcId="{47FE6B2E-5F1B-4687-97F7-507A18D6BF3A}" destId="{B8681279-D0A3-4C05-A82F-30170C3AC926}" srcOrd="0" destOrd="0" presId="urn:microsoft.com/office/officeart/2018/2/layout/IconVerticalSolidList"/>
    <dgm:cxn modelId="{4FB4F59A-1AA4-4774-A458-2BF017AF0431}" type="presParOf" srcId="{47FE6B2E-5F1B-4687-97F7-507A18D6BF3A}" destId="{9323685C-C64F-4C44-8986-0F2D63857865}" srcOrd="1" destOrd="0" presId="urn:microsoft.com/office/officeart/2018/2/layout/IconVerticalSolidList"/>
    <dgm:cxn modelId="{9B19F879-F2EA-48FE-961B-BE882251AD48}" type="presParOf" srcId="{47FE6B2E-5F1B-4687-97F7-507A18D6BF3A}" destId="{6DA441EC-BEC7-4787-8030-853145F85C5B}" srcOrd="2" destOrd="0" presId="urn:microsoft.com/office/officeart/2018/2/layout/IconVerticalSolidList"/>
    <dgm:cxn modelId="{B587101C-51A0-4CAC-A8DB-03E41ABD1906}" type="presParOf" srcId="{47FE6B2E-5F1B-4687-97F7-507A18D6BF3A}" destId="{5ACCA73D-2DFC-4A40-86EE-B433F2D59047}" srcOrd="3" destOrd="0" presId="urn:microsoft.com/office/officeart/2018/2/layout/IconVerticalSolidList"/>
    <dgm:cxn modelId="{5DFE5FCE-F92F-4AD1-B4E9-C19A56C9E762}" type="presParOf" srcId="{6568B99E-F7F9-47EE-970C-27E59BD059DF}" destId="{46596025-E7A2-4822-A6D0-96D5AF90EC0D}" srcOrd="5" destOrd="0" presId="urn:microsoft.com/office/officeart/2018/2/layout/IconVerticalSolidList"/>
    <dgm:cxn modelId="{90CF376E-A605-440F-A993-FA80B139C01C}" type="presParOf" srcId="{6568B99E-F7F9-47EE-970C-27E59BD059DF}" destId="{5D9D6499-24F9-45EF-BDF4-FEFC18F77B9C}" srcOrd="6" destOrd="0" presId="urn:microsoft.com/office/officeart/2018/2/layout/IconVerticalSolidList"/>
    <dgm:cxn modelId="{4DE54703-55D9-4630-AD7D-037AF9D4AD91}" type="presParOf" srcId="{5D9D6499-24F9-45EF-BDF4-FEFC18F77B9C}" destId="{E8F5C83C-A66E-4652-93F0-7905162943C2}" srcOrd="0" destOrd="0" presId="urn:microsoft.com/office/officeart/2018/2/layout/IconVerticalSolidList"/>
    <dgm:cxn modelId="{3DF5246A-67D9-4D6E-8FC0-154693D9B75E}" type="presParOf" srcId="{5D9D6499-24F9-45EF-BDF4-FEFC18F77B9C}" destId="{975995DE-CDBB-48D3-9C11-F7681CCF0A9D}" srcOrd="1" destOrd="0" presId="urn:microsoft.com/office/officeart/2018/2/layout/IconVerticalSolidList"/>
    <dgm:cxn modelId="{0A837FDF-8C1D-46B1-897E-CCA9F05B49A6}" type="presParOf" srcId="{5D9D6499-24F9-45EF-BDF4-FEFC18F77B9C}" destId="{B14222B0-CF5C-4092-89B4-ED1E529D9C12}" srcOrd="2" destOrd="0" presId="urn:microsoft.com/office/officeart/2018/2/layout/IconVerticalSolidList"/>
    <dgm:cxn modelId="{EA93DB0F-1D53-48B5-B4F9-01691564ED10}" type="presParOf" srcId="{5D9D6499-24F9-45EF-BDF4-FEFC18F77B9C}" destId="{07A0BFD0-CDCD-4C80-B7D1-B59371BC1E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422BB-72EA-496D-8236-488D2BF3366D}"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1280065C-ABE4-4884-94E7-CCF8AB138A4A}">
      <dgm:prSet/>
      <dgm:spPr/>
      <dgm:t>
        <a:bodyPr/>
        <a:lstStyle/>
        <a:p>
          <a:pPr>
            <a:defRPr cap="all"/>
          </a:pPr>
          <a:r>
            <a:rPr lang="en-US"/>
            <a:t>Fair Use </a:t>
          </a:r>
        </a:p>
      </dgm:t>
    </dgm:pt>
    <dgm:pt modelId="{90E4567F-EAC3-4091-8E77-CDCBAA7EBA7E}" type="parTrans" cxnId="{3AD3D2FB-5772-45FA-964B-BD1AFC4E0663}">
      <dgm:prSet/>
      <dgm:spPr/>
      <dgm:t>
        <a:bodyPr/>
        <a:lstStyle/>
        <a:p>
          <a:endParaRPr lang="en-US"/>
        </a:p>
      </dgm:t>
    </dgm:pt>
    <dgm:pt modelId="{6A00A11A-696C-4EE8-85D6-8D2319CAD001}" type="sibTrans" cxnId="{3AD3D2FB-5772-45FA-964B-BD1AFC4E0663}">
      <dgm:prSet/>
      <dgm:spPr/>
      <dgm:t>
        <a:bodyPr/>
        <a:lstStyle/>
        <a:p>
          <a:endParaRPr lang="en-US"/>
        </a:p>
      </dgm:t>
    </dgm:pt>
    <dgm:pt modelId="{46AA7588-2464-4BB9-9399-B2A98491140D}">
      <dgm:prSet/>
      <dgm:spPr/>
      <dgm:t>
        <a:bodyPr/>
        <a:lstStyle/>
        <a:p>
          <a:pPr>
            <a:defRPr cap="all"/>
          </a:pPr>
          <a:r>
            <a:rPr lang="en-US"/>
            <a:t>TEACH Act</a:t>
          </a:r>
        </a:p>
      </dgm:t>
    </dgm:pt>
    <dgm:pt modelId="{2A4436C1-DAE6-402E-A300-C3D384178701}" type="parTrans" cxnId="{C90AD5E4-2A52-4A1D-A29E-237255CF6787}">
      <dgm:prSet/>
      <dgm:spPr/>
      <dgm:t>
        <a:bodyPr/>
        <a:lstStyle/>
        <a:p>
          <a:endParaRPr lang="en-US"/>
        </a:p>
      </dgm:t>
    </dgm:pt>
    <dgm:pt modelId="{133CFDE3-C31D-4C67-A6F2-9014B635EC3B}" type="sibTrans" cxnId="{C90AD5E4-2A52-4A1D-A29E-237255CF6787}">
      <dgm:prSet/>
      <dgm:spPr/>
      <dgm:t>
        <a:bodyPr/>
        <a:lstStyle/>
        <a:p>
          <a:endParaRPr lang="en-US"/>
        </a:p>
      </dgm:t>
    </dgm:pt>
    <dgm:pt modelId="{91317559-E846-4EE4-8229-24AD40B986DF}" type="pres">
      <dgm:prSet presAssocID="{294422BB-72EA-496D-8236-488D2BF3366D}" presName="root" presStyleCnt="0">
        <dgm:presLayoutVars>
          <dgm:dir/>
          <dgm:resizeHandles val="exact"/>
        </dgm:presLayoutVars>
      </dgm:prSet>
      <dgm:spPr/>
    </dgm:pt>
    <dgm:pt modelId="{96CADED7-9DD4-42CB-8470-9081DA584230}" type="pres">
      <dgm:prSet presAssocID="{1280065C-ABE4-4884-94E7-CCF8AB138A4A}" presName="compNode" presStyleCnt="0"/>
      <dgm:spPr/>
    </dgm:pt>
    <dgm:pt modelId="{3B048815-DFEB-4F60-A16F-E454C97FA769}" type="pres">
      <dgm:prSet presAssocID="{1280065C-ABE4-4884-94E7-CCF8AB138A4A}" presName="iconBgRect" presStyleLbl="bgShp" presStyleIdx="0" presStyleCnt="2"/>
      <dgm:spPr/>
    </dgm:pt>
    <dgm:pt modelId="{7ADAF3E7-EF6D-4D60-B750-2A10E88800ED}" type="pres">
      <dgm:prSet presAssocID="{1280065C-ABE4-4884-94E7-CCF8AB138A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ights Uneven"/>
        </a:ext>
      </dgm:extLst>
    </dgm:pt>
    <dgm:pt modelId="{6DA46B9F-2D72-49A5-A4DC-D43036EDC6ED}" type="pres">
      <dgm:prSet presAssocID="{1280065C-ABE4-4884-94E7-CCF8AB138A4A}" presName="spaceRect" presStyleCnt="0"/>
      <dgm:spPr/>
    </dgm:pt>
    <dgm:pt modelId="{6C52AA56-B530-4563-BE98-9C8B31B1C9C5}" type="pres">
      <dgm:prSet presAssocID="{1280065C-ABE4-4884-94E7-CCF8AB138A4A}" presName="textRect" presStyleLbl="revTx" presStyleIdx="0" presStyleCnt="2">
        <dgm:presLayoutVars>
          <dgm:chMax val="1"/>
          <dgm:chPref val="1"/>
        </dgm:presLayoutVars>
      </dgm:prSet>
      <dgm:spPr/>
    </dgm:pt>
    <dgm:pt modelId="{6BF4CEA9-52C9-4D60-A4A5-86BED08B8B3E}" type="pres">
      <dgm:prSet presAssocID="{6A00A11A-696C-4EE8-85D6-8D2319CAD001}" presName="sibTrans" presStyleCnt="0"/>
      <dgm:spPr/>
    </dgm:pt>
    <dgm:pt modelId="{D75BFEC0-F5DD-4B89-A1EA-DEE289786824}" type="pres">
      <dgm:prSet presAssocID="{46AA7588-2464-4BB9-9399-B2A98491140D}" presName="compNode" presStyleCnt="0"/>
      <dgm:spPr/>
    </dgm:pt>
    <dgm:pt modelId="{B4309F69-2CA9-4C82-838A-7B83E39EDFDA}" type="pres">
      <dgm:prSet presAssocID="{46AA7588-2464-4BB9-9399-B2A98491140D}" presName="iconBgRect" presStyleLbl="bgShp" presStyleIdx="1" presStyleCnt="2"/>
      <dgm:spPr/>
    </dgm:pt>
    <dgm:pt modelId="{88295867-0AA9-4D42-A47A-369D61C6929B}" type="pres">
      <dgm:prSet presAssocID="{46AA7588-2464-4BB9-9399-B2A9849114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mote learning language"/>
        </a:ext>
      </dgm:extLst>
    </dgm:pt>
    <dgm:pt modelId="{AAA4B9C8-F5EA-46FF-8335-74CE83F9376A}" type="pres">
      <dgm:prSet presAssocID="{46AA7588-2464-4BB9-9399-B2A98491140D}" presName="spaceRect" presStyleCnt="0"/>
      <dgm:spPr/>
    </dgm:pt>
    <dgm:pt modelId="{B3B009B8-3596-4548-9805-4DC9C57E4A5A}" type="pres">
      <dgm:prSet presAssocID="{46AA7588-2464-4BB9-9399-B2A98491140D}" presName="textRect" presStyleLbl="revTx" presStyleIdx="1" presStyleCnt="2">
        <dgm:presLayoutVars>
          <dgm:chMax val="1"/>
          <dgm:chPref val="1"/>
        </dgm:presLayoutVars>
      </dgm:prSet>
      <dgm:spPr/>
    </dgm:pt>
  </dgm:ptLst>
  <dgm:cxnLst>
    <dgm:cxn modelId="{D4FEAA9E-ADAF-4220-B3EA-B81DA6E43B9D}" type="presOf" srcId="{294422BB-72EA-496D-8236-488D2BF3366D}" destId="{91317559-E846-4EE4-8229-24AD40B986DF}" srcOrd="0" destOrd="0" presId="urn:microsoft.com/office/officeart/2018/5/layout/IconCircleLabelList"/>
    <dgm:cxn modelId="{04F65BB8-C5AD-4382-B8DD-EE37F1537B63}" type="presOf" srcId="{1280065C-ABE4-4884-94E7-CCF8AB138A4A}" destId="{6C52AA56-B530-4563-BE98-9C8B31B1C9C5}" srcOrd="0" destOrd="0" presId="urn:microsoft.com/office/officeart/2018/5/layout/IconCircleLabelList"/>
    <dgm:cxn modelId="{83A357BC-21D2-44F9-9893-777F06DC9295}" type="presOf" srcId="{46AA7588-2464-4BB9-9399-B2A98491140D}" destId="{B3B009B8-3596-4548-9805-4DC9C57E4A5A}" srcOrd="0" destOrd="0" presId="urn:microsoft.com/office/officeart/2018/5/layout/IconCircleLabelList"/>
    <dgm:cxn modelId="{C90AD5E4-2A52-4A1D-A29E-237255CF6787}" srcId="{294422BB-72EA-496D-8236-488D2BF3366D}" destId="{46AA7588-2464-4BB9-9399-B2A98491140D}" srcOrd="1" destOrd="0" parTransId="{2A4436C1-DAE6-402E-A300-C3D384178701}" sibTransId="{133CFDE3-C31D-4C67-A6F2-9014B635EC3B}"/>
    <dgm:cxn modelId="{3AD3D2FB-5772-45FA-964B-BD1AFC4E0663}" srcId="{294422BB-72EA-496D-8236-488D2BF3366D}" destId="{1280065C-ABE4-4884-94E7-CCF8AB138A4A}" srcOrd="0" destOrd="0" parTransId="{90E4567F-EAC3-4091-8E77-CDCBAA7EBA7E}" sibTransId="{6A00A11A-696C-4EE8-85D6-8D2319CAD001}"/>
    <dgm:cxn modelId="{07E0B73E-8CE3-4E37-8381-EB953AA0E086}" type="presParOf" srcId="{91317559-E846-4EE4-8229-24AD40B986DF}" destId="{96CADED7-9DD4-42CB-8470-9081DA584230}" srcOrd="0" destOrd="0" presId="urn:microsoft.com/office/officeart/2018/5/layout/IconCircleLabelList"/>
    <dgm:cxn modelId="{66053AA6-85A0-422E-A0F1-0382A2D4E402}" type="presParOf" srcId="{96CADED7-9DD4-42CB-8470-9081DA584230}" destId="{3B048815-DFEB-4F60-A16F-E454C97FA769}" srcOrd="0" destOrd="0" presId="urn:microsoft.com/office/officeart/2018/5/layout/IconCircleLabelList"/>
    <dgm:cxn modelId="{23D261C0-BD8A-4006-8F53-057BD627D87F}" type="presParOf" srcId="{96CADED7-9DD4-42CB-8470-9081DA584230}" destId="{7ADAF3E7-EF6D-4D60-B750-2A10E88800ED}" srcOrd="1" destOrd="0" presId="urn:microsoft.com/office/officeart/2018/5/layout/IconCircleLabelList"/>
    <dgm:cxn modelId="{CD73E577-6595-4ED8-B55A-6BEEC0AEF9DB}" type="presParOf" srcId="{96CADED7-9DD4-42CB-8470-9081DA584230}" destId="{6DA46B9F-2D72-49A5-A4DC-D43036EDC6ED}" srcOrd="2" destOrd="0" presId="urn:microsoft.com/office/officeart/2018/5/layout/IconCircleLabelList"/>
    <dgm:cxn modelId="{5854B03F-4181-4980-B5CA-5EC76CDE06A0}" type="presParOf" srcId="{96CADED7-9DD4-42CB-8470-9081DA584230}" destId="{6C52AA56-B530-4563-BE98-9C8B31B1C9C5}" srcOrd="3" destOrd="0" presId="urn:microsoft.com/office/officeart/2018/5/layout/IconCircleLabelList"/>
    <dgm:cxn modelId="{1ADB6E0F-20E3-47A2-ABCA-257AEA37B6AD}" type="presParOf" srcId="{91317559-E846-4EE4-8229-24AD40B986DF}" destId="{6BF4CEA9-52C9-4D60-A4A5-86BED08B8B3E}" srcOrd="1" destOrd="0" presId="urn:microsoft.com/office/officeart/2018/5/layout/IconCircleLabelList"/>
    <dgm:cxn modelId="{BB0EDAD5-22CF-4B3C-BBF6-34BE35942643}" type="presParOf" srcId="{91317559-E846-4EE4-8229-24AD40B986DF}" destId="{D75BFEC0-F5DD-4B89-A1EA-DEE289786824}" srcOrd="2" destOrd="0" presId="urn:microsoft.com/office/officeart/2018/5/layout/IconCircleLabelList"/>
    <dgm:cxn modelId="{266828B2-CA34-4503-94F9-7B2CB5FE63B0}" type="presParOf" srcId="{D75BFEC0-F5DD-4B89-A1EA-DEE289786824}" destId="{B4309F69-2CA9-4C82-838A-7B83E39EDFDA}" srcOrd="0" destOrd="0" presId="urn:microsoft.com/office/officeart/2018/5/layout/IconCircleLabelList"/>
    <dgm:cxn modelId="{CEB6BABD-D593-438D-974B-7BA47A3FA284}" type="presParOf" srcId="{D75BFEC0-F5DD-4B89-A1EA-DEE289786824}" destId="{88295867-0AA9-4D42-A47A-369D61C6929B}" srcOrd="1" destOrd="0" presId="urn:microsoft.com/office/officeart/2018/5/layout/IconCircleLabelList"/>
    <dgm:cxn modelId="{1C5F5146-7038-4B1C-954D-C22DFA480FC1}" type="presParOf" srcId="{D75BFEC0-F5DD-4B89-A1EA-DEE289786824}" destId="{AAA4B9C8-F5EA-46FF-8335-74CE83F9376A}" srcOrd="2" destOrd="0" presId="urn:microsoft.com/office/officeart/2018/5/layout/IconCircleLabelList"/>
    <dgm:cxn modelId="{9371C82C-0C0C-4714-BBC6-82F9397C0C3B}" type="presParOf" srcId="{D75BFEC0-F5DD-4B89-A1EA-DEE289786824}" destId="{B3B009B8-3596-4548-9805-4DC9C57E4A5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C6869-C57E-4E9B-8488-A370D2C3EF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D24E62-4716-48E8-B91C-DA5DBE64F846}">
      <dgm:prSet/>
      <dgm:spPr/>
      <dgm:t>
        <a:bodyPr/>
        <a:lstStyle/>
        <a:p>
          <a:pPr>
            <a:lnSpc>
              <a:spcPct val="100000"/>
            </a:lnSpc>
          </a:pPr>
          <a:r>
            <a:rPr lang="en-US"/>
            <a:t>Makes using copyrighted material while teaching online more “permissible”</a:t>
          </a:r>
        </a:p>
      </dgm:t>
    </dgm:pt>
    <dgm:pt modelId="{CB1E2FFD-272C-4676-AF18-6FCD49D5036C}" type="parTrans" cxnId="{A7CCA916-74F5-4CB8-9DB9-9BB3FE423B06}">
      <dgm:prSet/>
      <dgm:spPr/>
      <dgm:t>
        <a:bodyPr/>
        <a:lstStyle/>
        <a:p>
          <a:endParaRPr lang="en-US"/>
        </a:p>
      </dgm:t>
    </dgm:pt>
    <dgm:pt modelId="{D83B3B35-8721-41E1-91CB-3B6680B040CA}" type="sibTrans" cxnId="{A7CCA916-74F5-4CB8-9DB9-9BB3FE423B06}">
      <dgm:prSet/>
      <dgm:spPr/>
      <dgm:t>
        <a:bodyPr/>
        <a:lstStyle/>
        <a:p>
          <a:endParaRPr lang="en-US"/>
        </a:p>
      </dgm:t>
    </dgm:pt>
    <dgm:pt modelId="{91A4D3A1-41CE-43A0-936C-237EAC29BEF1}">
      <dgm:prSet/>
      <dgm:spPr/>
      <dgm:t>
        <a:bodyPr/>
        <a:lstStyle/>
        <a:p>
          <a:pPr>
            <a:lnSpc>
              <a:spcPct val="100000"/>
            </a:lnSpc>
          </a:pPr>
          <a:r>
            <a:rPr lang="en-US"/>
            <a:t>Only applies to PERFORMANCE and DISPLAY permissions of copyright</a:t>
          </a:r>
        </a:p>
      </dgm:t>
    </dgm:pt>
    <dgm:pt modelId="{38318480-351D-4C9E-91E1-28577E512BAD}" type="parTrans" cxnId="{968667F2-C78E-42D5-AEDE-D1DB2A2A4BC1}">
      <dgm:prSet/>
      <dgm:spPr/>
      <dgm:t>
        <a:bodyPr/>
        <a:lstStyle/>
        <a:p>
          <a:endParaRPr lang="en-US"/>
        </a:p>
      </dgm:t>
    </dgm:pt>
    <dgm:pt modelId="{2807E433-CA24-4C4D-A6C7-65A214AA2F41}" type="sibTrans" cxnId="{968667F2-C78E-42D5-AEDE-D1DB2A2A4BC1}">
      <dgm:prSet/>
      <dgm:spPr/>
      <dgm:t>
        <a:bodyPr/>
        <a:lstStyle/>
        <a:p>
          <a:endParaRPr lang="en-US"/>
        </a:p>
      </dgm:t>
    </dgm:pt>
    <dgm:pt modelId="{BE02AECA-C215-4AEC-86CA-0911DE65BE6B}">
      <dgm:prSet/>
      <dgm:spPr/>
      <dgm:t>
        <a:bodyPr/>
        <a:lstStyle/>
        <a:p>
          <a:pPr>
            <a:lnSpc>
              <a:spcPct val="100000"/>
            </a:lnSpc>
          </a:pPr>
          <a:r>
            <a:rPr lang="en-US"/>
            <a:t>Perform: non-dramatic literary and non-dramatic musical works in their entirety</a:t>
          </a:r>
        </a:p>
      </dgm:t>
    </dgm:pt>
    <dgm:pt modelId="{9E26F5ED-D5C6-4527-A6BD-5F141FEB93DB}" type="parTrans" cxnId="{6F91C472-4345-4971-9D5E-2196F69D534D}">
      <dgm:prSet/>
      <dgm:spPr/>
      <dgm:t>
        <a:bodyPr/>
        <a:lstStyle/>
        <a:p>
          <a:endParaRPr lang="en-US"/>
        </a:p>
      </dgm:t>
    </dgm:pt>
    <dgm:pt modelId="{1EEC0379-A1B6-4041-92C1-DC95F5900972}" type="sibTrans" cxnId="{6F91C472-4345-4971-9D5E-2196F69D534D}">
      <dgm:prSet/>
      <dgm:spPr/>
      <dgm:t>
        <a:bodyPr/>
        <a:lstStyle/>
        <a:p>
          <a:endParaRPr lang="en-US"/>
        </a:p>
      </dgm:t>
    </dgm:pt>
    <dgm:pt modelId="{1769B13F-8EEE-42B8-A9EE-214C3E47FD91}">
      <dgm:prSet/>
      <dgm:spPr/>
      <dgm:t>
        <a:bodyPr/>
        <a:lstStyle/>
        <a:p>
          <a:pPr>
            <a:lnSpc>
              <a:spcPct val="100000"/>
            </a:lnSpc>
          </a:pPr>
          <a:r>
            <a:rPr lang="en-US"/>
            <a:t>Display works: permits just as you would in a face-to-face class.</a:t>
          </a:r>
        </a:p>
      </dgm:t>
    </dgm:pt>
    <dgm:pt modelId="{4D90267E-CF6F-4EB7-8973-1F51D62870E0}" type="parTrans" cxnId="{807DBDA7-2E8E-4F77-9F36-39F98188771E}">
      <dgm:prSet/>
      <dgm:spPr/>
      <dgm:t>
        <a:bodyPr/>
        <a:lstStyle/>
        <a:p>
          <a:endParaRPr lang="en-US"/>
        </a:p>
      </dgm:t>
    </dgm:pt>
    <dgm:pt modelId="{FFFA722A-7158-4182-95B6-23F0C8C72A00}" type="sibTrans" cxnId="{807DBDA7-2E8E-4F77-9F36-39F98188771E}">
      <dgm:prSet/>
      <dgm:spPr/>
      <dgm:t>
        <a:bodyPr/>
        <a:lstStyle/>
        <a:p>
          <a:endParaRPr lang="en-US"/>
        </a:p>
      </dgm:t>
    </dgm:pt>
    <dgm:pt modelId="{BD82283B-5CD5-4294-B3F0-AD3F7297ED11}" type="pres">
      <dgm:prSet presAssocID="{49AC6869-C57E-4E9B-8488-A370D2C3EF79}" presName="root" presStyleCnt="0">
        <dgm:presLayoutVars>
          <dgm:dir/>
          <dgm:resizeHandles val="exact"/>
        </dgm:presLayoutVars>
      </dgm:prSet>
      <dgm:spPr/>
    </dgm:pt>
    <dgm:pt modelId="{5F8BEC44-3DFF-4388-A09A-324617160A47}" type="pres">
      <dgm:prSet presAssocID="{FCD24E62-4716-48E8-B91C-DA5DBE64F846}" presName="compNode" presStyleCnt="0"/>
      <dgm:spPr/>
    </dgm:pt>
    <dgm:pt modelId="{880C5DEB-55A1-4B47-AB04-861FCEA16D65}" type="pres">
      <dgm:prSet presAssocID="{FCD24E62-4716-48E8-B91C-DA5DBE64F846}" presName="bgRect" presStyleLbl="bgShp" presStyleIdx="0" presStyleCnt="4"/>
      <dgm:spPr/>
    </dgm:pt>
    <dgm:pt modelId="{D458C421-2511-4D68-A1FC-B76D88A08648}" type="pres">
      <dgm:prSet presAssocID="{FCD24E62-4716-48E8-B91C-DA5DBE64F8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7239744-1A9E-4C74-9218-A52406B99A3B}" type="pres">
      <dgm:prSet presAssocID="{FCD24E62-4716-48E8-B91C-DA5DBE64F846}" presName="spaceRect" presStyleCnt="0"/>
      <dgm:spPr/>
    </dgm:pt>
    <dgm:pt modelId="{53235C11-9EEF-44B8-9A6F-82175D5FAD39}" type="pres">
      <dgm:prSet presAssocID="{FCD24E62-4716-48E8-B91C-DA5DBE64F846}" presName="parTx" presStyleLbl="revTx" presStyleIdx="0" presStyleCnt="4">
        <dgm:presLayoutVars>
          <dgm:chMax val="0"/>
          <dgm:chPref val="0"/>
        </dgm:presLayoutVars>
      </dgm:prSet>
      <dgm:spPr/>
    </dgm:pt>
    <dgm:pt modelId="{F80A2F2B-821B-43E3-AA21-325A287EF741}" type="pres">
      <dgm:prSet presAssocID="{D83B3B35-8721-41E1-91CB-3B6680B040CA}" presName="sibTrans" presStyleCnt="0"/>
      <dgm:spPr/>
    </dgm:pt>
    <dgm:pt modelId="{A6BDCA9C-4A6F-4995-891F-CA15EA60B811}" type="pres">
      <dgm:prSet presAssocID="{91A4D3A1-41CE-43A0-936C-237EAC29BEF1}" presName="compNode" presStyleCnt="0"/>
      <dgm:spPr/>
    </dgm:pt>
    <dgm:pt modelId="{B8028B9A-681C-4329-BE1F-AF78359532B8}" type="pres">
      <dgm:prSet presAssocID="{91A4D3A1-41CE-43A0-936C-237EAC29BEF1}" presName="bgRect" presStyleLbl="bgShp" presStyleIdx="1" presStyleCnt="4"/>
      <dgm:spPr/>
    </dgm:pt>
    <dgm:pt modelId="{87F6101B-6314-4595-AF1D-3D23997A4008}" type="pres">
      <dgm:prSet presAssocID="{91A4D3A1-41CE-43A0-936C-237EAC29BE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EE6EA9E-DE89-445C-AA57-5B3E247B376F}" type="pres">
      <dgm:prSet presAssocID="{91A4D3A1-41CE-43A0-936C-237EAC29BEF1}" presName="spaceRect" presStyleCnt="0"/>
      <dgm:spPr/>
    </dgm:pt>
    <dgm:pt modelId="{AAA6437A-47A9-4A14-BD3E-D0F1B7DAB193}" type="pres">
      <dgm:prSet presAssocID="{91A4D3A1-41CE-43A0-936C-237EAC29BEF1}" presName="parTx" presStyleLbl="revTx" presStyleIdx="1" presStyleCnt="4">
        <dgm:presLayoutVars>
          <dgm:chMax val="0"/>
          <dgm:chPref val="0"/>
        </dgm:presLayoutVars>
      </dgm:prSet>
      <dgm:spPr/>
    </dgm:pt>
    <dgm:pt modelId="{58F3074A-958B-46A9-BBDB-6E29A0C7268A}" type="pres">
      <dgm:prSet presAssocID="{2807E433-CA24-4C4D-A6C7-65A214AA2F41}" presName="sibTrans" presStyleCnt="0"/>
      <dgm:spPr/>
    </dgm:pt>
    <dgm:pt modelId="{D98F609C-2DAA-48D2-BA59-7524168F1674}" type="pres">
      <dgm:prSet presAssocID="{BE02AECA-C215-4AEC-86CA-0911DE65BE6B}" presName="compNode" presStyleCnt="0"/>
      <dgm:spPr/>
    </dgm:pt>
    <dgm:pt modelId="{89C4F374-DB78-4230-B107-08653292738B}" type="pres">
      <dgm:prSet presAssocID="{BE02AECA-C215-4AEC-86CA-0911DE65BE6B}" presName="bgRect" presStyleLbl="bgShp" presStyleIdx="2" presStyleCnt="4"/>
      <dgm:spPr/>
    </dgm:pt>
    <dgm:pt modelId="{C822EAE1-B5A8-4010-AC2A-7271BAA4322E}" type="pres">
      <dgm:prSet presAssocID="{BE02AECA-C215-4AEC-86CA-0911DE65BE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ductor"/>
        </a:ext>
      </dgm:extLst>
    </dgm:pt>
    <dgm:pt modelId="{C756FB55-DE12-40E8-B7E9-602EC0973707}" type="pres">
      <dgm:prSet presAssocID="{BE02AECA-C215-4AEC-86CA-0911DE65BE6B}" presName="spaceRect" presStyleCnt="0"/>
      <dgm:spPr/>
    </dgm:pt>
    <dgm:pt modelId="{2164273D-0028-4F78-9538-FF1C0B8260BC}" type="pres">
      <dgm:prSet presAssocID="{BE02AECA-C215-4AEC-86CA-0911DE65BE6B}" presName="parTx" presStyleLbl="revTx" presStyleIdx="2" presStyleCnt="4">
        <dgm:presLayoutVars>
          <dgm:chMax val="0"/>
          <dgm:chPref val="0"/>
        </dgm:presLayoutVars>
      </dgm:prSet>
      <dgm:spPr/>
    </dgm:pt>
    <dgm:pt modelId="{AFDE761C-97E1-4A53-85FE-A53D64259C5A}" type="pres">
      <dgm:prSet presAssocID="{1EEC0379-A1B6-4041-92C1-DC95F5900972}" presName="sibTrans" presStyleCnt="0"/>
      <dgm:spPr/>
    </dgm:pt>
    <dgm:pt modelId="{0E621D55-1713-4C63-823D-AAECD8FCA31D}" type="pres">
      <dgm:prSet presAssocID="{1769B13F-8EEE-42B8-A9EE-214C3E47FD91}" presName="compNode" presStyleCnt="0"/>
      <dgm:spPr/>
    </dgm:pt>
    <dgm:pt modelId="{0E6446A2-FDE0-429F-9EE5-E199163C25EC}" type="pres">
      <dgm:prSet presAssocID="{1769B13F-8EEE-42B8-A9EE-214C3E47FD91}" presName="bgRect" presStyleLbl="bgShp" presStyleIdx="3" presStyleCnt="4"/>
      <dgm:spPr/>
    </dgm:pt>
    <dgm:pt modelId="{3CCDE7E1-ED10-4E6E-BE19-8E7EA1823CFC}" type="pres">
      <dgm:prSet presAssocID="{1769B13F-8EEE-42B8-A9EE-214C3E47FD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45FA07D7-4608-461E-AA22-1704BD98912B}" type="pres">
      <dgm:prSet presAssocID="{1769B13F-8EEE-42B8-A9EE-214C3E47FD91}" presName="spaceRect" presStyleCnt="0"/>
      <dgm:spPr/>
    </dgm:pt>
    <dgm:pt modelId="{110D49F7-0549-4F61-A3F1-E09362F0ED37}" type="pres">
      <dgm:prSet presAssocID="{1769B13F-8EEE-42B8-A9EE-214C3E47FD91}" presName="parTx" presStyleLbl="revTx" presStyleIdx="3" presStyleCnt="4">
        <dgm:presLayoutVars>
          <dgm:chMax val="0"/>
          <dgm:chPref val="0"/>
        </dgm:presLayoutVars>
      </dgm:prSet>
      <dgm:spPr/>
    </dgm:pt>
  </dgm:ptLst>
  <dgm:cxnLst>
    <dgm:cxn modelId="{A7CCA916-74F5-4CB8-9DB9-9BB3FE423B06}" srcId="{49AC6869-C57E-4E9B-8488-A370D2C3EF79}" destId="{FCD24E62-4716-48E8-B91C-DA5DBE64F846}" srcOrd="0" destOrd="0" parTransId="{CB1E2FFD-272C-4676-AF18-6FCD49D5036C}" sibTransId="{D83B3B35-8721-41E1-91CB-3B6680B040CA}"/>
    <dgm:cxn modelId="{C25ADB4B-C988-4460-B390-FCE9DC993BA6}" type="presOf" srcId="{FCD24E62-4716-48E8-B91C-DA5DBE64F846}" destId="{53235C11-9EEF-44B8-9A6F-82175D5FAD39}" srcOrd="0" destOrd="0" presId="urn:microsoft.com/office/officeart/2018/2/layout/IconVerticalSolidList"/>
    <dgm:cxn modelId="{6F91C472-4345-4971-9D5E-2196F69D534D}" srcId="{49AC6869-C57E-4E9B-8488-A370D2C3EF79}" destId="{BE02AECA-C215-4AEC-86CA-0911DE65BE6B}" srcOrd="2" destOrd="0" parTransId="{9E26F5ED-D5C6-4527-A6BD-5F141FEB93DB}" sibTransId="{1EEC0379-A1B6-4041-92C1-DC95F5900972}"/>
    <dgm:cxn modelId="{C5DEB681-391B-4AEE-85D9-F8AB78213259}" type="presOf" srcId="{1769B13F-8EEE-42B8-A9EE-214C3E47FD91}" destId="{110D49F7-0549-4F61-A3F1-E09362F0ED37}" srcOrd="0" destOrd="0" presId="urn:microsoft.com/office/officeart/2018/2/layout/IconVerticalSolidList"/>
    <dgm:cxn modelId="{807DBDA7-2E8E-4F77-9F36-39F98188771E}" srcId="{49AC6869-C57E-4E9B-8488-A370D2C3EF79}" destId="{1769B13F-8EEE-42B8-A9EE-214C3E47FD91}" srcOrd="3" destOrd="0" parTransId="{4D90267E-CF6F-4EB7-8973-1F51D62870E0}" sibTransId="{FFFA722A-7158-4182-95B6-23F0C8C72A00}"/>
    <dgm:cxn modelId="{C1DF4FCC-5440-4DFF-8551-F7761A161A5E}" type="presOf" srcId="{91A4D3A1-41CE-43A0-936C-237EAC29BEF1}" destId="{AAA6437A-47A9-4A14-BD3E-D0F1B7DAB193}" srcOrd="0" destOrd="0" presId="urn:microsoft.com/office/officeart/2018/2/layout/IconVerticalSolidList"/>
    <dgm:cxn modelId="{75CE41CD-0072-4407-8A7A-75E7658E8080}" type="presOf" srcId="{49AC6869-C57E-4E9B-8488-A370D2C3EF79}" destId="{BD82283B-5CD5-4294-B3F0-AD3F7297ED11}" srcOrd="0" destOrd="0" presId="urn:microsoft.com/office/officeart/2018/2/layout/IconVerticalSolidList"/>
    <dgm:cxn modelId="{A35985D0-8F11-478D-8528-995FBC1A560C}" type="presOf" srcId="{BE02AECA-C215-4AEC-86CA-0911DE65BE6B}" destId="{2164273D-0028-4F78-9538-FF1C0B8260BC}" srcOrd="0" destOrd="0" presId="urn:microsoft.com/office/officeart/2018/2/layout/IconVerticalSolidList"/>
    <dgm:cxn modelId="{968667F2-C78E-42D5-AEDE-D1DB2A2A4BC1}" srcId="{49AC6869-C57E-4E9B-8488-A370D2C3EF79}" destId="{91A4D3A1-41CE-43A0-936C-237EAC29BEF1}" srcOrd="1" destOrd="0" parTransId="{38318480-351D-4C9E-91E1-28577E512BAD}" sibTransId="{2807E433-CA24-4C4D-A6C7-65A214AA2F41}"/>
    <dgm:cxn modelId="{5EB11DA5-E54D-44EE-8D98-03E3289DA590}" type="presParOf" srcId="{BD82283B-5CD5-4294-B3F0-AD3F7297ED11}" destId="{5F8BEC44-3DFF-4388-A09A-324617160A47}" srcOrd="0" destOrd="0" presId="urn:microsoft.com/office/officeart/2018/2/layout/IconVerticalSolidList"/>
    <dgm:cxn modelId="{25B47364-FBBF-49CC-92A7-B923F86A4669}" type="presParOf" srcId="{5F8BEC44-3DFF-4388-A09A-324617160A47}" destId="{880C5DEB-55A1-4B47-AB04-861FCEA16D65}" srcOrd="0" destOrd="0" presId="urn:microsoft.com/office/officeart/2018/2/layout/IconVerticalSolidList"/>
    <dgm:cxn modelId="{7B3023A7-EF62-4550-9E48-0DD6B4033C7A}" type="presParOf" srcId="{5F8BEC44-3DFF-4388-A09A-324617160A47}" destId="{D458C421-2511-4D68-A1FC-B76D88A08648}" srcOrd="1" destOrd="0" presId="urn:microsoft.com/office/officeart/2018/2/layout/IconVerticalSolidList"/>
    <dgm:cxn modelId="{837F7B73-D51B-4BDD-9C58-D5AF9D594BD2}" type="presParOf" srcId="{5F8BEC44-3DFF-4388-A09A-324617160A47}" destId="{97239744-1A9E-4C74-9218-A52406B99A3B}" srcOrd="2" destOrd="0" presId="urn:microsoft.com/office/officeart/2018/2/layout/IconVerticalSolidList"/>
    <dgm:cxn modelId="{FA791445-C1BE-4DD9-9517-F165AF4B1AAC}" type="presParOf" srcId="{5F8BEC44-3DFF-4388-A09A-324617160A47}" destId="{53235C11-9EEF-44B8-9A6F-82175D5FAD39}" srcOrd="3" destOrd="0" presId="urn:microsoft.com/office/officeart/2018/2/layout/IconVerticalSolidList"/>
    <dgm:cxn modelId="{F73C50C0-CE72-4EF2-8BC1-47FF0A1190A9}" type="presParOf" srcId="{BD82283B-5CD5-4294-B3F0-AD3F7297ED11}" destId="{F80A2F2B-821B-43E3-AA21-325A287EF741}" srcOrd="1" destOrd="0" presId="urn:microsoft.com/office/officeart/2018/2/layout/IconVerticalSolidList"/>
    <dgm:cxn modelId="{82FE203D-F9B0-4DCF-8107-1049571109CB}" type="presParOf" srcId="{BD82283B-5CD5-4294-B3F0-AD3F7297ED11}" destId="{A6BDCA9C-4A6F-4995-891F-CA15EA60B811}" srcOrd="2" destOrd="0" presId="urn:microsoft.com/office/officeart/2018/2/layout/IconVerticalSolidList"/>
    <dgm:cxn modelId="{8A91371C-BEDC-4468-84B5-AF807DFB0C71}" type="presParOf" srcId="{A6BDCA9C-4A6F-4995-891F-CA15EA60B811}" destId="{B8028B9A-681C-4329-BE1F-AF78359532B8}" srcOrd="0" destOrd="0" presId="urn:microsoft.com/office/officeart/2018/2/layout/IconVerticalSolidList"/>
    <dgm:cxn modelId="{8A5E6E9B-2608-4845-8544-AD7C4D459A44}" type="presParOf" srcId="{A6BDCA9C-4A6F-4995-891F-CA15EA60B811}" destId="{87F6101B-6314-4595-AF1D-3D23997A4008}" srcOrd="1" destOrd="0" presId="urn:microsoft.com/office/officeart/2018/2/layout/IconVerticalSolidList"/>
    <dgm:cxn modelId="{2386FABF-E302-4F8D-8D6A-40E3852ACEF8}" type="presParOf" srcId="{A6BDCA9C-4A6F-4995-891F-CA15EA60B811}" destId="{0EE6EA9E-DE89-445C-AA57-5B3E247B376F}" srcOrd="2" destOrd="0" presId="urn:microsoft.com/office/officeart/2018/2/layout/IconVerticalSolidList"/>
    <dgm:cxn modelId="{DCB6C6E5-A49F-46ED-913B-69F9B4FD72FA}" type="presParOf" srcId="{A6BDCA9C-4A6F-4995-891F-CA15EA60B811}" destId="{AAA6437A-47A9-4A14-BD3E-D0F1B7DAB193}" srcOrd="3" destOrd="0" presId="urn:microsoft.com/office/officeart/2018/2/layout/IconVerticalSolidList"/>
    <dgm:cxn modelId="{7A3B05D9-BDB8-413D-875C-B972087522DA}" type="presParOf" srcId="{BD82283B-5CD5-4294-B3F0-AD3F7297ED11}" destId="{58F3074A-958B-46A9-BBDB-6E29A0C7268A}" srcOrd="3" destOrd="0" presId="urn:microsoft.com/office/officeart/2018/2/layout/IconVerticalSolidList"/>
    <dgm:cxn modelId="{1C3CF6C1-37A9-40E2-8911-9D583DCB31AE}" type="presParOf" srcId="{BD82283B-5CD5-4294-B3F0-AD3F7297ED11}" destId="{D98F609C-2DAA-48D2-BA59-7524168F1674}" srcOrd="4" destOrd="0" presId="urn:microsoft.com/office/officeart/2018/2/layout/IconVerticalSolidList"/>
    <dgm:cxn modelId="{87D5AB88-8CAE-4774-89CE-56A4A57CE7C4}" type="presParOf" srcId="{D98F609C-2DAA-48D2-BA59-7524168F1674}" destId="{89C4F374-DB78-4230-B107-08653292738B}" srcOrd="0" destOrd="0" presId="urn:microsoft.com/office/officeart/2018/2/layout/IconVerticalSolidList"/>
    <dgm:cxn modelId="{23C324E6-27CE-4AFE-9EE6-AD9C8F708143}" type="presParOf" srcId="{D98F609C-2DAA-48D2-BA59-7524168F1674}" destId="{C822EAE1-B5A8-4010-AC2A-7271BAA4322E}" srcOrd="1" destOrd="0" presId="urn:microsoft.com/office/officeart/2018/2/layout/IconVerticalSolidList"/>
    <dgm:cxn modelId="{0B223FBE-AED5-4CD0-9952-574AB1648E4E}" type="presParOf" srcId="{D98F609C-2DAA-48D2-BA59-7524168F1674}" destId="{C756FB55-DE12-40E8-B7E9-602EC0973707}" srcOrd="2" destOrd="0" presId="urn:microsoft.com/office/officeart/2018/2/layout/IconVerticalSolidList"/>
    <dgm:cxn modelId="{2755E4A6-990B-4ABC-B8B9-EE3E8079F95A}" type="presParOf" srcId="{D98F609C-2DAA-48D2-BA59-7524168F1674}" destId="{2164273D-0028-4F78-9538-FF1C0B8260BC}" srcOrd="3" destOrd="0" presId="urn:microsoft.com/office/officeart/2018/2/layout/IconVerticalSolidList"/>
    <dgm:cxn modelId="{7D5F1476-2964-48F8-B151-B3947F2DAC97}" type="presParOf" srcId="{BD82283B-5CD5-4294-B3F0-AD3F7297ED11}" destId="{AFDE761C-97E1-4A53-85FE-A53D64259C5A}" srcOrd="5" destOrd="0" presId="urn:microsoft.com/office/officeart/2018/2/layout/IconVerticalSolidList"/>
    <dgm:cxn modelId="{7635AE04-014B-4731-92A7-E15992D2827E}" type="presParOf" srcId="{BD82283B-5CD5-4294-B3F0-AD3F7297ED11}" destId="{0E621D55-1713-4C63-823D-AAECD8FCA31D}" srcOrd="6" destOrd="0" presId="urn:microsoft.com/office/officeart/2018/2/layout/IconVerticalSolidList"/>
    <dgm:cxn modelId="{3AFA48C7-5E73-4873-8F63-8AD0CF9B7FB7}" type="presParOf" srcId="{0E621D55-1713-4C63-823D-AAECD8FCA31D}" destId="{0E6446A2-FDE0-429F-9EE5-E199163C25EC}" srcOrd="0" destOrd="0" presId="urn:microsoft.com/office/officeart/2018/2/layout/IconVerticalSolidList"/>
    <dgm:cxn modelId="{509D7775-40BD-422F-92FD-7ED1655B1D94}" type="presParOf" srcId="{0E621D55-1713-4C63-823D-AAECD8FCA31D}" destId="{3CCDE7E1-ED10-4E6E-BE19-8E7EA1823CFC}" srcOrd="1" destOrd="0" presId="urn:microsoft.com/office/officeart/2018/2/layout/IconVerticalSolidList"/>
    <dgm:cxn modelId="{0D2C43F9-7F33-4727-AB38-49E55FCD6A2C}" type="presParOf" srcId="{0E621D55-1713-4C63-823D-AAECD8FCA31D}" destId="{45FA07D7-4608-461E-AA22-1704BD98912B}" srcOrd="2" destOrd="0" presId="urn:microsoft.com/office/officeart/2018/2/layout/IconVerticalSolidList"/>
    <dgm:cxn modelId="{E920A2C2-23BD-4581-8379-5B15C979EEED}" type="presParOf" srcId="{0E621D55-1713-4C63-823D-AAECD8FCA31D}" destId="{110D49F7-0549-4F61-A3F1-E09362F0ED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5207D3-303F-4DE8-B03A-0AB9CB5BC8C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CAE409-A90A-43D2-88AC-9875EAD97F8E}">
      <dgm:prSet/>
      <dgm:spPr/>
      <dgm:t>
        <a:bodyPr/>
        <a:lstStyle/>
        <a:p>
          <a:r>
            <a:rPr lang="en-US"/>
            <a:t>Access must be limited / controlled</a:t>
          </a:r>
        </a:p>
      </dgm:t>
    </dgm:pt>
    <dgm:pt modelId="{9C0686FD-995D-4CEE-A1CB-23835E966A7A}" type="parTrans" cxnId="{3BA0677A-B635-4BCE-84C5-9D59CB58D037}">
      <dgm:prSet/>
      <dgm:spPr/>
      <dgm:t>
        <a:bodyPr/>
        <a:lstStyle/>
        <a:p>
          <a:endParaRPr lang="en-US"/>
        </a:p>
      </dgm:t>
    </dgm:pt>
    <dgm:pt modelId="{2D2CE849-7914-4F20-9530-05C0AEA8FA05}" type="sibTrans" cxnId="{3BA0677A-B635-4BCE-84C5-9D59CB58D037}">
      <dgm:prSet/>
      <dgm:spPr/>
      <dgm:t>
        <a:bodyPr/>
        <a:lstStyle/>
        <a:p>
          <a:endParaRPr lang="en-US"/>
        </a:p>
      </dgm:t>
    </dgm:pt>
    <dgm:pt modelId="{9B8CB762-9E95-4805-9C85-04F11219FAF5}">
      <dgm:prSet/>
      <dgm:spPr/>
      <dgm:t>
        <a:bodyPr/>
        <a:lstStyle/>
        <a:p>
          <a:r>
            <a:rPr lang="en-US"/>
            <a:t>Copyright policies must be in place for students/faculty </a:t>
          </a:r>
        </a:p>
      </dgm:t>
    </dgm:pt>
    <dgm:pt modelId="{1ADF6716-20C7-4BD2-8AFD-2441110C734A}" type="parTrans" cxnId="{C5B433DD-9E86-48F6-96C5-E15BD36F53D0}">
      <dgm:prSet/>
      <dgm:spPr/>
      <dgm:t>
        <a:bodyPr/>
        <a:lstStyle/>
        <a:p>
          <a:endParaRPr lang="en-US"/>
        </a:p>
      </dgm:t>
    </dgm:pt>
    <dgm:pt modelId="{7A54B27F-4080-4AA6-AD9B-0432804EAE0C}" type="sibTrans" cxnId="{C5B433DD-9E86-48F6-96C5-E15BD36F53D0}">
      <dgm:prSet/>
      <dgm:spPr/>
      <dgm:t>
        <a:bodyPr/>
        <a:lstStyle/>
        <a:p>
          <a:endParaRPr lang="en-US"/>
        </a:p>
      </dgm:t>
    </dgm:pt>
    <dgm:pt modelId="{C28F79B2-7B7D-4D30-B535-855908C267CA}">
      <dgm:prSet/>
      <dgm:spPr/>
      <dgm:t>
        <a:bodyPr/>
        <a:lstStyle/>
        <a:p>
          <a:r>
            <a:rPr lang="en-US"/>
            <a:t>Copyright needs an informative component</a:t>
          </a:r>
        </a:p>
      </dgm:t>
    </dgm:pt>
    <dgm:pt modelId="{955CD993-E313-4622-9ED6-404F96891BE6}" type="parTrans" cxnId="{44D97741-2B59-4E75-9EB4-A9C5F155F445}">
      <dgm:prSet/>
      <dgm:spPr/>
      <dgm:t>
        <a:bodyPr/>
        <a:lstStyle/>
        <a:p>
          <a:endParaRPr lang="en-US"/>
        </a:p>
      </dgm:t>
    </dgm:pt>
    <dgm:pt modelId="{9B51A915-B588-4632-8D10-944B57DCDC1F}" type="sibTrans" cxnId="{44D97741-2B59-4E75-9EB4-A9C5F155F445}">
      <dgm:prSet/>
      <dgm:spPr/>
      <dgm:t>
        <a:bodyPr/>
        <a:lstStyle/>
        <a:p>
          <a:endParaRPr lang="en-US"/>
        </a:p>
      </dgm:t>
    </dgm:pt>
    <dgm:pt modelId="{F3A70B8F-AF06-4709-B3A8-1C70A68E520F}">
      <dgm:prSet/>
      <dgm:spPr/>
      <dgm:t>
        <a:bodyPr/>
        <a:lstStyle/>
        <a:p>
          <a:r>
            <a:rPr lang="en-US"/>
            <a:t>Copyright notices must accompany all materials used. </a:t>
          </a:r>
        </a:p>
      </dgm:t>
    </dgm:pt>
    <dgm:pt modelId="{B5FD89D3-52C8-4461-BFDF-BD5296660E2C}" type="parTrans" cxnId="{BBB26950-8A75-44C3-B1F5-098EFD69F374}">
      <dgm:prSet/>
      <dgm:spPr/>
      <dgm:t>
        <a:bodyPr/>
        <a:lstStyle/>
        <a:p>
          <a:endParaRPr lang="en-US"/>
        </a:p>
      </dgm:t>
    </dgm:pt>
    <dgm:pt modelId="{42773F2C-B133-4C98-BFE5-713D64C4ACD7}" type="sibTrans" cxnId="{BBB26950-8A75-44C3-B1F5-098EFD69F374}">
      <dgm:prSet/>
      <dgm:spPr/>
      <dgm:t>
        <a:bodyPr/>
        <a:lstStyle/>
        <a:p>
          <a:endParaRPr lang="en-US"/>
        </a:p>
      </dgm:t>
    </dgm:pt>
    <dgm:pt modelId="{0C987418-D625-4770-A231-88BAD03D6601}" type="pres">
      <dgm:prSet presAssocID="{DD5207D3-303F-4DE8-B03A-0AB9CB5BC8C2}" presName="root" presStyleCnt="0">
        <dgm:presLayoutVars>
          <dgm:dir/>
          <dgm:resizeHandles val="exact"/>
        </dgm:presLayoutVars>
      </dgm:prSet>
      <dgm:spPr/>
    </dgm:pt>
    <dgm:pt modelId="{5CF356EC-0690-4FC8-AE95-6664F37F3ED5}" type="pres">
      <dgm:prSet presAssocID="{49CAE409-A90A-43D2-88AC-9875EAD97F8E}" presName="compNode" presStyleCnt="0"/>
      <dgm:spPr/>
    </dgm:pt>
    <dgm:pt modelId="{BA22EA12-65F1-4830-94DE-C031F6382467}" type="pres">
      <dgm:prSet presAssocID="{49CAE409-A90A-43D2-88AC-9875EAD97F8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80CB089C-254F-45FF-B080-3CFB35461FDE}" type="pres">
      <dgm:prSet presAssocID="{49CAE409-A90A-43D2-88AC-9875EAD97F8E}" presName="spaceRect" presStyleCnt="0"/>
      <dgm:spPr/>
    </dgm:pt>
    <dgm:pt modelId="{912C3B60-4B95-4283-9306-7DDDEC421D16}" type="pres">
      <dgm:prSet presAssocID="{49CAE409-A90A-43D2-88AC-9875EAD97F8E}" presName="textRect" presStyleLbl="revTx" presStyleIdx="0" presStyleCnt="4">
        <dgm:presLayoutVars>
          <dgm:chMax val="1"/>
          <dgm:chPref val="1"/>
        </dgm:presLayoutVars>
      </dgm:prSet>
      <dgm:spPr/>
    </dgm:pt>
    <dgm:pt modelId="{05845099-780A-4D2E-893C-162A4E955198}" type="pres">
      <dgm:prSet presAssocID="{2D2CE849-7914-4F20-9530-05C0AEA8FA05}" presName="sibTrans" presStyleCnt="0"/>
      <dgm:spPr/>
    </dgm:pt>
    <dgm:pt modelId="{DB73D7F2-9421-4115-9779-74CE1EBC6659}" type="pres">
      <dgm:prSet presAssocID="{9B8CB762-9E95-4805-9C85-04F11219FAF5}" presName="compNode" presStyleCnt="0"/>
      <dgm:spPr/>
    </dgm:pt>
    <dgm:pt modelId="{70F01E5A-EC24-4DD9-B025-AB82FC2DB903}" type="pres">
      <dgm:prSet presAssocID="{9B8CB762-9E95-4805-9C85-04F11219FA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8C31727-C053-4AA0-B187-B66C3397CE4C}" type="pres">
      <dgm:prSet presAssocID="{9B8CB762-9E95-4805-9C85-04F11219FAF5}" presName="spaceRect" presStyleCnt="0"/>
      <dgm:spPr/>
    </dgm:pt>
    <dgm:pt modelId="{2560F95D-32DC-4EA0-9807-92B1E9B7D83E}" type="pres">
      <dgm:prSet presAssocID="{9B8CB762-9E95-4805-9C85-04F11219FAF5}" presName="textRect" presStyleLbl="revTx" presStyleIdx="1" presStyleCnt="4">
        <dgm:presLayoutVars>
          <dgm:chMax val="1"/>
          <dgm:chPref val="1"/>
        </dgm:presLayoutVars>
      </dgm:prSet>
      <dgm:spPr/>
    </dgm:pt>
    <dgm:pt modelId="{E8C03F1A-5357-4749-BF6D-504F15AAC633}" type="pres">
      <dgm:prSet presAssocID="{7A54B27F-4080-4AA6-AD9B-0432804EAE0C}" presName="sibTrans" presStyleCnt="0"/>
      <dgm:spPr/>
    </dgm:pt>
    <dgm:pt modelId="{51BA3D1D-7A25-42ED-8A5B-325BBAB3917D}" type="pres">
      <dgm:prSet presAssocID="{C28F79B2-7B7D-4D30-B535-855908C267CA}" presName="compNode" presStyleCnt="0"/>
      <dgm:spPr/>
    </dgm:pt>
    <dgm:pt modelId="{9C49FC09-961B-4BE7-A0D3-C4E6BB13F362}" type="pres">
      <dgm:prSet presAssocID="{C28F79B2-7B7D-4D30-B535-855908C267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955BA82-F8B0-4BB9-B7FC-D0A1897813AC}" type="pres">
      <dgm:prSet presAssocID="{C28F79B2-7B7D-4D30-B535-855908C267CA}" presName="spaceRect" presStyleCnt="0"/>
      <dgm:spPr/>
    </dgm:pt>
    <dgm:pt modelId="{88657D6E-2A9E-4A05-8332-9E2D91802311}" type="pres">
      <dgm:prSet presAssocID="{C28F79B2-7B7D-4D30-B535-855908C267CA}" presName="textRect" presStyleLbl="revTx" presStyleIdx="2" presStyleCnt="4">
        <dgm:presLayoutVars>
          <dgm:chMax val="1"/>
          <dgm:chPref val="1"/>
        </dgm:presLayoutVars>
      </dgm:prSet>
      <dgm:spPr/>
    </dgm:pt>
    <dgm:pt modelId="{A22A71B3-FF55-492A-AB5B-FF5B20873BB9}" type="pres">
      <dgm:prSet presAssocID="{9B51A915-B588-4632-8D10-944B57DCDC1F}" presName="sibTrans" presStyleCnt="0"/>
      <dgm:spPr/>
    </dgm:pt>
    <dgm:pt modelId="{CAED9D25-E31F-4CFC-9C39-779F686FDAB5}" type="pres">
      <dgm:prSet presAssocID="{F3A70B8F-AF06-4709-B3A8-1C70A68E520F}" presName="compNode" presStyleCnt="0"/>
      <dgm:spPr/>
    </dgm:pt>
    <dgm:pt modelId="{7F6911D0-7F10-48FD-BE6D-8236A05762A1}" type="pres">
      <dgm:prSet presAssocID="{F3A70B8F-AF06-4709-B3A8-1C70A68E52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070B0D41-2AE6-474C-88DF-2364EE5CD807}" type="pres">
      <dgm:prSet presAssocID="{F3A70B8F-AF06-4709-B3A8-1C70A68E520F}" presName="spaceRect" presStyleCnt="0"/>
      <dgm:spPr/>
    </dgm:pt>
    <dgm:pt modelId="{4D45FF2B-03A7-4A50-9A29-00CB508E0F4C}" type="pres">
      <dgm:prSet presAssocID="{F3A70B8F-AF06-4709-B3A8-1C70A68E520F}" presName="textRect" presStyleLbl="revTx" presStyleIdx="3" presStyleCnt="4">
        <dgm:presLayoutVars>
          <dgm:chMax val="1"/>
          <dgm:chPref val="1"/>
        </dgm:presLayoutVars>
      </dgm:prSet>
      <dgm:spPr/>
    </dgm:pt>
  </dgm:ptLst>
  <dgm:cxnLst>
    <dgm:cxn modelId="{44D97741-2B59-4E75-9EB4-A9C5F155F445}" srcId="{DD5207D3-303F-4DE8-B03A-0AB9CB5BC8C2}" destId="{C28F79B2-7B7D-4D30-B535-855908C267CA}" srcOrd="2" destOrd="0" parTransId="{955CD993-E313-4622-9ED6-404F96891BE6}" sibTransId="{9B51A915-B588-4632-8D10-944B57DCDC1F}"/>
    <dgm:cxn modelId="{BBB26950-8A75-44C3-B1F5-098EFD69F374}" srcId="{DD5207D3-303F-4DE8-B03A-0AB9CB5BC8C2}" destId="{F3A70B8F-AF06-4709-B3A8-1C70A68E520F}" srcOrd="3" destOrd="0" parTransId="{B5FD89D3-52C8-4461-BFDF-BD5296660E2C}" sibTransId="{42773F2C-B133-4C98-BFE5-713D64C4ACD7}"/>
    <dgm:cxn modelId="{3BA0677A-B635-4BCE-84C5-9D59CB58D037}" srcId="{DD5207D3-303F-4DE8-B03A-0AB9CB5BC8C2}" destId="{49CAE409-A90A-43D2-88AC-9875EAD97F8E}" srcOrd="0" destOrd="0" parTransId="{9C0686FD-995D-4CEE-A1CB-23835E966A7A}" sibTransId="{2D2CE849-7914-4F20-9530-05C0AEA8FA05}"/>
    <dgm:cxn modelId="{B1287A81-A4B8-4735-BE3C-7CB66A480AC8}" type="presOf" srcId="{C28F79B2-7B7D-4D30-B535-855908C267CA}" destId="{88657D6E-2A9E-4A05-8332-9E2D91802311}" srcOrd="0" destOrd="0" presId="urn:microsoft.com/office/officeart/2018/2/layout/IconLabelList"/>
    <dgm:cxn modelId="{115912BE-73CB-4036-85F4-FF33376F367E}" type="presOf" srcId="{9B8CB762-9E95-4805-9C85-04F11219FAF5}" destId="{2560F95D-32DC-4EA0-9807-92B1E9B7D83E}" srcOrd="0" destOrd="0" presId="urn:microsoft.com/office/officeart/2018/2/layout/IconLabelList"/>
    <dgm:cxn modelId="{B15F10D9-BF5E-4F35-A769-8F9FF98E9F40}" type="presOf" srcId="{49CAE409-A90A-43D2-88AC-9875EAD97F8E}" destId="{912C3B60-4B95-4283-9306-7DDDEC421D16}" srcOrd="0" destOrd="0" presId="urn:microsoft.com/office/officeart/2018/2/layout/IconLabelList"/>
    <dgm:cxn modelId="{6E34D3DC-9326-44F0-A043-993CB40483C4}" type="presOf" srcId="{DD5207D3-303F-4DE8-B03A-0AB9CB5BC8C2}" destId="{0C987418-D625-4770-A231-88BAD03D6601}" srcOrd="0" destOrd="0" presId="urn:microsoft.com/office/officeart/2018/2/layout/IconLabelList"/>
    <dgm:cxn modelId="{C5B433DD-9E86-48F6-96C5-E15BD36F53D0}" srcId="{DD5207D3-303F-4DE8-B03A-0AB9CB5BC8C2}" destId="{9B8CB762-9E95-4805-9C85-04F11219FAF5}" srcOrd="1" destOrd="0" parTransId="{1ADF6716-20C7-4BD2-8AFD-2441110C734A}" sibTransId="{7A54B27F-4080-4AA6-AD9B-0432804EAE0C}"/>
    <dgm:cxn modelId="{4AC422E7-0A20-4B6E-88AB-DE0EE5DD559D}" type="presOf" srcId="{F3A70B8F-AF06-4709-B3A8-1C70A68E520F}" destId="{4D45FF2B-03A7-4A50-9A29-00CB508E0F4C}" srcOrd="0" destOrd="0" presId="urn:microsoft.com/office/officeart/2018/2/layout/IconLabelList"/>
    <dgm:cxn modelId="{7B67E28A-A52A-4335-BD3E-F543638D5F77}" type="presParOf" srcId="{0C987418-D625-4770-A231-88BAD03D6601}" destId="{5CF356EC-0690-4FC8-AE95-6664F37F3ED5}" srcOrd="0" destOrd="0" presId="urn:microsoft.com/office/officeart/2018/2/layout/IconLabelList"/>
    <dgm:cxn modelId="{BEBC349B-2483-4D4F-A9BA-315C240DCF80}" type="presParOf" srcId="{5CF356EC-0690-4FC8-AE95-6664F37F3ED5}" destId="{BA22EA12-65F1-4830-94DE-C031F6382467}" srcOrd="0" destOrd="0" presId="urn:microsoft.com/office/officeart/2018/2/layout/IconLabelList"/>
    <dgm:cxn modelId="{1830C8D5-8586-4B7B-BF4A-109E90603F3A}" type="presParOf" srcId="{5CF356EC-0690-4FC8-AE95-6664F37F3ED5}" destId="{80CB089C-254F-45FF-B080-3CFB35461FDE}" srcOrd="1" destOrd="0" presId="urn:microsoft.com/office/officeart/2018/2/layout/IconLabelList"/>
    <dgm:cxn modelId="{66E38ABA-8B30-4396-B2FF-9182529C12E7}" type="presParOf" srcId="{5CF356EC-0690-4FC8-AE95-6664F37F3ED5}" destId="{912C3B60-4B95-4283-9306-7DDDEC421D16}" srcOrd="2" destOrd="0" presId="urn:microsoft.com/office/officeart/2018/2/layout/IconLabelList"/>
    <dgm:cxn modelId="{F2427D38-D614-4939-8F05-728CE7D85473}" type="presParOf" srcId="{0C987418-D625-4770-A231-88BAD03D6601}" destId="{05845099-780A-4D2E-893C-162A4E955198}" srcOrd="1" destOrd="0" presId="urn:microsoft.com/office/officeart/2018/2/layout/IconLabelList"/>
    <dgm:cxn modelId="{6BA46061-3CA7-4AD1-95D6-6087BD7DDC69}" type="presParOf" srcId="{0C987418-D625-4770-A231-88BAD03D6601}" destId="{DB73D7F2-9421-4115-9779-74CE1EBC6659}" srcOrd="2" destOrd="0" presId="urn:microsoft.com/office/officeart/2018/2/layout/IconLabelList"/>
    <dgm:cxn modelId="{6A4E916D-7B44-40ED-89EF-CF8A2B8EB09B}" type="presParOf" srcId="{DB73D7F2-9421-4115-9779-74CE1EBC6659}" destId="{70F01E5A-EC24-4DD9-B025-AB82FC2DB903}" srcOrd="0" destOrd="0" presId="urn:microsoft.com/office/officeart/2018/2/layout/IconLabelList"/>
    <dgm:cxn modelId="{02AB176E-01A6-44F8-8827-31380EA8EF13}" type="presParOf" srcId="{DB73D7F2-9421-4115-9779-74CE1EBC6659}" destId="{48C31727-C053-4AA0-B187-B66C3397CE4C}" srcOrd="1" destOrd="0" presId="urn:microsoft.com/office/officeart/2018/2/layout/IconLabelList"/>
    <dgm:cxn modelId="{EEAEA12C-07FA-4983-B57D-6DAEEE09F28D}" type="presParOf" srcId="{DB73D7F2-9421-4115-9779-74CE1EBC6659}" destId="{2560F95D-32DC-4EA0-9807-92B1E9B7D83E}" srcOrd="2" destOrd="0" presId="urn:microsoft.com/office/officeart/2018/2/layout/IconLabelList"/>
    <dgm:cxn modelId="{A59D90B7-CE1D-44C8-B2A0-3CC9D39E8275}" type="presParOf" srcId="{0C987418-D625-4770-A231-88BAD03D6601}" destId="{E8C03F1A-5357-4749-BF6D-504F15AAC633}" srcOrd="3" destOrd="0" presId="urn:microsoft.com/office/officeart/2018/2/layout/IconLabelList"/>
    <dgm:cxn modelId="{655446EE-3FC8-45E6-817F-BF18C0EAB4E8}" type="presParOf" srcId="{0C987418-D625-4770-A231-88BAD03D6601}" destId="{51BA3D1D-7A25-42ED-8A5B-325BBAB3917D}" srcOrd="4" destOrd="0" presId="urn:microsoft.com/office/officeart/2018/2/layout/IconLabelList"/>
    <dgm:cxn modelId="{E8953BC1-CCAF-40CC-8E8E-99ABB459A37A}" type="presParOf" srcId="{51BA3D1D-7A25-42ED-8A5B-325BBAB3917D}" destId="{9C49FC09-961B-4BE7-A0D3-C4E6BB13F362}" srcOrd="0" destOrd="0" presId="urn:microsoft.com/office/officeart/2018/2/layout/IconLabelList"/>
    <dgm:cxn modelId="{999FC713-5109-4717-A8F8-5B5C5F7E07B3}" type="presParOf" srcId="{51BA3D1D-7A25-42ED-8A5B-325BBAB3917D}" destId="{F955BA82-F8B0-4BB9-B7FC-D0A1897813AC}" srcOrd="1" destOrd="0" presId="urn:microsoft.com/office/officeart/2018/2/layout/IconLabelList"/>
    <dgm:cxn modelId="{BB83ABF3-859C-407F-A903-6A1CE24C3E47}" type="presParOf" srcId="{51BA3D1D-7A25-42ED-8A5B-325BBAB3917D}" destId="{88657D6E-2A9E-4A05-8332-9E2D91802311}" srcOrd="2" destOrd="0" presId="urn:microsoft.com/office/officeart/2018/2/layout/IconLabelList"/>
    <dgm:cxn modelId="{2EBF924E-D5C7-4A5B-8E04-12B2F0BB775E}" type="presParOf" srcId="{0C987418-D625-4770-A231-88BAD03D6601}" destId="{A22A71B3-FF55-492A-AB5B-FF5B20873BB9}" srcOrd="5" destOrd="0" presId="urn:microsoft.com/office/officeart/2018/2/layout/IconLabelList"/>
    <dgm:cxn modelId="{5DF287A5-45FB-4BA4-8D66-976167B5E581}" type="presParOf" srcId="{0C987418-D625-4770-A231-88BAD03D6601}" destId="{CAED9D25-E31F-4CFC-9C39-779F686FDAB5}" srcOrd="6" destOrd="0" presId="urn:microsoft.com/office/officeart/2018/2/layout/IconLabelList"/>
    <dgm:cxn modelId="{E7F110F7-F800-436C-BDAF-0997C0174B42}" type="presParOf" srcId="{CAED9D25-E31F-4CFC-9C39-779F686FDAB5}" destId="{7F6911D0-7F10-48FD-BE6D-8236A05762A1}" srcOrd="0" destOrd="0" presId="urn:microsoft.com/office/officeart/2018/2/layout/IconLabelList"/>
    <dgm:cxn modelId="{AC783E91-3E06-49E7-B3F4-2C0583ED58C0}" type="presParOf" srcId="{CAED9D25-E31F-4CFC-9C39-779F686FDAB5}" destId="{070B0D41-2AE6-474C-88DF-2364EE5CD807}" srcOrd="1" destOrd="0" presId="urn:microsoft.com/office/officeart/2018/2/layout/IconLabelList"/>
    <dgm:cxn modelId="{44C469DE-299F-4DE8-A619-04A9198FED61}" type="presParOf" srcId="{CAED9D25-E31F-4CFC-9C39-779F686FDAB5}" destId="{4D45FF2B-03A7-4A50-9A29-00CB508E0F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12316C-DFD6-4751-A63A-06DA3AAEA7ED}"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4E00D88C-40A2-4C63-81FA-70CE73E5DF49}">
      <dgm:prSet/>
      <dgm:spPr/>
      <dgm:t>
        <a:bodyPr/>
        <a:lstStyle/>
        <a:p>
          <a:r>
            <a:rPr lang="en-US"/>
            <a:t>Fair Use is CASE BY CASE</a:t>
          </a:r>
        </a:p>
      </dgm:t>
    </dgm:pt>
    <dgm:pt modelId="{FE9CD6C8-7540-4F4E-9FF3-48F7BB8770E8}" type="parTrans" cxnId="{B55CD589-CF2F-4A44-8E5B-00F8A0ABF43E}">
      <dgm:prSet/>
      <dgm:spPr/>
      <dgm:t>
        <a:bodyPr/>
        <a:lstStyle/>
        <a:p>
          <a:endParaRPr lang="en-US"/>
        </a:p>
      </dgm:t>
    </dgm:pt>
    <dgm:pt modelId="{E3B35AF6-799F-4E88-AFF0-9C2F67385781}" type="sibTrans" cxnId="{B55CD589-CF2F-4A44-8E5B-00F8A0ABF43E}">
      <dgm:prSet/>
      <dgm:spPr/>
      <dgm:t>
        <a:bodyPr/>
        <a:lstStyle/>
        <a:p>
          <a:endParaRPr lang="en-US"/>
        </a:p>
      </dgm:t>
    </dgm:pt>
    <dgm:pt modelId="{3BB577C1-4B29-4047-BFB2-B3C68B4FB716}">
      <dgm:prSet/>
      <dgm:spPr/>
      <dgm:t>
        <a:bodyPr/>
        <a:lstStyle/>
        <a:p>
          <a:r>
            <a:rPr lang="en-US"/>
            <a:t>Only a court can truly determine the final application of it.</a:t>
          </a:r>
        </a:p>
      </dgm:t>
    </dgm:pt>
    <dgm:pt modelId="{C6914C3E-8D7F-4848-8969-2C9C2B18ADB1}" type="parTrans" cxnId="{2EBE891C-F12E-4C44-9229-681E60B4FEE0}">
      <dgm:prSet/>
      <dgm:spPr/>
      <dgm:t>
        <a:bodyPr/>
        <a:lstStyle/>
        <a:p>
          <a:endParaRPr lang="en-US"/>
        </a:p>
      </dgm:t>
    </dgm:pt>
    <dgm:pt modelId="{A33F9D74-60C4-4993-A3D0-0CC3C38A57D1}" type="sibTrans" cxnId="{2EBE891C-F12E-4C44-9229-681E60B4FEE0}">
      <dgm:prSet/>
      <dgm:spPr/>
      <dgm:t>
        <a:bodyPr/>
        <a:lstStyle/>
        <a:p>
          <a:endParaRPr lang="en-US"/>
        </a:p>
      </dgm:t>
    </dgm:pt>
    <dgm:pt modelId="{C4CE64A2-EAF7-46C1-812D-8C959F466306}">
      <dgm:prSet/>
      <dgm:spPr/>
      <dgm:t>
        <a:bodyPr/>
        <a:lstStyle/>
        <a:p>
          <a:r>
            <a:rPr lang="en-US"/>
            <a:t>Use your best judgment</a:t>
          </a:r>
        </a:p>
      </dgm:t>
    </dgm:pt>
    <dgm:pt modelId="{E75CCA9A-3AE2-40EF-B374-D3616BC691F7}" type="parTrans" cxnId="{F00C4D64-0DF1-4680-AD1A-1A09ED67A6DB}">
      <dgm:prSet/>
      <dgm:spPr/>
      <dgm:t>
        <a:bodyPr/>
        <a:lstStyle/>
        <a:p>
          <a:endParaRPr lang="en-US"/>
        </a:p>
      </dgm:t>
    </dgm:pt>
    <dgm:pt modelId="{A67975DF-3403-475B-B480-98F6F74DDCFC}" type="sibTrans" cxnId="{F00C4D64-0DF1-4680-AD1A-1A09ED67A6DB}">
      <dgm:prSet/>
      <dgm:spPr/>
      <dgm:t>
        <a:bodyPr/>
        <a:lstStyle/>
        <a:p>
          <a:endParaRPr lang="en-US"/>
        </a:p>
      </dgm:t>
    </dgm:pt>
    <dgm:pt modelId="{7BCD27F6-59BA-4F2F-AFA6-CABB2C0030F5}" type="pres">
      <dgm:prSet presAssocID="{5F12316C-DFD6-4751-A63A-06DA3AAEA7ED}" presName="root" presStyleCnt="0">
        <dgm:presLayoutVars>
          <dgm:dir/>
          <dgm:resizeHandles val="exact"/>
        </dgm:presLayoutVars>
      </dgm:prSet>
      <dgm:spPr/>
    </dgm:pt>
    <dgm:pt modelId="{47816D08-4B8D-4ACE-8BF5-D593814978D0}" type="pres">
      <dgm:prSet presAssocID="{4E00D88C-40A2-4C63-81FA-70CE73E5DF49}" presName="compNode" presStyleCnt="0"/>
      <dgm:spPr/>
    </dgm:pt>
    <dgm:pt modelId="{61CA8935-4C14-425E-8969-EB54B6771A6F}" type="pres">
      <dgm:prSet presAssocID="{4E00D88C-40A2-4C63-81FA-70CE73E5DF49}" presName="bgRect" presStyleLbl="bgShp" presStyleIdx="0" presStyleCnt="3"/>
      <dgm:spPr/>
    </dgm:pt>
    <dgm:pt modelId="{9715CEE6-B15C-4D46-84AF-772FABE0D42A}" type="pres">
      <dgm:prSet presAssocID="{4E00D88C-40A2-4C63-81FA-70CE73E5DF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53084253-EB08-4B3E-89B9-7293D3BAABD2}" type="pres">
      <dgm:prSet presAssocID="{4E00D88C-40A2-4C63-81FA-70CE73E5DF49}" presName="spaceRect" presStyleCnt="0"/>
      <dgm:spPr/>
    </dgm:pt>
    <dgm:pt modelId="{D16F2233-7813-4817-87E9-0190F4645F4C}" type="pres">
      <dgm:prSet presAssocID="{4E00D88C-40A2-4C63-81FA-70CE73E5DF49}" presName="parTx" presStyleLbl="revTx" presStyleIdx="0" presStyleCnt="3">
        <dgm:presLayoutVars>
          <dgm:chMax val="0"/>
          <dgm:chPref val="0"/>
        </dgm:presLayoutVars>
      </dgm:prSet>
      <dgm:spPr/>
    </dgm:pt>
    <dgm:pt modelId="{88395AE6-332F-4B50-9A5A-B8A6A821694A}" type="pres">
      <dgm:prSet presAssocID="{E3B35AF6-799F-4E88-AFF0-9C2F67385781}" presName="sibTrans" presStyleCnt="0"/>
      <dgm:spPr/>
    </dgm:pt>
    <dgm:pt modelId="{B660BA9A-BEA4-4052-8A12-F601962B339C}" type="pres">
      <dgm:prSet presAssocID="{3BB577C1-4B29-4047-BFB2-B3C68B4FB716}" presName="compNode" presStyleCnt="0"/>
      <dgm:spPr/>
    </dgm:pt>
    <dgm:pt modelId="{DE6E388B-1685-42C1-950C-C56956C622BB}" type="pres">
      <dgm:prSet presAssocID="{3BB577C1-4B29-4047-BFB2-B3C68B4FB716}" presName="bgRect" presStyleLbl="bgShp" presStyleIdx="1" presStyleCnt="3"/>
      <dgm:spPr/>
    </dgm:pt>
    <dgm:pt modelId="{6B79F69C-3EE4-4304-9B1D-BAF473160827}" type="pres">
      <dgm:prSet presAssocID="{3BB577C1-4B29-4047-BFB2-B3C68B4FB7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46A94412-E3FA-4B16-8A6E-DC45554C7C54}" type="pres">
      <dgm:prSet presAssocID="{3BB577C1-4B29-4047-BFB2-B3C68B4FB716}" presName="spaceRect" presStyleCnt="0"/>
      <dgm:spPr/>
    </dgm:pt>
    <dgm:pt modelId="{078E2EC5-73C7-4019-A863-4E1445517AA3}" type="pres">
      <dgm:prSet presAssocID="{3BB577C1-4B29-4047-BFB2-B3C68B4FB716}" presName="parTx" presStyleLbl="revTx" presStyleIdx="1" presStyleCnt="3">
        <dgm:presLayoutVars>
          <dgm:chMax val="0"/>
          <dgm:chPref val="0"/>
        </dgm:presLayoutVars>
      </dgm:prSet>
      <dgm:spPr/>
    </dgm:pt>
    <dgm:pt modelId="{6AC2CFA5-3E82-4F12-A9F1-74D745D02281}" type="pres">
      <dgm:prSet presAssocID="{A33F9D74-60C4-4993-A3D0-0CC3C38A57D1}" presName="sibTrans" presStyleCnt="0"/>
      <dgm:spPr/>
    </dgm:pt>
    <dgm:pt modelId="{433A2821-2395-482F-9AF1-B7FE6A3827E4}" type="pres">
      <dgm:prSet presAssocID="{C4CE64A2-EAF7-46C1-812D-8C959F466306}" presName="compNode" presStyleCnt="0"/>
      <dgm:spPr/>
    </dgm:pt>
    <dgm:pt modelId="{D3F30C7B-3495-4801-A617-2EE10E58AD01}" type="pres">
      <dgm:prSet presAssocID="{C4CE64A2-EAF7-46C1-812D-8C959F466306}" presName="bgRect" presStyleLbl="bgShp" presStyleIdx="2" presStyleCnt="3"/>
      <dgm:spPr/>
    </dgm:pt>
    <dgm:pt modelId="{9A668984-0F79-450F-B887-71A94F45C6BB}" type="pres">
      <dgm:prSet presAssocID="{C4CE64A2-EAF7-46C1-812D-8C959F4663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691321B0-F9FD-4803-8BB4-06D55421C53C}" type="pres">
      <dgm:prSet presAssocID="{C4CE64A2-EAF7-46C1-812D-8C959F466306}" presName="spaceRect" presStyleCnt="0"/>
      <dgm:spPr/>
    </dgm:pt>
    <dgm:pt modelId="{34C65ADC-1D66-4BB1-BF05-35B5B744BEAA}" type="pres">
      <dgm:prSet presAssocID="{C4CE64A2-EAF7-46C1-812D-8C959F466306}" presName="parTx" presStyleLbl="revTx" presStyleIdx="2" presStyleCnt="3">
        <dgm:presLayoutVars>
          <dgm:chMax val="0"/>
          <dgm:chPref val="0"/>
        </dgm:presLayoutVars>
      </dgm:prSet>
      <dgm:spPr/>
    </dgm:pt>
  </dgm:ptLst>
  <dgm:cxnLst>
    <dgm:cxn modelId="{2EBE891C-F12E-4C44-9229-681E60B4FEE0}" srcId="{5F12316C-DFD6-4751-A63A-06DA3AAEA7ED}" destId="{3BB577C1-4B29-4047-BFB2-B3C68B4FB716}" srcOrd="1" destOrd="0" parTransId="{C6914C3E-8D7F-4848-8969-2C9C2B18ADB1}" sibTransId="{A33F9D74-60C4-4993-A3D0-0CC3C38A57D1}"/>
    <dgm:cxn modelId="{5604DC30-D6F2-487D-BCAB-973C28C050A4}" type="presOf" srcId="{3BB577C1-4B29-4047-BFB2-B3C68B4FB716}" destId="{078E2EC5-73C7-4019-A863-4E1445517AA3}" srcOrd="0" destOrd="0" presId="urn:microsoft.com/office/officeart/2018/2/layout/IconVerticalSolidList"/>
    <dgm:cxn modelId="{54C06A39-371D-4EFF-8361-91BF8F5E8EC2}" type="presOf" srcId="{5F12316C-DFD6-4751-A63A-06DA3AAEA7ED}" destId="{7BCD27F6-59BA-4F2F-AFA6-CABB2C0030F5}" srcOrd="0" destOrd="0" presId="urn:microsoft.com/office/officeart/2018/2/layout/IconVerticalSolidList"/>
    <dgm:cxn modelId="{F00C4D64-0DF1-4680-AD1A-1A09ED67A6DB}" srcId="{5F12316C-DFD6-4751-A63A-06DA3AAEA7ED}" destId="{C4CE64A2-EAF7-46C1-812D-8C959F466306}" srcOrd="2" destOrd="0" parTransId="{E75CCA9A-3AE2-40EF-B374-D3616BC691F7}" sibTransId="{A67975DF-3403-475B-B480-98F6F74DDCFC}"/>
    <dgm:cxn modelId="{A538E566-74D8-4FE4-A822-FE095519388F}" type="presOf" srcId="{C4CE64A2-EAF7-46C1-812D-8C959F466306}" destId="{34C65ADC-1D66-4BB1-BF05-35B5B744BEAA}" srcOrd="0" destOrd="0" presId="urn:microsoft.com/office/officeart/2018/2/layout/IconVerticalSolidList"/>
    <dgm:cxn modelId="{B55CD589-CF2F-4A44-8E5B-00F8A0ABF43E}" srcId="{5F12316C-DFD6-4751-A63A-06DA3AAEA7ED}" destId="{4E00D88C-40A2-4C63-81FA-70CE73E5DF49}" srcOrd="0" destOrd="0" parTransId="{FE9CD6C8-7540-4F4E-9FF3-48F7BB8770E8}" sibTransId="{E3B35AF6-799F-4E88-AFF0-9C2F67385781}"/>
    <dgm:cxn modelId="{B0644FD6-9A40-4083-9900-2893C6C7A3AF}" type="presOf" srcId="{4E00D88C-40A2-4C63-81FA-70CE73E5DF49}" destId="{D16F2233-7813-4817-87E9-0190F4645F4C}" srcOrd="0" destOrd="0" presId="urn:microsoft.com/office/officeart/2018/2/layout/IconVerticalSolidList"/>
    <dgm:cxn modelId="{6A2DEA05-008F-4AA5-B57D-D19618BB165E}" type="presParOf" srcId="{7BCD27F6-59BA-4F2F-AFA6-CABB2C0030F5}" destId="{47816D08-4B8D-4ACE-8BF5-D593814978D0}" srcOrd="0" destOrd="0" presId="urn:microsoft.com/office/officeart/2018/2/layout/IconVerticalSolidList"/>
    <dgm:cxn modelId="{5A8AD707-4213-4D51-8ED2-0B239D168CC3}" type="presParOf" srcId="{47816D08-4B8D-4ACE-8BF5-D593814978D0}" destId="{61CA8935-4C14-425E-8969-EB54B6771A6F}" srcOrd="0" destOrd="0" presId="urn:microsoft.com/office/officeart/2018/2/layout/IconVerticalSolidList"/>
    <dgm:cxn modelId="{B348CC6A-B7F2-4F9B-B63D-3758A6ABD88B}" type="presParOf" srcId="{47816D08-4B8D-4ACE-8BF5-D593814978D0}" destId="{9715CEE6-B15C-4D46-84AF-772FABE0D42A}" srcOrd="1" destOrd="0" presId="urn:microsoft.com/office/officeart/2018/2/layout/IconVerticalSolidList"/>
    <dgm:cxn modelId="{BB615341-C3CE-4D74-BEC8-5269AD8F0229}" type="presParOf" srcId="{47816D08-4B8D-4ACE-8BF5-D593814978D0}" destId="{53084253-EB08-4B3E-89B9-7293D3BAABD2}" srcOrd="2" destOrd="0" presId="urn:microsoft.com/office/officeart/2018/2/layout/IconVerticalSolidList"/>
    <dgm:cxn modelId="{EDE6B0A8-2FEE-4894-BB7C-9857D06A65E7}" type="presParOf" srcId="{47816D08-4B8D-4ACE-8BF5-D593814978D0}" destId="{D16F2233-7813-4817-87E9-0190F4645F4C}" srcOrd="3" destOrd="0" presId="urn:microsoft.com/office/officeart/2018/2/layout/IconVerticalSolidList"/>
    <dgm:cxn modelId="{60B38A05-B2C8-4DA2-8549-F1DEA3872DEA}" type="presParOf" srcId="{7BCD27F6-59BA-4F2F-AFA6-CABB2C0030F5}" destId="{88395AE6-332F-4B50-9A5A-B8A6A821694A}" srcOrd="1" destOrd="0" presId="urn:microsoft.com/office/officeart/2018/2/layout/IconVerticalSolidList"/>
    <dgm:cxn modelId="{F0E9DF4D-D5EB-4F88-A0EE-E5593EE209D9}" type="presParOf" srcId="{7BCD27F6-59BA-4F2F-AFA6-CABB2C0030F5}" destId="{B660BA9A-BEA4-4052-8A12-F601962B339C}" srcOrd="2" destOrd="0" presId="urn:microsoft.com/office/officeart/2018/2/layout/IconVerticalSolidList"/>
    <dgm:cxn modelId="{2D763477-08AE-4085-9FBF-38B2D5BB35CA}" type="presParOf" srcId="{B660BA9A-BEA4-4052-8A12-F601962B339C}" destId="{DE6E388B-1685-42C1-950C-C56956C622BB}" srcOrd="0" destOrd="0" presId="urn:microsoft.com/office/officeart/2018/2/layout/IconVerticalSolidList"/>
    <dgm:cxn modelId="{1F9FC92F-2927-4C55-B139-8716E94EFC03}" type="presParOf" srcId="{B660BA9A-BEA4-4052-8A12-F601962B339C}" destId="{6B79F69C-3EE4-4304-9B1D-BAF473160827}" srcOrd="1" destOrd="0" presId="urn:microsoft.com/office/officeart/2018/2/layout/IconVerticalSolidList"/>
    <dgm:cxn modelId="{3EF5A9DF-D123-4731-8ADF-EE19A495386C}" type="presParOf" srcId="{B660BA9A-BEA4-4052-8A12-F601962B339C}" destId="{46A94412-E3FA-4B16-8A6E-DC45554C7C54}" srcOrd="2" destOrd="0" presId="urn:microsoft.com/office/officeart/2018/2/layout/IconVerticalSolidList"/>
    <dgm:cxn modelId="{94D8FB69-DA22-4405-BA9F-34AC2DC755DF}" type="presParOf" srcId="{B660BA9A-BEA4-4052-8A12-F601962B339C}" destId="{078E2EC5-73C7-4019-A863-4E1445517AA3}" srcOrd="3" destOrd="0" presId="urn:microsoft.com/office/officeart/2018/2/layout/IconVerticalSolidList"/>
    <dgm:cxn modelId="{2A597891-A7D6-418E-AB17-DCE2C5567C3F}" type="presParOf" srcId="{7BCD27F6-59BA-4F2F-AFA6-CABB2C0030F5}" destId="{6AC2CFA5-3E82-4F12-A9F1-74D745D02281}" srcOrd="3" destOrd="0" presId="urn:microsoft.com/office/officeart/2018/2/layout/IconVerticalSolidList"/>
    <dgm:cxn modelId="{60667E30-6052-495D-B55B-E2ED7FC93886}" type="presParOf" srcId="{7BCD27F6-59BA-4F2F-AFA6-CABB2C0030F5}" destId="{433A2821-2395-482F-9AF1-B7FE6A3827E4}" srcOrd="4" destOrd="0" presId="urn:microsoft.com/office/officeart/2018/2/layout/IconVerticalSolidList"/>
    <dgm:cxn modelId="{6D0285FE-A4FC-457C-94BF-2464F92592BF}" type="presParOf" srcId="{433A2821-2395-482F-9AF1-B7FE6A3827E4}" destId="{D3F30C7B-3495-4801-A617-2EE10E58AD01}" srcOrd="0" destOrd="0" presId="urn:microsoft.com/office/officeart/2018/2/layout/IconVerticalSolidList"/>
    <dgm:cxn modelId="{1CEE8417-0C19-4715-BEAC-54B8212DF890}" type="presParOf" srcId="{433A2821-2395-482F-9AF1-B7FE6A3827E4}" destId="{9A668984-0F79-450F-B887-71A94F45C6BB}" srcOrd="1" destOrd="0" presId="urn:microsoft.com/office/officeart/2018/2/layout/IconVerticalSolidList"/>
    <dgm:cxn modelId="{15A9BB6D-BCBF-4C67-BCD7-A162CC9D988B}" type="presParOf" srcId="{433A2821-2395-482F-9AF1-B7FE6A3827E4}" destId="{691321B0-F9FD-4803-8BB4-06D55421C53C}" srcOrd="2" destOrd="0" presId="urn:microsoft.com/office/officeart/2018/2/layout/IconVerticalSolidList"/>
    <dgm:cxn modelId="{ADE63DF1-178D-4C60-B977-1790561BA961}" type="presParOf" srcId="{433A2821-2395-482F-9AF1-B7FE6A3827E4}" destId="{34C65ADC-1D66-4BB1-BF05-35B5B744BE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02BF08-D170-497B-808E-1A62B2F677D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661043A-5CAC-48B6-AD04-CB32EDB8E575}">
      <dgm:prSet/>
      <dgm:spPr/>
      <dgm:t>
        <a:bodyPr/>
        <a:lstStyle/>
        <a:p>
          <a:pPr>
            <a:defRPr cap="all"/>
          </a:pPr>
          <a:r>
            <a:rPr lang="en-US"/>
            <a:t>the purpose and character of your use</a:t>
          </a:r>
        </a:p>
      </dgm:t>
    </dgm:pt>
    <dgm:pt modelId="{5A7C9C96-EC99-4BEA-802E-EBA4FF11E0DB}" type="parTrans" cxnId="{C0337F69-8CEB-4FFA-B046-EF0841EC3159}">
      <dgm:prSet/>
      <dgm:spPr/>
      <dgm:t>
        <a:bodyPr/>
        <a:lstStyle/>
        <a:p>
          <a:endParaRPr lang="en-US"/>
        </a:p>
      </dgm:t>
    </dgm:pt>
    <dgm:pt modelId="{EBC472C3-ED8C-4C78-9959-C2E3B135810E}" type="sibTrans" cxnId="{C0337F69-8CEB-4FFA-B046-EF0841EC3159}">
      <dgm:prSet/>
      <dgm:spPr/>
      <dgm:t>
        <a:bodyPr/>
        <a:lstStyle/>
        <a:p>
          <a:endParaRPr lang="en-US"/>
        </a:p>
      </dgm:t>
    </dgm:pt>
    <dgm:pt modelId="{25E0BE7B-9D87-4B48-B629-E37A3AF5DB5D}">
      <dgm:prSet/>
      <dgm:spPr/>
      <dgm:t>
        <a:bodyPr/>
        <a:lstStyle/>
        <a:p>
          <a:pPr>
            <a:defRPr cap="all"/>
          </a:pPr>
          <a:r>
            <a:rPr lang="en-US"/>
            <a:t>the nature of the copyrighted work</a:t>
          </a:r>
        </a:p>
      </dgm:t>
    </dgm:pt>
    <dgm:pt modelId="{2AAFDE3D-E3FB-4F0A-8F5B-78F62DB34D3D}" type="parTrans" cxnId="{A1F21632-FCF6-4147-BCFA-2740369077A3}">
      <dgm:prSet/>
      <dgm:spPr/>
      <dgm:t>
        <a:bodyPr/>
        <a:lstStyle/>
        <a:p>
          <a:endParaRPr lang="en-US"/>
        </a:p>
      </dgm:t>
    </dgm:pt>
    <dgm:pt modelId="{7A457575-0590-4578-A3CA-BC8D4AD7F5EA}" type="sibTrans" cxnId="{A1F21632-FCF6-4147-BCFA-2740369077A3}">
      <dgm:prSet/>
      <dgm:spPr/>
      <dgm:t>
        <a:bodyPr/>
        <a:lstStyle/>
        <a:p>
          <a:endParaRPr lang="en-US"/>
        </a:p>
      </dgm:t>
    </dgm:pt>
    <dgm:pt modelId="{2DD927A3-5484-48CF-BE05-1F061C8D935A}">
      <dgm:prSet/>
      <dgm:spPr/>
      <dgm:t>
        <a:bodyPr/>
        <a:lstStyle/>
        <a:p>
          <a:pPr>
            <a:defRPr cap="all"/>
          </a:pPr>
          <a:r>
            <a:rPr lang="en-US"/>
            <a:t>the amount and substantiality of the portion taken, and</a:t>
          </a:r>
        </a:p>
      </dgm:t>
    </dgm:pt>
    <dgm:pt modelId="{B13966C5-5F72-43A2-910E-3E61425564E1}" type="parTrans" cxnId="{D40B10F2-42BC-4F54-A508-88441841E475}">
      <dgm:prSet/>
      <dgm:spPr/>
      <dgm:t>
        <a:bodyPr/>
        <a:lstStyle/>
        <a:p>
          <a:endParaRPr lang="en-US"/>
        </a:p>
      </dgm:t>
    </dgm:pt>
    <dgm:pt modelId="{B3A48EF3-F8C8-4105-AC95-8A3BCB6A071B}" type="sibTrans" cxnId="{D40B10F2-42BC-4F54-A508-88441841E475}">
      <dgm:prSet/>
      <dgm:spPr/>
      <dgm:t>
        <a:bodyPr/>
        <a:lstStyle/>
        <a:p>
          <a:endParaRPr lang="en-US"/>
        </a:p>
      </dgm:t>
    </dgm:pt>
    <dgm:pt modelId="{BC39A727-90C1-425D-BE06-94A35E50ADF3}">
      <dgm:prSet/>
      <dgm:spPr/>
      <dgm:t>
        <a:bodyPr/>
        <a:lstStyle/>
        <a:p>
          <a:pPr>
            <a:defRPr cap="all"/>
          </a:pPr>
          <a:r>
            <a:rPr lang="en-US"/>
            <a:t>the effect of the use upon the potential market.</a:t>
          </a:r>
        </a:p>
      </dgm:t>
    </dgm:pt>
    <dgm:pt modelId="{B10049AD-827E-4AB5-9BFE-6CA37BA602DF}" type="parTrans" cxnId="{A0FA6E72-FDB5-4579-8C76-AD93531C5E43}">
      <dgm:prSet/>
      <dgm:spPr/>
      <dgm:t>
        <a:bodyPr/>
        <a:lstStyle/>
        <a:p>
          <a:endParaRPr lang="en-US"/>
        </a:p>
      </dgm:t>
    </dgm:pt>
    <dgm:pt modelId="{25A62F59-624D-499A-AAB4-A35936A878BC}" type="sibTrans" cxnId="{A0FA6E72-FDB5-4579-8C76-AD93531C5E43}">
      <dgm:prSet/>
      <dgm:spPr/>
      <dgm:t>
        <a:bodyPr/>
        <a:lstStyle/>
        <a:p>
          <a:endParaRPr lang="en-US"/>
        </a:p>
      </dgm:t>
    </dgm:pt>
    <dgm:pt modelId="{0B8821E4-603D-44B1-B09D-E29694B362C4}" type="pres">
      <dgm:prSet presAssocID="{2002BF08-D170-497B-808E-1A62B2F677D3}" presName="root" presStyleCnt="0">
        <dgm:presLayoutVars>
          <dgm:dir/>
          <dgm:resizeHandles val="exact"/>
        </dgm:presLayoutVars>
      </dgm:prSet>
      <dgm:spPr/>
    </dgm:pt>
    <dgm:pt modelId="{4256CA8E-728F-47D9-817F-E6C5341D612A}" type="pres">
      <dgm:prSet presAssocID="{1661043A-5CAC-48B6-AD04-CB32EDB8E575}" presName="compNode" presStyleCnt="0"/>
      <dgm:spPr/>
    </dgm:pt>
    <dgm:pt modelId="{A0126503-B53F-4FB4-B127-648AE0814D6D}" type="pres">
      <dgm:prSet presAssocID="{1661043A-5CAC-48B6-AD04-CB32EDB8E575}" presName="iconBgRect" presStyleLbl="bgShp" presStyleIdx="0" presStyleCnt="4"/>
      <dgm:spPr>
        <a:prstGeom prst="round2DiagRect">
          <a:avLst>
            <a:gd name="adj1" fmla="val 29727"/>
            <a:gd name="adj2" fmla="val 0"/>
          </a:avLst>
        </a:prstGeom>
      </dgm:spPr>
    </dgm:pt>
    <dgm:pt modelId="{1A662F47-6A54-479E-9E75-15CE529CB162}" type="pres">
      <dgm:prSet presAssocID="{1661043A-5CAC-48B6-AD04-CB32EDB8E5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 mark"/>
        </a:ext>
      </dgm:extLst>
    </dgm:pt>
    <dgm:pt modelId="{F20D3E73-19C5-4AC7-B6D3-DCEFACE9BC53}" type="pres">
      <dgm:prSet presAssocID="{1661043A-5CAC-48B6-AD04-CB32EDB8E575}" presName="spaceRect" presStyleCnt="0"/>
      <dgm:spPr/>
    </dgm:pt>
    <dgm:pt modelId="{3E38C1B3-D8EE-4247-AD42-77FCE0EAA857}" type="pres">
      <dgm:prSet presAssocID="{1661043A-5CAC-48B6-AD04-CB32EDB8E575}" presName="textRect" presStyleLbl="revTx" presStyleIdx="0" presStyleCnt="4">
        <dgm:presLayoutVars>
          <dgm:chMax val="1"/>
          <dgm:chPref val="1"/>
        </dgm:presLayoutVars>
      </dgm:prSet>
      <dgm:spPr/>
    </dgm:pt>
    <dgm:pt modelId="{1DD03221-1847-45D4-9630-25BEBFA44E1D}" type="pres">
      <dgm:prSet presAssocID="{EBC472C3-ED8C-4C78-9959-C2E3B135810E}" presName="sibTrans" presStyleCnt="0"/>
      <dgm:spPr/>
    </dgm:pt>
    <dgm:pt modelId="{D5E9EB6E-F9CE-4EC2-B7B9-FE858455D340}" type="pres">
      <dgm:prSet presAssocID="{25E0BE7B-9D87-4B48-B629-E37A3AF5DB5D}" presName="compNode" presStyleCnt="0"/>
      <dgm:spPr/>
    </dgm:pt>
    <dgm:pt modelId="{AAEDCC95-0AA1-4C0E-B671-FD24EA9E7CC8}" type="pres">
      <dgm:prSet presAssocID="{25E0BE7B-9D87-4B48-B629-E37A3AF5DB5D}" presName="iconBgRect" presStyleLbl="bgShp" presStyleIdx="1" presStyleCnt="4"/>
      <dgm:spPr>
        <a:prstGeom prst="round2DiagRect">
          <a:avLst>
            <a:gd name="adj1" fmla="val 29727"/>
            <a:gd name="adj2" fmla="val 0"/>
          </a:avLst>
        </a:prstGeom>
      </dgm:spPr>
    </dgm:pt>
    <dgm:pt modelId="{E5F35E7F-8C81-4A08-AEB8-EFE53B481FB3}" type="pres">
      <dgm:prSet presAssocID="{25E0BE7B-9D87-4B48-B629-E37A3AF5DB5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029EA535-F480-4277-B531-8085221EF0DE}" type="pres">
      <dgm:prSet presAssocID="{25E0BE7B-9D87-4B48-B629-E37A3AF5DB5D}" presName="spaceRect" presStyleCnt="0"/>
      <dgm:spPr/>
    </dgm:pt>
    <dgm:pt modelId="{7494D231-0BA8-45A6-8F67-8A6E6F7BF7C2}" type="pres">
      <dgm:prSet presAssocID="{25E0BE7B-9D87-4B48-B629-E37A3AF5DB5D}" presName="textRect" presStyleLbl="revTx" presStyleIdx="1" presStyleCnt="4">
        <dgm:presLayoutVars>
          <dgm:chMax val="1"/>
          <dgm:chPref val="1"/>
        </dgm:presLayoutVars>
      </dgm:prSet>
      <dgm:spPr/>
    </dgm:pt>
    <dgm:pt modelId="{96AFC8A0-32C9-4DAC-A69E-B7D7725637DD}" type="pres">
      <dgm:prSet presAssocID="{7A457575-0590-4578-A3CA-BC8D4AD7F5EA}" presName="sibTrans" presStyleCnt="0"/>
      <dgm:spPr/>
    </dgm:pt>
    <dgm:pt modelId="{53761278-1AD5-47F6-A73D-49DC0B493942}" type="pres">
      <dgm:prSet presAssocID="{2DD927A3-5484-48CF-BE05-1F061C8D935A}" presName="compNode" presStyleCnt="0"/>
      <dgm:spPr/>
    </dgm:pt>
    <dgm:pt modelId="{3B05B084-9F0B-4C16-8D92-7FE570E0C829}" type="pres">
      <dgm:prSet presAssocID="{2DD927A3-5484-48CF-BE05-1F061C8D935A}" presName="iconBgRect" presStyleLbl="bgShp" presStyleIdx="2" presStyleCnt="4"/>
      <dgm:spPr>
        <a:prstGeom prst="round2DiagRect">
          <a:avLst>
            <a:gd name="adj1" fmla="val 29727"/>
            <a:gd name="adj2" fmla="val 0"/>
          </a:avLst>
        </a:prstGeom>
      </dgm:spPr>
    </dgm:pt>
    <dgm:pt modelId="{752825D4-5501-49DB-B96E-3AD2212C7512}" type="pres">
      <dgm:prSet presAssocID="{2DD927A3-5484-48CF-BE05-1F061C8D935A}"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ie chart"/>
        </a:ext>
      </dgm:extLst>
    </dgm:pt>
    <dgm:pt modelId="{857E90A8-4923-4CC3-8CF8-B50DD9A26DEC}" type="pres">
      <dgm:prSet presAssocID="{2DD927A3-5484-48CF-BE05-1F061C8D935A}" presName="spaceRect" presStyleCnt="0"/>
      <dgm:spPr/>
    </dgm:pt>
    <dgm:pt modelId="{813F93BD-CA34-42E1-AC1E-76004CC2A900}" type="pres">
      <dgm:prSet presAssocID="{2DD927A3-5484-48CF-BE05-1F061C8D935A}" presName="textRect" presStyleLbl="revTx" presStyleIdx="2" presStyleCnt="4">
        <dgm:presLayoutVars>
          <dgm:chMax val="1"/>
          <dgm:chPref val="1"/>
        </dgm:presLayoutVars>
      </dgm:prSet>
      <dgm:spPr/>
    </dgm:pt>
    <dgm:pt modelId="{13B7A4A5-A0E2-4486-9DE3-67857B4063B9}" type="pres">
      <dgm:prSet presAssocID="{B3A48EF3-F8C8-4105-AC95-8A3BCB6A071B}" presName="sibTrans" presStyleCnt="0"/>
      <dgm:spPr/>
    </dgm:pt>
    <dgm:pt modelId="{92A76B77-A39E-4325-A0ED-B9828E213731}" type="pres">
      <dgm:prSet presAssocID="{BC39A727-90C1-425D-BE06-94A35E50ADF3}" presName="compNode" presStyleCnt="0"/>
      <dgm:spPr/>
    </dgm:pt>
    <dgm:pt modelId="{270D4E30-92FB-489E-A585-EF6E428D2F56}" type="pres">
      <dgm:prSet presAssocID="{BC39A727-90C1-425D-BE06-94A35E50ADF3}" presName="iconBgRect" presStyleLbl="bgShp" presStyleIdx="3" presStyleCnt="4"/>
      <dgm:spPr>
        <a:prstGeom prst="round2DiagRect">
          <a:avLst>
            <a:gd name="adj1" fmla="val 29727"/>
            <a:gd name="adj2" fmla="val 0"/>
          </a:avLst>
        </a:prstGeom>
      </dgm:spPr>
    </dgm:pt>
    <dgm:pt modelId="{AD628D80-9ED2-49CF-BA08-86D2ADAE1D30}" type="pres">
      <dgm:prSet presAssocID="{BC39A727-90C1-425D-BE06-94A35E50AD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llar"/>
        </a:ext>
      </dgm:extLst>
    </dgm:pt>
    <dgm:pt modelId="{0CEE20E2-B7E6-4E57-814C-238D1EF6ECE7}" type="pres">
      <dgm:prSet presAssocID="{BC39A727-90C1-425D-BE06-94A35E50ADF3}" presName="spaceRect" presStyleCnt="0"/>
      <dgm:spPr/>
    </dgm:pt>
    <dgm:pt modelId="{7E6448D4-4D28-43C1-8348-313B7E17D33B}" type="pres">
      <dgm:prSet presAssocID="{BC39A727-90C1-425D-BE06-94A35E50ADF3}" presName="textRect" presStyleLbl="revTx" presStyleIdx="3" presStyleCnt="4">
        <dgm:presLayoutVars>
          <dgm:chMax val="1"/>
          <dgm:chPref val="1"/>
        </dgm:presLayoutVars>
      </dgm:prSet>
      <dgm:spPr/>
    </dgm:pt>
  </dgm:ptLst>
  <dgm:cxnLst>
    <dgm:cxn modelId="{F1C6B703-D905-4F62-8F63-511B4AD3FD7A}" type="presOf" srcId="{25E0BE7B-9D87-4B48-B629-E37A3AF5DB5D}" destId="{7494D231-0BA8-45A6-8F67-8A6E6F7BF7C2}" srcOrd="0" destOrd="0" presId="urn:microsoft.com/office/officeart/2018/5/layout/IconLeafLabelList"/>
    <dgm:cxn modelId="{92BAC904-A074-4789-80ED-AC0F4F21A704}" type="presOf" srcId="{1661043A-5CAC-48B6-AD04-CB32EDB8E575}" destId="{3E38C1B3-D8EE-4247-AD42-77FCE0EAA857}" srcOrd="0" destOrd="0" presId="urn:microsoft.com/office/officeart/2018/5/layout/IconLeafLabelList"/>
    <dgm:cxn modelId="{780FE310-323D-4AA3-8B22-3F615DC8370D}" type="presOf" srcId="{2002BF08-D170-497B-808E-1A62B2F677D3}" destId="{0B8821E4-603D-44B1-B09D-E29694B362C4}" srcOrd="0" destOrd="0" presId="urn:microsoft.com/office/officeart/2018/5/layout/IconLeafLabelList"/>
    <dgm:cxn modelId="{A1F21632-FCF6-4147-BCFA-2740369077A3}" srcId="{2002BF08-D170-497B-808E-1A62B2F677D3}" destId="{25E0BE7B-9D87-4B48-B629-E37A3AF5DB5D}" srcOrd="1" destOrd="0" parTransId="{2AAFDE3D-E3FB-4F0A-8F5B-78F62DB34D3D}" sibTransId="{7A457575-0590-4578-A3CA-BC8D4AD7F5EA}"/>
    <dgm:cxn modelId="{C0337F69-8CEB-4FFA-B046-EF0841EC3159}" srcId="{2002BF08-D170-497B-808E-1A62B2F677D3}" destId="{1661043A-5CAC-48B6-AD04-CB32EDB8E575}" srcOrd="0" destOrd="0" parTransId="{5A7C9C96-EC99-4BEA-802E-EBA4FF11E0DB}" sibTransId="{EBC472C3-ED8C-4C78-9959-C2E3B135810E}"/>
    <dgm:cxn modelId="{E4AC186C-EA92-4ECD-A65E-AFC41E94CEA4}" type="presOf" srcId="{2DD927A3-5484-48CF-BE05-1F061C8D935A}" destId="{813F93BD-CA34-42E1-AC1E-76004CC2A900}" srcOrd="0" destOrd="0" presId="urn:microsoft.com/office/officeart/2018/5/layout/IconLeafLabelList"/>
    <dgm:cxn modelId="{A0FA6E72-FDB5-4579-8C76-AD93531C5E43}" srcId="{2002BF08-D170-497B-808E-1A62B2F677D3}" destId="{BC39A727-90C1-425D-BE06-94A35E50ADF3}" srcOrd="3" destOrd="0" parTransId="{B10049AD-827E-4AB5-9BFE-6CA37BA602DF}" sibTransId="{25A62F59-624D-499A-AAB4-A35936A878BC}"/>
    <dgm:cxn modelId="{14B97A84-A8E9-4DC0-9728-B57C44E9CABA}" type="presOf" srcId="{BC39A727-90C1-425D-BE06-94A35E50ADF3}" destId="{7E6448D4-4D28-43C1-8348-313B7E17D33B}" srcOrd="0" destOrd="0" presId="urn:microsoft.com/office/officeart/2018/5/layout/IconLeafLabelList"/>
    <dgm:cxn modelId="{D40B10F2-42BC-4F54-A508-88441841E475}" srcId="{2002BF08-D170-497B-808E-1A62B2F677D3}" destId="{2DD927A3-5484-48CF-BE05-1F061C8D935A}" srcOrd="2" destOrd="0" parTransId="{B13966C5-5F72-43A2-910E-3E61425564E1}" sibTransId="{B3A48EF3-F8C8-4105-AC95-8A3BCB6A071B}"/>
    <dgm:cxn modelId="{2306CC42-BF1A-4251-9AB3-F63A9CB885D0}" type="presParOf" srcId="{0B8821E4-603D-44B1-B09D-E29694B362C4}" destId="{4256CA8E-728F-47D9-817F-E6C5341D612A}" srcOrd="0" destOrd="0" presId="urn:microsoft.com/office/officeart/2018/5/layout/IconLeafLabelList"/>
    <dgm:cxn modelId="{C3DB688F-1EC9-4FE6-B6BF-843988188622}" type="presParOf" srcId="{4256CA8E-728F-47D9-817F-E6C5341D612A}" destId="{A0126503-B53F-4FB4-B127-648AE0814D6D}" srcOrd="0" destOrd="0" presId="urn:microsoft.com/office/officeart/2018/5/layout/IconLeafLabelList"/>
    <dgm:cxn modelId="{F818EA7B-D851-4888-960E-542A4A60CA3D}" type="presParOf" srcId="{4256CA8E-728F-47D9-817F-E6C5341D612A}" destId="{1A662F47-6A54-479E-9E75-15CE529CB162}" srcOrd="1" destOrd="0" presId="urn:microsoft.com/office/officeart/2018/5/layout/IconLeafLabelList"/>
    <dgm:cxn modelId="{3FDFC6E9-EA7D-4CA1-BECD-05D5A68AA4C5}" type="presParOf" srcId="{4256CA8E-728F-47D9-817F-E6C5341D612A}" destId="{F20D3E73-19C5-4AC7-B6D3-DCEFACE9BC53}" srcOrd="2" destOrd="0" presId="urn:microsoft.com/office/officeart/2018/5/layout/IconLeafLabelList"/>
    <dgm:cxn modelId="{B6EF844B-86DA-4B09-95BE-B996ED6F3953}" type="presParOf" srcId="{4256CA8E-728F-47D9-817F-E6C5341D612A}" destId="{3E38C1B3-D8EE-4247-AD42-77FCE0EAA857}" srcOrd="3" destOrd="0" presId="urn:microsoft.com/office/officeart/2018/5/layout/IconLeafLabelList"/>
    <dgm:cxn modelId="{48C17724-F50C-4F8C-9519-DD79A33F599C}" type="presParOf" srcId="{0B8821E4-603D-44B1-B09D-E29694B362C4}" destId="{1DD03221-1847-45D4-9630-25BEBFA44E1D}" srcOrd="1" destOrd="0" presId="urn:microsoft.com/office/officeart/2018/5/layout/IconLeafLabelList"/>
    <dgm:cxn modelId="{197CB49A-9D8D-462C-A06A-1126149BF6BF}" type="presParOf" srcId="{0B8821E4-603D-44B1-B09D-E29694B362C4}" destId="{D5E9EB6E-F9CE-4EC2-B7B9-FE858455D340}" srcOrd="2" destOrd="0" presId="urn:microsoft.com/office/officeart/2018/5/layout/IconLeafLabelList"/>
    <dgm:cxn modelId="{22F2E0B3-18A3-4206-858F-A3A08E4C2EBD}" type="presParOf" srcId="{D5E9EB6E-F9CE-4EC2-B7B9-FE858455D340}" destId="{AAEDCC95-0AA1-4C0E-B671-FD24EA9E7CC8}" srcOrd="0" destOrd="0" presId="urn:microsoft.com/office/officeart/2018/5/layout/IconLeafLabelList"/>
    <dgm:cxn modelId="{723D223C-FEDF-4A53-B4CD-0F2A2C752FAF}" type="presParOf" srcId="{D5E9EB6E-F9CE-4EC2-B7B9-FE858455D340}" destId="{E5F35E7F-8C81-4A08-AEB8-EFE53B481FB3}" srcOrd="1" destOrd="0" presId="urn:microsoft.com/office/officeart/2018/5/layout/IconLeafLabelList"/>
    <dgm:cxn modelId="{E0EB09EA-AE9A-4B3A-9779-C30A0A7C48D3}" type="presParOf" srcId="{D5E9EB6E-F9CE-4EC2-B7B9-FE858455D340}" destId="{029EA535-F480-4277-B531-8085221EF0DE}" srcOrd="2" destOrd="0" presId="urn:microsoft.com/office/officeart/2018/5/layout/IconLeafLabelList"/>
    <dgm:cxn modelId="{4151DDD2-3877-4A38-9395-A1DAE318A766}" type="presParOf" srcId="{D5E9EB6E-F9CE-4EC2-B7B9-FE858455D340}" destId="{7494D231-0BA8-45A6-8F67-8A6E6F7BF7C2}" srcOrd="3" destOrd="0" presId="urn:microsoft.com/office/officeart/2018/5/layout/IconLeafLabelList"/>
    <dgm:cxn modelId="{5C5A7614-7B4C-450A-978C-1CA70A1EF200}" type="presParOf" srcId="{0B8821E4-603D-44B1-B09D-E29694B362C4}" destId="{96AFC8A0-32C9-4DAC-A69E-B7D7725637DD}" srcOrd="3" destOrd="0" presId="urn:microsoft.com/office/officeart/2018/5/layout/IconLeafLabelList"/>
    <dgm:cxn modelId="{AD9F452F-E149-48F1-B2CD-A14B5E44DF90}" type="presParOf" srcId="{0B8821E4-603D-44B1-B09D-E29694B362C4}" destId="{53761278-1AD5-47F6-A73D-49DC0B493942}" srcOrd="4" destOrd="0" presId="urn:microsoft.com/office/officeart/2018/5/layout/IconLeafLabelList"/>
    <dgm:cxn modelId="{86038D08-B49D-4F8A-BBB2-CBA90B775252}" type="presParOf" srcId="{53761278-1AD5-47F6-A73D-49DC0B493942}" destId="{3B05B084-9F0B-4C16-8D92-7FE570E0C829}" srcOrd="0" destOrd="0" presId="urn:microsoft.com/office/officeart/2018/5/layout/IconLeafLabelList"/>
    <dgm:cxn modelId="{8DD67A75-3D79-4018-9D76-4BFC4FBE400A}" type="presParOf" srcId="{53761278-1AD5-47F6-A73D-49DC0B493942}" destId="{752825D4-5501-49DB-B96E-3AD2212C7512}" srcOrd="1" destOrd="0" presId="urn:microsoft.com/office/officeart/2018/5/layout/IconLeafLabelList"/>
    <dgm:cxn modelId="{AF2A3B73-E3F3-4F67-AC39-4BB238F74A08}" type="presParOf" srcId="{53761278-1AD5-47F6-A73D-49DC0B493942}" destId="{857E90A8-4923-4CC3-8CF8-B50DD9A26DEC}" srcOrd="2" destOrd="0" presId="urn:microsoft.com/office/officeart/2018/5/layout/IconLeafLabelList"/>
    <dgm:cxn modelId="{B90C08F2-E690-4F12-80DE-3D700772C3FE}" type="presParOf" srcId="{53761278-1AD5-47F6-A73D-49DC0B493942}" destId="{813F93BD-CA34-42E1-AC1E-76004CC2A900}" srcOrd="3" destOrd="0" presId="urn:microsoft.com/office/officeart/2018/5/layout/IconLeafLabelList"/>
    <dgm:cxn modelId="{E469D168-F987-4BF6-B5B3-D58556D0ED4B}" type="presParOf" srcId="{0B8821E4-603D-44B1-B09D-E29694B362C4}" destId="{13B7A4A5-A0E2-4486-9DE3-67857B4063B9}" srcOrd="5" destOrd="0" presId="urn:microsoft.com/office/officeart/2018/5/layout/IconLeafLabelList"/>
    <dgm:cxn modelId="{7F3D9400-4317-4B9A-BEF2-53975C2D0CC6}" type="presParOf" srcId="{0B8821E4-603D-44B1-B09D-E29694B362C4}" destId="{92A76B77-A39E-4325-A0ED-B9828E213731}" srcOrd="6" destOrd="0" presId="urn:microsoft.com/office/officeart/2018/5/layout/IconLeafLabelList"/>
    <dgm:cxn modelId="{B039BF6C-7A1E-4362-A0B8-2EE2F9928E89}" type="presParOf" srcId="{92A76B77-A39E-4325-A0ED-B9828E213731}" destId="{270D4E30-92FB-489E-A585-EF6E428D2F56}" srcOrd="0" destOrd="0" presId="urn:microsoft.com/office/officeart/2018/5/layout/IconLeafLabelList"/>
    <dgm:cxn modelId="{5115450A-15D7-4202-9F89-62F156B6E37B}" type="presParOf" srcId="{92A76B77-A39E-4325-A0ED-B9828E213731}" destId="{AD628D80-9ED2-49CF-BA08-86D2ADAE1D30}" srcOrd="1" destOrd="0" presId="urn:microsoft.com/office/officeart/2018/5/layout/IconLeafLabelList"/>
    <dgm:cxn modelId="{7AD58758-D091-4412-892B-1BE980B3C68C}" type="presParOf" srcId="{92A76B77-A39E-4325-A0ED-B9828E213731}" destId="{0CEE20E2-B7E6-4E57-814C-238D1EF6ECE7}" srcOrd="2" destOrd="0" presId="urn:microsoft.com/office/officeart/2018/5/layout/IconLeafLabelList"/>
    <dgm:cxn modelId="{DB55B4A9-313C-4136-A666-3D018567CF66}" type="presParOf" srcId="{92A76B77-A39E-4325-A0ED-B9828E213731}" destId="{7E6448D4-4D28-43C1-8348-313B7E17D33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039E9-E94A-4C96-A327-4A47B7D90399}">
      <dsp:nvSpPr>
        <dsp:cNvPr id="0" name=""/>
        <dsp:cNvSpPr/>
      </dsp:nvSpPr>
      <dsp:spPr>
        <a:xfrm>
          <a:off x="0" y="2170"/>
          <a:ext cx="5906181" cy="11002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462F9-DE55-4023-9F49-4FE161ACD852}">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539366-C1FE-48BE-B35E-D8BA71458D37}">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Works that are no longer protected by copyright = public domain</a:t>
          </a:r>
        </a:p>
      </dsp:txBody>
      <dsp:txXfrm>
        <a:off x="1270834" y="2170"/>
        <a:ext cx="4635346" cy="1100289"/>
      </dsp:txXfrm>
    </dsp:sp>
    <dsp:sp modelId="{BBCAAF5B-5B38-41D8-9D9C-5A9147435D00}">
      <dsp:nvSpPr>
        <dsp:cNvPr id="0" name=""/>
        <dsp:cNvSpPr/>
      </dsp:nvSpPr>
      <dsp:spPr>
        <a:xfrm>
          <a:off x="0" y="1377533"/>
          <a:ext cx="5906181" cy="11002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870E1-AED7-4419-A46C-3C87041A977A}">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93F1FC-AEA9-403E-B3A5-AAB17915D57B}">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All works first published or released before January 1, 1925</a:t>
          </a:r>
        </a:p>
      </dsp:txBody>
      <dsp:txXfrm>
        <a:off x="1270834" y="1377533"/>
        <a:ext cx="4635346" cy="1100289"/>
      </dsp:txXfrm>
    </dsp:sp>
    <dsp:sp modelId="{BA015B50-2F8A-4195-A863-1FF3A1D55060}">
      <dsp:nvSpPr>
        <dsp:cNvPr id="0" name=""/>
        <dsp:cNvSpPr/>
      </dsp:nvSpPr>
      <dsp:spPr>
        <a:xfrm>
          <a:off x="0" y="2752895"/>
          <a:ext cx="5906181" cy="11002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1DEE3-C581-4B2F-A699-B1A1B0D50BF8}">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E6A0DD-20A2-4295-916E-20860CAD1219}">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Creators can release work into the public domain.</a:t>
          </a:r>
        </a:p>
      </dsp:txBody>
      <dsp:txXfrm>
        <a:off x="1270834" y="2752895"/>
        <a:ext cx="4635346" cy="1100289"/>
      </dsp:txXfrm>
    </dsp:sp>
    <dsp:sp modelId="{5E4370CE-1D08-4841-A926-ED222421482B}">
      <dsp:nvSpPr>
        <dsp:cNvPr id="0" name=""/>
        <dsp:cNvSpPr/>
      </dsp:nvSpPr>
      <dsp:spPr>
        <a:xfrm>
          <a:off x="0" y="4128257"/>
          <a:ext cx="5906181" cy="11002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3795-8AF9-4446-8DC1-92C91D039E1E}">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76FCD5-8555-4A3B-B111-0CF646481585}">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And then there’s a whole bunch of separate dates and exceptions… </a:t>
          </a:r>
        </a:p>
      </dsp:txBody>
      <dsp:txXfrm>
        <a:off x="1270834" y="4128257"/>
        <a:ext cx="4635346" cy="1100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88D6D-30FF-4F81-AFD2-99E369CC84F8}">
      <dsp:nvSpPr>
        <dsp:cNvPr id="0" name=""/>
        <dsp:cNvSpPr/>
      </dsp:nvSpPr>
      <dsp:spPr>
        <a:xfrm>
          <a:off x="0" y="2170"/>
          <a:ext cx="5906181" cy="11002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CE03A-6136-4B36-A225-343375219521}">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CC5EA4-26D4-47B2-9797-34ECECB118B5}">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Creative Commons licenses are the most common licenses for OER.  </a:t>
          </a:r>
        </a:p>
      </dsp:txBody>
      <dsp:txXfrm>
        <a:off x="1270834" y="2170"/>
        <a:ext cx="4635346" cy="1100289"/>
      </dsp:txXfrm>
    </dsp:sp>
    <dsp:sp modelId="{128D2E39-8132-412C-82B5-7F54C0239CAD}">
      <dsp:nvSpPr>
        <dsp:cNvPr id="0" name=""/>
        <dsp:cNvSpPr/>
      </dsp:nvSpPr>
      <dsp:spPr>
        <a:xfrm>
          <a:off x="0" y="1377533"/>
          <a:ext cx="5906181" cy="1100289"/>
        </a:xfrm>
        <a:prstGeom prst="roundRect">
          <a:avLst>
            <a:gd name="adj" fmla="val 10000"/>
          </a:avLst>
        </a:prstGeom>
        <a:solidFill>
          <a:schemeClr val="accent2">
            <a:hueOff val="-1130992"/>
            <a:satOff val="3728"/>
            <a:lumOff val="3987"/>
            <a:alphaOff val="0"/>
          </a:schemeClr>
        </a:solidFill>
        <a:ln>
          <a:noFill/>
        </a:ln>
        <a:effectLst/>
      </dsp:spPr>
      <dsp:style>
        <a:lnRef idx="0">
          <a:scrgbClr r="0" g="0" b="0"/>
        </a:lnRef>
        <a:fillRef idx="1">
          <a:scrgbClr r="0" g="0" b="0"/>
        </a:fillRef>
        <a:effectRef idx="0">
          <a:scrgbClr r="0" g="0" b="0"/>
        </a:effectRef>
        <a:fontRef idx="minor"/>
      </dsp:style>
    </dsp:sp>
    <dsp:sp modelId="{781B4E32-2D88-41DB-B5AB-DF6840A21112}">
      <dsp:nvSpPr>
        <dsp:cNvPr id="0" name=""/>
        <dsp:cNvSpPr/>
      </dsp:nvSpPr>
      <dsp:spPr>
        <a:xfrm>
          <a:off x="332837" y="1625098"/>
          <a:ext cx="605159" cy="6051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054FC3-C574-492E-898A-9A406D41C483}">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They work with copyright – not against copyright</a:t>
          </a:r>
        </a:p>
      </dsp:txBody>
      <dsp:txXfrm>
        <a:off x="1270834" y="1377533"/>
        <a:ext cx="4635346" cy="1100289"/>
      </dsp:txXfrm>
    </dsp:sp>
    <dsp:sp modelId="{B8681279-D0A3-4C05-A82F-30170C3AC926}">
      <dsp:nvSpPr>
        <dsp:cNvPr id="0" name=""/>
        <dsp:cNvSpPr/>
      </dsp:nvSpPr>
      <dsp:spPr>
        <a:xfrm>
          <a:off x="0" y="2752895"/>
          <a:ext cx="5906181" cy="1100289"/>
        </a:xfrm>
        <a:prstGeom prst="roundRect">
          <a:avLst>
            <a:gd name="adj" fmla="val 10000"/>
          </a:avLst>
        </a:prstGeom>
        <a:solidFill>
          <a:schemeClr val="accent2">
            <a:hueOff val="-2261984"/>
            <a:satOff val="7457"/>
            <a:lumOff val="7974"/>
            <a:alphaOff val="0"/>
          </a:schemeClr>
        </a:solidFill>
        <a:ln>
          <a:noFill/>
        </a:ln>
        <a:effectLst/>
      </dsp:spPr>
      <dsp:style>
        <a:lnRef idx="0">
          <a:scrgbClr r="0" g="0" b="0"/>
        </a:lnRef>
        <a:fillRef idx="1">
          <a:scrgbClr r="0" g="0" b="0"/>
        </a:fillRef>
        <a:effectRef idx="0">
          <a:scrgbClr r="0" g="0" b="0"/>
        </a:effectRef>
        <a:fontRef idx="minor"/>
      </dsp:style>
    </dsp:sp>
    <dsp:sp modelId="{9323685C-C64F-4C44-8986-0F2D63857865}">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CCA73D-2DFC-4A40-86EE-B433F2D59047}">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They make permissions transparent for reuse</a:t>
          </a:r>
        </a:p>
      </dsp:txBody>
      <dsp:txXfrm>
        <a:off x="1270834" y="2752895"/>
        <a:ext cx="4635346" cy="1100289"/>
      </dsp:txXfrm>
    </dsp:sp>
    <dsp:sp modelId="{E8F5C83C-A66E-4652-93F0-7905162943C2}">
      <dsp:nvSpPr>
        <dsp:cNvPr id="0" name=""/>
        <dsp:cNvSpPr/>
      </dsp:nvSpPr>
      <dsp:spPr>
        <a:xfrm>
          <a:off x="0" y="4128257"/>
          <a:ext cx="5906181" cy="1100289"/>
        </a:xfrm>
        <a:prstGeom prst="roundRect">
          <a:avLst>
            <a:gd name="adj" fmla="val 10000"/>
          </a:avLst>
        </a:prstGeom>
        <a:solidFill>
          <a:schemeClr val="accent2">
            <a:hueOff val="-3392975"/>
            <a:satOff val="11185"/>
            <a:lumOff val="11961"/>
            <a:alphaOff val="0"/>
          </a:schemeClr>
        </a:solidFill>
        <a:ln>
          <a:noFill/>
        </a:ln>
        <a:effectLst/>
      </dsp:spPr>
      <dsp:style>
        <a:lnRef idx="0">
          <a:scrgbClr r="0" g="0" b="0"/>
        </a:lnRef>
        <a:fillRef idx="1">
          <a:scrgbClr r="0" g="0" b="0"/>
        </a:fillRef>
        <a:effectRef idx="0">
          <a:scrgbClr r="0" g="0" b="0"/>
        </a:effectRef>
        <a:fontRef idx="minor"/>
      </dsp:style>
    </dsp:sp>
    <dsp:sp modelId="{975995DE-CDBB-48D3-9C11-F7681CCF0A9D}">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A0BFD0-CDCD-4C80-B7D1-B59371BC1E5B}">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77900">
            <a:lnSpc>
              <a:spcPct val="90000"/>
            </a:lnSpc>
            <a:spcBef>
              <a:spcPct val="0"/>
            </a:spcBef>
            <a:spcAft>
              <a:spcPct val="35000"/>
            </a:spcAft>
            <a:buNone/>
          </a:pPr>
          <a:r>
            <a:rPr lang="en-US" sz="2200" kern="1200"/>
            <a:t>Anyone can use and assign them freely to their own works</a:t>
          </a:r>
        </a:p>
      </dsp:txBody>
      <dsp:txXfrm>
        <a:off x="1270834" y="4128257"/>
        <a:ext cx="4635346" cy="1100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48815-DFEB-4F60-A16F-E454C97FA769}">
      <dsp:nvSpPr>
        <dsp:cNvPr id="0" name=""/>
        <dsp:cNvSpPr/>
      </dsp:nvSpPr>
      <dsp:spPr>
        <a:xfrm>
          <a:off x="1816199" y="62805"/>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AF3E7-EF6D-4D60-B750-2A10E88800ED}">
      <dsp:nvSpPr>
        <dsp:cNvPr id="0" name=""/>
        <dsp:cNvSpPr/>
      </dsp:nvSpPr>
      <dsp:spPr>
        <a:xfrm>
          <a:off x="2284199" y="53080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52AA56-B530-4563-BE98-9C8B31B1C9C5}">
      <dsp:nvSpPr>
        <dsp:cNvPr id="0" name=""/>
        <dsp:cNvSpPr/>
      </dsp:nvSpPr>
      <dsp:spPr>
        <a:xfrm>
          <a:off x="1114199" y="29428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Fair Use </a:t>
          </a:r>
        </a:p>
      </dsp:txBody>
      <dsp:txXfrm>
        <a:off x="1114199" y="2942806"/>
        <a:ext cx="3600000" cy="720000"/>
      </dsp:txXfrm>
    </dsp:sp>
    <dsp:sp modelId="{B4309F69-2CA9-4C82-838A-7B83E39EDFDA}">
      <dsp:nvSpPr>
        <dsp:cNvPr id="0" name=""/>
        <dsp:cNvSpPr/>
      </dsp:nvSpPr>
      <dsp:spPr>
        <a:xfrm>
          <a:off x="6046199" y="62805"/>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95867-0AA9-4D42-A47A-369D61C6929B}">
      <dsp:nvSpPr>
        <dsp:cNvPr id="0" name=""/>
        <dsp:cNvSpPr/>
      </dsp:nvSpPr>
      <dsp:spPr>
        <a:xfrm>
          <a:off x="6514199" y="53080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B009B8-3596-4548-9805-4DC9C57E4A5A}">
      <dsp:nvSpPr>
        <dsp:cNvPr id="0" name=""/>
        <dsp:cNvSpPr/>
      </dsp:nvSpPr>
      <dsp:spPr>
        <a:xfrm>
          <a:off x="5344199" y="29428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TEACH Act</a:t>
          </a:r>
        </a:p>
      </dsp:txBody>
      <dsp:txXfrm>
        <a:off x="5344199" y="2942806"/>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C5DEB-55A1-4B47-AB04-861FCEA16D65}">
      <dsp:nvSpPr>
        <dsp:cNvPr id="0" name=""/>
        <dsp:cNvSpPr/>
      </dsp:nvSpPr>
      <dsp:spPr>
        <a:xfrm>
          <a:off x="0" y="2170"/>
          <a:ext cx="5906181" cy="11002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8C421-2511-4D68-A1FC-B76D88A08648}">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235C11-9EEF-44B8-9A6F-82175D5FAD39}">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100000"/>
            </a:lnSpc>
            <a:spcBef>
              <a:spcPct val="0"/>
            </a:spcBef>
            <a:spcAft>
              <a:spcPct val="35000"/>
            </a:spcAft>
            <a:buNone/>
          </a:pPr>
          <a:r>
            <a:rPr lang="en-US" sz="2100" kern="1200"/>
            <a:t>Makes using copyrighted material while teaching online more “permissible”</a:t>
          </a:r>
        </a:p>
      </dsp:txBody>
      <dsp:txXfrm>
        <a:off x="1270834" y="2170"/>
        <a:ext cx="4635346" cy="1100289"/>
      </dsp:txXfrm>
    </dsp:sp>
    <dsp:sp modelId="{B8028B9A-681C-4329-BE1F-AF78359532B8}">
      <dsp:nvSpPr>
        <dsp:cNvPr id="0" name=""/>
        <dsp:cNvSpPr/>
      </dsp:nvSpPr>
      <dsp:spPr>
        <a:xfrm>
          <a:off x="0" y="1377533"/>
          <a:ext cx="5906181" cy="11002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6101B-6314-4595-AF1D-3D23997A4008}">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A6437A-47A9-4A14-BD3E-D0F1B7DAB193}">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100000"/>
            </a:lnSpc>
            <a:spcBef>
              <a:spcPct val="0"/>
            </a:spcBef>
            <a:spcAft>
              <a:spcPct val="35000"/>
            </a:spcAft>
            <a:buNone/>
          </a:pPr>
          <a:r>
            <a:rPr lang="en-US" sz="2100" kern="1200"/>
            <a:t>Only applies to PERFORMANCE and DISPLAY permissions of copyright</a:t>
          </a:r>
        </a:p>
      </dsp:txBody>
      <dsp:txXfrm>
        <a:off x="1270834" y="1377533"/>
        <a:ext cx="4635346" cy="1100289"/>
      </dsp:txXfrm>
    </dsp:sp>
    <dsp:sp modelId="{89C4F374-DB78-4230-B107-08653292738B}">
      <dsp:nvSpPr>
        <dsp:cNvPr id="0" name=""/>
        <dsp:cNvSpPr/>
      </dsp:nvSpPr>
      <dsp:spPr>
        <a:xfrm>
          <a:off x="0" y="2752895"/>
          <a:ext cx="5906181" cy="11002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2EAE1-B5A8-4010-AC2A-7271BAA4322E}">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4273D-0028-4F78-9538-FF1C0B8260BC}">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100000"/>
            </a:lnSpc>
            <a:spcBef>
              <a:spcPct val="0"/>
            </a:spcBef>
            <a:spcAft>
              <a:spcPct val="35000"/>
            </a:spcAft>
            <a:buNone/>
          </a:pPr>
          <a:r>
            <a:rPr lang="en-US" sz="2100" kern="1200"/>
            <a:t>Perform: non-dramatic literary and non-dramatic musical works in their entirety</a:t>
          </a:r>
        </a:p>
      </dsp:txBody>
      <dsp:txXfrm>
        <a:off x="1270834" y="2752895"/>
        <a:ext cx="4635346" cy="1100289"/>
      </dsp:txXfrm>
    </dsp:sp>
    <dsp:sp modelId="{0E6446A2-FDE0-429F-9EE5-E199163C25EC}">
      <dsp:nvSpPr>
        <dsp:cNvPr id="0" name=""/>
        <dsp:cNvSpPr/>
      </dsp:nvSpPr>
      <dsp:spPr>
        <a:xfrm>
          <a:off x="0" y="4128257"/>
          <a:ext cx="5906181" cy="11002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DE7E1-ED10-4E6E-BE19-8E7EA1823CFC}">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0D49F7-0549-4F61-A3F1-E09362F0ED37}">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933450">
            <a:lnSpc>
              <a:spcPct val="100000"/>
            </a:lnSpc>
            <a:spcBef>
              <a:spcPct val="0"/>
            </a:spcBef>
            <a:spcAft>
              <a:spcPct val="35000"/>
            </a:spcAft>
            <a:buNone/>
          </a:pPr>
          <a:r>
            <a:rPr lang="en-US" sz="2100" kern="1200"/>
            <a:t>Display works: permits just as you would in a face-to-face class.</a:t>
          </a:r>
        </a:p>
      </dsp:txBody>
      <dsp:txXfrm>
        <a:off x="1270834" y="4128257"/>
        <a:ext cx="4635346" cy="1100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EA12-65F1-4830-94DE-C031F6382467}">
      <dsp:nvSpPr>
        <dsp:cNvPr id="0" name=""/>
        <dsp:cNvSpPr/>
      </dsp:nvSpPr>
      <dsp:spPr>
        <a:xfrm>
          <a:off x="938775" y="894462"/>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2C3B60-4B95-4283-9306-7DDDEC421D16}">
      <dsp:nvSpPr>
        <dsp:cNvPr id="0" name=""/>
        <dsp:cNvSpPr/>
      </dsp:nvSpPr>
      <dsp:spPr>
        <a:xfrm>
          <a:off x="372805"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Access must be limited / controlled</a:t>
          </a:r>
        </a:p>
      </dsp:txBody>
      <dsp:txXfrm>
        <a:off x="372805" y="2111149"/>
        <a:ext cx="2058075" cy="720000"/>
      </dsp:txXfrm>
    </dsp:sp>
    <dsp:sp modelId="{70F01E5A-EC24-4DD9-B025-AB82FC2DB903}">
      <dsp:nvSpPr>
        <dsp:cNvPr id="0" name=""/>
        <dsp:cNvSpPr/>
      </dsp:nvSpPr>
      <dsp:spPr>
        <a:xfrm>
          <a:off x="3357014" y="894462"/>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60F95D-32DC-4EA0-9807-92B1E9B7D83E}">
      <dsp:nvSpPr>
        <dsp:cNvPr id="0" name=""/>
        <dsp:cNvSpPr/>
      </dsp:nvSpPr>
      <dsp:spPr>
        <a:xfrm>
          <a:off x="2791043"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Copyright policies must be in place for students/faculty </a:t>
          </a:r>
        </a:p>
      </dsp:txBody>
      <dsp:txXfrm>
        <a:off x="2791043" y="2111149"/>
        <a:ext cx="2058075" cy="720000"/>
      </dsp:txXfrm>
    </dsp:sp>
    <dsp:sp modelId="{9C49FC09-961B-4BE7-A0D3-C4E6BB13F362}">
      <dsp:nvSpPr>
        <dsp:cNvPr id="0" name=""/>
        <dsp:cNvSpPr/>
      </dsp:nvSpPr>
      <dsp:spPr>
        <a:xfrm>
          <a:off x="5775252" y="894462"/>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657D6E-2A9E-4A05-8332-9E2D91802311}">
      <dsp:nvSpPr>
        <dsp:cNvPr id="0" name=""/>
        <dsp:cNvSpPr/>
      </dsp:nvSpPr>
      <dsp:spPr>
        <a:xfrm>
          <a:off x="5209281"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Copyright needs an informative component</a:t>
          </a:r>
        </a:p>
      </dsp:txBody>
      <dsp:txXfrm>
        <a:off x="5209281" y="2111149"/>
        <a:ext cx="2058075" cy="720000"/>
      </dsp:txXfrm>
    </dsp:sp>
    <dsp:sp modelId="{7F6911D0-7F10-48FD-BE6D-8236A05762A1}">
      <dsp:nvSpPr>
        <dsp:cNvPr id="0" name=""/>
        <dsp:cNvSpPr/>
      </dsp:nvSpPr>
      <dsp:spPr>
        <a:xfrm>
          <a:off x="8193490" y="894462"/>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5FF2B-03A7-4A50-9A29-00CB508E0F4C}">
      <dsp:nvSpPr>
        <dsp:cNvPr id="0" name=""/>
        <dsp:cNvSpPr/>
      </dsp:nvSpPr>
      <dsp:spPr>
        <a:xfrm>
          <a:off x="7627519"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Copyright notices must accompany all materials used. </a:t>
          </a:r>
        </a:p>
      </dsp:txBody>
      <dsp:txXfrm>
        <a:off x="7627519" y="2111149"/>
        <a:ext cx="2058075"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A8935-4C14-425E-8969-EB54B6771A6F}">
      <dsp:nvSpPr>
        <dsp:cNvPr id="0" name=""/>
        <dsp:cNvSpPr/>
      </dsp:nvSpPr>
      <dsp:spPr>
        <a:xfrm>
          <a:off x="0" y="454"/>
          <a:ext cx="10058399" cy="106420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5CEE6-B15C-4D46-84AF-772FABE0D42A}">
      <dsp:nvSpPr>
        <dsp:cNvPr id="0" name=""/>
        <dsp:cNvSpPr/>
      </dsp:nvSpPr>
      <dsp:spPr>
        <a:xfrm>
          <a:off x="321920" y="239899"/>
          <a:ext cx="585310" cy="585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6F2233-7813-4817-87E9-0190F4645F4C}">
      <dsp:nvSpPr>
        <dsp:cNvPr id="0" name=""/>
        <dsp:cNvSpPr/>
      </dsp:nvSpPr>
      <dsp:spPr>
        <a:xfrm>
          <a:off x="1229151" y="454"/>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90000"/>
            </a:lnSpc>
            <a:spcBef>
              <a:spcPct val="0"/>
            </a:spcBef>
            <a:spcAft>
              <a:spcPct val="35000"/>
            </a:spcAft>
            <a:buNone/>
          </a:pPr>
          <a:r>
            <a:rPr lang="en-US" sz="2500" kern="1200"/>
            <a:t>Fair Use is CASE BY CASE</a:t>
          </a:r>
        </a:p>
      </dsp:txBody>
      <dsp:txXfrm>
        <a:off x="1229151" y="454"/>
        <a:ext cx="8829248" cy="1064200"/>
      </dsp:txXfrm>
    </dsp:sp>
    <dsp:sp modelId="{DE6E388B-1685-42C1-950C-C56956C622BB}">
      <dsp:nvSpPr>
        <dsp:cNvPr id="0" name=""/>
        <dsp:cNvSpPr/>
      </dsp:nvSpPr>
      <dsp:spPr>
        <a:xfrm>
          <a:off x="0" y="1330705"/>
          <a:ext cx="10058399" cy="1064200"/>
        </a:xfrm>
        <a:prstGeom prst="roundRect">
          <a:avLst>
            <a:gd name="adj" fmla="val 10000"/>
          </a:avLst>
        </a:prstGeom>
        <a:solidFill>
          <a:schemeClr val="accent5">
            <a:hueOff val="-842315"/>
            <a:satOff val="-3972"/>
            <a:lumOff val="980"/>
            <a:alphaOff val="0"/>
          </a:schemeClr>
        </a:solidFill>
        <a:ln>
          <a:noFill/>
        </a:ln>
        <a:effectLst/>
      </dsp:spPr>
      <dsp:style>
        <a:lnRef idx="0">
          <a:scrgbClr r="0" g="0" b="0"/>
        </a:lnRef>
        <a:fillRef idx="1">
          <a:scrgbClr r="0" g="0" b="0"/>
        </a:fillRef>
        <a:effectRef idx="0">
          <a:scrgbClr r="0" g="0" b="0"/>
        </a:effectRef>
        <a:fontRef idx="minor"/>
      </dsp:style>
    </dsp:sp>
    <dsp:sp modelId="{6B79F69C-3EE4-4304-9B1D-BAF473160827}">
      <dsp:nvSpPr>
        <dsp:cNvPr id="0" name=""/>
        <dsp:cNvSpPr/>
      </dsp:nvSpPr>
      <dsp:spPr>
        <a:xfrm>
          <a:off x="321920" y="1570150"/>
          <a:ext cx="585310" cy="585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8E2EC5-73C7-4019-A863-4E1445517AA3}">
      <dsp:nvSpPr>
        <dsp:cNvPr id="0" name=""/>
        <dsp:cNvSpPr/>
      </dsp:nvSpPr>
      <dsp:spPr>
        <a:xfrm>
          <a:off x="1229151" y="1330705"/>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90000"/>
            </a:lnSpc>
            <a:spcBef>
              <a:spcPct val="0"/>
            </a:spcBef>
            <a:spcAft>
              <a:spcPct val="35000"/>
            </a:spcAft>
            <a:buNone/>
          </a:pPr>
          <a:r>
            <a:rPr lang="en-US" sz="2500" kern="1200"/>
            <a:t>Only a court can truly determine the final application of it.</a:t>
          </a:r>
        </a:p>
      </dsp:txBody>
      <dsp:txXfrm>
        <a:off x="1229151" y="1330705"/>
        <a:ext cx="8829248" cy="1064200"/>
      </dsp:txXfrm>
    </dsp:sp>
    <dsp:sp modelId="{D3F30C7B-3495-4801-A617-2EE10E58AD01}">
      <dsp:nvSpPr>
        <dsp:cNvPr id="0" name=""/>
        <dsp:cNvSpPr/>
      </dsp:nvSpPr>
      <dsp:spPr>
        <a:xfrm>
          <a:off x="0" y="2660956"/>
          <a:ext cx="10058399" cy="1064200"/>
        </a:xfrm>
        <a:prstGeom prst="roundRect">
          <a:avLst>
            <a:gd name="adj" fmla="val 10000"/>
          </a:avLst>
        </a:prstGeom>
        <a:solidFill>
          <a:schemeClr val="accent5">
            <a:hueOff val="-1684631"/>
            <a:satOff val="-7944"/>
            <a:lumOff val="1960"/>
            <a:alphaOff val="0"/>
          </a:schemeClr>
        </a:solidFill>
        <a:ln>
          <a:noFill/>
        </a:ln>
        <a:effectLst/>
      </dsp:spPr>
      <dsp:style>
        <a:lnRef idx="0">
          <a:scrgbClr r="0" g="0" b="0"/>
        </a:lnRef>
        <a:fillRef idx="1">
          <a:scrgbClr r="0" g="0" b="0"/>
        </a:fillRef>
        <a:effectRef idx="0">
          <a:scrgbClr r="0" g="0" b="0"/>
        </a:effectRef>
        <a:fontRef idx="minor"/>
      </dsp:style>
    </dsp:sp>
    <dsp:sp modelId="{9A668984-0F79-450F-B887-71A94F45C6BB}">
      <dsp:nvSpPr>
        <dsp:cNvPr id="0" name=""/>
        <dsp:cNvSpPr/>
      </dsp:nvSpPr>
      <dsp:spPr>
        <a:xfrm>
          <a:off x="321920" y="2900401"/>
          <a:ext cx="585310" cy="585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C65ADC-1D66-4BB1-BF05-35B5B744BEAA}">
      <dsp:nvSpPr>
        <dsp:cNvPr id="0" name=""/>
        <dsp:cNvSpPr/>
      </dsp:nvSpPr>
      <dsp:spPr>
        <a:xfrm>
          <a:off x="1229151" y="2660956"/>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90000"/>
            </a:lnSpc>
            <a:spcBef>
              <a:spcPct val="0"/>
            </a:spcBef>
            <a:spcAft>
              <a:spcPct val="35000"/>
            </a:spcAft>
            <a:buNone/>
          </a:pPr>
          <a:r>
            <a:rPr lang="en-US" sz="2500" kern="1200"/>
            <a:t>Use your best judgment</a:t>
          </a:r>
        </a:p>
      </dsp:txBody>
      <dsp:txXfrm>
        <a:off x="1229151" y="2660956"/>
        <a:ext cx="8829248" cy="1064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26503-B53F-4FB4-B127-648AE0814D6D}">
      <dsp:nvSpPr>
        <dsp:cNvPr id="0" name=""/>
        <dsp:cNvSpPr/>
      </dsp:nvSpPr>
      <dsp:spPr>
        <a:xfrm>
          <a:off x="430437" y="280855"/>
          <a:ext cx="1240378" cy="12403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62F47-6A54-479E-9E75-15CE529CB162}">
      <dsp:nvSpPr>
        <dsp:cNvPr id="0" name=""/>
        <dsp:cNvSpPr/>
      </dsp:nvSpPr>
      <dsp:spPr>
        <a:xfrm>
          <a:off x="694780" y="545198"/>
          <a:ext cx="711692" cy="7116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38C1B3-D8EE-4247-AD42-77FCE0EAA857}">
      <dsp:nvSpPr>
        <dsp:cNvPr id="0" name=""/>
        <dsp:cNvSpPr/>
      </dsp:nvSpPr>
      <dsp:spPr>
        <a:xfrm>
          <a:off x="33923" y="1907581"/>
          <a:ext cx="20334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the purpose and character of your use</a:t>
          </a:r>
        </a:p>
      </dsp:txBody>
      <dsp:txXfrm>
        <a:off x="33923" y="1907581"/>
        <a:ext cx="2033406" cy="720000"/>
      </dsp:txXfrm>
    </dsp:sp>
    <dsp:sp modelId="{AAEDCC95-0AA1-4C0E-B671-FD24EA9E7CC8}">
      <dsp:nvSpPr>
        <dsp:cNvPr id="0" name=""/>
        <dsp:cNvSpPr/>
      </dsp:nvSpPr>
      <dsp:spPr>
        <a:xfrm>
          <a:off x="2819690" y="280855"/>
          <a:ext cx="1240378" cy="124037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35E7F-8C81-4A08-AEB8-EFE53B481FB3}">
      <dsp:nvSpPr>
        <dsp:cNvPr id="0" name=""/>
        <dsp:cNvSpPr/>
      </dsp:nvSpPr>
      <dsp:spPr>
        <a:xfrm>
          <a:off x="3084033" y="545198"/>
          <a:ext cx="711692" cy="7116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4D231-0BA8-45A6-8F67-8A6E6F7BF7C2}">
      <dsp:nvSpPr>
        <dsp:cNvPr id="0" name=""/>
        <dsp:cNvSpPr/>
      </dsp:nvSpPr>
      <dsp:spPr>
        <a:xfrm>
          <a:off x="2423176" y="1907581"/>
          <a:ext cx="20334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the nature of the copyrighted work</a:t>
          </a:r>
        </a:p>
      </dsp:txBody>
      <dsp:txXfrm>
        <a:off x="2423176" y="1907581"/>
        <a:ext cx="2033406" cy="720000"/>
      </dsp:txXfrm>
    </dsp:sp>
    <dsp:sp modelId="{3B05B084-9F0B-4C16-8D92-7FE570E0C829}">
      <dsp:nvSpPr>
        <dsp:cNvPr id="0" name=""/>
        <dsp:cNvSpPr/>
      </dsp:nvSpPr>
      <dsp:spPr>
        <a:xfrm>
          <a:off x="5208943" y="280855"/>
          <a:ext cx="1240378" cy="124037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825D4-5501-49DB-B96E-3AD2212C7512}">
      <dsp:nvSpPr>
        <dsp:cNvPr id="0" name=""/>
        <dsp:cNvSpPr/>
      </dsp:nvSpPr>
      <dsp:spPr>
        <a:xfrm>
          <a:off x="5473286" y="545198"/>
          <a:ext cx="711692" cy="7116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3F93BD-CA34-42E1-AC1E-76004CC2A900}">
      <dsp:nvSpPr>
        <dsp:cNvPr id="0" name=""/>
        <dsp:cNvSpPr/>
      </dsp:nvSpPr>
      <dsp:spPr>
        <a:xfrm>
          <a:off x="4812429" y="1907581"/>
          <a:ext cx="20334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the amount and substantiality of the portion taken, and</a:t>
          </a:r>
        </a:p>
      </dsp:txBody>
      <dsp:txXfrm>
        <a:off x="4812429" y="1907581"/>
        <a:ext cx="2033406" cy="720000"/>
      </dsp:txXfrm>
    </dsp:sp>
    <dsp:sp modelId="{270D4E30-92FB-489E-A585-EF6E428D2F56}">
      <dsp:nvSpPr>
        <dsp:cNvPr id="0" name=""/>
        <dsp:cNvSpPr/>
      </dsp:nvSpPr>
      <dsp:spPr>
        <a:xfrm>
          <a:off x="7598196" y="280855"/>
          <a:ext cx="1240378" cy="124037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28D80-9ED2-49CF-BA08-86D2ADAE1D30}">
      <dsp:nvSpPr>
        <dsp:cNvPr id="0" name=""/>
        <dsp:cNvSpPr/>
      </dsp:nvSpPr>
      <dsp:spPr>
        <a:xfrm>
          <a:off x="7862539" y="545198"/>
          <a:ext cx="711692" cy="7116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448D4-4D28-43C1-8348-313B7E17D33B}">
      <dsp:nvSpPr>
        <dsp:cNvPr id="0" name=""/>
        <dsp:cNvSpPr/>
      </dsp:nvSpPr>
      <dsp:spPr>
        <a:xfrm>
          <a:off x="7201681" y="1907581"/>
          <a:ext cx="20334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the effect of the use upon the potential market.</a:t>
          </a:r>
        </a:p>
      </dsp:txBody>
      <dsp:txXfrm>
        <a:off x="7201681" y="1907581"/>
        <a:ext cx="2033406"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D97FD-F91C-4EAE-A4FC-22700B5AC809}" type="datetimeFigureOut">
              <a:rPr lang="en-US" smtClean="0"/>
              <a:t>10/16/20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60161-A847-4F59-B512-CCA32620F81C}" type="slidenum">
              <a:rPr lang="en-US" smtClean="0"/>
              <a:t>‹#›</a:t>
            </a:fld>
            <a:endParaRPr lang="en-US"/>
          </a:p>
        </p:txBody>
      </p:sp>
    </p:spTree>
    <p:extLst>
      <p:ext uri="{BB962C8B-B14F-4D97-AF65-F5344CB8AC3E}">
        <p14:creationId xmlns:p14="http://schemas.microsoft.com/office/powerpoint/2010/main" val="260947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3</a:t>
            </a:fld>
            <a:endParaRPr lang="en-US"/>
          </a:p>
        </p:txBody>
      </p:sp>
    </p:spTree>
    <p:extLst>
      <p:ext uri="{BB962C8B-B14F-4D97-AF65-F5344CB8AC3E}">
        <p14:creationId xmlns:p14="http://schemas.microsoft.com/office/powerpoint/2010/main" val="3309097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16</a:t>
            </a:fld>
            <a:endParaRPr lang="en-US"/>
          </a:p>
        </p:txBody>
      </p:sp>
    </p:spTree>
    <p:extLst>
      <p:ext uri="{BB962C8B-B14F-4D97-AF65-F5344CB8AC3E}">
        <p14:creationId xmlns:p14="http://schemas.microsoft.com/office/powerpoint/2010/main" val="257059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10e5dea6e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10e5dea6e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18</a:t>
            </a:fld>
            <a:endParaRPr lang="en-US"/>
          </a:p>
        </p:txBody>
      </p:sp>
    </p:spTree>
    <p:extLst>
      <p:ext uri="{BB962C8B-B14F-4D97-AF65-F5344CB8AC3E}">
        <p14:creationId xmlns:p14="http://schemas.microsoft.com/office/powerpoint/2010/main" val="71754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2122"/>
                </a:solidFill>
                <a:effectLst/>
                <a:latin typeface="Arial" panose="020B0604020202020204" pitchFamily="34" charset="0"/>
              </a:rPr>
              <a:t>Technology, Education and Copyright Harmonization Act:  </a:t>
            </a:r>
            <a:r>
              <a:rPr lang="en-US"/>
              <a:t>performance and display of material in online environments (</a:t>
            </a:r>
            <a:r>
              <a:rPr lang="en-US" err="1"/>
              <a:t>ie</a:t>
            </a:r>
            <a:r>
              <a:rPr lang="en-US"/>
              <a:t>: performance of non-dramatic literary/musical works – poems, short stories; popular music)  Other works such as musicals, operas, music videos – can be shown in limited portions.   Displays of works can be used as comparable to what would be done in a face-to-face class.  </a:t>
            </a:r>
          </a:p>
        </p:txBody>
      </p:sp>
      <p:sp>
        <p:nvSpPr>
          <p:cNvPr id="4" name="Slide Number Placeholder 3"/>
          <p:cNvSpPr>
            <a:spLocks noGrp="1"/>
          </p:cNvSpPr>
          <p:nvPr>
            <p:ph type="sldNum" sz="quarter" idx="5"/>
          </p:nvPr>
        </p:nvSpPr>
        <p:spPr/>
        <p:txBody>
          <a:bodyPr/>
          <a:lstStyle/>
          <a:p>
            <a:fld id="{78A60161-A847-4F59-B512-CCA32620F81C}" type="slidenum">
              <a:rPr lang="en-US" smtClean="0"/>
              <a:t>19</a:t>
            </a:fld>
            <a:endParaRPr lang="en-US"/>
          </a:p>
        </p:txBody>
      </p:sp>
    </p:spTree>
    <p:extLst>
      <p:ext uri="{BB962C8B-B14F-4D97-AF65-F5344CB8AC3E}">
        <p14:creationId xmlns:p14="http://schemas.microsoft.com/office/powerpoint/2010/main" val="150701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also requirements: confirm that they are using the right types of works; distribution of materials have limited access; must have copyright policies in place and made them available to students and faculty; and an education component to make people aware of copyright; and copyright notices with materials</a:t>
            </a:r>
          </a:p>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20</a:t>
            </a:fld>
            <a:endParaRPr lang="en-US"/>
          </a:p>
        </p:txBody>
      </p:sp>
    </p:spTree>
    <p:extLst>
      <p:ext uri="{BB962C8B-B14F-4D97-AF65-F5344CB8AC3E}">
        <p14:creationId xmlns:p14="http://schemas.microsoft.com/office/powerpoint/2010/main" val="63121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21</a:t>
            </a:fld>
            <a:endParaRPr lang="en-US"/>
          </a:p>
        </p:txBody>
      </p:sp>
    </p:spTree>
    <p:extLst>
      <p:ext uri="{BB962C8B-B14F-4D97-AF65-F5344CB8AC3E}">
        <p14:creationId xmlns:p14="http://schemas.microsoft.com/office/powerpoint/2010/main" val="406323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effectLst/>
                <a:latin typeface="Calibri" panose="020F0502020204030204" pitchFamily="34" charset="0"/>
                <a:ea typeface="Calibri" panose="020F0502020204030204" pitchFamily="34" charset="0"/>
              </a:rPr>
              <a:t>March 2020, there was a court ruling on an ongoing case revolving around fair use cases and library e-reserves (Cambridge/Oxford/Sage press v Georgia State).  The lawsuit is about e-reserves materials at GSU in 2009 and has been appealed twice and kicked back to the lower court both times. So, this is the third court ruling. There were 48 Fair Use cases in question, most of them upheld – and now 11 situations/titles were not considered fair use (each court ruling, the number has grown – 1</a:t>
            </a:r>
            <a:r>
              <a:rPr lang="en-US" sz="1800" baseline="30000">
                <a:effectLst/>
                <a:latin typeface="Calibri" panose="020F0502020204030204" pitchFamily="34" charset="0"/>
                <a:ea typeface="Calibri" panose="020F0502020204030204" pitchFamily="34" charset="0"/>
              </a:rPr>
              <a:t>st</a:t>
            </a:r>
            <a:r>
              <a:rPr lang="en-US" sz="1800">
                <a:effectLst/>
                <a:latin typeface="Calibri" panose="020F0502020204030204" pitchFamily="34" charset="0"/>
                <a:ea typeface="Calibri" panose="020F0502020204030204" pitchFamily="34" charset="0"/>
              </a:rPr>
              <a:t>: 5 were not fair use, 2</a:t>
            </a:r>
            <a:r>
              <a:rPr lang="en-US" sz="1800" baseline="30000">
                <a:effectLst/>
                <a:latin typeface="Calibri" panose="020F0502020204030204" pitchFamily="34" charset="0"/>
                <a:ea typeface="Calibri" panose="020F0502020204030204" pitchFamily="34" charset="0"/>
              </a:rPr>
              <a:t>nd</a:t>
            </a:r>
            <a:r>
              <a:rPr lang="en-US" sz="1800">
                <a:effectLst/>
                <a:latin typeface="Calibri" panose="020F0502020204030204" pitchFamily="34" charset="0"/>
                <a:ea typeface="Calibri" panose="020F0502020204030204" pitchFamily="34" charset="0"/>
              </a:rPr>
              <a:t>: 7 were not fair use; 3</a:t>
            </a:r>
            <a:r>
              <a:rPr lang="en-US" sz="1800" baseline="30000">
                <a:effectLst/>
                <a:latin typeface="Calibri" panose="020F0502020204030204" pitchFamily="34" charset="0"/>
                <a:ea typeface="Calibri" panose="020F0502020204030204" pitchFamily="34" charset="0"/>
              </a:rPr>
              <a:t>rd</a:t>
            </a:r>
            <a:r>
              <a:rPr lang="en-US" sz="1800">
                <a:effectLst/>
                <a:latin typeface="Calibri" panose="020F0502020204030204" pitchFamily="34" charset="0"/>
                <a:ea typeface="Calibri" panose="020F0502020204030204" pitchFamily="34" charset="0"/>
              </a:rPr>
              <a:t>: 11 were not fair use) . I’m using this as an example because there are still a lot of gray areas even in e-reserves, and this case was based on circumstances and availability of e-resources in 2009. The current environment with publishers producing much more digitally makes the situation trickier.  </a:t>
            </a:r>
            <a:endParaRPr/>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You want to provide access to an article from the New York Times as part of your class readings. Afraid that the article will disappear, you save it as a PDF on your computer and upload it in your Canvas shell. This is an example of: .
https://www.polleverywhere.com/multiple_choice_polls/69KQNdbQv866zfw2DUTqM?flow=Default&amp;onscreen=persist</a:t>
            </a:r>
          </a:p>
        </p:txBody>
      </p:sp>
      <p:sp>
        <p:nvSpPr>
          <p:cNvPr id="4" name="Slide Number Placeholder 3"/>
          <p:cNvSpPr>
            <a:spLocks noGrp="1"/>
          </p:cNvSpPr>
          <p:nvPr>
            <p:ph type="sldNum" sz="quarter" idx="5"/>
          </p:nvPr>
        </p:nvSpPr>
        <p:spPr/>
        <p:txBody>
          <a:bodyPr/>
          <a:lstStyle/>
          <a:p>
            <a:fld id="{78A60161-A847-4F59-B512-CCA32620F81C}" type="slidenum">
              <a:rPr lang="en-US" smtClean="0"/>
              <a:t>23</a:t>
            </a:fld>
            <a:endParaRPr lang="en-US"/>
          </a:p>
        </p:txBody>
      </p:sp>
      <p:sp>
        <p:nvSpPr>
          <p:cNvPr id="5" name="TextBox 4">
            <a:extLst>
              <a:ext uri="{FF2B5EF4-FFF2-40B4-BE49-F238E27FC236}">
                <a16:creationId xmlns:a16="http://schemas.microsoft.com/office/drawing/2014/main" id="{29B1CD8D-92F5-4C47-8116-A52F306293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91727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You decide that your online class needs a little music appreciation time, and you download "Here Comes the Sun" and play it for them in its entirety online. This is an example of...
https://www.polleverywhere.com/multiple_choice_polls/QZWkIfTPpbEU0X5xgx4py?flow=Default&amp;onscreen=persist</a:t>
            </a:r>
          </a:p>
        </p:txBody>
      </p:sp>
      <p:sp>
        <p:nvSpPr>
          <p:cNvPr id="4" name="Slide Number Placeholder 3"/>
          <p:cNvSpPr>
            <a:spLocks noGrp="1"/>
          </p:cNvSpPr>
          <p:nvPr>
            <p:ph type="sldNum" sz="quarter" idx="5"/>
          </p:nvPr>
        </p:nvSpPr>
        <p:spPr/>
        <p:txBody>
          <a:bodyPr/>
          <a:lstStyle/>
          <a:p>
            <a:fld id="{78A60161-A847-4F59-B512-CCA32620F81C}" type="slidenum">
              <a:rPr lang="en-US" smtClean="0"/>
              <a:t>24</a:t>
            </a:fld>
            <a:endParaRPr lang="en-US"/>
          </a:p>
        </p:txBody>
      </p:sp>
      <p:sp>
        <p:nvSpPr>
          <p:cNvPr id="5" name="TextBox 4">
            <a:extLst>
              <a:ext uri="{FF2B5EF4-FFF2-40B4-BE49-F238E27FC236}">
                <a16:creationId xmlns:a16="http://schemas.microsoft.com/office/drawing/2014/main" id="{533E8D80-492E-4187-B78D-9C75296CADA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0600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NOT protected by US copyright?
https://www.polleverywhere.com/multiple_choice_polls/wMryX9AnqTjQ3nvPETVTE?display_state=instructions&amp;activity_state=opened&amp;state=opened&amp;flow=Instructor&amp;onscreen=persist</a:t>
            </a:r>
          </a:p>
        </p:txBody>
      </p:sp>
      <p:sp>
        <p:nvSpPr>
          <p:cNvPr id="4" name="Slide Number Placeholder 3"/>
          <p:cNvSpPr>
            <a:spLocks noGrp="1"/>
          </p:cNvSpPr>
          <p:nvPr>
            <p:ph type="sldNum" sz="quarter" idx="5"/>
          </p:nvPr>
        </p:nvSpPr>
        <p:spPr/>
        <p:txBody>
          <a:bodyPr/>
          <a:lstStyle/>
          <a:p>
            <a:fld id="{78A60161-A847-4F59-B512-CCA32620F81C}" type="slidenum">
              <a:rPr lang="en-US" smtClean="0"/>
              <a:t>4</a:t>
            </a:fld>
            <a:endParaRPr lang="en-US"/>
          </a:p>
        </p:txBody>
      </p:sp>
      <p:sp>
        <p:nvSpPr>
          <p:cNvPr id="5" name="TextBox 4">
            <a:extLst>
              <a:ext uri="{FF2B5EF4-FFF2-40B4-BE49-F238E27FC236}">
                <a16:creationId xmlns:a16="http://schemas.microsoft.com/office/drawing/2014/main" id="{3B79B0EE-BAF5-4D97-8D26-CB5ACA9B6E6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66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NOT protected by US copyright?
https://www.polleverywhere.com/multiple_choice_polls/wMryX9AnqTjQ3nvPETVTE?display_state=chart&amp;activity_state=closed&amp;state=closed&amp;flow=Instructor&amp;onscreen=persist</a:t>
            </a:r>
          </a:p>
        </p:txBody>
      </p:sp>
      <p:sp>
        <p:nvSpPr>
          <p:cNvPr id="4" name="Slide Number Placeholder 3"/>
          <p:cNvSpPr>
            <a:spLocks noGrp="1"/>
          </p:cNvSpPr>
          <p:nvPr>
            <p:ph type="sldNum" sz="quarter" idx="5"/>
          </p:nvPr>
        </p:nvSpPr>
        <p:spPr/>
        <p:txBody>
          <a:bodyPr/>
          <a:lstStyle/>
          <a:p>
            <a:fld id="{78A60161-A847-4F59-B512-CCA32620F81C}" type="slidenum">
              <a:rPr lang="en-US" smtClean="0"/>
              <a:t>5</a:t>
            </a:fld>
            <a:endParaRPr lang="en-US"/>
          </a:p>
        </p:txBody>
      </p:sp>
      <p:sp>
        <p:nvSpPr>
          <p:cNvPr id="5" name="TextBox 4">
            <a:extLst>
              <a:ext uri="{FF2B5EF4-FFF2-40B4-BE49-F238E27FC236}">
                <a16:creationId xmlns:a16="http://schemas.microsoft.com/office/drawing/2014/main" id="{9EF25C97-5352-414D-85E5-4E562EAB7D5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807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NOT protected by US copyright?
https://www.polleverywhere.com/multiple_choice_polls/wMryX9AnqTjQ3nvPETVTE?display_state=chart&amp;activity_state=closed&amp;display=correctness&amp;state=closed&amp;flow=Instructor&amp;onscreen=persist</a:t>
            </a:r>
          </a:p>
        </p:txBody>
      </p:sp>
      <p:sp>
        <p:nvSpPr>
          <p:cNvPr id="4" name="Slide Number Placeholder 3"/>
          <p:cNvSpPr>
            <a:spLocks noGrp="1"/>
          </p:cNvSpPr>
          <p:nvPr>
            <p:ph type="sldNum" sz="quarter" idx="5"/>
          </p:nvPr>
        </p:nvSpPr>
        <p:spPr/>
        <p:txBody>
          <a:bodyPr/>
          <a:lstStyle/>
          <a:p>
            <a:fld id="{78A60161-A847-4F59-B512-CCA32620F81C}" type="slidenum">
              <a:rPr lang="en-US" smtClean="0"/>
              <a:t>6</a:t>
            </a:fld>
            <a:endParaRPr lang="en-US"/>
          </a:p>
        </p:txBody>
      </p:sp>
      <p:sp>
        <p:nvSpPr>
          <p:cNvPr id="5" name="TextBox 4">
            <a:extLst>
              <a:ext uri="{FF2B5EF4-FFF2-40B4-BE49-F238E27FC236}">
                <a16:creationId xmlns:a16="http://schemas.microsoft.com/office/drawing/2014/main" id="{8F929DDE-C014-43BC-BA68-AEF18E6853C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0428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Are OER protected by copyright?
https://www.polleverywhere.com/multiple_choice_polls/5SemriVeifZUzBySCoXGf?flow=Default&amp;onscreen=persist</a:t>
            </a:r>
          </a:p>
        </p:txBody>
      </p:sp>
      <p:sp>
        <p:nvSpPr>
          <p:cNvPr id="4" name="Slide Number Placeholder 3"/>
          <p:cNvSpPr>
            <a:spLocks noGrp="1"/>
          </p:cNvSpPr>
          <p:nvPr>
            <p:ph type="sldNum" sz="quarter" idx="5"/>
          </p:nvPr>
        </p:nvSpPr>
        <p:spPr/>
        <p:txBody>
          <a:bodyPr/>
          <a:lstStyle/>
          <a:p>
            <a:fld id="{78A60161-A847-4F59-B512-CCA32620F81C}" type="slidenum">
              <a:rPr lang="en-US" smtClean="0"/>
              <a:t>9</a:t>
            </a:fld>
            <a:endParaRPr lang="en-US"/>
          </a:p>
        </p:txBody>
      </p:sp>
      <p:sp>
        <p:nvSpPr>
          <p:cNvPr id="5" name="TextBox 4">
            <a:extLst>
              <a:ext uri="{FF2B5EF4-FFF2-40B4-BE49-F238E27FC236}">
                <a16:creationId xmlns:a16="http://schemas.microsoft.com/office/drawing/2014/main" id="{86E12F5A-E0FD-4A04-A392-CF5C225AFDF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7306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13</a:t>
            </a:fld>
            <a:endParaRPr lang="en-US"/>
          </a:p>
        </p:txBody>
      </p:sp>
    </p:spTree>
    <p:extLst>
      <p:ext uri="{BB962C8B-B14F-4D97-AF65-F5344CB8AC3E}">
        <p14:creationId xmlns:p14="http://schemas.microsoft.com/office/powerpoint/2010/main" val="300797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60161-A847-4F59-B512-CCA32620F81C}" type="slidenum">
              <a:rPr lang="en-US" smtClean="0"/>
              <a:t>15</a:t>
            </a:fld>
            <a:endParaRPr lang="en-US"/>
          </a:p>
        </p:txBody>
      </p:sp>
    </p:spTree>
    <p:extLst>
      <p:ext uri="{BB962C8B-B14F-4D97-AF65-F5344CB8AC3E}">
        <p14:creationId xmlns:p14="http://schemas.microsoft.com/office/powerpoint/2010/main" val="271801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10/16/20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4B7E4EF-A1BD-40F4-AB7B-04F084DD991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486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573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363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014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9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10/16/20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98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452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245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90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5752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10/16/20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003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778CE86-875F-4587-BCF6-FA054AFC0D53}" type="datetime1">
              <a:rPr lang="en-US" smtClean="0"/>
              <a:pPr/>
              <a:t>10/16/20</a:t>
            </a:fld>
            <a:endParaRPr lang="en-US"/>
          </a:p>
        </p:txBody>
      </p:sp>
      <p:sp>
        <p:nvSpPr>
          <p:cNvPr id="6" name="Footer Placeholder 5"/>
          <p:cNvSpPr>
            <a:spLocks noGrp="1"/>
          </p:cNvSpPr>
          <p:nvPr>
            <p:ph type="ftr" sz="quarter" idx="11"/>
          </p:nvPr>
        </p:nvSpPr>
        <p:spPr>
          <a:xfrm>
            <a:off x="1447382" y="318640"/>
            <a:ext cx="5541004" cy="320931"/>
          </a:xfrm>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594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6FA2B21-3FCD-4721-B95C-427943F61125}" type="datetime1">
              <a:rPr lang="en-US" smtClean="0"/>
              <a:t>10/16/20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B7E4EF-A1BD-40F4-AB7B-04F084DD991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8169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hyperlink" Target="https://creativecommons.org/website-icons" TargetMode="External"/><Relationship Id="rId5" Type="http://schemas.openxmlformats.org/officeDocument/2006/relationships/image" Target="../media/image30.png"/><Relationship Id="rId10" Type="http://schemas.openxmlformats.org/officeDocument/2006/relationships/hyperlink" Target="https://creativecommons.org/licenses/by/4.0/" TargetMode="External"/><Relationship Id="rId4" Type="http://schemas.openxmlformats.org/officeDocument/2006/relationships/image" Target="../media/image29.png"/><Relationship Id="rId9" Type="http://schemas.openxmlformats.org/officeDocument/2006/relationships/hyperlink" Target="https://creativecommons.org/share-your-work/licensing-types-example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0BA59-13D9-0741-A624-0594FF4B0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623" y="0"/>
            <a:ext cx="8538754" cy="2332286"/>
          </a:xfrm>
          <a:prstGeom prst="rect">
            <a:avLst/>
          </a:prstGeom>
        </p:spPr>
      </p:pic>
      <p:sp>
        <p:nvSpPr>
          <p:cNvPr id="7" name="Subtitle 2">
            <a:extLst>
              <a:ext uri="{FF2B5EF4-FFF2-40B4-BE49-F238E27FC236}">
                <a16:creationId xmlns:a16="http://schemas.microsoft.com/office/drawing/2014/main" id="{70274F65-5184-5A46-8C27-E17951987FBC}"/>
              </a:ext>
            </a:extLst>
          </p:cNvPr>
          <p:cNvSpPr txBox="1">
            <a:spLocks/>
          </p:cNvSpPr>
          <p:nvPr/>
        </p:nvSpPr>
        <p:spPr>
          <a:xfrm>
            <a:off x="219920" y="2831830"/>
            <a:ext cx="6504972" cy="311755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Aft>
                <a:spcPts val="600"/>
              </a:spcAft>
              <a:buNone/>
            </a:pPr>
            <a:r>
              <a:rPr lang="en-US" sz="3900" dirty="0">
                <a:latin typeface="Posterama" panose="020B0504020200020000" pitchFamily="34" charset="0"/>
                <a:cs typeface="Posterama" panose="020B0504020200020000" pitchFamily="34" charset="0"/>
              </a:rPr>
              <a:t>Welcome!  Thank you for joining us for “Copyright, Fair Use, and Piracy: Where Does OER Fit In?”  </a:t>
            </a:r>
          </a:p>
          <a:p>
            <a:pPr marL="0" indent="0">
              <a:spcAft>
                <a:spcPts val="600"/>
              </a:spcAft>
              <a:buNone/>
            </a:pPr>
            <a:r>
              <a:rPr lang="en-US" sz="3900" dirty="0">
                <a:latin typeface="Posterama" panose="020B0504020200020000" pitchFamily="34" charset="0"/>
                <a:cs typeface="Posterama" panose="020B0504020200020000" pitchFamily="34" charset="0"/>
              </a:rPr>
              <a:t>We will begin shortly.</a:t>
            </a:r>
          </a:p>
          <a:p>
            <a:pPr>
              <a:spcAft>
                <a:spcPts val="600"/>
              </a:spcAft>
            </a:pPr>
            <a:endParaRPr lang="en-US" dirty="0">
              <a:latin typeface="Posterama" panose="020B0504020200020000" pitchFamily="34" charset="0"/>
              <a:cs typeface="Posterama" panose="020B0504020200020000" pitchFamily="34" charset="0"/>
            </a:endParaRPr>
          </a:p>
        </p:txBody>
      </p:sp>
      <p:pic>
        <p:nvPicPr>
          <p:cNvPr id="4" name="Picture 3" descr="Kittens coming out of copy machine">
            <a:extLst>
              <a:ext uri="{FF2B5EF4-FFF2-40B4-BE49-F238E27FC236}">
                <a16:creationId xmlns:a16="http://schemas.microsoft.com/office/drawing/2014/main" id="{CF1A6C53-10C1-7843-99E1-144E21C7A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298" y="2946921"/>
            <a:ext cx="5193702" cy="2921457"/>
          </a:xfrm>
          <a:prstGeom prst="rect">
            <a:avLst/>
          </a:prstGeom>
        </p:spPr>
      </p:pic>
    </p:spTree>
    <p:extLst>
      <p:ext uri="{BB962C8B-B14F-4D97-AF65-F5344CB8AC3E}">
        <p14:creationId xmlns:p14="http://schemas.microsoft.com/office/powerpoint/2010/main" val="391531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7C3C-5158-49C8-A073-EBE8F08E9460}"/>
              </a:ext>
            </a:extLst>
          </p:cNvPr>
          <p:cNvSpPr>
            <a:spLocks noGrp="1"/>
          </p:cNvSpPr>
          <p:nvPr>
            <p:ph type="title"/>
          </p:nvPr>
        </p:nvSpPr>
        <p:spPr>
          <a:xfrm>
            <a:off x="573409" y="559477"/>
            <a:ext cx="3765200" cy="5709931"/>
          </a:xfrm>
        </p:spPr>
        <p:txBody>
          <a:bodyPr>
            <a:normAutofit/>
          </a:bodyPr>
          <a:lstStyle/>
          <a:p>
            <a:pPr algn="ctr"/>
            <a:br>
              <a:rPr lang="en-US" i="0" dirty="0">
                <a:latin typeface="Posterama" panose="020B0504020200020000" pitchFamily="34" charset="0"/>
                <a:cs typeface="Posterama" panose="020B0504020200020000" pitchFamily="34" charset="0"/>
              </a:rPr>
            </a:br>
            <a:r>
              <a:rPr lang="en-US" i="0" dirty="0">
                <a:latin typeface="Posterama" panose="020B0504020200020000" pitchFamily="34" charset="0"/>
                <a:cs typeface="Posterama" panose="020B0504020200020000" pitchFamily="34" charset="0"/>
              </a:rPr>
              <a:t>Public Domain works can be OER</a:t>
            </a:r>
          </a:p>
        </p:txBody>
      </p:sp>
      <p:graphicFrame>
        <p:nvGraphicFramePr>
          <p:cNvPr id="79" name="Content Placeholder 2">
            <a:extLst>
              <a:ext uri="{FF2B5EF4-FFF2-40B4-BE49-F238E27FC236}">
                <a16:creationId xmlns:a16="http://schemas.microsoft.com/office/drawing/2014/main" id="{499F15A1-3772-418B-82AA-07E1F12B8E6A}"/>
              </a:ext>
            </a:extLst>
          </p:cNvPr>
          <p:cNvGraphicFramePr>
            <a:graphicFrameLocks noGrp="1"/>
          </p:cNvGraphicFramePr>
          <p:nvPr>
            <p:ph idx="1"/>
            <p:extLst>
              <p:ext uri="{D42A27DB-BD31-4B8C-83A1-F6EECF244321}">
                <p14:modId xmlns:p14="http://schemas.microsoft.com/office/powerpoint/2010/main" val="4082750370"/>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F2A9BB2B-FDE2-8C45-BAF3-A4D4B7AD77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982"/>
            <a:ext cx="1894715" cy="517525"/>
          </a:xfrm>
          <a:prstGeom prst="rect">
            <a:avLst/>
          </a:prstGeom>
        </p:spPr>
      </p:pic>
    </p:spTree>
    <p:extLst>
      <p:ext uri="{BB962C8B-B14F-4D97-AF65-F5344CB8AC3E}">
        <p14:creationId xmlns:p14="http://schemas.microsoft.com/office/powerpoint/2010/main" val="89014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3FA5-2D92-45EB-AC3D-58846C504429}"/>
              </a:ext>
            </a:extLst>
          </p:cNvPr>
          <p:cNvSpPr>
            <a:spLocks noGrp="1"/>
          </p:cNvSpPr>
          <p:nvPr>
            <p:ph type="title"/>
          </p:nvPr>
        </p:nvSpPr>
        <p:spPr>
          <a:xfrm>
            <a:off x="573409" y="559477"/>
            <a:ext cx="3765200" cy="5709931"/>
          </a:xfrm>
        </p:spPr>
        <p:txBody>
          <a:bodyPr>
            <a:normAutofit/>
          </a:bodyPr>
          <a:lstStyle/>
          <a:p>
            <a:pPr algn="ctr"/>
            <a:br>
              <a:rPr lang="en-US" i="0" dirty="0">
                <a:latin typeface="Posterama" panose="020B0504020200020000" pitchFamily="34" charset="0"/>
                <a:cs typeface="Posterama" panose="020B0504020200020000" pitchFamily="34" charset="0"/>
              </a:rPr>
            </a:br>
            <a:r>
              <a:rPr lang="en-US" i="0" dirty="0">
                <a:latin typeface="Posterama" panose="020B0504020200020000" pitchFamily="34" charset="0"/>
                <a:cs typeface="Posterama" panose="020B0504020200020000" pitchFamily="34" charset="0"/>
              </a:rPr>
              <a:t>Creative Commons Licensing</a:t>
            </a:r>
          </a:p>
        </p:txBody>
      </p:sp>
      <p:graphicFrame>
        <p:nvGraphicFramePr>
          <p:cNvPr id="5" name="Content Placeholder 2">
            <a:extLst>
              <a:ext uri="{FF2B5EF4-FFF2-40B4-BE49-F238E27FC236}">
                <a16:creationId xmlns:a16="http://schemas.microsoft.com/office/drawing/2014/main" id="{9ACD8BED-FB72-455B-B7BD-3A3BD6512A48}"/>
              </a:ext>
            </a:extLst>
          </p:cNvPr>
          <p:cNvGraphicFramePr>
            <a:graphicFrameLocks noGrp="1"/>
          </p:cNvGraphicFramePr>
          <p:nvPr>
            <p:ph idx="1"/>
            <p:extLst>
              <p:ext uri="{D42A27DB-BD31-4B8C-83A1-F6EECF244321}">
                <p14:modId xmlns:p14="http://schemas.microsoft.com/office/powerpoint/2010/main" val="310197201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899031C-97CF-CD4A-A13B-C065200989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243360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1241170" y="3755360"/>
            <a:ext cx="9732773" cy="1465112"/>
          </a:xfrm>
          <a:prstGeom prst="rect">
            <a:avLst/>
          </a:prstGeom>
        </p:spPr>
        <p:txBody>
          <a:bodyPr spcFirstLastPara="1" vert="horz" lIns="91440" tIns="45720" rIns="91440" bIns="45720" rtlCol="0" anchor="ctr" anchorCtr="0">
            <a:normAutofit/>
          </a:bodyPr>
          <a:lstStyle/>
          <a:p>
            <a:pPr marL="0" lvl="0" indent="0" algn="ctr">
              <a:lnSpc>
                <a:spcPct val="83000"/>
              </a:lnSpc>
              <a:spcAft>
                <a:spcPts val="0"/>
              </a:spcAft>
              <a:buClr>
                <a:schemeClr val="lt1"/>
              </a:buClr>
              <a:buSzPts val="3400"/>
            </a:pPr>
            <a:r>
              <a:rPr lang="en-US" i="0" cap="all" spc="-100">
                <a:latin typeface="Posterama" panose="020B0504020200020000" pitchFamily="34" charset="0"/>
                <a:cs typeface="Posterama" panose="020B0504020200020000" pitchFamily="34" charset="0"/>
              </a:rPr>
              <a:t>can I use works without knowing their copyright Permissions?</a:t>
            </a:r>
          </a:p>
        </p:txBody>
      </p:sp>
      <p:pic>
        <p:nvPicPr>
          <p:cNvPr id="200" name="Picture 199">
            <a:extLst>
              <a:ext uri="{FF2B5EF4-FFF2-40B4-BE49-F238E27FC236}">
                <a16:creationId xmlns:a16="http://schemas.microsoft.com/office/drawing/2014/main" id="{BF249958-CDAF-4F9C-9B4C-18E3AA2E8F51}"/>
              </a:ext>
            </a:extLst>
          </p:cNvPr>
          <p:cNvPicPr>
            <a:picLocks noChangeAspect="1"/>
          </p:cNvPicPr>
          <p:nvPr/>
        </p:nvPicPr>
        <p:blipFill rotWithShape="1">
          <a:blip r:embed="rId3"/>
          <a:srcRect l="51341" r="7083"/>
          <a:stretch/>
        </p:blipFill>
        <p:spPr>
          <a:xfrm>
            <a:off x="5352008" y="1395172"/>
            <a:ext cx="1498566" cy="2216708"/>
          </a:xfrm>
          <a:prstGeom prst="rect">
            <a:avLst/>
          </a:prstGeom>
        </p:spPr>
      </p:pic>
      <p:pic>
        <p:nvPicPr>
          <p:cNvPr id="20" name="Picture 19">
            <a:extLst>
              <a:ext uri="{FF2B5EF4-FFF2-40B4-BE49-F238E27FC236}">
                <a16:creationId xmlns:a16="http://schemas.microsoft.com/office/drawing/2014/main" id="{ECA5FC93-3858-7445-BE39-7B28BB9A8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2" y="14287"/>
            <a:ext cx="1894715" cy="517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CF8FF720-1DCD-41E3-9784-6EF119C84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13" y="1736575"/>
            <a:ext cx="4572418" cy="3429313"/>
          </a:xfrm>
          <a:prstGeom prst="rect">
            <a:avLst/>
          </a:prstGeom>
        </p:spPr>
      </p:pic>
      <p:sp>
        <p:nvSpPr>
          <p:cNvPr id="2" name="Title 1">
            <a:extLst>
              <a:ext uri="{FF2B5EF4-FFF2-40B4-BE49-F238E27FC236}">
                <a16:creationId xmlns:a16="http://schemas.microsoft.com/office/drawing/2014/main" id="{B3C49C77-8A6F-4A9E-8B49-028900D6013A}"/>
              </a:ext>
            </a:extLst>
          </p:cNvPr>
          <p:cNvSpPr>
            <a:spLocks noGrp="1"/>
          </p:cNvSpPr>
          <p:nvPr>
            <p:ph type="title"/>
          </p:nvPr>
        </p:nvSpPr>
        <p:spPr>
          <a:xfrm>
            <a:off x="6846137" y="727626"/>
            <a:ext cx="4602152" cy="1718225"/>
          </a:xfrm>
        </p:spPr>
        <p:txBody>
          <a:bodyPr>
            <a:normAutofit/>
          </a:bodyPr>
          <a:lstStyle/>
          <a:p>
            <a:r>
              <a:rPr lang="en-US" sz="4800" i="0">
                <a:latin typeface="Posterama" panose="020B0504020200020000" pitchFamily="34" charset="0"/>
                <a:cs typeface="Posterama" panose="020B0504020200020000" pitchFamily="34" charset="0"/>
              </a:rPr>
              <a:t>Pirated Works</a:t>
            </a:r>
          </a:p>
        </p:txBody>
      </p:sp>
      <p:sp>
        <p:nvSpPr>
          <p:cNvPr id="3" name="Content Placeholder 2">
            <a:extLst>
              <a:ext uri="{FF2B5EF4-FFF2-40B4-BE49-F238E27FC236}">
                <a16:creationId xmlns:a16="http://schemas.microsoft.com/office/drawing/2014/main" id="{E06FF7FD-E357-40EE-9113-BEB31D365224}"/>
              </a:ext>
            </a:extLst>
          </p:cNvPr>
          <p:cNvSpPr>
            <a:spLocks noGrp="1"/>
          </p:cNvSpPr>
          <p:nvPr>
            <p:ph idx="1"/>
          </p:nvPr>
        </p:nvSpPr>
        <p:spPr>
          <a:xfrm>
            <a:off x="6846137" y="2538919"/>
            <a:ext cx="4602152" cy="3557805"/>
          </a:xfrm>
        </p:spPr>
        <p:txBody>
          <a:bodyPr>
            <a:normAutofit/>
          </a:bodyPr>
          <a:lstStyle/>
          <a:p>
            <a:pPr marL="0" indent="0">
              <a:buNone/>
            </a:pPr>
            <a:r>
              <a:rPr lang="en-US" sz="2800" dirty="0">
                <a:latin typeface="Arial" panose="020B0604020202020204" pitchFamily="34" charset="0"/>
                <a:cs typeface="Arial" panose="020B0604020202020204" pitchFamily="34" charset="0"/>
              </a:rPr>
              <a:t>Works that are illegally shared online</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Avoid using these</a:t>
            </a:r>
          </a:p>
          <a:p>
            <a:endParaRPr lang="en-US" dirty="0"/>
          </a:p>
        </p:txBody>
      </p:sp>
      <p:pic>
        <p:nvPicPr>
          <p:cNvPr id="10" name="Picture 9">
            <a:extLst>
              <a:ext uri="{FF2B5EF4-FFF2-40B4-BE49-F238E27FC236}">
                <a16:creationId xmlns:a16="http://schemas.microsoft.com/office/drawing/2014/main" id="{D85A8B2F-CF7B-E24D-BB9B-327E1406C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205594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1A4703-7B98-704A-A297-62E5B5F61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254" y="-18534"/>
            <a:ext cx="8215491" cy="6148569"/>
          </a:xfrm>
          <a:prstGeom prst="rect">
            <a:avLst/>
          </a:prstGeom>
        </p:spPr>
      </p:pic>
      <p:pic>
        <p:nvPicPr>
          <p:cNvPr id="5" name="Picture 4">
            <a:extLst>
              <a:ext uri="{FF2B5EF4-FFF2-40B4-BE49-F238E27FC236}">
                <a16:creationId xmlns:a16="http://schemas.microsoft.com/office/drawing/2014/main" id="{12BC44C2-BFD5-3140-93FB-CFB9D6F9C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34"/>
            <a:ext cx="1894715" cy="517525"/>
          </a:xfrm>
          <a:prstGeom prst="rect">
            <a:avLst/>
          </a:prstGeom>
        </p:spPr>
      </p:pic>
    </p:spTree>
    <p:extLst>
      <p:ext uri="{BB962C8B-B14F-4D97-AF65-F5344CB8AC3E}">
        <p14:creationId xmlns:p14="http://schemas.microsoft.com/office/powerpoint/2010/main" val="158256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7D29-E8BB-41FF-9568-F3B63AD638E9}"/>
              </a:ext>
            </a:extLst>
          </p:cNvPr>
          <p:cNvSpPr>
            <a:spLocks noGrp="1"/>
          </p:cNvSpPr>
          <p:nvPr>
            <p:ph type="title"/>
          </p:nvPr>
        </p:nvSpPr>
        <p:spPr/>
        <p:txBody>
          <a:bodyPr>
            <a:normAutofit/>
          </a:bodyPr>
          <a:lstStyle/>
          <a:p>
            <a:pPr algn="ctr"/>
            <a:r>
              <a:rPr lang="en-US" i="0" dirty="0">
                <a:latin typeface="Posterama" panose="020B0504020200020000" pitchFamily="34" charset="0"/>
                <a:cs typeface="Posterama" panose="020B0504020200020000" pitchFamily="34" charset="0"/>
              </a:rPr>
              <a:t>How do I know if It is </a:t>
            </a:r>
            <a:r>
              <a:rPr lang="en-US" i="0" dirty="0" err="1">
                <a:latin typeface="Posterama" panose="020B0504020200020000" pitchFamily="34" charset="0"/>
                <a:cs typeface="Posterama" panose="020B0504020200020000" pitchFamily="34" charset="0"/>
              </a:rPr>
              <a:t>Oer</a:t>
            </a:r>
            <a:r>
              <a:rPr lang="en-US" i="0" dirty="0">
                <a:latin typeface="Posterama" panose="020B0504020200020000" pitchFamily="34" charset="0"/>
                <a:cs typeface="Posterama" panose="020B0504020200020000" pitchFamily="34" charset="0"/>
              </a:rPr>
              <a:t> or not?</a:t>
            </a:r>
          </a:p>
        </p:txBody>
      </p:sp>
      <p:pic>
        <p:nvPicPr>
          <p:cNvPr id="8" name="Picture 7">
            <a:extLst>
              <a:ext uri="{FF2B5EF4-FFF2-40B4-BE49-F238E27FC236}">
                <a16:creationId xmlns:a16="http://schemas.microsoft.com/office/drawing/2014/main" id="{8FBAB9AA-BA66-FC4C-941A-62E055685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39"/>
            <a:ext cx="1894715" cy="517525"/>
          </a:xfrm>
          <a:prstGeom prst="rect">
            <a:avLst/>
          </a:prstGeom>
        </p:spPr>
      </p:pic>
    </p:spTree>
    <p:extLst>
      <p:ext uri="{BB962C8B-B14F-4D97-AF65-F5344CB8AC3E}">
        <p14:creationId xmlns:p14="http://schemas.microsoft.com/office/powerpoint/2010/main" val="374933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7D29-E8BB-41FF-9568-F3B63AD638E9}"/>
              </a:ext>
            </a:extLst>
          </p:cNvPr>
          <p:cNvSpPr>
            <a:spLocks noGrp="1"/>
          </p:cNvSpPr>
          <p:nvPr>
            <p:ph type="title"/>
          </p:nvPr>
        </p:nvSpPr>
        <p:spPr/>
        <p:txBody>
          <a:bodyPr>
            <a:normAutofit/>
          </a:bodyPr>
          <a:lstStyle/>
          <a:p>
            <a:pPr algn="ctr"/>
            <a:r>
              <a:rPr lang="en-US" i="0" dirty="0">
                <a:latin typeface="Posterama" panose="020B0504020200020000" pitchFamily="34" charset="0"/>
                <a:cs typeface="Posterama" panose="020B0504020200020000" pitchFamily="34" charset="0"/>
              </a:rPr>
              <a:t>Look at the license</a:t>
            </a:r>
          </a:p>
        </p:txBody>
      </p:sp>
      <p:pic>
        <p:nvPicPr>
          <p:cNvPr id="8" name="Picture 7">
            <a:extLst>
              <a:ext uri="{FF2B5EF4-FFF2-40B4-BE49-F238E27FC236}">
                <a16:creationId xmlns:a16="http://schemas.microsoft.com/office/drawing/2014/main" id="{8FBAB9AA-BA66-FC4C-941A-62E055685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39"/>
            <a:ext cx="1894715" cy="517525"/>
          </a:xfrm>
          <a:prstGeom prst="rect">
            <a:avLst/>
          </a:prstGeom>
        </p:spPr>
      </p:pic>
      <p:sp>
        <p:nvSpPr>
          <p:cNvPr id="5" name="Content Placeholder 2">
            <a:extLst>
              <a:ext uri="{FF2B5EF4-FFF2-40B4-BE49-F238E27FC236}">
                <a16:creationId xmlns:a16="http://schemas.microsoft.com/office/drawing/2014/main" id="{B437535B-E351-7143-8ED1-090D3EFB6FF2}"/>
              </a:ext>
            </a:extLst>
          </p:cNvPr>
          <p:cNvSpPr>
            <a:spLocks noGrp="1"/>
          </p:cNvSpPr>
          <p:nvPr>
            <p:ph idx="1"/>
          </p:nvPr>
        </p:nvSpPr>
        <p:spPr>
          <a:xfrm>
            <a:off x="3952140" y="2210307"/>
            <a:ext cx="4602152" cy="3557805"/>
          </a:xfrm>
        </p:spPr>
        <p:txBody>
          <a:bodyPr>
            <a:normAutofit/>
          </a:bodyPr>
          <a:lstStyle/>
          <a:p>
            <a:pPr marL="0" indent="0">
              <a:buNone/>
            </a:pPr>
            <a:r>
              <a:rPr lang="en-US" sz="2800" dirty="0">
                <a:latin typeface="Arial" panose="020B0604020202020204" pitchFamily="34" charset="0"/>
                <a:cs typeface="Arial" panose="020B0604020202020204" pitchFamily="34" charset="0"/>
              </a:rPr>
              <a:t>Traditional all rights reserved copyright?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Or Creative Commons license?</a:t>
            </a:r>
          </a:p>
        </p:txBody>
      </p:sp>
    </p:spTree>
    <p:extLst>
      <p:ext uri="{BB962C8B-B14F-4D97-AF65-F5344CB8AC3E}">
        <p14:creationId xmlns:p14="http://schemas.microsoft.com/office/powerpoint/2010/main" val="106708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p:nvPr/>
        </p:nvSpPr>
        <p:spPr>
          <a:xfrm>
            <a:off x="8237329" y="2352300"/>
            <a:ext cx="3491200" cy="3014800"/>
          </a:xfrm>
          <a:prstGeom prst="ellipse">
            <a:avLst/>
          </a:prstGeom>
          <a:solidFill>
            <a:srgbClr val="9FC5E8"/>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5" name="Google Shape;85;p17"/>
          <p:cNvSpPr/>
          <p:nvPr/>
        </p:nvSpPr>
        <p:spPr>
          <a:xfrm>
            <a:off x="4350407" y="2438803"/>
            <a:ext cx="3491200" cy="3014800"/>
          </a:xfrm>
          <a:prstGeom prst="ellipse">
            <a:avLst/>
          </a:prstGeom>
          <a:solidFill>
            <a:srgbClr val="6FA8DC"/>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6" name="Google Shape;86;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US" dirty="0">
                <a:latin typeface="Posterama" panose="020B0504020200020000" pitchFamily="34" charset="0"/>
                <a:cs typeface="Posterama" panose="020B0504020200020000" pitchFamily="34" charset="0"/>
              </a:rPr>
              <a:t>Creative commons: the six licenses</a:t>
            </a:r>
            <a:endParaRPr dirty="0"/>
          </a:p>
        </p:txBody>
      </p:sp>
      <p:pic>
        <p:nvPicPr>
          <p:cNvPr id="87" name="Google Shape;87;p17"/>
          <p:cNvPicPr preferRelativeResize="0"/>
          <p:nvPr/>
        </p:nvPicPr>
        <p:blipFill>
          <a:blip r:embed="rId3">
            <a:alphaModFix/>
          </a:blip>
          <a:stretch>
            <a:fillRect/>
          </a:stretch>
        </p:blipFill>
        <p:spPr>
          <a:xfrm>
            <a:off x="4672647" y="2719815"/>
            <a:ext cx="2846872" cy="978317"/>
          </a:xfrm>
          <a:prstGeom prst="rect">
            <a:avLst/>
          </a:prstGeom>
          <a:noFill/>
          <a:ln>
            <a:noFill/>
          </a:ln>
          <a:effectLst>
            <a:outerShdw blurRad="57150" dist="19050" dir="5400000" algn="bl" rotWithShape="0">
              <a:srgbClr val="000000">
                <a:alpha val="50000"/>
              </a:srgbClr>
            </a:outerShdw>
          </a:effectLst>
        </p:spPr>
      </p:pic>
      <p:pic>
        <p:nvPicPr>
          <p:cNvPr id="88" name="Google Shape;88;p17"/>
          <p:cNvPicPr preferRelativeResize="0"/>
          <p:nvPr/>
        </p:nvPicPr>
        <p:blipFill>
          <a:blip r:embed="rId4">
            <a:alphaModFix/>
          </a:blip>
          <a:stretch>
            <a:fillRect/>
          </a:stretch>
        </p:blipFill>
        <p:spPr>
          <a:xfrm>
            <a:off x="4672641" y="4079889"/>
            <a:ext cx="2846872" cy="978320"/>
          </a:xfrm>
          <a:prstGeom prst="rect">
            <a:avLst/>
          </a:prstGeom>
          <a:noFill/>
          <a:ln>
            <a:noFill/>
          </a:ln>
          <a:effectLst>
            <a:outerShdw blurRad="57150" dist="19050" dir="5400000" algn="bl" rotWithShape="0">
              <a:srgbClr val="000000">
                <a:alpha val="50000"/>
              </a:srgbClr>
            </a:outerShdw>
          </a:effectLst>
        </p:spPr>
      </p:pic>
      <p:pic>
        <p:nvPicPr>
          <p:cNvPr id="89" name="Google Shape;89;p17"/>
          <p:cNvPicPr preferRelativeResize="0"/>
          <p:nvPr/>
        </p:nvPicPr>
        <p:blipFill>
          <a:blip r:embed="rId5">
            <a:alphaModFix/>
          </a:blip>
          <a:stretch>
            <a:fillRect/>
          </a:stretch>
        </p:blipFill>
        <p:spPr>
          <a:xfrm>
            <a:off x="8559568" y="2719809"/>
            <a:ext cx="2846872" cy="978320"/>
          </a:xfrm>
          <a:prstGeom prst="rect">
            <a:avLst/>
          </a:prstGeom>
          <a:noFill/>
          <a:ln>
            <a:noFill/>
          </a:ln>
          <a:effectLst>
            <a:outerShdw blurRad="57150" dist="19050" dir="5400000" algn="bl" rotWithShape="0">
              <a:srgbClr val="000000">
                <a:alpha val="50000"/>
              </a:srgbClr>
            </a:outerShdw>
          </a:effectLst>
        </p:spPr>
      </p:pic>
      <p:pic>
        <p:nvPicPr>
          <p:cNvPr id="90" name="Google Shape;90;p17"/>
          <p:cNvPicPr preferRelativeResize="0"/>
          <p:nvPr/>
        </p:nvPicPr>
        <p:blipFill>
          <a:blip r:embed="rId6">
            <a:alphaModFix/>
          </a:blip>
          <a:stretch>
            <a:fillRect/>
          </a:stretch>
        </p:blipFill>
        <p:spPr>
          <a:xfrm>
            <a:off x="8559552" y="4079889"/>
            <a:ext cx="2846872" cy="978320"/>
          </a:xfrm>
          <a:prstGeom prst="rect">
            <a:avLst/>
          </a:prstGeom>
          <a:noFill/>
          <a:ln>
            <a:noFill/>
          </a:ln>
          <a:effectLst>
            <a:outerShdw blurRad="57150" dist="19050" dir="5400000" algn="bl" rotWithShape="0">
              <a:srgbClr val="000000">
                <a:alpha val="50000"/>
              </a:srgbClr>
            </a:outerShdw>
          </a:effectLst>
        </p:spPr>
      </p:pic>
      <p:sp>
        <p:nvSpPr>
          <p:cNvPr id="91" name="Google Shape;91;p17"/>
          <p:cNvSpPr/>
          <p:nvPr/>
        </p:nvSpPr>
        <p:spPr>
          <a:xfrm>
            <a:off x="463484" y="2438803"/>
            <a:ext cx="3491200" cy="3014800"/>
          </a:xfrm>
          <a:prstGeom prst="ellipse">
            <a:avLst/>
          </a:prstGeom>
          <a:solidFill>
            <a:srgbClr val="3D85C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pic>
        <p:nvPicPr>
          <p:cNvPr id="92" name="Google Shape;92;p17"/>
          <p:cNvPicPr preferRelativeResize="0"/>
          <p:nvPr/>
        </p:nvPicPr>
        <p:blipFill>
          <a:blip r:embed="rId7">
            <a:alphaModFix/>
          </a:blip>
          <a:stretch>
            <a:fillRect/>
          </a:stretch>
        </p:blipFill>
        <p:spPr>
          <a:xfrm>
            <a:off x="785735" y="2777020"/>
            <a:ext cx="2846872" cy="978323"/>
          </a:xfrm>
          <a:prstGeom prst="rect">
            <a:avLst/>
          </a:prstGeom>
          <a:noFill/>
          <a:ln>
            <a:noFill/>
          </a:ln>
          <a:effectLst>
            <a:outerShdw blurRad="57150" dist="19050" dir="5400000" algn="bl" rotWithShape="0">
              <a:srgbClr val="000000">
                <a:alpha val="50000"/>
              </a:srgbClr>
            </a:outerShdw>
          </a:effectLst>
        </p:spPr>
      </p:pic>
      <p:pic>
        <p:nvPicPr>
          <p:cNvPr id="93" name="Google Shape;93;p17"/>
          <p:cNvPicPr preferRelativeResize="0"/>
          <p:nvPr/>
        </p:nvPicPr>
        <p:blipFill>
          <a:blip r:embed="rId8">
            <a:alphaModFix/>
          </a:blip>
          <a:stretch>
            <a:fillRect/>
          </a:stretch>
        </p:blipFill>
        <p:spPr>
          <a:xfrm>
            <a:off x="785728" y="4137099"/>
            <a:ext cx="2846872" cy="978320"/>
          </a:xfrm>
          <a:prstGeom prst="rect">
            <a:avLst/>
          </a:prstGeom>
          <a:noFill/>
          <a:ln>
            <a:noFill/>
          </a:ln>
          <a:effectLst>
            <a:outerShdw blurRad="57150" dist="19050" dir="5400000" algn="bl" rotWithShape="0">
              <a:srgbClr val="000000">
                <a:alpha val="50000"/>
              </a:srgbClr>
            </a:outerShdw>
          </a:effectLst>
        </p:spPr>
      </p:pic>
      <p:sp>
        <p:nvSpPr>
          <p:cNvPr id="94" name="Google Shape;94;p17"/>
          <p:cNvSpPr txBox="1"/>
          <p:nvPr/>
        </p:nvSpPr>
        <p:spPr>
          <a:xfrm>
            <a:off x="0" y="6078867"/>
            <a:ext cx="12192000" cy="637600"/>
          </a:xfrm>
          <a:prstGeom prst="rect">
            <a:avLst/>
          </a:prstGeom>
          <a:noFill/>
          <a:ln>
            <a:noFill/>
          </a:ln>
        </p:spPr>
        <p:txBody>
          <a:bodyPr spcFirstLastPara="1" wrap="square" lIns="121900" tIns="121900" rIns="121900" bIns="121900" anchor="t" anchorCtr="0">
            <a:noAutofit/>
          </a:bodyPr>
          <a:lstStyle/>
          <a:p>
            <a:pPr algn="ctr"/>
            <a:r>
              <a:rPr lang="en" sz="1333">
                <a:solidFill>
                  <a:srgbClr val="FFFFFF"/>
                </a:solidFill>
              </a:rPr>
              <a:t>The above has been excerpted from </a:t>
            </a:r>
            <a:r>
              <a:rPr lang="en" sz="1333" u="sng">
                <a:solidFill>
                  <a:srgbClr val="FFFFFF"/>
                </a:solidFill>
                <a:hlinkClick r:id="rId9">
                  <a:extLst>
                    <a:ext uri="{A12FA001-AC4F-418D-AE19-62706E023703}">
                      <ahyp:hlinkClr xmlns:ahyp="http://schemas.microsoft.com/office/drawing/2018/hyperlinkcolor" val="tx"/>
                    </a:ext>
                  </a:extLst>
                </a:hlinkClick>
              </a:rPr>
              <a:t>“Creative Commons Licenses”</a:t>
            </a:r>
            <a:r>
              <a:rPr lang="en" sz="1333">
                <a:solidFill>
                  <a:srgbClr val="FFFFFF"/>
                </a:solidFill>
              </a:rPr>
              <a:t> by Creative Commons which is licensed under a </a:t>
            </a:r>
            <a:r>
              <a:rPr lang="en" sz="1333" u="sng">
                <a:solidFill>
                  <a:srgbClr val="FFFFFF"/>
                </a:solidFill>
                <a:hlinkClick r:id="rId10">
                  <a:extLst>
                    <a:ext uri="{A12FA001-AC4F-418D-AE19-62706E023703}">
                      <ahyp:hlinkClr xmlns:ahyp="http://schemas.microsoft.com/office/drawing/2018/hyperlinkcolor" val="tx"/>
                    </a:ext>
                  </a:extLst>
                </a:hlinkClick>
              </a:rPr>
              <a:t>Creative Commons Attribution 4.0 International license</a:t>
            </a:r>
            <a:r>
              <a:rPr lang="en" sz="1333">
                <a:solidFill>
                  <a:srgbClr val="FFFFFF"/>
                </a:solidFill>
              </a:rPr>
              <a:t>. </a:t>
            </a:r>
            <a:r>
              <a:rPr lang="en" sz="1333" u="sng">
                <a:solidFill>
                  <a:srgbClr val="FFFFFF"/>
                </a:solidFill>
                <a:hlinkClick r:id="rId11">
                  <a:extLst>
                    <a:ext uri="{A12FA001-AC4F-418D-AE19-62706E023703}">
                      <ahyp:hlinkClr xmlns:ahyp="http://schemas.microsoft.com/office/drawing/2018/hyperlinkcolor" val="tx"/>
                    </a:ext>
                  </a:extLst>
                </a:hlinkClick>
              </a:rPr>
              <a:t>Icons</a:t>
            </a:r>
            <a:r>
              <a:rPr lang="en" sz="1333">
                <a:solidFill>
                  <a:srgbClr val="FFFFFF"/>
                </a:solidFill>
              </a:rPr>
              <a:t> by The Noun Project.</a:t>
            </a:r>
            <a:endParaRPr sz="1333">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5778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childTnLst>
                                </p:cTn>
                              </p:par>
                              <p:par>
                                <p:cTn id="19" presetID="10"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childTnLst>
                                </p:cTn>
                              </p:par>
                              <p:par>
                                <p:cTn id="22" presetID="10"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10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1000"/>
                                        <p:tgtEl>
                                          <p:spTgt spid="84"/>
                                        </p:tgtEl>
                                      </p:cBhvr>
                                    </p:animEffect>
                                  </p:childTnLst>
                                </p:cTn>
                              </p:par>
                              <p:par>
                                <p:cTn id="30" presetID="10" presetClass="entr" presetSubtype="0"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childTnLst>
                                </p:cTn>
                              </p:par>
                              <p:par>
                                <p:cTn id="33" presetID="10"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7D29-E8BB-41FF-9568-F3B63AD638E9}"/>
              </a:ext>
            </a:extLst>
          </p:cNvPr>
          <p:cNvSpPr>
            <a:spLocks noGrp="1"/>
          </p:cNvSpPr>
          <p:nvPr>
            <p:ph type="title"/>
          </p:nvPr>
        </p:nvSpPr>
        <p:spPr/>
        <p:txBody>
          <a:bodyPr>
            <a:normAutofit/>
          </a:bodyPr>
          <a:lstStyle/>
          <a:p>
            <a:pPr algn="ctr"/>
            <a:r>
              <a:rPr lang="en-US" i="0" dirty="0">
                <a:latin typeface="Posterama" panose="020B0504020200020000" pitchFamily="34" charset="0"/>
                <a:cs typeface="Posterama" panose="020B0504020200020000" pitchFamily="34" charset="0"/>
              </a:rPr>
              <a:t>Copyright Exceptions</a:t>
            </a:r>
          </a:p>
        </p:txBody>
      </p:sp>
      <p:graphicFrame>
        <p:nvGraphicFramePr>
          <p:cNvPr id="42" name="Google Shape;199;p9">
            <a:extLst>
              <a:ext uri="{FF2B5EF4-FFF2-40B4-BE49-F238E27FC236}">
                <a16:creationId xmlns:a16="http://schemas.microsoft.com/office/drawing/2014/main" id="{9747BF0F-A5FB-4A23-B79A-49FF96F1872B}"/>
              </a:ext>
            </a:extLst>
          </p:cNvPr>
          <p:cNvGraphicFramePr>
            <a:graphicFrameLocks noGrp="1"/>
          </p:cNvGraphicFramePr>
          <p:nvPr>
            <p:ph idx="1"/>
            <p:extLst>
              <p:ext uri="{D42A27DB-BD31-4B8C-83A1-F6EECF244321}">
                <p14:modId xmlns:p14="http://schemas.microsoft.com/office/powerpoint/2010/main" val="279379464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8FBAB9AA-BA66-FC4C-941A-62E055685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8839"/>
            <a:ext cx="1894715" cy="517525"/>
          </a:xfrm>
          <a:prstGeom prst="rect">
            <a:avLst/>
          </a:prstGeom>
        </p:spPr>
      </p:pic>
    </p:spTree>
    <p:extLst>
      <p:ext uri="{BB962C8B-B14F-4D97-AF65-F5344CB8AC3E}">
        <p14:creationId xmlns:p14="http://schemas.microsoft.com/office/powerpoint/2010/main" val="74891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EBA9-DA0E-4E2F-9E17-A524C397DFE8}"/>
              </a:ext>
            </a:extLst>
          </p:cNvPr>
          <p:cNvSpPr>
            <a:spLocks noGrp="1"/>
          </p:cNvSpPr>
          <p:nvPr>
            <p:ph type="title"/>
          </p:nvPr>
        </p:nvSpPr>
        <p:spPr>
          <a:xfrm>
            <a:off x="573409" y="559477"/>
            <a:ext cx="3765200" cy="5709931"/>
          </a:xfrm>
        </p:spPr>
        <p:txBody>
          <a:bodyPr>
            <a:normAutofit/>
          </a:bodyPr>
          <a:lstStyle/>
          <a:p>
            <a:pPr algn="ctr"/>
            <a:br>
              <a:rPr lang="en-US" i="0" dirty="0">
                <a:latin typeface="Posterama" panose="020B0504020200020000" pitchFamily="34" charset="0"/>
                <a:cs typeface="Posterama" panose="020B0504020200020000" pitchFamily="34" charset="0"/>
              </a:rPr>
            </a:br>
            <a:r>
              <a:rPr lang="en-US" i="0" dirty="0">
                <a:latin typeface="Posterama" panose="020B0504020200020000" pitchFamily="34" charset="0"/>
                <a:cs typeface="Posterama" panose="020B0504020200020000" pitchFamily="34" charset="0"/>
              </a:rPr>
              <a:t>TEACH Act</a:t>
            </a:r>
          </a:p>
        </p:txBody>
      </p:sp>
      <p:graphicFrame>
        <p:nvGraphicFramePr>
          <p:cNvPr id="28" name="Content Placeholder 2">
            <a:extLst>
              <a:ext uri="{FF2B5EF4-FFF2-40B4-BE49-F238E27FC236}">
                <a16:creationId xmlns:a16="http://schemas.microsoft.com/office/drawing/2014/main" id="{A69E585F-E491-445B-8577-2D446A19DF73}"/>
              </a:ext>
            </a:extLst>
          </p:cNvPr>
          <p:cNvGraphicFramePr>
            <a:graphicFrameLocks noGrp="1"/>
          </p:cNvGraphicFramePr>
          <p:nvPr>
            <p:ph idx="1"/>
            <p:extLst>
              <p:ext uri="{D42A27DB-BD31-4B8C-83A1-F6EECF244321}">
                <p14:modId xmlns:p14="http://schemas.microsoft.com/office/powerpoint/2010/main" val="365468379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DD39C30-4308-CE49-B689-5474D94724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5354"/>
            <a:ext cx="1894715" cy="517525"/>
          </a:xfrm>
          <a:prstGeom prst="rect">
            <a:avLst/>
          </a:prstGeom>
        </p:spPr>
      </p:pic>
    </p:spTree>
    <p:extLst>
      <p:ext uri="{BB962C8B-B14F-4D97-AF65-F5344CB8AC3E}">
        <p14:creationId xmlns:p14="http://schemas.microsoft.com/office/powerpoint/2010/main" val="242427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0BA59-13D9-0741-A624-0594FF4B0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623" y="0"/>
            <a:ext cx="8538754" cy="2332286"/>
          </a:xfrm>
          <a:prstGeom prst="rect">
            <a:avLst/>
          </a:prstGeom>
        </p:spPr>
      </p:pic>
      <p:sp>
        <p:nvSpPr>
          <p:cNvPr id="5" name="Title 1">
            <a:extLst>
              <a:ext uri="{FF2B5EF4-FFF2-40B4-BE49-F238E27FC236}">
                <a16:creationId xmlns:a16="http://schemas.microsoft.com/office/drawing/2014/main" id="{13A8E4B8-35FC-7C46-9EBE-13CBA0CC7F36}"/>
              </a:ext>
            </a:extLst>
          </p:cNvPr>
          <p:cNvSpPr txBox="1">
            <a:spLocks/>
          </p:cNvSpPr>
          <p:nvPr/>
        </p:nvSpPr>
        <p:spPr>
          <a:xfrm>
            <a:off x="3207596" y="2691032"/>
            <a:ext cx="5776808" cy="179838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r>
              <a:rPr lang="en-US" sz="3800" dirty="0">
                <a:latin typeface="Posterama" panose="020B0504020200020000" pitchFamily="34" charset="0"/>
                <a:cs typeface="Posterama" panose="020B0504020200020000" pitchFamily="34" charset="0"/>
              </a:rPr>
              <a:t>Copyright, Fair Use, and Piracy: Where Does OER Fit In?</a:t>
            </a:r>
          </a:p>
        </p:txBody>
      </p:sp>
      <p:sp>
        <p:nvSpPr>
          <p:cNvPr id="7" name="Subtitle 2">
            <a:extLst>
              <a:ext uri="{FF2B5EF4-FFF2-40B4-BE49-F238E27FC236}">
                <a16:creationId xmlns:a16="http://schemas.microsoft.com/office/drawing/2014/main" id="{70274F65-5184-5A46-8C27-E17951987FBC}"/>
              </a:ext>
            </a:extLst>
          </p:cNvPr>
          <p:cNvSpPr txBox="1">
            <a:spLocks/>
          </p:cNvSpPr>
          <p:nvPr/>
        </p:nvSpPr>
        <p:spPr>
          <a:xfrm>
            <a:off x="616737" y="4362993"/>
            <a:ext cx="6868280" cy="1693885"/>
          </a:xfrm>
          <a:prstGeom prst="rect">
            <a:avLst/>
          </a:prstGeom>
        </p:spPr>
        <p:txBody>
          <a:bodyPr>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Aft>
                <a:spcPts val="600"/>
              </a:spcAft>
            </a:pPr>
            <a:endParaRPr lang="en-US" dirty="0">
              <a:latin typeface="Posterama" panose="020B0504020200020000" pitchFamily="34" charset="0"/>
              <a:cs typeface="Posterama" panose="020B0504020200020000" pitchFamily="34" charset="0"/>
            </a:endParaRPr>
          </a:p>
          <a:p>
            <a:pPr>
              <a:spcAft>
                <a:spcPts val="600"/>
              </a:spcAft>
            </a:pPr>
            <a:r>
              <a:rPr lang="en-US" dirty="0">
                <a:latin typeface="Posterama" panose="020B0504020200020000" pitchFamily="34" charset="0"/>
                <a:cs typeface="Posterama" panose="020B0504020200020000" pitchFamily="34" charset="0"/>
              </a:rPr>
              <a:t>WALTER BUTLER, LIBRARIAN, PASADENA CITY COLLEGE</a:t>
            </a:r>
          </a:p>
          <a:p>
            <a:pPr>
              <a:spcAft>
                <a:spcPts val="600"/>
              </a:spcAft>
            </a:pPr>
            <a:r>
              <a:rPr lang="en-US" dirty="0">
                <a:latin typeface="Posterama" panose="020B0504020200020000" pitchFamily="34" charset="0"/>
                <a:cs typeface="Posterama" panose="020B0504020200020000" pitchFamily="34" charset="0"/>
              </a:rPr>
              <a:t>DAVE DILLON, ASCCC OERI REGIONAL LEAD</a:t>
            </a:r>
          </a:p>
        </p:txBody>
      </p:sp>
      <p:pic>
        <p:nvPicPr>
          <p:cNvPr id="11" name="Google Shape;61;p13">
            <a:extLst>
              <a:ext uri="{FF2B5EF4-FFF2-40B4-BE49-F238E27FC236}">
                <a16:creationId xmlns:a16="http://schemas.microsoft.com/office/drawing/2014/main" id="{28605303-996B-BC40-997A-911C6A20CFD2}"/>
              </a:ext>
            </a:extLst>
          </p:cNvPr>
          <p:cNvPicPr preferRelativeResize="0"/>
          <p:nvPr/>
        </p:nvPicPr>
        <p:blipFill rotWithShape="1">
          <a:blip r:embed="rId3">
            <a:alphaModFix/>
          </a:blip>
          <a:srcRect/>
          <a:stretch/>
        </p:blipFill>
        <p:spPr>
          <a:xfrm>
            <a:off x="10184208" y="5352015"/>
            <a:ext cx="2007792" cy="704863"/>
          </a:xfrm>
          <a:prstGeom prst="rect">
            <a:avLst/>
          </a:prstGeom>
          <a:noFill/>
          <a:ln>
            <a:noFill/>
          </a:ln>
        </p:spPr>
      </p:pic>
      <p:sp>
        <p:nvSpPr>
          <p:cNvPr id="12" name="TextBox 11">
            <a:extLst>
              <a:ext uri="{FF2B5EF4-FFF2-40B4-BE49-F238E27FC236}">
                <a16:creationId xmlns:a16="http://schemas.microsoft.com/office/drawing/2014/main" id="{897DA9D9-1D82-CC4D-A76B-F112EB225624}"/>
              </a:ext>
            </a:extLst>
          </p:cNvPr>
          <p:cNvSpPr txBox="1"/>
          <p:nvPr/>
        </p:nvSpPr>
        <p:spPr>
          <a:xfrm>
            <a:off x="7485017" y="5785334"/>
            <a:ext cx="2699191" cy="815608"/>
          </a:xfrm>
          <a:prstGeom prst="rect">
            <a:avLst/>
          </a:prstGeom>
          <a:noFill/>
        </p:spPr>
        <p:txBody>
          <a:bodyPr wrap="square" rtlCol="0">
            <a:spAutoFit/>
          </a:bodyPr>
          <a:lstStyle/>
          <a:p>
            <a:pPr lvl="0">
              <a:buClr>
                <a:schemeClr val="dk1"/>
              </a:buClr>
            </a:pPr>
            <a:r>
              <a:rPr lang="en-US" sz="1100" dirty="0">
                <a:solidFill>
                  <a:schemeClr val="dk1"/>
                </a:solidFill>
                <a:latin typeface="Trebuchet MS"/>
                <a:ea typeface="Trebuchet MS"/>
                <a:cs typeface="Trebuchet MS"/>
                <a:sym typeface="Trebuchet MS"/>
              </a:rPr>
              <a:t>This presentation is licensed CC-BY 4.0</a:t>
            </a:r>
            <a:endParaRPr lang="en-US" sz="1100" dirty="0">
              <a:solidFill>
                <a:schemeClr val="dk1"/>
              </a:solidFill>
            </a:endParaRPr>
          </a:p>
          <a:p>
            <a:pPr lvl="0" algn="ctr"/>
            <a:endParaRPr lang="en-US" dirty="0"/>
          </a:p>
          <a:p>
            <a:endParaRPr lang="en-US" dirty="0"/>
          </a:p>
        </p:txBody>
      </p:sp>
    </p:spTree>
    <p:extLst>
      <p:ext uri="{BB962C8B-B14F-4D97-AF65-F5344CB8AC3E}">
        <p14:creationId xmlns:p14="http://schemas.microsoft.com/office/powerpoint/2010/main" val="20777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BDA4-45C9-4601-AD2D-FC66C37F4F29}"/>
              </a:ext>
            </a:extLst>
          </p:cNvPr>
          <p:cNvSpPr>
            <a:spLocks noGrp="1"/>
          </p:cNvSpPr>
          <p:nvPr>
            <p:ph type="title"/>
          </p:nvPr>
        </p:nvSpPr>
        <p:spPr/>
        <p:txBody>
          <a:bodyPr>
            <a:normAutofit/>
          </a:bodyPr>
          <a:lstStyle/>
          <a:p>
            <a:pPr algn="ctr"/>
            <a:r>
              <a:rPr lang="en-US" i="0">
                <a:latin typeface="Posterama" panose="020B0504020200020000" pitchFamily="34" charset="0"/>
                <a:cs typeface="Posterama" panose="020B0504020200020000" pitchFamily="34" charset="0"/>
              </a:rPr>
              <a:t>TEACH Act Requirements</a:t>
            </a:r>
          </a:p>
        </p:txBody>
      </p:sp>
      <p:graphicFrame>
        <p:nvGraphicFramePr>
          <p:cNvPr id="34" name="Content Placeholder 2">
            <a:extLst>
              <a:ext uri="{FF2B5EF4-FFF2-40B4-BE49-F238E27FC236}">
                <a16:creationId xmlns:a16="http://schemas.microsoft.com/office/drawing/2014/main" id="{A1DCB519-0A5A-49BE-8F55-AA16900C3471}"/>
              </a:ext>
            </a:extLst>
          </p:cNvPr>
          <p:cNvGraphicFramePr>
            <a:graphicFrameLocks noGrp="1"/>
          </p:cNvGraphicFramePr>
          <p:nvPr>
            <p:ph idx="1"/>
            <p:extLst>
              <p:ext uri="{D42A27DB-BD31-4B8C-83A1-F6EECF244321}">
                <p14:modId xmlns:p14="http://schemas.microsoft.com/office/powerpoint/2010/main" val="70038364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1A18CC8-4C6F-DC41-9612-8E8ECA2902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257063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B005-E460-40CD-8907-4EB4F7FDCBDC}"/>
              </a:ext>
            </a:extLst>
          </p:cNvPr>
          <p:cNvSpPr>
            <a:spLocks noGrp="1"/>
          </p:cNvSpPr>
          <p:nvPr>
            <p:ph type="title"/>
          </p:nvPr>
        </p:nvSpPr>
        <p:spPr>
          <a:xfrm>
            <a:off x="1066800" y="5622131"/>
            <a:ext cx="10058400" cy="782414"/>
          </a:xfrm>
        </p:spPr>
        <p:txBody>
          <a:bodyPr>
            <a:normAutofit/>
          </a:bodyPr>
          <a:lstStyle/>
          <a:p>
            <a:pPr algn="ctr"/>
            <a:r>
              <a:rPr lang="en-US" i="0">
                <a:latin typeface="Posterama" panose="020B0504020200020000" pitchFamily="34" charset="0"/>
                <a:cs typeface="Posterama" panose="020B0504020200020000" pitchFamily="34" charset="0"/>
              </a:rPr>
              <a:t>So, is it Fair Use?</a:t>
            </a:r>
          </a:p>
        </p:txBody>
      </p:sp>
      <p:graphicFrame>
        <p:nvGraphicFramePr>
          <p:cNvPr id="5" name="Content Placeholder 2">
            <a:extLst>
              <a:ext uri="{FF2B5EF4-FFF2-40B4-BE49-F238E27FC236}">
                <a16:creationId xmlns:a16="http://schemas.microsoft.com/office/drawing/2014/main" id="{C854C6F4-D61A-4D07-BCA4-652F3DB4445E}"/>
              </a:ext>
            </a:extLst>
          </p:cNvPr>
          <p:cNvGraphicFramePr>
            <a:graphicFrameLocks noGrp="1"/>
          </p:cNvGraphicFramePr>
          <p:nvPr>
            <p:ph idx="1"/>
            <p:extLst>
              <p:ext uri="{D42A27DB-BD31-4B8C-83A1-F6EECF244321}">
                <p14:modId xmlns:p14="http://schemas.microsoft.com/office/powerpoint/2010/main" val="3459665200"/>
              </p:ext>
            </p:extLst>
          </p:nvPr>
        </p:nvGraphicFramePr>
        <p:xfrm>
          <a:off x="1066800" y="1827939"/>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1DB771B9-5A1A-4CD0-8EA5-8C67BE015A47}"/>
              </a:ext>
            </a:extLst>
          </p:cNvPr>
          <p:cNvSpPr txBox="1">
            <a:spLocks/>
          </p:cNvSpPr>
          <p:nvPr/>
        </p:nvSpPr>
        <p:spPr>
          <a:xfrm>
            <a:off x="1066800" y="620028"/>
            <a:ext cx="10058400" cy="782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pPr algn="ctr"/>
            <a:r>
              <a:rPr lang="en-US" i="0">
                <a:latin typeface="Posterama" panose="020B0504020200020000" pitchFamily="34" charset="0"/>
                <a:cs typeface="Posterama" panose="020B0504020200020000" pitchFamily="34" charset="0"/>
              </a:rPr>
              <a:t>Fair Use</a:t>
            </a:r>
          </a:p>
        </p:txBody>
      </p:sp>
      <p:pic>
        <p:nvPicPr>
          <p:cNvPr id="9" name="Picture 8">
            <a:extLst>
              <a:ext uri="{FF2B5EF4-FFF2-40B4-BE49-F238E27FC236}">
                <a16:creationId xmlns:a16="http://schemas.microsoft.com/office/drawing/2014/main" id="{99879B38-5944-5F41-BDE6-4937225AD1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1462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1064794" y="844481"/>
            <a:ext cx="10058400" cy="1371600"/>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lt1"/>
              </a:buClr>
              <a:buSzPts val="3400"/>
              <a:buFont typeface="Arial"/>
              <a:buNone/>
            </a:pPr>
            <a:r>
              <a:rPr lang="en-US" i="0">
                <a:solidFill>
                  <a:schemeClr val="tx1"/>
                </a:solidFill>
                <a:latin typeface="Posterama" panose="020B0504020200020000" pitchFamily="34" charset="0"/>
                <a:cs typeface="Posterama" panose="020B0504020200020000" pitchFamily="34" charset="0"/>
              </a:rPr>
              <a:t>Fair use – The four factors </a:t>
            </a:r>
          </a:p>
        </p:txBody>
      </p:sp>
      <p:graphicFrame>
        <p:nvGraphicFramePr>
          <p:cNvPr id="183" name="Google Shape;181;p8">
            <a:extLst>
              <a:ext uri="{FF2B5EF4-FFF2-40B4-BE49-F238E27FC236}">
                <a16:creationId xmlns:a16="http://schemas.microsoft.com/office/drawing/2014/main" id="{BF5A6C8C-D0DD-43B8-8051-E7B55062A794}"/>
              </a:ext>
            </a:extLst>
          </p:cNvPr>
          <p:cNvGraphicFramePr>
            <a:graphicFrameLocks noGrp="1"/>
          </p:cNvGraphicFramePr>
          <p:nvPr>
            <p:ph idx="1"/>
            <p:extLst>
              <p:ext uri="{D42A27DB-BD31-4B8C-83A1-F6EECF244321}">
                <p14:modId xmlns:p14="http://schemas.microsoft.com/office/powerpoint/2010/main" val="3510442964"/>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26040FB-A054-AE43-9043-A40A5FED08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2B4AA6-FDBA-41F1-B60A-5F4851BC9EF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5867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0D852-D91A-4026-AC24-51C65A0708B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6161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CDDB-8DFF-4F8F-B4CD-79204EC0D0F6}"/>
              </a:ext>
            </a:extLst>
          </p:cNvPr>
          <p:cNvSpPr>
            <a:spLocks noGrp="1"/>
          </p:cNvSpPr>
          <p:nvPr>
            <p:ph type="ctrTitle"/>
          </p:nvPr>
        </p:nvSpPr>
        <p:spPr/>
        <p:txBody>
          <a:bodyPr/>
          <a:lstStyle/>
          <a:p>
            <a:r>
              <a:rPr lang="en-US" i="0">
                <a:latin typeface="Posterama" panose="020B0504020200020000" pitchFamily="34" charset="0"/>
                <a:cs typeface="Posterama" panose="020B0504020200020000" pitchFamily="34" charset="0"/>
              </a:rPr>
              <a:t>Questions / Discussion</a:t>
            </a:r>
          </a:p>
        </p:txBody>
      </p:sp>
      <p:pic>
        <p:nvPicPr>
          <p:cNvPr id="4" name="Picture 3">
            <a:extLst>
              <a:ext uri="{FF2B5EF4-FFF2-40B4-BE49-F238E27FC236}">
                <a16:creationId xmlns:a16="http://schemas.microsoft.com/office/drawing/2014/main" id="{2883CBAF-E015-E04B-B7DA-CCDFE9EDC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262469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177-3D00-4325-B9C7-40772D77EEC7}"/>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i="0" cap="all" spc="-100" dirty="0"/>
              <a:t>We are not lawyers</a:t>
            </a:r>
          </a:p>
        </p:txBody>
      </p:sp>
      <p:sp>
        <p:nvSpPr>
          <p:cNvPr id="4" name="TextBox 3">
            <a:extLst>
              <a:ext uri="{FF2B5EF4-FFF2-40B4-BE49-F238E27FC236}">
                <a16:creationId xmlns:a16="http://schemas.microsoft.com/office/drawing/2014/main" id="{151CF846-E3FD-DA4D-BB44-44519CC71881}"/>
              </a:ext>
            </a:extLst>
          </p:cNvPr>
          <p:cNvSpPr txBox="1"/>
          <p:nvPr/>
        </p:nvSpPr>
        <p:spPr>
          <a:xfrm>
            <a:off x="5355771" y="5094514"/>
            <a:ext cx="3836243" cy="430887"/>
          </a:xfrm>
          <a:prstGeom prst="rect">
            <a:avLst/>
          </a:prstGeom>
          <a:noFill/>
        </p:spPr>
        <p:txBody>
          <a:bodyPr wrap="none" rtlCol="0">
            <a:spAutoFit/>
          </a:bodyPr>
          <a:lstStyle/>
          <a:p>
            <a:r>
              <a:rPr lang="en-US" sz="2200" dirty="0"/>
              <a:t>(nor do we portray them on tv)</a:t>
            </a:r>
          </a:p>
        </p:txBody>
      </p:sp>
      <p:pic>
        <p:nvPicPr>
          <p:cNvPr id="22" name="Picture 21">
            <a:extLst>
              <a:ext uri="{FF2B5EF4-FFF2-40B4-BE49-F238E27FC236}">
                <a16:creationId xmlns:a16="http://schemas.microsoft.com/office/drawing/2014/main" id="{D42BF0EA-44A6-D04A-8AB6-87B88F7A5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308049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3B9B05-3039-41AA-8142-23DB887A312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pic>
        <p:nvPicPr>
          <p:cNvPr id="4" name="Picture 3">
            <a:extLst>
              <a:ext uri="{FF2B5EF4-FFF2-40B4-BE49-F238E27FC236}">
                <a16:creationId xmlns:a16="http://schemas.microsoft.com/office/drawing/2014/main" id="{18FF6894-F751-1D48-B2CA-7F9A38CFC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254000"/>
            <a:ext cx="1894715" cy="517525"/>
          </a:xfrm>
          <a:prstGeom prst="rect">
            <a:avLst/>
          </a:prstGeom>
        </p:spPr>
      </p:pic>
    </p:spTree>
    <p:extLst>
      <p:ext uri="{BB962C8B-B14F-4D97-AF65-F5344CB8AC3E}">
        <p14:creationId xmlns:p14="http://schemas.microsoft.com/office/powerpoint/2010/main" val="392874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BBE828-49FC-41F4-A313-092284C3029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pic>
        <p:nvPicPr>
          <p:cNvPr id="3" name="Picture 2">
            <a:extLst>
              <a:ext uri="{FF2B5EF4-FFF2-40B4-BE49-F238E27FC236}">
                <a16:creationId xmlns:a16="http://schemas.microsoft.com/office/drawing/2014/main" id="{C07A7FF5-0CA5-6542-B511-48673F9E1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254000"/>
            <a:ext cx="1894715" cy="517525"/>
          </a:xfrm>
          <a:prstGeom prst="rect">
            <a:avLst/>
          </a:prstGeom>
        </p:spPr>
      </p:pic>
    </p:spTree>
    <p:extLst>
      <p:ext uri="{BB962C8B-B14F-4D97-AF65-F5344CB8AC3E}">
        <p14:creationId xmlns:p14="http://schemas.microsoft.com/office/powerpoint/2010/main" val="44082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80A595-E56A-4100-BF22-1EEA8468C1F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pic>
        <p:nvPicPr>
          <p:cNvPr id="3" name="Picture 2">
            <a:extLst>
              <a:ext uri="{FF2B5EF4-FFF2-40B4-BE49-F238E27FC236}">
                <a16:creationId xmlns:a16="http://schemas.microsoft.com/office/drawing/2014/main" id="{4742B723-940D-1546-A0B5-958A55702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254000"/>
            <a:ext cx="1894715" cy="517525"/>
          </a:xfrm>
          <a:prstGeom prst="rect">
            <a:avLst/>
          </a:prstGeom>
        </p:spPr>
      </p:pic>
    </p:spTree>
    <p:extLst>
      <p:ext uri="{BB962C8B-B14F-4D97-AF65-F5344CB8AC3E}">
        <p14:creationId xmlns:p14="http://schemas.microsoft.com/office/powerpoint/2010/main" val="76094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C5F2-2934-4244-A381-17848EB8BA8C}"/>
              </a:ext>
            </a:extLst>
          </p:cNvPr>
          <p:cNvSpPr>
            <a:spLocks noGrp="1"/>
          </p:cNvSpPr>
          <p:nvPr>
            <p:ph type="title"/>
          </p:nvPr>
        </p:nvSpPr>
        <p:spPr>
          <a:xfrm>
            <a:off x="983887" y="1185059"/>
            <a:ext cx="3491832" cy="4487882"/>
          </a:xfrm>
        </p:spPr>
        <p:txBody>
          <a:bodyPr>
            <a:normAutofit/>
          </a:bodyPr>
          <a:lstStyle/>
          <a:p>
            <a:pPr algn="ctr"/>
            <a:r>
              <a:rPr lang="en-US" sz="4400" i="0">
                <a:latin typeface="Posterama" panose="020B0504020200020000" pitchFamily="34" charset="0"/>
                <a:cs typeface="Posterama" panose="020B0504020200020000" pitchFamily="34" charset="0"/>
              </a:rPr>
              <a:t>What is copyright?</a:t>
            </a:r>
          </a:p>
        </p:txBody>
      </p:sp>
      <p:sp>
        <p:nvSpPr>
          <p:cNvPr id="3" name="Content Placeholder 2">
            <a:extLst>
              <a:ext uri="{FF2B5EF4-FFF2-40B4-BE49-F238E27FC236}">
                <a16:creationId xmlns:a16="http://schemas.microsoft.com/office/drawing/2014/main" id="{D7A1B525-C774-4B0D-8142-8CF39AF23116}"/>
              </a:ext>
            </a:extLst>
          </p:cNvPr>
          <p:cNvSpPr>
            <a:spLocks noGrp="1"/>
          </p:cNvSpPr>
          <p:nvPr>
            <p:ph idx="1"/>
          </p:nvPr>
        </p:nvSpPr>
        <p:spPr>
          <a:xfrm>
            <a:off x="6403656" y="936416"/>
            <a:ext cx="4870512" cy="4985169"/>
          </a:xfrm>
        </p:spPr>
        <p:txBody>
          <a:bodyPr anchor="ctr">
            <a:normAutofit/>
          </a:bodyPr>
          <a:lstStyle/>
          <a:p>
            <a:pPr marL="0" indent="0">
              <a:buNone/>
            </a:pPr>
            <a:r>
              <a:rPr lang="en-US" sz="2000" b="0" i="0">
                <a:effectLst/>
                <a:latin typeface="Arial" panose="020B0604020202020204" pitchFamily="34" charset="0"/>
                <a:cs typeface="Arial" panose="020B0604020202020204" pitchFamily="34" charset="0"/>
              </a:rPr>
              <a:t>Basically - Copyright protects original and creative works, and it gives the copyright owner the right to (and to give permission to):</a:t>
            </a:r>
          </a:p>
          <a:p>
            <a:pPr marL="0" indent="0">
              <a:buNone/>
            </a:pPr>
            <a:endParaRPr lang="en-US" sz="2000" b="0"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i="0">
                <a:effectLst/>
                <a:latin typeface="Arial" panose="020B0604020202020204" pitchFamily="34" charset="0"/>
                <a:cs typeface="Arial" panose="020B0604020202020204" pitchFamily="34" charset="0"/>
              </a:rPr>
              <a:t>Make copies of the work</a:t>
            </a:r>
          </a:p>
          <a:p>
            <a:pPr>
              <a:buFont typeface="Arial" panose="020B0604020202020204" pitchFamily="34" charset="0"/>
              <a:buChar char="•"/>
            </a:pPr>
            <a:r>
              <a:rPr lang="en-US" sz="2000" b="0" i="0">
                <a:effectLst/>
                <a:latin typeface="Arial" panose="020B0604020202020204" pitchFamily="34" charset="0"/>
                <a:cs typeface="Arial" panose="020B0604020202020204" pitchFamily="34" charset="0"/>
              </a:rPr>
              <a:t>Prepare derivative works based on the original work</a:t>
            </a:r>
          </a:p>
          <a:p>
            <a:pPr>
              <a:buFont typeface="Arial" panose="020B0604020202020204" pitchFamily="34" charset="0"/>
              <a:buChar char="•"/>
            </a:pPr>
            <a:r>
              <a:rPr lang="en-US" sz="2000" b="0" i="0">
                <a:effectLst/>
                <a:latin typeface="Arial" panose="020B0604020202020204" pitchFamily="34" charset="0"/>
                <a:cs typeface="Arial" panose="020B0604020202020204" pitchFamily="34" charset="0"/>
              </a:rPr>
              <a:t>Distribute the work</a:t>
            </a:r>
          </a:p>
          <a:p>
            <a:pPr>
              <a:buFont typeface="Arial" panose="020B0604020202020204" pitchFamily="34" charset="0"/>
              <a:buChar char="•"/>
            </a:pPr>
            <a:r>
              <a:rPr lang="en-US" sz="2000" b="0" i="0">
                <a:effectLst/>
                <a:latin typeface="Arial" panose="020B0604020202020204" pitchFamily="34" charset="0"/>
                <a:cs typeface="Arial" panose="020B0604020202020204" pitchFamily="34" charset="0"/>
              </a:rPr>
              <a:t>Publicly display the work</a:t>
            </a:r>
          </a:p>
          <a:p>
            <a:pPr>
              <a:buFont typeface="Arial" panose="020B0604020202020204" pitchFamily="34" charset="0"/>
              <a:buChar char="•"/>
            </a:pPr>
            <a:r>
              <a:rPr lang="en-US" sz="2000" b="0" i="0">
                <a:effectLst/>
                <a:latin typeface="Arial" panose="020B0604020202020204" pitchFamily="34" charset="0"/>
                <a:cs typeface="Arial" panose="020B0604020202020204" pitchFamily="34" charset="0"/>
              </a:rPr>
              <a:t>Publicly perform the work</a:t>
            </a:r>
          </a:p>
          <a:p>
            <a:pPr marL="0" indent="0">
              <a:buNone/>
            </a:pPr>
            <a:endParaRPr lang="en-US" sz="2000" b="0" i="0">
              <a:effectLs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88C0E7-E25E-BA46-A04C-4BDA6CFB3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94715" cy="517525"/>
          </a:xfrm>
          <a:prstGeom prst="rect">
            <a:avLst/>
          </a:prstGeom>
        </p:spPr>
      </p:pic>
    </p:spTree>
    <p:extLst>
      <p:ext uri="{BB962C8B-B14F-4D97-AF65-F5344CB8AC3E}">
        <p14:creationId xmlns:p14="http://schemas.microsoft.com/office/powerpoint/2010/main" val="67869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983887" y="1185059"/>
            <a:ext cx="3491832" cy="4487882"/>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lt1"/>
              </a:buClr>
              <a:buSzPts val="3400"/>
              <a:buFont typeface="Arial"/>
              <a:buNone/>
            </a:pPr>
            <a:r>
              <a:rPr lang="en-US" sz="4100" i="0">
                <a:latin typeface="Posterama" panose="020B0504020200020000" pitchFamily="34" charset="0"/>
                <a:cs typeface="Posterama" panose="020B0504020200020000" pitchFamily="34" charset="0"/>
              </a:rPr>
              <a:t>Copyright infringement in a nutshell</a:t>
            </a:r>
          </a:p>
        </p:txBody>
      </p:sp>
      <p:sp>
        <p:nvSpPr>
          <p:cNvPr id="169" name="Google Shape;169;p6"/>
          <p:cNvSpPr txBox="1">
            <a:spLocks noGrp="1"/>
          </p:cNvSpPr>
          <p:nvPr>
            <p:ph idx="1"/>
          </p:nvPr>
        </p:nvSpPr>
        <p:spPr>
          <a:xfrm>
            <a:off x="6403656" y="936416"/>
            <a:ext cx="4870512" cy="4985169"/>
          </a:xfrm>
          <a:prstGeom prst="rect">
            <a:avLst/>
          </a:prstGeom>
        </p:spPr>
        <p:txBody>
          <a:bodyPr spcFirstLastPara="1" lIns="91425" tIns="45700" rIns="91425" bIns="45700" anchor="ctr" anchorCtr="0">
            <a:normAutofit/>
          </a:bodyPr>
          <a:lstStyle/>
          <a:p>
            <a:pPr marL="0" lvl="0" indent="0" rtl="0">
              <a:spcBef>
                <a:spcPts val="0"/>
              </a:spcBef>
              <a:spcAft>
                <a:spcPts val="0"/>
              </a:spcAft>
              <a:buSzPts val="1800"/>
              <a:buNone/>
            </a:pPr>
            <a:r>
              <a:rPr lang="en-US" sz="2800"/>
              <a:t>Whenever material is redistributed, copied, derived from, performed, displayed,  without  the copyright owner’s permission is copyright infringement. </a:t>
            </a:r>
          </a:p>
          <a:p>
            <a:pPr marL="344487" lvl="0" indent="0" rtl="0">
              <a:spcBef>
                <a:spcPts val="1600"/>
              </a:spcBef>
              <a:spcAft>
                <a:spcPts val="0"/>
              </a:spcAft>
              <a:buNone/>
            </a:pPr>
            <a:r>
              <a:rPr lang="en-US" sz="2000"/>
              <a:t>**of course there are exceptions**</a:t>
            </a:r>
          </a:p>
        </p:txBody>
      </p:sp>
      <p:pic>
        <p:nvPicPr>
          <p:cNvPr id="11" name="Picture 10">
            <a:extLst>
              <a:ext uri="{FF2B5EF4-FFF2-40B4-BE49-F238E27FC236}">
                <a16:creationId xmlns:a16="http://schemas.microsoft.com/office/drawing/2014/main" id="{77F1D2CD-78F6-1342-9A8B-92400ED2D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37"/>
            <a:ext cx="1894715" cy="517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1C3930-8668-4B1E-B30B-6313BE7BF66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pic>
        <p:nvPicPr>
          <p:cNvPr id="3" name="Picture 2">
            <a:extLst>
              <a:ext uri="{FF2B5EF4-FFF2-40B4-BE49-F238E27FC236}">
                <a16:creationId xmlns:a16="http://schemas.microsoft.com/office/drawing/2014/main" id="{9AA009D9-0DD2-B248-82C5-2302C8A2CD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0" y="254000"/>
            <a:ext cx="1894715" cy="517525"/>
          </a:xfrm>
          <a:prstGeom prst="rect">
            <a:avLst/>
          </a:prstGeom>
        </p:spPr>
      </p:pic>
    </p:spTree>
    <p:extLst>
      <p:ext uri="{BB962C8B-B14F-4D97-AF65-F5344CB8AC3E}">
        <p14:creationId xmlns:p14="http://schemas.microsoft.com/office/powerpoint/2010/main" val="4206120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fa246bc-4f6f-41db-af0b-52882682bc99"/>
</p:tagLst>
</file>

<file path=ppt/tags/tag2.xml><?xml version="1.0" encoding="utf-8"?>
<p:tagLst xmlns:a="http://schemas.openxmlformats.org/drawingml/2006/main" xmlns:r="http://schemas.openxmlformats.org/officeDocument/2006/relationships" xmlns:p="http://schemas.openxmlformats.org/presentationml/2006/main">
  <p:tag name="__PE_POLL_EMBED_ID" val="fd9edad2-769a-4a57-a048-ab2c34367f46"/>
</p:tagLst>
</file>

<file path=ppt/tags/tag3.xml><?xml version="1.0" encoding="utf-8"?>
<p:tagLst xmlns:a="http://schemas.openxmlformats.org/drawingml/2006/main" xmlns:r="http://schemas.openxmlformats.org/officeDocument/2006/relationships" xmlns:p="http://schemas.openxmlformats.org/presentationml/2006/main">
  <p:tag name="__PE_POLL_EMBED_ID" val="907751a1-4553-4913-8b11-6d472539b3ac"/>
</p:tagLst>
</file>

<file path=ppt/tags/tag4.xml><?xml version="1.0" encoding="utf-8"?>
<p:tagLst xmlns:a="http://schemas.openxmlformats.org/drawingml/2006/main" xmlns:r="http://schemas.openxmlformats.org/officeDocument/2006/relationships" xmlns:p="http://schemas.openxmlformats.org/presentationml/2006/main">
  <p:tag name="__PE_POLL_EMBED_ID" val="254ad5c8-fd80-4d3f-a73d-a4e117f82237"/>
</p:tagLst>
</file>

<file path=ppt/tags/tag5.xml><?xml version="1.0" encoding="utf-8"?>
<p:tagLst xmlns:a="http://schemas.openxmlformats.org/drawingml/2006/main" xmlns:r="http://schemas.openxmlformats.org/officeDocument/2006/relationships" xmlns:p="http://schemas.openxmlformats.org/presentationml/2006/main">
  <p:tag name="__PE_POLL_EMBED_ID" val="56c86a02-4fac-49a0-b9fd-1b0175e52983"/>
</p:tagLst>
</file>

<file path=ppt/tags/tag6.xml><?xml version="1.0" encoding="utf-8"?>
<p:tagLst xmlns:a="http://schemas.openxmlformats.org/drawingml/2006/main" xmlns:r="http://schemas.openxmlformats.org/officeDocument/2006/relationships" xmlns:p="http://schemas.openxmlformats.org/presentationml/2006/main">
  <p:tag name="__PE_POLL_EMBED_ID" val="cd08f38e-8b65-4bac-8de9-3d8c284d7eb9"/>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{ACA6EBC2-B569-FE47-99EA-6C812C49B2E3}tf10001119</Template>
  <TotalTime>156</TotalTime>
  <Words>1147</Words>
  <Application>Microsoft Macintosh PowerPoint</Application>
  <PresentationFormat>Widescreen</PresentationFormat>
  <Paragraphs>89</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 MT</vt:lpstr>
      <vt:lpstr>Open Sans</vt:lpstr>
      <vt:lpstr>Posterama</vt:lpstr>
      <vt:lpstr>Trebuchet MS</vt:lpstr>
      <vt:lpstr>Gallery</vt:lpstr>
      <vt:lpstr>PowerPoint Presentation</vt:lpstr>
      <vt:lpstr>PowerPoint Presentation</vt:lpstr>
      <vt:lpstr>We are not lawyers</vt:lpstr>
      <vt:lpstr>PowerPoint Presentation</vt:lpstr>
      <vt:lpstr>PowerPoint Presentation</vt:lpstr>
      <vt:lpstr>PowerPoint Presentation</vt:lpstr>
      <vt:lpstr>What is copyright?</vt:lpstr>
      <vt:lpstr>Copyright infringement in a nutshell</vt:lpstr>
      <vt:lpstr>PowerPoint Presentation</vt:lpstr>
      <vt:lpstr> Public Domain works can be OER</vt:lpstr>
      <vt:lpstr> Creative Commons Licensing</vt:lpstr>
      <vt:lpstr>can I use works without knowing their copyright Permissions?</vt:lpstr>
      <vt:lpstr>Pirated Works</vt:lpstr>
      <vt:lpstr>PowerPoint Presentation</vt:lpstr>
      <vt:lpstr>How do I know if It is Oer or not?</vt:lpstr>
      <vt:lpstr>Look at the license</vt:lpstr>
      <vt:lpstr>Creative commons: the six licenses</vt:lpstr>
      <vt:lpstr>Copyright Exceptions</vt:lpstr>
      <vt:lpstr> TEACH Act</vt:lpstr>
      <vt:lpstr>TEACH Act Requirements</vt:lpstr>
      <vt:lpstr>So, is it Fair Use?</vt:lpstr>
      <vt:lpstr>Fair use – The four factors </vt:lpstr>
      <vt:lpstr>PowerPoint Presentation</vt:lpstr>
      <vt:lpstr>PowerPoint Presentation</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Fair Use, and Piracy: Where Does OER Fit In?</dc:title>
  <dc:creator>Walter Butler</dc:creator>
  <cp:lastModifiedBy>Dave Dillon</cp:lastModifiedBy>
  <cp:revision>8</cp:revision>
  <dcterms:created xsi:type="dcterms:W3CDTF">2020-10-14T03:44:50Z</dcterms:created>
  <dcterms:modified xsi:type="dcterms:W3CDTF">2020-10-16T20:06:27Z</dcterms:modified>
</cp:coreProperties>
</file>