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5143500" cx="9144000"/>
  <p:notesSz cx="6858000" cy="9144000"/>
  <p:embeddedFontLst>
    <p:embeddedFont>
      <p:font typeface="Raleway"/>
      <p:regular r:id="rId31"/>
      <p:bold r:id="rId32"/>
      <p:italic r:id="rId33"/>
      <p:boldItalic r:id="rId34"/>
    </p:embeddedFont>
    <p:embeddedFont>
      <p:font typeface="Lato"/>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aleway-regular.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Raleway-italic.fntdata"/><Relationship Id="rId10" Type="http://schemas.openxmlformats.org/officeDocument/2006/relationships/slide" Target="slides/slide5.xml"/><Relationship Id="rId32" Type="http://schemas.openxmlformats.org/officeDocument/2006/relationships/font" Target="fonts/Raleway-bold.fntdata"/><Relationship Id="rId13" Type="http://schemas.openxmlformats.org/officeDocument/2006/relationships/slide" Target="slides/slide8.xml"/><Relationship Id="rId35" Type="http://schemas.openxmlformats.org/officeDocument/2006/relationships/font" Target="fonts/Lato-regular.fntdata"/><Relationship Id="rId12" Type="http://schemas.openxmlformats.org/officeDocument/2006/relationships/slide" Target="slides/slide7.xml"/><Relationship Id="rId34" Type="http://schemas.openxmlformats.org/officeDocument/2006/relationships/font" Target="fonts/Raleway-boldItalic.fntdata"/><Relationship Id="rId15" Type="http://schemas.openxmlformats.org/officeDocument/2006/relationships/slide" Target="slides/slide10.xml"/><Relationship Id="rId37" Type="http://schemas.openxmlformats.org/officeDocument/2006/relationships/font" Target="fonts/Lato-italic.fntdata"/><Relationship Id="rId14" Type="http://schemas.openxmlformats.org/officeDocument/2006/relationships/slide" Target="slides/slide9.xml"/><Relationship Id="rId36" Type="http://schemas.openxmlformats.org/officeDocument/2006/relationships/font" Target="fonts/Lato-bold.fntdata"/><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Lato-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5f6af9dd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5f6af9dd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111ea345171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111ea345171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11ea345171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11ea345171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11ea345171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111ea345171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11ea345171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111ea345171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198f70200c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1198f70200c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f3a9d81a7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f3a9d81a7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f3a9d81a7e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f3a9d81a7e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198f7020aa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1198f7020aa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198f7020aa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1198f7020aa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18b273102a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118b273102a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18b273102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18b273102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11ea345171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111ea345171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1ec5164153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11ec5164153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11ea345171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111ea345171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1ec5164153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11ec5164153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18b273102a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118b273102a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19afaef71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119afaef71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51d9112a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51d9112a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51d23597c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51d23597c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11ea34517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11ea34517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1ec5164153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1ec5164153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1ec5164153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11ec5164153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1ec5164153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11ec5164153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1ec5164153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11ec5164153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729450" y="1322450"/>
            <a:ext cx="3787800" cy="1988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4000"/>
              <a:buNone/>
              <a:defRPr sz="4000">
                <a:solidFill>
                  <a:schemeClr val="dk2"/>
                </a:solidFill>
              </a:defRPr>
            </a:lvl1pPr>
            <a:lvl2pPr lvl="1" rtl="0">
              <a:spcBef>
                <a:spcPts val="0"/>
              </a:spcBef>
              <a:spcAft>
                <a:spcPts val="0"/>
              </a:spcAft>
              <a:buClr>
                <a:schemeClr val="dk2"/>
              </a:buClr>
              <a:buSzPts val="4000"/>
              <a:buNone/>
              <a:defRPr sz="4000">
                <a:solidFill>
                  <a:schemeClr val="dk2"/>
                </a:solidFill>
              </a:defRPr>
            </a:lvl2pPr>
            <a:lvl3pPr lvl="2" rtl="0">
              <a:spcBef>
                <a:spcPts val="0"/>
              </a:spcBef>
              <a:spcAft>
                <a:spcPts val="0"/>
              </a:spcAft>
              <a:buClr>
                <a:schemeClr val="dk2"/>
              </a:buClr>
              <a:buSzPts val="4000"/>
              <a:buNone/>
              <a:defRPr sz="4000">
                <a:solidFill>
                  <a:schemeClr val="dk2"/>
                </a:solidFill>
              </a:defRPr>
            </a:lvl3pPr>
            <a:lvl4pPr lvl="3" rtl="0">
              <a:spcBef>
                <a:spcPts val="0"/>
              </a:spcBef>
              <a:spcAft>
                <a:spcPts val="0"/>
              </a:spcAft>
              <a:buClr>
                <a:schemeClr val="dk2"/>
              </a:buClr>
              <a:buSzPts val="4000"/>
              <a:buNone/>
              <a:defRPr sz="4000">
                <a:solidFill>
                  <a:schemeClr val="dk2"/>
                </a:solidFill>
              </a:defRPr>
            </a:lvl4pPr>
            <a:lvl5pPr lvl="4" rtl="0">
              <a:spcBef>
                <a:spcPts val="0"/>
              </a:spcBef>
              <a:spcAft>
                <a:spcPts val="0"/>
              </a:spcAft>
              <a:buClr>
                <a:schemeClr val="dk2"/>
              </a:buClr>
              <a:buSzPts val="4000"/>
              <a:buNone/>
              <a:defRPr sz="4000">
                <a:solidFill>
                  <a:schemeClr val="dk2"/>
                </a:solidFill>
              </a:defRPr>
            </a:lvl5pPr>
            <a:lvl6pPr lvl="5" rtl="0">
              <a:spcBef>
                <a:spcPts val="0"/>
              </a:spcBef>
              <a:spcAft>
                <a:spcPts val="0"/>
              </a:spcAft>
              <a:buClr>
                <a:schemeClr val="dk2"/>
              </a:buClr>
              <a:buSzPts val="4000"/>
              <a:buNone/>
              <a:defRPr sz="4000">
                <a:solidFill>
                  <a:schemeClr val="dk2"/>
                </a:solidFill>
              </a:defRPr>
            </a:lvl6pPr>
            <a:lvl7pPr lvl="6" rtl="0">
              <a:spcBef>
                <a:spcPts val="0"/>
              </a:spcBef>
              <a:spcAft>
                <a:spcPts val="0"/>
              </a:spcAft>
              <a:buClr>
                <a:schemeClr val="dk2"/>
              </a:buClr>
              <a:buSzPts val="4000"/>
              <a:buNone/>
              <a:defRPr sz="4000">
                <a:solidFill>
                  <a:schemeClr val="dk2"/>
                </a:solidFill>
              </a:defRPr>
            </a:lvl7pPr>
            <a:lvl8pPr lvl="7" rtl="0">
              <a:spcBef>
                <a:spcPts val="0"/>
              </a:spcBef>
              <a:spcAft>
                <a:spcPts val="0"/>
              </a:spcAft>
              <a:buClr>
                <a:schemeClr val="dk2"/>
              </a:buClr>
              <a:buSzPts val="4000"/>
              <a:buNone/>
              <a:defRPr sz="4000">
                <a:solidFill>
                  <a:schemeClr val="dk2"/>
                </a:solidFill>
              </a:defRPr>
            </a:lvl8pPr>
            <a:lvl9pPr lvl="8" rtl="0">
              <a:spcBef>
                <a:spcPts val="0"/>
              </a:spcBef>
              <a:spcAft>
                <a:spcPts val="0"/>
              </a:spcAft>
              <a:buClr>
                <a:schemeClr val="dk2"/>
              </a:buClr>
              <a:buSzPts val="4000"/>
              <a:buNone/>
              <a:defRPr sz="4000">
                <a:solidFill>
                  <a:schemeClr val="dk2"/>
                </a:solidFill>
              </a:defRPr>
            </a:lvl9pPr>
          </a:lstStyle>
          <a:p/>
        </p:txBody>
      </p:sp>
      <p:sp>
        <p:nvSpPr>
          <p:cNvPr id="11" name="Google Shape;11;p2"/>
          <p:cNvSpPr txBox="1"/>
          <p:nvPr>
            <p:ph idx="1" type="subTitle"/>
          </p:nvPr>
        </p:nvSpPr>
        <p:spPr>
          <a:xfrm>
            <a:off x="729595" y="3401500"/>
            <a:ext cx="37878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2" name="Google Shape;12;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3" name="Google Shape;13;p2"/>
          <p:cNvGrpSpPr/>
          <p:nvPr/>
        </p:nvGrpSpPr>
        <p:grpSpPr>
          <a:xfrm>
            <a:off x="830392" y="1191256"/>
            <a:ext cx="745763" cy="45826"/>
            <a:chOff x="4580561" y="2589004"/>
            <a:chExt cx="1064464" cy="25200"/>
          </a:xfrm>
        </p:grpSpPr>
        <p:sp>
          <p:nvSpPr>
            <p:cNvPr id="14" name="Google Shape;14;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0" name="Shape 90"/>
        <p:cNvGrpSpPr/>
        <p:nvPr/>
      </p:nvGrpSpPr>
      <p:grpSpPr>
        <a:xfrm>
          <a:off x="0" y="0"/>
          <a:ext cx="0" cy="0"/>
          <a:chOff x="0" y="0"/>
          <a:chExt cx="0" cy="0"/>
        </a:xfrm>
      </p:grpSpPr>
      <p:sp>
        <p:nvSpPr>
          <p:cNvPr id="91" name="Google Shape;91;p11"/>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 name="Google Shape;92;p11"/>
          <p:cNvGrpSpPr/>
          <p:nvPr/>
        </p:nvGrpSpPr>
        <p:grpSpPr>
          <a:xfrm>
            <a:off x="830392" y="1191256"/>
            <a:ext cx="745763" cy="45826"/>
            <a:chOff x="4580561" y="2589004"/>
            <a:chExt cx="1064464" cy="25200"/>
          </a:xfrm>
        </p:grpSpPr>
        <p:sp>
          <p:nvSpPr>
            <p:cNvPr id="93" name="Google Shape;93;p1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11"/>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p:txBody>
      </p:sp>
      <p:sp>
        <p:nvSpPr>
          <p:cNvPr id="96" name="Google Shape;96;p11"/>
          <p:cNvSpPr txBox="1"/>
          <p:nvPr>
            <p:ph idx="1" type="subTitle"/>
          </p:nvPr>
        </p:nvSpPr>
        <p:spPr>
          <a:xfrm>
            <a:off x="724950" y="3161525"/>
            <a:ext cx="3300900" cy="759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97" name="Google Shape;97;p11"/>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98" name="Google Shape;98;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99" name="Shape 99"/>
        <p:cNvGrpSpPr/>
        <p:nvPr/>
      </p:nvGrpSpPr>
      <p:grpSpPr>
        <a:xfrm>
          <a:off x="0" y="0"/>
          <a:ext cx="0" cy="0"/>
          <a:chOff x="0" y="0"/>
          <a:chExt cx="0" cy="0"/>
        </a:xfrm>
      </p:grpSpPr>
      <p:pic>
        <p:nvPicPr>
          <p:cNvPr descr="Side view of hands writing in a notebook at a cafe" id="100" name="Google Shape;100;p12"/>
          <p:cNvPicPr preferRelativeResize="0"/>
          <p:nvPr/>
        </p:nvPicPr>
        <p:blipFill rotWithShape="1">
          <a:blip r:embed="rId2">
            <a:alphaModFix/>
          </a:blip>
          <a:srcRect b="26446" l="9050" r="54351" t="12064"/>
          <a:stretch/>
        </p:blipFill>
        <p:spPr>
          <a:xfrm>
            <a:off x="1" y="-50"/>
            <a:ext cx="4572000" cy="5143501"/>
          </a:xfrm>
          <a:prstGeom prst="rect">
            <a:avLst/>
          </a:prstGeom>
          <a:noFill/>
          <a:ln>
            <a:noFill/>
          </a:ln>
        </p:spPr>
      </p:pic>
      <p:sp>
        <p:nvSpPr>
          <p:cNvPr id="101" name="Google Shape;101;p12"/>
          <p:cNvSpPr/>
          <p:nvPr/>
        </p:nvSpPr>
        <p:spPr>
          <a:xfrm>
            <a:off x="1650" y="0"/>
            <a:ext cx="4568700" cy="5143500"/>
          </a:xfrm>
          <a:prstGeom prst="rect">
            <a:avLst/>
          </a:prstGeom>
          <a:solidFill>
            <a:srgbClr val="178D7D">
              <a:alpha val="68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2" name="Google Shape;102;p12"/>
          <p:cNvGrpSpPr/>
          <p:nvPr/>
        </p:nvGrpSpPr>
        <p:grpSpPr>
          <a:xfrm>
            <a:off x="830392" y="1191256"/>
            <a:ext cx="745763" cy="45826"/>
            <a:chOff x="4580561" y="2589004"/>
            <a:chExt cx="1064464" cy="25200"/>
          </a:xfrm>
        </p:grpSpPr>
        <p:sp>
          <p:nvSpPr>
            <p:cNvPr id="103" name="Google Shape;103;p12"/>
            <p:cNvSpPr/>
            <p:nvPr/>
          </p:nvSpPr>
          <p:spPr>
            <a:xfrm rot="-5400000">
              <a:off x="5366325" y="2335504"/>
              <a:ext cx="25200" cy="532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2"/>
            <p:cNvSpPr/>
            <p:nvPr/>
          </p:nvSpPr>
          <p:spPr>
            <a:xfrm rot="-5400000">
              <a:off x="4836311" y="2333254"/>
              <a:ext cx="25200" cy="536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5" name="Google Shape;105;p12"/>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3000"/>
              <a:buNone/>
              <a:defRPr sz="3000">
                <a:solidFill>
                  <a:srgbClr val="FFFFFF"/>
                </a:solidFill>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p:txBody>
      </p:sp>
      <p:sp>
        <p:nvSpPr>
          <p:cNvPr id="106" name="Google Shape;106;p12"/>
          <p:cNvSpPr txBox="1"/>
          <p:nvPr>
            <p:ph idx="1" type="subTitle"/>
          </p:nvPr>
        </p:nvSpPr>
        <p:spPr>
          <a:xfrm>
            <a:off x="724950" y="3161525"/>
            <a:ext cx="3300900" cy="759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600"/>
              <a:buNone/>
              <a:defRPr sz="1600">
                <a:solidFill>
                  <a:srgbClr val="FFFFFF"/>
                </a:solidFill>
              </a:defRPr>
            </a:lvl1pPr>
            <a:lvl2pPr lvl="1" rtl="0">
              <a:lnSpc>
                <a:spcPct val="100000"/>
              </a:lnSpc>
              <a:spcBef>
                <a:spcPts val="0"/>
              </a:spcBef>
              <a:spcAft>
                <a:spcPts val="0"/>
              </a:spcAft>
              <a:buClr>
                <a:srgbClr val="FFFFFF"/>
              </a:buClr>
              <a:buSzPts val="1600"/>
              <a:buNone/>
              <a:defRPr sz="1600">
                <a:solidFill>
                  <a:srgbClr val="FFFFFF"/>
                </a:solidFill>
              </a:defRPr>
            </a:lvl2pPr>
            <a:lvl3pPr lvl="2" rtl="0">
              <a:lnSpc>
                <a:spcPct val="100000"/>
              </a:lnSpc>
              <a:spcBef>
                <a:spcPts val="0"/>
              </a:spcBef>
              <a:spcAft>
                <a:spcPts val="0"/>
              </a:spcAft>
              <a:buClr>
                <a:srgbClr val="FFFFFF"/>
              </a:buClr>
              <a:buSzPts val="1600"/>
              <a:buNone/>
              <a:defRPr sz="1600">
                <a:solidFill>
                  <a:srgbClr val="FFFFFF"/>
                </a:solidFill>
              </a:defRPr>
            </a:lvl3pPr>
            <a:lvl4pPr lvl="3" rtl="0">
              <a:lnSpc>
                <a:spcPct val="100000"/>
              </a:lnSpc>
              <a:spcBef>
                <a:spcPts val="0"/>
              </a:spcBef>
              <a:spcAft>
                <a:spcPts val="0"/>
              </a:spcAft>
              <a:buClr>
                <a:srgbClr val="FFFFFF"/>
              </a:buClr>
              <a:buSzPts val="1600"/>
              <a:buNone/>
              <a:defRPr sz="1600">
                <a:solidFill>
                  <a:srgbClr val="FFFFFF"/>
                </a:solidFill>
              </a:defRPr>
            </a:lvl4pPr>
            <a:lvl5pPr lvl="4" rtl="0">
              <a:lnSpc>
                <a:spcPct val="100000"/>
              </a:lnSpc>
              <a:spcBef>
                <a:spcPts val="0"/>
              </a:spcBef>
              <a:spcAft>
                <a:spcPts val="0"/>
              </a:spcAft>
              <a:buClr>
                <a:srgbClr val="FFFFFF"/>
              </a:buClr>
              <a:buSzPts val="1600"/>
              <a:buNone/>
              <a:defRPr sz="1600">
                <a:solidFill>
                  <a:srgbClr val="FFFFFF"/>
                </a:solidFill>
              </a:defRPr>
            </a:lvl5pPr>
            <a:lvl6pPr lvl="5" rtl="0">
              <a:lnSpc>
                <a:spcPct val="100000"/>
              </a:lnSpc>
              <a:spcBef>
                <a:spcPts val="0"/>
              </a:spcBef>
              <a:spcAft>
                <a:spcPts val="0"/>
              </a:spcAft>
              <a:buClr>
                <a:srgbClr val="FFFFFF"/>
              </a:buClr>
              <a:buSzPts val="1600"/>
              <a:buNone/>
              <a:defRPr sz="1600">
                <a:solidFill>
                  <a:srgbClr val="FFFFFF"/>
                </a:solidFill>
              </a:defRPr>
            </a:lvl6pPr>
            <a:lvl7pPr lvl="6" rtl="0">
              <a:lnSpc>
                <a:spcPct val="100000"/>
              </a:lnSpc>
              <a:spcBef>
                <a:spcPts val="0"/>
              </a:spcBef>
              <a:spcAft>
                <a:spcPts val="0"/>
              </a:spcAft>
              <a:buClr>
                <a:srgbClr val="FFFFFF"/>
              </a:buClr>
              <a:buSzPts val="1600"/>
              <a:buNone/>
              <a:defRPr sz="1600">
                <a:solidFill>
                  <a:srgbClr val="FFFFFF"/>
                </a:solidFill>
              </a:defRPr>
            </a:lvl7pPr>
            <a:lvl8pPr lvl="7" rtl="0">
              <a:lnSpc>
                <a:spcPct val="100000"/>
              </a:lnSpc>
              <a:spcBef>
                <a:spcPts val="0"/>
              </a:spcBef>
              <a:spcAft>
                <a:spcPts val="0"/>
              </a:spcAft>
              <a:buClr>
                <a:srgbClr val="FFFFFF"/>
              </a:buClr>
              <a:buSzPts val="1600"/>
              <a:buNone/>
              <a:defRPr sz="1600">
                <a:solidFill>
                  <a:srgbClr val="FFFFFF"/>
                </a:solidFill>
              </a:defRPr>
            </a:lvl8pPr>
            <a:lvl9pPr lvl="8" rtl="0">
              <a:lnSpc>
                <a:spcPct val="100000"/>
              </a:lnSpc>
              <a:spcBef>
                <a:spcPts val="0"/>
              </a:spcBef>
              <a:spcAft>
                <a:spcPts val="0"/>
              </a:spcAft>
              <a:buClr>
                <a:srgbClr val="FFFFFF"/>
              </a:buClr>
              <a:buSzPts val="1600"/>
              <a:buNone/>
              <a:defRPr sz="1600">
                <a:solidFill>
                  <a:srgbClr val="FFFFFF"/>
                </a:solidFill>
              </a:defRPr>
            </a:lvl9pPr>
          </a:lstStyle>
          <a:p/>
        </p:txBody>
      </p:sp>
      <p:sp>
        <p:nvSpPr>
          <p:cNvPr id="107" name="Google Shape;107;p12"/>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08" name="Google Shape;108;p12"/>
          <p:cNvSpPr txBox="1"/>
          <p:nvPr>
            <p:ph idx="12" type="sldNum"/>
          </p:nvPr>
        </p:nvSpPr>
        <p:spPr>
          <a:xfrm>
            <a:off x="8536300" y="4749850"/>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2">
  <p:cSld name="SECTION_TITLE_AND_DESCRIPTION_1_2">
    <p:spTree>
      <p:nvGrpSpPr>
        <p:cNvPr id="109" name="Shape 109"/>
        <p:cNvGrpSpPr/>
        <p:nvPr/>
      </p:nvGrpSpPr>
      <p:grpSpPr>
        <a:xfrm>
          <a:off x="0" y="0"/>
          <a:ext cx="0" cy="0"/>
          <a:chOff x="0" y="0"/>
          <a:chExt cx="0" cy="0"/>
        </a:xfrm>
      </p:grpSpPr>
      <p:pic>
        <p:nvPicPr>
          <p:cNvPr id="110" name="Google Shape;110;p13"/>
          <p:cNvPicPr preferRelativeResize="0"/>
          <p:nvPr/>
        </p:nvPicPr>
        <p:blipFill rotWithShape="1">
          <a:blip r:embed="rId2">
            <a:alphaModFix/>
          </a:blip>
          <a:srcRect b="0" l="31883" r="25713" t="8096"/>
          <a:stretch/>
        </p:blipFill>
        <p:spPr>
          <a:xfrm>
            <a:off x="0" y="0"/>
            <a:ext cx="4575250" cy="5143500"/>
          </a:xfrm>
          <a:prstGeom prst="rect">
            <a:avLst/>
          </a:prstGeom>
          <a:noFill/>
          <a:ln>
            <a:noFill/>
          </a:ln>
        </p:spPr>
      </p:pic>
      <p:sp>
        <p:nvSpPr>
          <p:cNvPr id="111" name="Google Shape;111;p13"/>
          <p:cNvSpPr/>
          <p:nvPr/>
        </p:nvSpPr>
        <p:spPr>
          <a:xfrm>
            <a:off x="-75" y="0"/>
            <a:ext cx="4572000" cy="5143500"/>
          </a:xfrm>
          <a:prstGeom prst="rect">
            <a:avLst/>
          </a:prstGeom>
          <a:solidFill>
            <a:srgbClr val="178D7D">
              <a:alpha val="68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2" name="Google Shape;112;p13"/>
          <p:cNvGrpSpPr/>
          <p:nvPr/>
        </p:nvGrpSpPr>
        <p:grpSpPr>
          <a:xfrm>
            <a:off x="830392" y="1191256"/>
            <a:ext cx="745763" cy="45826"/>
            <a:chOff x="4580561" y="2589004"/>
            <a:chExt cx="1064464" cy="25200"/>
          </a:xfrm>
        </p:grpSpPr>
        <p:sp>
          <p:nvSpPr>
            <p:cNvPr id="113" name="Google Shape;113;p13"/>
            <p:cNvSpPr/>
            <p:nvPr/>
          </p:nvSpPr>
          <p:spPr>
            <a:xfrm rot="-5400000">
              <a:off x="5366325" y="2335504"/>
              <a:ext cx="25200" cy="532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3"/>
            <p:cNvSpPr/>
            <p:nvPr/>
          </p:nvSpPr>
          <p:spPr>
            <a:xfrm rot="-5400000">
              <a:off x="4836311" y="2333254"/>
              <a:ext cx="25200" cy="536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5" name="Google Shape;115;p13"/>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3000"/>
              <a:buNone/>
              <a:defRPr sz="3000">
                <a:solidFill>
                  <a:srgbClr val="FFFFFF"/>
                </a:solidFill>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p:txBody>
      </p:sp>
      <p:sp>
        <p:nvSpPr>
          <p:cNvPr id="116" name="Google Shape;116;p13"/>
          <p:cNvSpPr txBox="1"/>
          <p:nvPr>
            <p:ph idx="1" type="subTitle"/>
          </p:nvPr>
        </p:nvSpPr>
        <p:spPr>
          <a:xfrm>
            <a:off x="724950" y="3161525"/>
            <a:ext cx="3300900" cy="759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600"/>
              <a:buNone/>
              <a:defRPr sz="1600">
                <a:solidFill>
                  <a:srgbClr val="FFFFFF"/>
                </a:solidFill>
              </a:defRPr>
            </a:lvl1pPr>
            <a:lvl2pPr lvl="1" rtl="0">
              <a:lnSpc>
                <a:spcPct val="100000"/>
              </a:lnSpc>
              <a:spcBef>
                <a:spcPts val="0"/>
              </a:spcBef>
              <a:spcAft>
                <a:spcPts val="0"/>
              </a:spcAft>
              <a:buClr>
                <a:srgbClr val="FFFFFF"/>
              </a:buClr>
              <a:buSzPts val="1600"/>
              <a:buNone/>
              <a:defRPr sz="1600">
                <a:solidFill>
                  <a:srgbClr val="FFFFFF"/>
                </a:solidFill>
              </a:defRPr>
            </a:lvl2pPr>
            <a:lvl3pPr lvl="2" rtl="0">
              <a:lnSpc>
                <a:spcPct val="100000"/>
              </a:lnSpc>
              <a:spcBef>
                <a:spcPts val="0"/>
              </a:spcBef>
              <a:spcAft>
                <a:spcPts val="0"/>
              </a:spcAft>
              <a:buClr>
                <a:srgbClr val="FFFFFF"/>
              </a:buClr>
              <a:buSzPts val="1600"/>
              <a:buNone/>
              <a:defRPr sz="1600">
                <a:solidFill>
                  <a:srgbClr val="FFFFFF"/>
                </a:solidFill>
              </a:defRPr>
            </a:lvl3pPr>
            <a:lvl4pPr lvl="3" rtl="0">
              <a:lnSpc>
                <a:spcPct val="100000"/>
              </a:lnSpc>
              <a:spcBef>
                <a:spcPts val="0"/>
              </a:spcBef>
              <a:spcAft>
                <a:spcPts val="0"/>
              </a:spcAft>
              <a:buClr>
                <a:srgbClr val="FFFFFF"/>
              </a:buClr>
              <a:buSzPts val="1600"/>
              <a:buNone/>
              <a:defRPr sz="1600">
                <a:solidFill>
                  <a:srgbClr val="FFFFFF"/>
                </a:solidFill>
              </a:defRPr>
            </a:lvl4pPr>
            <a:lvl5pPr lvl="4" rtl="0">
              <a:lnSpc>
                <a:spcPct val="100000"/>
              </a:lnSpc>
              <a:spcBef>
                <a:spcPts val="0"/>
              </a:spcBef>
              <a:spcAft>
                <a:spcPts val="0"/>
              </a:spcAft>
              <a:buClr>
                <a:srgbClr val="FFFFFF"/>
              </a:buClr>
              <a:buSzPts val="1600"/>
              <a:buNone/>
              <a:defRPr sz="1600">
                <a:solidFill>
                  <a:srgbClr val="FFFFFF"/>
                </a:solidFill>
              </a:defRPr>
            </a:lvl5pPr>
            <a:lvl6pPr lvl="5" rtl="0">
              <a:lnSpc>
                <a:spcPct val="100000"/>
              </a:lnSpc>
              <a:spcBef>
                <a:spcPts val="0"/>
              </a:spcBef>
              <a:spcAft>
                <a:spcPts val="0"/>
              </a:spcAft>
              <a:buClr>
                <a:srgbClr val="FFFFFF"/>
              </a:buClr>
              <a:buSzPts val="1600"/>
              <a:buNone/>
              <a:defRPr sz="1600">
                <a:solidFill>
                  <a:srgbClr val="FFFFFF"/>
                </a:solidFill>
              </a:defRPr>
            </a:lvl6pPr>
            <a:lvl7pPr lvl="6" rtl="0">
              <a:lnSpc>
                <a:spcPct val="100000"/>
              </a:lnSpc>
              <a:spcBef>
                <a:spcPts val="0"/>
              </a:spcBef>
              <a:spcAft>
                <a:spcPts val="0"/>
              </a:spcAft>
              <a:buClr>
                <a:srgbClr val="FFFFFF"/>
              </a:buClr>
              <a:buSzPts val="1600"/>
              <a:buNone/>
              <a:defRPr sz="1600">
                <a:solidFill>
                  <a:srgbClr val="FFFFFF"/>
                </a:solidFill>
              </a:defRPr>
            </a:lvl7pPr>
            <a:lvl8pPr lvl="7" rtl="0">
              <a:lnSpc>
                <a:spcPct val="100000"/>
              </a:lnSpc>
              <a:spcBef>
                <a:spcPts val="0"/>
              </a:spcBef>
              <a:spcAft>
                <a:spcPts val="0"/>
              </a:spcAft>
              <a:buClr>
                <a:srgbClr val="FFFFFF"/>
              </a:buClr>
              <a:buSzPts val="1600"/>
              <a:buNone/>
              <a:defRPr sz="1600">
                <a:solidFill>
                  <a:srgbClr val="FFFFFF"/>
                </a:solidFill>
              </a:defRPr>
            </a:lvl8pPr>
            <a:lvl9pPr lvl="8" rtl="0">
              <a:lnSpc>
                <a:spcPct val="100000"/>
              </a:lnSpc>
              <a:spcBef>
                <a:spcPts val="0"/>
              </a:spcBef>
              <a:spcAft>
                <a:spcPts val="0"/>
              </a:spcAft>
              <a:buClr>
                <a:srgbClr val="FFFFFF"/>
              </a:buClr>
              <a:buSzPts val="1600"/>
              <a:buNone/>
              <a:defRPr sz="1600">
                <a:solidFill>
                  <a:srgbClr val="FFFFFF"/>
                </a:solidFill>
              </a:defRPr>
            </a:lvl9pPr>
          </a:lstStyle>
          <a:p/>
        </p:txBody>
      </p:sp>
      <p:sp>
        <p:nvSpPr>
          <p:cNvPr id="117" name="Google Shape;117;p13"/>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18" name="Google Shape;118;p1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9" name="Shape 119"/>
        <p:cNvGrpSpPr/>
        <p:nvPr/>
      </p:nvGrpSpPr>
      <p:grpSpPr>
        <a:xfrm>
          <a:off x="0" y="0"/>
          <a:ext cx="0" cy="0"/>
          <a:chOff x="0" y="0"/>
          <a:chExt cx="0" cy="0"/>
        </a:xfrm>
      </p:grpSpPr>
      <p:sp>
        <p:nvSpPr>
          <p:cNvPr id="120" name="Google Shape;120;p14"/>
          <p:cNvSpPr txBox="1"/>
          <p:nvPr>
            <p:ph idx="1" type="body"/>
          </p:nvPr>
        </p:nvSpPr>
        <p:spPr>
          <a:xfrm>
            <a:off x="724950" y="4372551"/>
            <a:ext cx="7697400" cy="4605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300"/>
              <a:buNone/>
              <a:defRPr/>
            </a:lvl1pPr>
          </a:lstStyle>
          <a:p/>
        </p:txBody>
      </p:sp>
      <p:sp>
        <p:nvSpPr>
          <p:cNvPr id="121" name="Google Shape;121;p1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22" name="Shape 122"/>
        <p:cNvGrpSpPr/>
        <p:nvPr/>
      </p:nvGrpSpPr>
      <p:grpSpPr>
        <a:xfrm>
          <a:off x="0" y="0"/>
          <a:ext cx="0" cy="0"/>
          <a:chOff x="0" y="0"/>
          <a:chExt cx="0" cy="0"/>
        </a:xfrm>
      </p:grpSpPr>
      <p:grpSp>
        <p:nvGrpSpPr>
          <p:cNvPr id="123" name="Google Shape;123;p15"/>
          <p:cNvGrpSpPr/>
          <p:nvPr/>
        </p:nvGrpSpPr>
        <p:grpSpPr>
          <a:xfrm>
            <a:off x="830392" y="4169130"/>
            <a:ext cx="745763" cy="45826"/>
            <a:chOff x="4580561" y="2589004"/>
            <a:chExt cx="1064464" cy="25200"/>
          </a:xfrm>
        </p:grpSpPr>
        <p:sp>
          <p:nvSpPr>
            <p:cNvPr id="124" name="Google Shape;124;p1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 name="Google Shape;126;p15"/>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127" name="Google Shape;127;p15"/>
          <p:cNvSpPr txBox="1"/>
          <p:nvPr>
            <p:ph idx="1" type="body"/>
          </p:nvPr>
        </p:nvSpPr>
        <p:spPr>
          <a:xfrm>
            <a:off x="729450" y="2272888"/>
            <a:ext cx="7688400" cy="15804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1600"/>
              </a:spcBef>
              <a:spcAft>
                <a:spcPts val="0"/>
              </a:spcAft>
              <a:buClr>
                <a:schemeClr val="lt1"/>
              </a:buClr>
              <a:buSzPts val="1100"/>
              <a:buChar char="○"/>
              <a:defRPr>
                <a:solidFill>
                  <a:schemeClr val="lt1"/>
                </a:solidFill>
              </a:defRPr>
            </a:lvl2pPr>
            <a:lvl3pPr indent="-298450" lvl="2" marL="1371600" rtl="0">
              <a:spcBef>
                <a:spcPts val="1600"/>
              </a:spcBef>
              <a:spcAft>
                <a:spcPts val="0"/>
              </a:spcAft>
              <a:buClr>
                <a:schemeClr val="lt1"/>
              </a:buClr>
              <a:buSzPts val="1100"/>
              <a:buChar char="■"/>
              <a:defRPr>
                <a:solidFill>
                  <a:schemeClr val="lt1"/>
                </a:solidFill>
              </a:defRPr>
            </a:lvl3pPr>
            <a:lvl4pPr indent="-298450" lvl="3" marL="1828800" rtl="0">
              <a:spcBef>
                <a:spcPts val="1600"/>
              </a:spcBef>
              <a:spcAft>
                <a:spcPts val="0"/>
              </a:spcAft>
              <a:buClr>
                <a:schemeClr val="lt1"/>
              </a:buClr>
              <a:buSzPts val="1100"/>
              <a:buChar char="●"/>
              <a:defRPr>
                <a:solidFill>
                  <a:schemeClr val="lt1"/>
                </a:solidFill>
              </a:defRPr>
            </a:lvl4pPr>
            <a:lvl5pPr indent="-298450" lvl="4" marL="2286000" rtl="0">
              <a:spcBef>
                <a:spcPts val="1600"/>
              </a:spcBef>
              <a:spcAft>
                <a:spcPts val="0"/>
              </a:spcAft>
              <a:buClr>
                <a:schemeClr val="lt1"/>
              </a:buClr>
              <a:buSzPts val="1100"/>
              <a:buChar char="○"/>
              <a:defRPr>
                <a:solidFill>
                  <a:schemeClr val="lt1"/>
                </a:solidFill>
              </a:defRPr>
            </a:lvl5pPr>
            <a:lvl6pPr indent="-298450" lvl="5" marL="2743200" rtl="0">
              <a:spcBef>
                <a:spcPts val="1600"/>
              </a:spcBef>
              <a:spcAft>
                <a:spcPts val="0"/>
              </a:spcAft>
              <a:buClr>
                <a:schemeClr val="lt1"/>
              </a:buClr>
              <a:buSzPts val="1100"/>
              <a:buChar char="■"/>
              <a:defRPr>
                <a:solidFill>
                  <a:schemeClr val="lt1"/>
                </a:solidFill>
              </a:defRPr>
            </a:lvl6pPr>
            <a:lvl7pPr indent="-298450" lvl="6" marL="3200400" rtl="0">
              <a:spcBef>
                <a:spcPts val="1600"/>
              </a:spcBef>
              <a:spcAft>
                <a:spcPts val="0"/>
              </a:spcAft>
              <a:buClr>
                <a:schemeClr val="lt1"/>
              </a:buClr>
              <a:buSzPts val="1100"/>
              <a:buChar char="●"/>
              <a:defRPr>
                <a:solidFill>
                  <a:schemeClr val="lt1"/>
                </a:solidFill>
              </a:defRPr>
            </a:lvl7pPr>
            <a:lvl8pPr indent="-298450" lvl="7" marL="3657600" rtl="0">
              <a:spcBef>
                <a:spcPts val="1600"/>
              </a:spcBef>
              <a:spcAft>
                <a:spcPts val="0"/>
              </a:spcAft>
              <a:buClr>
                <a:schemeClr val="lt1"/>
              </a:buClr>
              <a:buSzPts val="1100"/>
              <a:buChar char="○"/>
              <a:defRPr>
                <a:solidFill>
                  <a:schemeClr val="lt1"/>
                </a:solidFill>
              </a:defRPr>
            </a:lvl8pPr>
            <a:lvl9pPr indent="-298450" lvl="8" marL="4114800" rtl="0">
              <a:spcBef>
                <a:spcPts val="1600"/>
              </a:spcBef>
              <a:spcAft>
                <a:spcPts val="1600"/>
              </a:spcAft>
              <a:buClr>
                <a:schemeClr val="lt1"/>
              </a:buClr>
              <a:buSzPts val="1100"/>
              <a:buChar char="■"/>
              <a:defRPr>
                <a:solidFill>
                  <a:schemeClr val="lt1"/>
                </a:solidFill>
              </a:defRPr>
            </a:lvl9pPr>
          </a:lstStyle>
          <a:p/>
        </p:txBody>
      </p:sp>
      <p:sp>
        <p:nvSpPr>
          <p:cNvPr id="128" name="Google Shape;128;p1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9" name="Shape 129"/>
        <p:cNvGrpSpPr/>
        <p:nvPr/>
      </p:nvGrpSpPr>
      <p:grpSpPr>
        <a:xfrm>
          <a:off x="0" y="0"/>
          <a:ext cx="0" cy="0"/>
          <a:chOff x="0" y="0"/>
          <a:chExt cx="0" cy="0"/>
        </a:xfrm>
      </p:grpSpPr>
      <p:sp>
        <p:nvSpPr>
          <p:cNvPr id="130" name="Google Shape;130;p1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solidFill>
          <a:schemeClr val="lt2"/>
        </a:solidFill>
      </p:bgPr>
    </p:bg>
    <p:spTree>
      <p:nvGrpSpPr>
        <p:cNvPr id="17" name="Shape 17"/>
        <p:cNvGrpSpPr/>
        <p:nvPr/>
      </p:nvGrpSpPr>
      <p:grpSpPr>
        <a:xfrm>
          <a:off x="0" y="0"/>
          <a:ext cx="0" cy="0"/>
          <a:chOff x="0" y="0"/>
          <a:chExt cx="0" cy="0"/>
        </a:xfrm>
      </p:grpSpPr>
      <p:sp>
        <p:nvSpPr>
          <p:cNvPr id="18" name="Google Shape;18;p3"/>
          <p:cNvSpPr txBox="1"/>
          <p:nvPr>
            <p:ph type="ctrTitle"/>
          </p:nvPr>
        </p:nvSpPr>
        <p:spPr>
          <a:xfrm>
            <a:off x="729450" y="1322450"/>
            <a:ext cx="3787800" cy="1988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4000"/>
              <a:buNone/>
              <a:defRPr sz="4000">
                <a:solidFill>
                  <a:schemeClr val="dk2"/>
                </a:solidFill>
              </a:defRPr>
            </a:lvl1pPr>
            <a:lvl2pPr lvl="1" rtl="0">
              <a:spcBef>
                <a:spcPts val="0"/>
              </a:spcBef>
              <a:spcAft>
                <a:spcPts val="0"/>
              </a:spcAft>
              <a:buClr>
                <a:schemeClr val="dk2"/>
              </a:buClr>
              <a:buSzPts val="4000"/>
              <a:buNone/>
              <a:defRPr sz="4000">
                <a:solidFill>
                  <a:schemeClr val="dk2"/>
                </a:solidFill>
              </a:defRPr>
            </a:lvl2pPr>
            <a:lvl3pPr lvl="2" rtl="0">
              <a:spcBef>
                <a:spcPts val="0"/>
              </a:spcBef>
              <a:spcAft>
                <a:spcPts val="0"/>
              </a:spcAft>
              <a:buClr>
                <a:schemeClr val="dk2"/>
              </a:buClr>
              <a:buSzPts val="4000"/>
              <a:buNone/>
              <a:defRPr sz="4000">
                <a:solidFill>
                  <a:schemeClr val="dk2"/>
                </a:solidFill>
              </a:defRPr>
            </a:lvl3pPr>
            <a:lvl4pPr lvl="3" rtl="0">
              <a:spcBef>
                <a:spcPts val="0"/>
              </a:spcBef>
              <a:spcAft>
                <a:spcPts val="0"/>
              </a:spcAft>
              <a:buClr>
                <a:schemeClr val="dk2"/>
              </a:buClr>
              <a:buSzPts val="4000"/>
              <a:buNone/>
              <a:defRPr sz="4000">
                <a:solidFill>
                  <a:schemeClr val="dk2"/>
                </a:solidFill>
              </a:defRPr>
            </a:lvl4pPr>
            <a:lvl5pPr lvl="4" rtl="0">
              <a:spcBef>
                <a:spcPts val="0"/>
              </a:spcBef>
              <a:spcAft>
                <a:spcPts val="0"/>
              </a:spcAft>
              <a:buClr>
                <a:schemeClr val="dk2"/>
              </a:buClr>
              <a:buSzPts val="4000"/>
              <a:buNone/>
              <a:defRPr sz="4000">
                <a:solidFill>
                  <a:schemeClr val="dk2"/>
                </a:solidFill>
              </a:defRPr>
            </a:lvl5pPr>
            <a:lvl6pPr lvl="5" rtl="0">
              <a:spcBef>
                <a:spcPts val="0"/>
              </a:spcBef>
              <a:spcAft>
                <a:spcPts val="0"/>
              </a:spcAft>
              <a:buClr>
                <a:schemeClr val="dk2"/>
              </a:buClr>
              <a:buSzPts val="4000"/>
              <a:buNone/>
              <a:defRPr sz="4000">
                <a:solidFill>
                  <a:schemeClr val="dk2"/>
                </a:solidFill>
              </a:defRPr>
            </a:lvl6pPr>
            <a:lvl7pPr lvl="6" rtl="0">
              <a:spcBef>
                <a:spcPts val="0"/>
              </a:spcBef>
              <a:spcAft>
                <a:spcPts val="0"/>
              </a:spcAft>
              <a:buClr>
                <a:schemeClr val="dk2"/>
              </a:buClr>
              <a:buSzPts val="4000"/>
              <a:buNone/>
              <a:defRPr sz="4000">
                <a:solidFill>
                  <a:schemeClr val="dk2"/>
                </a:solidFill>
              </a:defRPr>
            </a:lvl7pPr>
            <a:lvl8pPr lvl="7" rtl="0">
              <a:spcBef>
                <a:spcPts val="0"/>
              </a:spcBef>
              <a:spcAft>
                <a:spcPts val="0"/>
              </a:spcAft>
              <a:buClr>
                <a:schemeClr val="dk2"/>
              </a:buClr>
              <a:buSzPts val="4000"/>
              <a:buNone/>
              <a:defRPr sz="4000">
                <a:solidFill>
                  <a:schemeClr val="dk2"/>
                </a:solidFill>
              </a:defRPr>
            </a:lvl8pPr>
            <a:lvl9pPr lvl="8" rtl="0">
              <a:spcBef>
                <a:spcPts val="0"/>
              </a:spcBef>
              <a:spcAft>
                <a:spcPts val="0"/>
              </a:spcAft>
              <a:buClr>
                <a:schemeClr val="dk2"/>
              </a:buClr>
              <a:buSzPts val="4000"/>
              <a:buNone/>
              <a:defRPr sz="4000">
                <a:solidFill>
                  <a:schemeClr val="dk2"/>
                </a:solidFill>
              </a:defRPr>
            </a:lvl9pPr>
          </a:lstStyle>
          <a:p/>
        </p:txBody>
      </p:sp>
      <p:sp>
        <p:nvSpPr>
          <p:cNvPr id="19" name="Google Shape;19;p3"/>
          <p:cNvSpPr txBox="1"/>
          <p:nvPr>
            <p:ph idx="1" type="subTitle"/>
          </p:nvPr>
        </p:nvSpPr>
        <p:spPr>
          <a:xfrm>
            <a:off x="729595" y="3401500"/>
            <a:ext cx="37878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0" name="Google Shape;20;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21" name="Google Shape;21;p3"/>
          <p:cNvGrpSpPr/>
          <p:nvPr/>
        </p:nvGrpSpPr>
        <p:grpSpPr>
          <a:xfrm>
            <a:off x="830392" y="1191256"/>
            <a:ext cx="745763" cy="45826"/>
            <a:chOff x="4580561" y="2589004"/>
            <a:chExt cx="1064464" cy="25200"/>
          </a:xfrm>
        </p:grpSpPr>
        <p:sp>
          <p:nvSpPr>
            <p:cNvPr id="22" name="Google Shape;22;p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 name="Google Shape;24;p3"/>
          <p:cNvSpPr/>
          <p:nvPr/>
        </p:nvSpPr>
        <p:spPr>
          <a:xfrm>
            <a:off x="0" y="1"/>
            <a:ext cx="9144000" cy="467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3"/>
          <p:cNvGrpSpPr/>
          <p:nvPr/>
        </p:nvGrpSpPr>
        <p:grpSpPr>
          <a:xfrm>
            <a:off x="5063108" y="1313285"/>
            <a:ext cx="3459716" cy="2670463"/>
            <a:chOff x="3553042" y="1657806"/>
            <a:chExt cx="3461100" cy="2671532"/>
          </a:xfrm>
        </p:grpSpPr>
        <p:sp>
          <p:nvSpPr>
            <p:cNvPr id="26" name="Google Shape;26;p3"/>
            <p:cNvSpPr/>
            <p:nvPr/>
          </p:nvSpPr>
          <p:spPr>
            <a:xfrm>
              <a:off x="4856024" y="3625653"/>
              <a:ext cx="944700" cy="663300"/>
            </a:xfrm>
            <a:prstGeom prst="trapezoid">
              <a:avLst>
                <a:gd fmla="val 25000"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10800000">
              <a:off x="4953871" y="3681997"/>
              <a:ext cx="400200" cy="606600"/>
            </a:xfrm>
            <a:prstGeom prst="triangle">
              <a:avLst>
                <a:gd fmla="val 96745"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a:off x="4767796" y="3681816"/>
              <a:ext cx="163500" cy="606600"/>
            </a:xfrm>
            <a:prstGeom prst="triangle">
              <a:avLst>
                <a:gd fmla="val 98558"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10800000">
              <a:off x="4678237" y="4276102"/>
              <a:ext cx="1210800" cy="45600"/>
            </a:xfrm>
            <a:prstGeom prst="roundRect">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rot="10800000">
              <a:off x="4668343" y="4283738"/>
              <a:ext cx="1230600" cy="45600"/>
            </a:xfrm>
            <a:prstGeom prst="roundRect">
              <a:avLst>
                <a:gd fmla="val 50000" name="adj"/>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a:off x="4926950" y="3681915"/>
              <a:ext cx="42900" cy="594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a:off x="3553042" y="1674645"/>
              <a:ext cx="3461100" cy="2014500"/>
            </a:xfrm>
            <a:prstGeom prst="roundRect">
              <a:avLst>
                <a:gd fmla="val 1882"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a:off x="3553042" y="1657806"/>
              <a:ext cx="3461100" cy="2014500"/>
            </a:xfrm>
            <a:prstGeom prst="roundRect">
              <a:avLst>
                <a:gd fmla="val 1764"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Component Detail" id="34" name="Google Shape;34;p3"/>
          <p:cNvPicPr preferRelativeResize="0"/>
          <p:nvPr/>
        </p:nvPicPr>
        <p:blipFill rotWithShape="1">
          <a:blip r:embed="rId2">
            <a:alphaModFix/>
          </a:blip>
          <a:srcRect b="25076" l="0" r="0" t="0"/>
          <a:stretch/>
        </p:blipFill>
        <p:spPr>
          <a:xfrm>
            <a:off x="5161725" y="1399791"/>
            <a:ext cx="3262825" cy="1833425"/>
          </a:xfrm>
          <a:prstGeom prst="rect">
            <a:avLst/>
          </a:prstGeom>
          <a:noFill/>
          <a:ln>
            <a:noFill/>
          </a:ln>
        </p:spPr>
      </p:pic>
      <p:sp>
        <p:nvSpPr>
          <p:cNvPr id="35" name="Google Shape;35;p3"/>
          <p:cNvSpPr/>
          <p:nvPr/>
        </p:nvSpPr>
        <p:spPr>
          <a:xfrm flipH="1">
            <a:off x="5156273" y="1401826"/>
            <a:ext cx="3268500" cy="1812900"/>
          </a:xfrm>
          <a:prstGeom prst="rtTriangle">
            <a:avLst/>
          </a:prstGeom>
          <a:solidFill>
            <a:srgbClr val="000000">
              <a:alpha val="3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 name="Google Shape;36;p3"/>
          <p:cNvGrpSpPr/>
          <p:nvPr/>
        </p:nvGrpSpPr>
        <p:grpSpPr>
          <a:xfrm>
            <a:off x="7666681" y="2077877"/>
            <a:ext cx="1148179" cy="2282764"/>
            <a:chOff x="7666681" y="2077877"/>
            <a:chExt cx="1148179" cy="2282764"/>
          </a:xfrm>
        </p:grpSpPr>
        <p:grpSp>
          <p:nvGrpSpPr>
            <p:cNvPr id="37" name="Google Shape;37;p3"/>
            <p:cNvGrpSpPr/>
            <p:nvPr/>
          </p:nvGrpSpPr>
          <p:grpSpPr>
            <a:xfrm>
              <a:off x="7666681" y="2077877"/>
              <a:ext cx="1148179" cy="2282764"/>
              <a:chOff x="3983627" y="1676395"/>
              <a:chExt cx="1449538" cy="2881914"/>
            </a:xfrm>
          </p:grpSpPr>
          <p:sp>
            <p:nvSpPr>
              <p:cNvPr id="38" name="Google Shape;38;p3"/>
              <p:cNvSpPr/>
              <p:nvPr/>
            </p:nvSpPr>
            <p:spPr>
              <a:xfrm rot="-5400000">
                <a:off x="3276827" y="2404608"/>
                <a:ext cx="2860500" cy="1446900"/>
              </a:xfrm>
              <a:prstGeom prst="roundRect">
                <a:avLst>
                  <a:gd fmla="val 4551"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3"/>
              <p:cNvSpPr/>
              <p:nvPr/>
            </p:nvSpPr>
            <p:spPr>
              <a:xfrm rot="-5400000">
                <a:off x="3279465" y="2383195"/>
                <a:ext cx="2860500" cy="1446900"/>
              </a:xfrm>
              <a:prstGeom prst="roundRect">
                <a:avLst>
                  <a:gd fmla="val 4551" name="adj"/>
                </a:avLst>
              </a:prstGeom>
              <a:solidFill>
                <a:srgbClr val="3333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3"/>
              <p:cNvSpPr/>
              <p:nvPr/>
            </p:nvSpPr>
            <p:spPr>
              <a:xfrm>
                <a:off x="4473243" y="4318802"/>
                <a:ext cx="472800" cy="76800"/>
              </a:xfrm>
              <a:prstGeom prst="roundRect">
                <a:avLst>
                  <a:gd fmla="val 50000" name="adj"/>
                </a:avLst>
              </a:prstGeom>
              <a:solidFill>
                <a:srgbClr val="4B4B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Mobile View" id="41" name="Google Shape;41;p3"/>
            <p:cNvPicPr preferRelativeResize="0"/>
            <p:nvPr/>
          </p:nvPicPr>
          <p:blipFill rotWithShape="1">
            <a:blip r:embed="rId3">
              <a:alphaModFix/>
            </a:blip>
            <a:srcRect b="4371" l="0" r="0" t="4362"/>
            <a:stretch/>
          </p:blipFill>
          <p:spPr>
            <a:xfrm>
              <a:off x="7720839" y="2222723"/>
              <a:ext cx="1037555" cy="1833418"/>
            </a:xfrm>
            <a:prstGeom prst="rect">
              <a:avLst/>
            </a:prstGeom>
            <a:noFill/>
            <a:ln>
              <a:noFill/>
            </a:ln>
          </p:spPr>
        </p:pic>
        <p:sp>
          <p:nvSpPr>
            <p:cNvPr id="42" name="Google Shape;42;p3"/>
            <p:cNvSpPr/>
            <p:nvPr/>
          </p:nvSpPr>
          <p:spPr>
            <a:xfrm flipH="1">
              <a:off x="7722342" y="2222973"/>
              <a:ext cx="1037700" cy="1833000"/>
            </a:xfrm>
            <a:prstGeom prst="rtTriangle">
              <a:avLst/>
            </a:prstGeom>
            <a:solidFill>
              <a:srgbClr val="000000">
                <a:alpha val="3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43" name="Shape 43"/>
        <p:cNvGrpSpPr/>
        <p:nvPr/>
      </p:nvGrpSpPr>
      <p:grpSpPr>
        <a:xfrm>
          <a:off x="0" y="0"/>
          <a:ext cx="0" cy="0"/>
          <a:chOff x="0" y="0"/>
          <a:chExt cx="0" cy="0"/>
        </a:xfrm>
      </p:grpSpPr>
      <p:grpSp>
        <p:nvGrpSpPr>
          <p:cNvPr id="44" name="Google Shape;44;p4"/>
          <p:cNvGrpSpPr/>
          <p:nvPr/>
        </p:nvGrpSpPr>
        <p:grpSpPr>
          <a:xfrm>
            <a:off x="830392" y="1191256"/>
            <a:ext cx="745763" cy="45826"/>
            <a:chOff x="4580561" y="2589004"/>
            <a:chExt cx="1064464" cy="25200"/>
          </a:xfrm>
        </p:grpSpPr>
        <p:sp>
          <p:nvSpPr>
            <p:cNvPr id="45" name="Google Shape;45;p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4"/>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sp>
        <p:nvSpPr>
          <p:cNvPr id="48" name="Google Shape;48;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9" name="Shape 49"/>
        <p:cNvGrpSpPr/>
        <p:nvPr/>
      </p:nvGrpSpPr>
      <p:grpSpPr>
        <a:xfrm>
          <a:off x="0" y="0"/>
          <a:ext cx="0" cy="0"/>
          <a:chOff x="0" y="0"/>
          <a:chExt cx="0" cy="0"/>
        </a:xfrm>
      </p:grpSpPr>
      <p:sp>
        <p:nvSpPr>
          <p:cNvPr id="50" name="Google Shape;50;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 name="Google Shape;51;p5"/>
          <p:cNvGrpSpPr/>
          <p:nvPr/>
        </p:nvGrpSpPr>
        <p:grpSpPr>
          <a:xfrm>
            <a:off x="830392" y="1191256"/>
            <a:ext cx="745763" cy="45826"/>
            <a:chOff x="4580561" y="2589004"/>
            <a:chExt cx="1064464" cy="25200"/>
          </a:xfrm>
        </p:grpSpPr>
        <p:sp>
          <p:nvSpPr>
            <p:cNvPr id="52" name="Google Shape;52;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 name="Google Shape;54;p5"/>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p:txBody>
      </p:sp>
      <p:sp>
        <p:nvSpPr>
          <p:cNvPr id="55" name="Google Shape;55;p5"/>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56" name="Google Shape;56;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7" name="Shape 57"/>
        <p:cNvGrpSpPr/>
        <p:nvPr/>
      </p:nvGrpSpPr>
      <p:grpSpPr>
        <a:xfrm>
          <a:off x="0" y="0"/>
          <a:ext cx="0" cy="0"/>
          <a:chOff x="0" y="0"/>
          <a:chExt cx="0" cy="0"/>
        </a:xfrm>
      </p:grpSpPr>
      <p:sp>
        <p:nvSpPr>
          <p:cNvPr id="58" name="Google Shape;58;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 name="Google Shape;59;p6"/>
          <p:cNvGrpSpPr/>
          <p:nvPr/>
        </p:nvGrpSpPr>
        <p:grpSpPr>
          <a:xfrm>
            <a:off x="830392" y="1191256"/>
            <a:ext cx="745763" cy="45826"/>
            <a:chOff x="4580561" y="2589004"/>
            <a:chExt cx="1064464" cy="25200"/>
          </a:xfrm>
        </p:grpSpPr>
        <p:sp>
          <p:nvSpPr>
            <p:cNvPr id="60" name="Google Shape;60;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 name="Google Shape;62;p6"/>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p:txBody>
      </p:sp>
      <p:sp>
        <p:nvSpPr>
          <p:cNvPr id="63" name="Google Shape;63;p6"/>
          <p:cNvSpPr txBox="1"/>
          <p:nvPr>
            <p:ph idx="1" type="body"/>
          </p:nvPr>
        </p:nvSpPr>
        <p:spPr>
          <a:xfrm>
            <a:off x="729325" y="2078875"/>
            <a:ext cx="3774300" cy="22611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64" name="Google Shape;64;p6"/>
          <p:cNvSpPr txBox="1"/>
          <p:nvPr>
            <p:ph idx="2" type="body"/>
          </p:nvPr>
        </p:nvSpPr>
        <p:spPr>
          <a:xfrm>
            <a:off x="4643604" y="2078875"/>
            <a:ext cx="3774300" cy="22611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65" name="Google Shape;65;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6" name="Shape 66"/>
        <p:cNvGrpSpPr/>
        <p:nvPr/>
      </p:nvGrpSpPr>
      <p:grpSpPr>
        <a:xfrm>
          <a:off x="0" y="0"/>
          <a:ext cx="0" cy="0"/>
          <a:chOff x="0" y="0"/>
          <a:chExt cx="0" cy="0"/>
        </a:xfrm>
      </p:grpSpPr>
      <p:sp>
        <p:nvSpPr>
          <p:cNvPr id="67" name="Google Shape;67;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8" name="Google Shape;68;p7"/>
          <p:cNvGrpSpPr/>
          <p:nvPr/>
        </p:nvGrpSpPr>
        <p:grpSpPr>
          <a:xfrm>
            <a:off x="830392" y="1191256"/>
            <a:ext cx="745763" cy="45826"/>
            <a:chOff x="4580561" y="2589004"/>
            <a:chExt cx="1064464" cy="25200"/>
          </a:xfrm>
        </p:grpSpPr>
        <p:sp>
          <p:nvSpPr>
            <p:cNvPr id="69" name="Google Shape;69;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 name="Google Shape;71;p7"/>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p:txBody>
      </p:sp>
      <p:sp>
        <p:nvSpPr>
          <p:cNvPr id="72" name="Google Shape;72;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73" name="Shape 73"/>
        <p:cNvGrpSpPr/>
        <p:nvPr/>
      </p:nvGrpSpPr>
      <p:grpSpPr>
        <a:xfrm>
          <a:off x="0" y="0"/>
          <a:ext cx="0" cy="0"/>
          <a:chOff x="0" y="0"/>
          <a:chExt cx="0" cy="0"/>
        </a:xfrm>
      </p:grpSpPr>
      <p:sp>
        <p:nvSpPr>
          <p:cNvPr id="74" name="Google Shape;74;p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6" name="Shape 76"/>
        <p:cNvGrpSpPr/>
        <p:nvPr/>
      </p:nvGrpSpPr>
      <p:grpSpPr>
        <a:xfrm>
          <a:off x="0" y="0"/>
          <a:ext cx="0" cy="0"/>
          <a:chOff x="0" y="0"/>
          <a:chExt cx="0" cy="0"/>
        </a:xfrm>
      </p:grpSpPr>
      <p:sp>
        <p:nvSpPr>
          <p:cNvPr id="77" name="Google Shape;77;p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 name="Google Shape;78;p9"/>
          <p:cNvGrpSpPr/>
          <p:nvPr/>
        </p:nvGrpSpPr>
        <p:grpSpPr>
          <a:xfrm>
            <a:off x="830392" y="1191256"/>
            <a:ext cx="745763" cy="45826"/>
            <a:chOff x="4580561" y="2589004"/>
            <a:chExt cx="1064464" cy="25200"/>
          </a:xfrm>
        </p:grpSpPr>
        <p:sp>
          <p:nvSpPr>
            <p:cNvPr id="79" name="Google Shape;79;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p9"/>
          <p:cNvSpPr txBox="1"/>
          <p:nvPr>
            <p:ph type="title"/>
          </p:nvPr>
        </p:nvSpPr>
        <p:spPr>
          <a:xfrm>
            <a:off x="730000" y="1318650"/>
            <a:ext cx="3300900" cy="13815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p:txBody>
      </p:sp>
      <p:sp>
        <p:nvSpPr>
          <p:cNvPr id="82" name="Google Shape;82;p9"/>
          <p:cNvSpPr txBox="1"/>
          <p:nvPr>
            <p:ph idx="1" type="body"/>
          </p:nvPr>
        </p:nvSpPr>
        <p:spPr>
          <a:xfrm>
            <a:off x="721225" y="2781725"/>
            <a:ext cx="3300900" cy="15975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83" name="Google Shape;83;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84" name="Shape 84"/>
        <p:cNvGrpSpPr/>
        <p:nvPr/>
      </p:nvGrpSpPr>
      <p:grpSpPr>
        <a:xfrm>
          <a:off x="0" y="0"/>
          <a:ext cx="0" cy="0"/>
          <a:chOff x="0" y="0"/>
          <a:chExt cx="0" cy="0"/>
        </a:xfrm>
      </p:grpSpPr>
      <p:grpSp>
        <p:nvGrpSpPr>
          <p:cNvPr id="85" name="Google Shape;85;p10"/>
          <p:cNvGrpSpPr/>
          <p:nvPr/>
        </p:nvGrpSpPr>
        <p:grpSpPr>
          <a:xfrm>
            <a:off x="830392" y="4169130"/>
            <a:ext cx="745763" cy="45826"/>
            <a:chOff x="4580561" y="2589004"/>
            <a:chExt cx="1064464" cy="25200"/>
          </a:xfrm>
        </p:grpSpPr>
        <p:sp>
          <p:nvSpPr>
            <p:cNvPr id="86" name="Google Shape;86;p1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 name="Google Shape;88;p10"/>
          <p:cNvSpPr txBox="1"/>
          <p:nvPr>
            <p:ph type="title"/>
          </p:nvPr>
        </p:nvSpPr>
        <p:spPr>
          <a:xfrm>
            <a:off x="729450" y="864300"/>
            <a:ext cx="7021200" cy="2985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sp>
        <p:nvSpPr>
          <p:cNvPr id="89" name="Google Shape;89;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2800"/>
              <a:buFont typeface="Raleway"/>
              <a:buNone/>
              <a:defRPr b="1" sz="2800">
                <a:latin typeface="Raleway"/>
                <a:ea typeface="Raleway"/>
                <a:cs typeface="Raleway"/>
                <a:sym typeface="Raleway"/>
              </a:defRPr>
            </a:lvl1pPr>
            <a:lvl2pPr lvl="1" rtl="0">
              <a:spcBef>
                <a:spcPts val="0"/>
              </a:spcBef>
              <a:spcAft>
                <a:spcPts val="0"/>
              </a:spcAft>
              <a:buSzPts val="2800"/>
              <a:buFont typeface="Raleway"/>
              <a:buNone/>
              <a:defRPr b="1" sz="2800">
                <a:latin typeface="Raleway"/>
                <a:ea typeface="Raleway"/>
                <a:cs typeface="Raleway"/>
                <a:sym typeface="Raleway"/>
              </a:defRPr>
            </a:lvl2pPr>
            <a:lvl3pPr lvl="2" rtl="0">
              <a:spcBef>
                <a:spcPts val="0"/>
              </a:spcBef>
              <a:spcAft>
                <a:spcPts val="0"/>
              </a:spcAft>
              <a:buSzPts val="2800"/>
              <a:buFont typeface="Raleway"/>
              <a:buNone/>
              <a:defRPr b="1" sz="2800">
                <a:latin typeface="Raleway"/>
                <a:ea typeface="Raleway"/>
                <a:cs typeface="Raleway"/>
                <a:sym typeface="Raleway"/>
              </a:defRPr>
            </a:lvl3pPr>
            <a:lvl4pPr lvl="3" rtl="0">
              <a:spcBef>
                <a:spcPts val="0"/>
              </a:spcBef>
              <a:spcAft>
                <a:spcPts val="0"/>
              </a:spcAft>
              <a:buSzPts val="2800"/>
              <a:buFont typeface="Raleway"/>
              <a:buNone/>
              <a:defRPr b="1" sz="2800">
                <a:latin typeface="Raleway"/>
                <a:ea typeface="Raleway"/>
                <a:cs typeface="Raleway"/>
                <a:sym typeface="Raleway"/>
              </a:defRPr>
            </a:lvl4pPr>
            <a:lvl5pPr lvl="4" rtl="0">
              <a:spcBef>
                <a:spcPts val="0"/>
              </a:spcBef>
              <a:spcAft>
                <a:spcPts val="0"/>
              </a:spcAft>
              <a:buSzPts val="2800"/>
              <a:buFont typeface="Raleway"/>
              <a:buNone/>
              <a:defRPr b="1" sz="2800">
                <a:latin typeface="Raleway"/>
                <a:ea typeface="Raleway"/>
                <a:cs typeface="Raleway"/>
                <a:sym typeface="Raleway"/>
              </a:defRPr>
            </a:lvl5pPr>
            <a:lvl6pPr lvl="5" rtl="0">
              <a:spcBef>
                <a:spcPts val="0"/>
              </a:spcBef>
              <a:spcAft>
                <a:spcPts val="0"/>
              </a:spcAft>
              <a:buSzPts val="2800"/>
              <a:buFont typeface="Raleway"/>
              <a:buNone/>
              <a:defRPr b="1" sz="2800">
                <a:latin typeface="Raleway"/>
                <a:ea typeface="Raleway"/>
                <a:cs typeface="Raleway"/>
                <a:sym typeface="Raleway"/>
              </a:defRPr>
            </a:lvl6pPr>
            <a:lvl7pPr lvl="6" rtl="0">
              <a:spcBef>
                <a:spcPts val="0"/>
              </a:spcBef>
              <a:spcAft>
                <a:spcPts val="0"/>
              </a:spcAft>
              <a:buSzPts val="2800"/>
              <a:buFont typeface="Raleway"/>
              <a:buNone/>
              <a:defRPr b="1" sz="2800">
                <a:latin typeface="Raleway"/>
                <a:ea typeface="Raleway"/>
                <a:cs typeface="Raleway"/>
                <a:sym typeface="Raleway"/>
              </a:defRPr>
            </a:lvl7pPr>
            <a:lvl8pPr lvl="7" rtl="0">
              <a:spcBef>
                <a:spcPts val="0"/>
              </a:spcBef>
              <a:spcAft>
                <a:spcPts val="0"/>
              </a:spcAft>
              <a:buSzPts val="2800"/>
              <a:buFont typeface="Raleway"/>
              <a:buNone/>
              <a:defRPr b="1" sz="2800">
                <a:latin typeface="Raleway"/>
                <a:ea typeface="Raleway"/>
                <a:cs typeface="Raleway"/>
                <a:sym typeface="Raleway"/>
              </a:defRPr>
            </a:lvl8pPr>
            <a:lvl9pPr lvl="8" rtl="0">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pn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4.png"/><Relationship Id="rId8"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8.png"/><Relationship Id="rId5"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hyperlink" Target="https://studio.libretexts.org/" TargetMode="Externa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hyperlink" Target="https://studio.libretexts.org/" TargetMode="Externa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hyperlink" Target="mailto:cmoon@chabotcollege.edu" TargetMode="External"/><Relationship Id="rId4" Type="http://schemas.openxmlformats.org/officeDocument/2006/relationships/hyperlink" Target="https://human.libretexts.org/Bookshelves/Languages/Spanish/Intermediate_Advanced_Spanish_Manual_(Entrada_Libre)" TargetMode="External"/><Relationship Id="rId5"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12.png"/><Relationship Id="rId5"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21.png"/><Relationship Id="rId5"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22.png"/><Relationship Id="rId5"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mailto:yasin@libretexts.org" TargetMode="External"/><Relationship Id="rId4" Type="http://schemas.openxmlformats.org/officeDocument/2006/relationships/hyperlink" Target="https://twitter.com/ymdahi" TargetMode="External"/><Relationship Id="rId5" Type="http://schemas.openxmlformats.org/officeDocument/2006/relationships/image" Target="../media/image20.jpg"/><Relationship Id="rId6" Type="http://schemas.openxmlformats.org/officeDocument/2006/relationships/hyperlink" Target="mailto:cmoon@chabotcollege.edu" TargetMode="External"/><Relationship Id="rId7" Type="http://schemas.openxmlformats.org/officeDocument/2006/relationships/hyperlink" Target="https://human.libretexts.org/Bookshelves/Languages/Spanish/Intermediate_Advanced_Spanish_Manual_(Entrada_Libre)" TargetMode="External"/><Relationship Id="rId8"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hyperlink" Target="https://forums.libretexts.org/g/LIbreStudio/messages" TargetMode="External"/><Relationship Id="rId4" Type="http://schemas.openxmlformats.org/officeDocument/2006/relationships/image" Target="../media/image24.jpg"/><Relationship Id="rId5" Type="http://schemas.openxmlformats.org/officeDocument/2006/relationships/hyperlink" Target="mailto:yasin@libretexts.org" TargetMode="External"/><Relationship Id="rId6" Type="http://schemas.openxmlformats.org/officeDocument/2006/relationships/hyperlink" Target="https://twitter.com/ymdahi" TargetMode="External"/><Relationship Id="rId7"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hyperlink" Target="https://h5p.org/" TargetMode="External"/><Relationship Id="rId4" Type="http://schemas.openxmlformats.org/officeDocument/2006/relationships/hyperlink" Target="https://h5p.com/" TargetMode="External"/><Relationship Id="rId5"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hyperlink" Target="https://h5p.org/content-types-and-applications"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hyperlink" Target="https://studio.libretexts.org/h5p/6990/embed" TargetMode="External"/><Relationship Id="rId4" Type="http://schemas.openxmlformats.org/officeDocument/2006/relationships/hyperlink" Target="https://studio.libretexts.org/h5p/7975/embed" TargetMode="External"/><Relationship Id="rId5" Type="http://schemas.openxmlformats.org/officeDocument/2006/relationships/hyperlink" Target="https://studio.libretexts.org/h5p/7008/embed" TargetMode="External"/><Relationship Id="rId6" Type="http://schemas.openxmlformats.org/officeDocument/2006/relationships/hyperlink" Target="https://studio.libretexts.org/h5p/7076/embed" TargetMode="External"/><Relationship Id="rId7"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hyperlink" Target="https://chem.libretexts.org/Courses/Remixer_University/Mastering_ADAPT%3A_A_User's_Guide/07%3A_Building_H5P_Assessments/7.02%3A_Accessibility_Reports_of_H5P_Assessment_Types" TargetMode="External"/><Relationship Id="rId4" Type="http://schemas.openxmlformats.org/officeDocument/2006/relationships/hyperlink" Target="https://chem.libretexts.org/Courses/Remixer_University/Mastering_ADAPT%3A_A_User's_Guide/07%3A_Building_H5P_Assessments/7.02%3A_Accessibility_Reports_of_H5P_Assessment_Types" TargetMode="External"/><Relationship Id="rId5" Type="http://schemas.openxmlformats.org/officeDocument/2006/relationships/hyperlink" Target="https://chem.libretexts.org/Courses/Remixer_University/Mastering_ADAPT%3A_A_User's_Guide/07%3A_Building_H5P_Assessments/7.02%3A_Accessibility_Reports_of_H5P_Assessment_Types" TargetMode="External"/><Relationship Id="rId6"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descr="Open Chromebook laptop computer" id="135" name="Google Shape;135;p17"/>
          <p:cNvPicPr preferRelativeResize="0"/>
          <p:nvPr/>
        </p:nvPicPr>
        <p:blipFill rotWithShape="1">
          <a:blip r:embed="rId3">
            <a:alphaModFix/>
          </a:blip>
          <a:srcRect b="0" l="0" r="3344" t="0"/>
          <a:stretch/>
        </p:blipFill>
        <p:spPr>
          <a:xfrm>
            <a:off x="4606900" y="1399750"/>
            <a:ext cx="4537098" cy="2822399"/>
          </a:xfrm>
          <a:prstGeom prst="rect">
            <a:avLst/>
          </a:prstGeom>
          <a:noFill/>
          <a:ln>
            <a:noFill/>
          </a:ln>
        </p:spPr>
      </p:pic>
      <p:sp>
        <p:nvSpPr>
          <p:cNvPr id="136" name="Google Shape;136;p17"/>
          <p:cNvSpPr txBox="1"/>
          <p:nvPr>
            <p:ph type="ctrTitle"/>
          </p:nvPr>
        </p:nvSpPr>
        <p:spPr>
          <a:xfrm>
            <a:off x="729450" y="1322450"/>
            <a:ext cx="3787800" cy="211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Beginner Series:</a:t>
            </a:r>
            <a:r>
              <a:rPr lang="en"/>
              <a:t> Introduction to H5P</a:t>
            </a:r>
            <a:endParaRPr/>
          </a:p>
        </p:txBody>
      </p:sp>
      <p:sp>
        <p:nvSpPr>
          <p:cNvPr id="137" name="Google Shape;137;p17"/>
          <p:cNvSpPr txBox="1"/>
          <p:nvPr>
            <p:ph idx="1" type="subTitle"/>
          </p:nvPr>
        </p:nvSpPr>
        <p:spPr>
          <a:xfrm>
            <a:off x="729450" y="3521775"/>
            <a:ext cx="3787800" cy="100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ASCCC OERI Webinars</a:t>
            </a:r>
            <a:endParaRPr/>
          </a:p>
          <a:p>
            <a:pPr indent="0" lvl="0" marL="0" rtl="0" algn="l">
              <a:spcBef>
                <a:spcPts val="0"/>
              </a:spcBef>
              <a:spcAft>
                <a:spcPts val="0"/>
              </a:spcAft>
              <a:buNone/>
            </a:pPr>
            <a:r>
              <a:rPr lang="en"/>
              <a:t>March 25, 2022</a:t>
            </a:r>
            <a:endParaRPr/>
          </a:p>
        </p:txBody>
      </p:sp>
      <p:pic>
        <p:nvPicPr>
          <p:cNvPr id="138" name="Google Shape;138;p17"/>
          <p:cNvPicPr preferRelativeResize="0"/>
          <p:nvPr/>
        </p:nvPicPr>
        <p:blipFill>
          <a:blip r:embed="rId4">
            <a:alphaModFix/>
          </a:blip>
          <a:stretch>
            <a:fillRect/>
          </a:stretch>
        </p:blipFill>
        <p:spPr>
          <a:xfrm>
            <a:off x="5079585" y="1630198"/>
            <a:ext cx="3680952" cy="1990851"/>
          </a:xfrm>
          <a:prstGeom prst="rect">
            <a:avLst/>
          </a:prstGeom>
          <a:noFill/>
          <a:ln>
            <a:noFill/>
          </a:ln>
        </p:spPr>
      </p:pic>
      <p:pic>
        <p:nvPicPr>
          <p:cNvPr descr="Portrait-oriented black smaptphone" id="139" name="Google Shape;139;p17"/>
          <p:cNvPicPr preferRelativeResize="0"/>
          <p:nvPr/>
        </p:nvPicPr>
        <p:blipFill rotWithShape="1">
          <a:blip r:embed="rId5">
            <a:alphaModFix/>
          </a:blip>
          <a:srcRect b="0" l="0" r="19980" t="0"/>
          <a:stretch/>
        </p:blipFill>
        <p:spPr>
          <a:xfrm>
            <a:off x="8220926" y="2149750"/>
            <a:ext cx="923075" cy="2265601"/>
          </a:xfrm>
          <a:prstGeom prst="rect">
            <a:avLst/>
          </a:prstGeom>
          <a:noFill/>
          <a:ln>
            <a:noFill/>
          </a:ln>
          <a:effectLst>
            <a:reflection blurRad="0" dir="0" dist="0" endA="0" endPos="4000" fadeDir="5400012" kx="0" rotWithShape="0" algn="bl" stA="20000" stPos="0" sy="-100000" ky="0"/>
          </a:effectLst>
        </p:spPr>
      </p:pic>
      <p:pic>
        <p:nvPicPr>
          <p:cNvPr id="140" name="Google Shape;140;p17"/>
          <p:cNvPicPr preferRelativeResize="0"/>
          <p:nvPr/>
        </p:nvPicPr>
        <p:blipFill>
          <a:blip r:embed="rId6">
            <a:alphaModFix/>
          </a:blip>
          <a:stretch>
            <a:fillRect/>
          </a:stretch>
        </p:blipFill>
        <p:spPr>
          <a:xfrm>
            <a:off x="8274788" y="2327800"/>
            <a:ext cx="994675" cy="1870976"/>
          </a:xfrm>
          <a:prstGeom prst="rect">
            <a:avLst/>
          </a:prstGeom>
          <a:noFill/>
          <a:ln>
            <a:noFill/>
          </a:ln>
        </p:spPr>
      </p:pic>
      <p:pic>
        <p:nvPicPr>
          <p:cNvPr id="141" name="Google Shape;141;p17"/>
          <p:cNvPicPr preferRelativeResize="0"/>
          <p:nvPr/>
        </p:nvPicPr>
        <p:blipFill>
          <a:blip r:embed="rId7">
            <a:alphaModFix/>
          </a:blip>
          <a:stretch>
            <a:fillRect/>
          </a:stretch>
        </p:blipFill>
        <p:spPr>
          <a:xfrm>
            <a:off x="704434" y="460"/>
            <a:ext cx="1569050" cy="487275"/>
          </a:xfrm>
          <a:prstGeom prst="rect">
            <a:avLst/>
          </a:prstGeom>
          <a:noFill/>
          <a:ln>
            <a:noFill/>
          </a:ln>
        </p:spPr>
      </p:pic>
      <p:pic>
        <p:nvPicPr>
          <p:cNvPr id="142" name="Google Shape;142;p17"/>
          <p:cNvPicPr preferRelativeResize="0"/>
          <p:nvPr/>
        </p:nvPicPr>
        <p:blipFill>
          <a:blip r:embed="rId8">
            <a:alphaModFix/>
          </a:blip>
          <a:stretch>
            <a:fillRect/>
          </a:stretch>
        </p:blipFill>
        <p:spPr>
          <a:xfrm>
            <a:off x="2450725" y="-51995"/>
            <a:ext cx="1097275" cy="617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6"/>
          <p:cNvSpPr txBox="1"/>
          <p:nvPr>
            <p:ph type="title"/>
          </p:nvPr>
        </p:nvSpPr>
        <p:spPr>
          <a:xfrm>
            <a:off x="729450" y="1322450"/>
            <a:ext cx="53763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 to LibreStudio</a:t>
            </a:r>
            <a:endParaRPr/>
          </a:p>
          <a:p>
            <a:pPr indent="0" lvl="0" marL="0" rtl="0" algn="l">
              <a:spcBef>
                <a:spcPts val="0"/>
              </a:spcBef>
              <a:spcAft>
                <a:spcPts val="0"/>
              </a:spcAft>
              <a:buNone/>
            </a:pPr>
            <a:r>
              <a:t/>
            </a:r>
            <a:endParaRPr sz="1800"/>
          </a:p>
        </p:txBody>
      </p:sp>
      <p:pic>
        <p:nvPicPr>
          <p:cNvPr descr="Open Chromebook laptop computer" id="209" name="Google Shape;209;p26"/>
          <p:cNvPicPr preferRelativeResize="0"/>
          <p:nvPr/>
        </p:nvPicPr>
        <p:blipFill rotWithShape="1">
          <a:blip r:embed="rId3">
            <a:alphaModFix/>
          </a:blip>
          <a:srcRect b="0" l="0" r="3344" t="0"/>
          <a:stretch/>
        </p:blipFill>
        <p:spPr>
          <a:xfrm>
            <a:off x="927226" y="2495400"/>
            <a:ext cx="7161251" cy="4454799"/>
          </a:xfrm>
          <a:prstGeom prst="rect">
            <a:avLst/>
          </a:prstGeom>
          <a:noFill/>
          <a:ln>
            <a:noFill/>
          </a:ln>
          <a:effectLst>
            <a:outerShdw blurRad="428625" rotWithShape="0" algn="bl" dir="17700000" dist="180975">
              <a:srgbClr val="000000">
                <a:alpha val="37000"/>
              </a:srgbClr>
            </a:outerShdw>
          </a:effectLst>
        </p:spPr>
      </p:pic>
      <p:pic>
        <p:nvPicPr>
          <p:cNvPr id="210" name="Google Shape;210;p26"/>
          <p:cNvPicPr preferRelativeResize="0"/>
          <p:nvPr/>
        </p:nvPicPr>
        <p:blipFill>
          <a:blip r:embed="rId4">
            <a:alphaModFix/>
          </a:blip>
          <a:stretch>
            <a:fillRect/>
          </a:stretch>
        </p:blipFill>
        <p:spPr>
          <a:xfrm>
            <a:off x="1772800" y="2856325"/>
            <a:ext cx="5656699" cy="2880826"/>
          </a:xfrm>
          <a:prstGeom prst="rect">
            <a:avLst/>
          </a:prstGeom>
          <a:noFill/>
          <a:ln>
            <a:noFill/>
          </a:ln>
        </p:spPr>
      </p:pic>
      <p:pic>
        <p:nvPicPr>
          <p:cNvPr id="211" name="Google Shape;211;p26"/>
          <p:cNvPicPr preferRelativeResize="0"/>
          <p:nvPr/>
        </p:nvPicPr>
        <p:blipFill>
          <a:blip r:embed="rId5">
            <a:alphaModFix/>
          </a:blip>
          <a:stretch>
            <a:fillRect/>
          </a:stretch>
        </p:blipFill>
        <p:spPr>
          <a:xfrm>
            <a:off x="8799174" y="4798695"/>
            <a:ext cx="344825" cy="34480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7"/>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LibreStudio</a:t>
            </a:r>
            <a:endParaRPr/>
          </a:p>
        </p:txBody>
      </p:sp>
      <p:sp>
        <p:nvSpPr>
          <p:cNvPr id="217" name="Google Shape;217;p27"/>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rPr>
              <a:t>Over 7500 openly shared h5p and 300+ educators actively creating content.</a:t>
            </a:r>
            <a:endParaRPr b="1"/>
          </a:p>
          <a:p>
            <a:pPr indent="-311150" lvl="0" marL="457200" rtl="0" algn="l">
              <a:spcBef>
                <a:spcPts val="1000"/>
              </a:spcBef>
              <a:spcAft>
                <a:spcPts val="0"/>
              </a:spcAft>
              <a:buSzPts val="1300"/>
              <a:buChar char="●"/>
            </a:pPr>
            <a:r>
              <a:rPr lang="en"/>
              <a:t>Create, remix, and share h5p</a:t>
            </a:r>
            <a:endParaRPr/>
          </a:p>
          <a:p>
            <a:pPr indent="-311150" lvl="0" marL="457200" rtl="0" algn="l">
              <a:spcBef>
                <a:spcPts val="0"/>
              </a:spcBef>
              <a:spcAft>
                <a:spcPts val="0"/>
              </a:spcAft>
              <a:buSzPts val="1300"/>
              <a:buChar char="●"/>
            </a:pPr>
            <a:r>
              <a:rPr lang="en"/>
              <a:t>Free to all ASCCC members</a:t>
            </a:r>
            <a:endParaRPr/>
          </a:p>
          <a:p>
            <a:pPr indent="-311150" lvl="0" marL="457200" rtl="0" algn="l">
              <a:spcBef>
                <a:spcPts val="0"/>
              </a:spcBef>
              <a:spcAft>
                <a:spcPts val="0"/>
              </a:spcAft>
              <a:buSzPts val="1300"/>
              <a:buChar char="●"/>
            </a:pPr>
            <a:r>
              <a:rPr lang="en"/>
              <a:t>Shared Catalogue and Collections</a:t>
            </a:r>
            <a:endParaRPr/>
          </a:p>
          <a:p>
            <a:pPr indent="-311150" lvl="0" marL="457200" rtl="0" algn="l">
              <a:spcBef>
                <a:spcPts val="0"/>
              </a:spcBef>
              <a:spcAft>
                <a:spcPts val="0"/>
              </a:spcAft>
              <a:buSzPts val="1300"/>
              <a:buChar char="●"/>
            </a:pPr>
            <a:r>
              <a:rPr lang="en"/>
              <a:t>Instructor Profiles</a:t>
            </a:r>
            <a:endParaRPr/>
          </a:p>
          <a:p>
            <a:pPr indent="-311150" lvl="0" marL="457200" rtl="0" algn="l">
              <a:spcBef>
                <a:spcPts val="0"/>
              </a:spcBef>
              <a:spcAft>
                <a:spcPts val="0"/>
              </a:spcAft>
              <a:buSzPts val="1300"/>
              <a:buChar char="●"/>
            </a:pPr>
            <a:r>
              <a:rPr lang="en"/>
              <a:t>Collaborations</a:t>
            </a:r>
            <a:endParaRPr/>
          </a:p>
        </p:txBody>
      </p:sp>
      <p:sp>
        <p:nvSpPr>
          <p:cNvPr id="218" name="Google Shape;218;p27"/>
          <p:cNvSpPr txBox="1"/>
          <p:nvPr>
            <p:ph idx="1" type="subTitle"/>
          </p:nvPr>
        </p:nvSpPr>
        <p:spPr>
          <a:xfrm>
            <a:off x="724950" y="3161525"/>
            <a:ext cx="3300900" cy="75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lt1"/>
                </a:solidFill>
                <a:hlinkClick r:id="rId3">
                  <a:extLst>
                    <a:ext uri="{A12FA001-AC4F-418D-AE19-62706E023703}">
                      <ahyp:hlinkClr val="tx"/>
                    </a:ext>
                  </a:extLst>
                </a:hlinkClick>
              </a:rPr>
              <a:t>studio.libretexts.org</a:t>
            </a:r>
            <a:endParaRPr b="1" sz="1800">
              <a:solidFill>
                <a:schemeClr val="lt1"/>
              </a:solidFill>
            </a:endParaRPr>
          </a:p>
        </p:txBody>
      </p:sp>
      <p:pic>
        <p:nvPicPr>
          <p:cNvPr id="219" name="Google Shape;219;p27"/>
          <p:cNvPicPr preferRelativeResize="0"/>
          <p:nvPr/>
        </p:nvPicPr>
        <p:blipFill>
          <a:blip r:embed="rId4">
            <a:alphaModFix/>
          </a:blip>
          <a:stretch>
            <a:fillRect/>
          </a:stretch>
        </p:blipFill>
        <p:spPr>
          <a:xfrm>
            <a:off x="8799174" y="4798695"/>
            <a:ext cx="344825" cy="34480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8"/>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LibreStudio</a:t>
            </a:r>
            <a:endParaRPr/>
          </a:p>
        </p:txBody>
      </p:sp>
      <p:sp>
        <p:nvSpPr>
          <p:cNvPr id="225" name="Google Shape;225;p28"/>
          <p:cNvSpPr txBox="1"/>
          <p:nvPr>
            <p:ph idx="2" type="body"/>
          </p:nvPr>
        </p:nvSpPr>
        <p:spPr>
          <a:xfrm>
            <a:off x="5250425" y="1352625"/>
            <a:ext cx="3374400" cy="302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rPr>
              <a:t>Register for account:</a:t>
            </a:r>
            <a:endParaRPr b="1"/>
          </a:p>
          <a:p>
            <a:pPr indent="0" lvl="0" marL="0" rtl="0" algn="l">
              <a:spcBef>
                <a:spcPts val="1000"/>
              </a:spcBef>
              <a:spcAft>
                <a:spcPts val="0"/>
              </a:spcAft>
              <a:buNone/>
            </a:pPr>
            <a:r>
              <a:rPr lang="en"/>
              <a:t>Register with the following code:</a:t>
            </a:r>
            <a:endParaRPr/>
          </a:p>
          <a:p>
            <a:pPr indent="0" lvl="0" marL="0" rtl="0" algn="l">
              <a:spcBef>
                <a:spcPts val="1600"/>
              </a:spcBef>
              <a:spcAft>
                <a:spcPts val="1600"/>
              </a:spcAft>
              <a:buNone/>
            </a:pPr>
            <a:r>
              <a:rPr lang="en"/>
              <a:t>ASCCC</a:t>
            </a:r>
            <a:endParaRPr/>
          </a:p>
        </p:txBody>
      </p:sp>
      <p:sp>
        <p:nvSpPr>
          <p:cNvPr id="226" name="Google Shape;226;p28"/>
          <p:cNvSpPr txBox="1"/>
          <p:nvPr>
            <p:ph idx="1" type="subTitle"/>
          </p:nvPr>
        </p:nvSpPr>
        <p:spPr>
          <a:xfrm>
            <a:off x="724950" y="3161525"/>
            <a:ext cx="3300900" cy="75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lt1"/>
                </a:solidFill>
                <a:hlinkClick r:id="rId3">
                  <a:extLst>
                    <a:ext uri="{A12FA001-AC4F-418D-AE19-62706E023703}">
                      <ahyp:hlinkClr val="tx"/>
                    </a:ext>
                  </a:extLst>
                </a:hlinkClick>
              </a:rPr>
              <a:t>studio.libretexts.org</a:t>
            </a:r>
            <a:endParaRPr b="1" sz="1800">
              <a:solidFill>
                <a:schemeClr val="lt1"/>
              </a:solidFill>
            </a:endParaRPr>
          </a:p>
        </p:txBody>
      </p:sp>
      <p:pic>
        <p:nvPicPr>
          <p:cNvPr id="227" name="Google Shape;227;p28"/>
          <p:cNvPicPr preferRelativeResize="0"/>
          <p:nvPr/>
        </p:nvPicPr>
        <p:blipFill>
          <a:blip r:embed="rId4">
            <a:alphaModFix/>
          </a:blip>
          <a:stretch>
            <a:fillRect/>
          </a:stretch>
        </p:blipFill>
        <p:spPr>
          <a:xfrm>
            <a:off x="8799174" y="4798695"/>
            <a:ext cx="344825" cy="34480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9"/>
          <p:cNvSpPr txBox="1"/>
          <p:nvPr>
            <p:ph type="title"/>
          </p:nvPr>
        </p:nvSpPr>
        <p:spPr>
          <a:xfrm>
            <a:off x="729450" y="1322450"/>
            <a:ext cx="7688400" cy="74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Real-world Examples</a:t>
            </a:r>
            <a:endParaRPr/>
          </a:p>
        </p:txBody>
      </p:sp>
      <p:pic>
        <p:nvPicPr>
          <p:cNvPr id="233" name="Google Shape;233;p29"/>
          <p:cNvPicPr preferRelativeResize="0"/>
          <p:nvPr/>
        </p:nvPicPr>
        <p:blipFill>
          <a:blip r:embed="rId3">
            <a:alphaModFix/>
          </a:blip>
          <a:stretch>
            <a:fillRect/>
          </a:stretch>
        </p:blipFill>
        <p:spPr>
          <a:xfrm>
            <a:off x="8799174" y="4798695"/>
            <a:ext cx="344825" cy="344803"/>
          </a:xfrm>
          <a:prstGeom prst="rect">
            <a:avLst/>
          </a:prstGeom>
          <a:noFill/>
          <a:ln>
            <a:noFill/>
          </a:ln>
        </p:spPr>
      </p:pic>
      <p:sp>
        <p:nvSpPr>
          <p:cNvPr id="234" name="Google Shape;234;p29"/>
          <p:cNvSpPr txBox="1"/>
          <p:nvPr>
            <p:ph idx="4294967295" type="body"/>
          </p:nvPr>
        </p:nvSpPr>
        <p:spPr>
          <a:xfrm>
            <a:off x="729450" y="2372050"/>
            <a:ext cx="6398700" cy="1481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500">
                <a:solidFill>
                  <a:schemeClr val="lt1"/>
                </a:solidFill>
              </a:rPr>
              <a:t>With Dr. </a:t>
            </a:r>
            <a:r>
              <a:rPr lang="en" sz="1500">
                <a:solidFill>
                  <a:schemeClr val="lt1"/>
                </a:solidFill>
              </a:rPr>
              <a:t>Cristina Moon</a:t>
            </a:r>
            <a:br>
              <a:rPr lang="en" sz="1500">
                <a:solidFill>
                  <a:schemeClr val="lt1"/>
                </a:solidFill>
              </a:rPr>
            </a:br>
            <a:r>
              <a:rPr lang="en" sz="1500">
                <a:solidFill>
                  <a:schemeClr val="lt1"/>
                </a:solidFill>
              </a:rPr>
              <a:t>Spanish Faculty, Chabot College</a:t>
            </a:r>
            <a:endParaRPr sz="1500">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0"/>
          <p:cNvSpPr txBox="1"/>
          <p:nvPr>
            <p:ph type="title"/>
          </p:nvPr>
        </p:nvSpPr>
        <p:spPr>
          <a:xfrm>
            <a:off x="472175" y="0"/>
            <a:ext cx="4146000" cy="78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 </a:t>
            </a:r>
            <a:r>
              <a:rPr lang="en"/>
              <a:t>Cristina Moon</a:t>
            </a:r>
            <a:endParaRPr/>
          </a:p>
        </p:txBody>
      </p:sp>
      <p:sp>
        <p:nvSpPr>
          <p:cNvPr id="240" name="Google Shape;240;p30"/>
          <p:cNvSpPr txBox="1"/>
          <p:nvPr>
            <p:ph idx="1" type="body"/>
          </p:nvPr>
        </p:nvSpPr>
        <p:spPr>
          <a:xfrm>
            <a:off x="257550" y="3221825"/>
            <a:ext cx="2761800" cy="101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Spanish Faculty at Chabot College</a:t>
            </a:r>
            <a:endParaRPr/>
          </a:p>
          <a:p>
            <a:pPr indent="0" lvl="0" marL="0" rtl="0" algn="l">
              <a:spcBef>
                <a:spcPts val="1600"/>
              </a:spcBef>
              <a:spcAft>
                <a:spcPts val="0"/>
              </a:spcAft>
              <a:buNone/>
            </a:pPr>
            <a:r>
              <a:rPr lang="en" u="sng">
                <a:solidFill>
                  <a:schemeClr val="hlink"/>
                </a:solidFill>
                <a:hlinkClick r:id="rId3"/>
              </a:rPr>
              <a:t>cmoon@chabotcollege.edu</a:t>
            </a:r>
            <a:br>
              <a:rPr lang="en"/>
            </a:br>
            <a:r>
              <a:rPr lang="en"/>
              <a:t>Co-author of </a:t>
            </a:r>
            <a:r>
              <a:rPr i="1" lang="en" u="sng">
                <a:solidFill>
                  <a:schemeClr val="hlink"/>
                </a:solidFill>
                <a:hlinkClick r:id="rId4"/>
              </a:rPr>
              <a:t>Entrada Libre</a:t>
            </a:r>
            <a:endParaRPr i="1"/>
          </a:p>
          <a:p>
            <a:pPr indent="0" lvl="0" marL="0" rtl="0" algn="l">
              <a:spcBef>
                <a:spcPts val="1600"/>
              </a:spcBef>
              <a:spcAft>
                <a:spcPts val="1600"/>
              </a:spcAft>
              <a:buNone/>
            </a:pPr>
            <a:r>
              <a:t/>
            </a:r>
            <a:endParaRPr/>
          </a:p>
        </p:txBody>
      </p:sp>
      <p:pic>
        <p:nvPicPr>
          <p:cNvPr id="241" name="Google Shape;241;p30"/>
          <p:cNvPicPr preferRelativeResize="0"/>
          <p:nvPr/>
        </p:nvPicPr>
        <p:blipFill rotWithShape="1">
          <a:blip r:embed="rId5">
            <a:alphaModFix/>
          </a:blip>
          <a:srcRect b="0" l="0" r="11933" t="0"/>
          <a:stretch/>
        </p:blipFill>
        <p:spPr>
          <a:xfrm>
            <a:off x="842825" y="1467700"/>
            <a:ext cx="1293150" cy="1468375"/>
          </a:xfrm>
          <a:prstGeom prst="rect">
            <a:avLst/>
          </a:prstGeom>
          <a:noFill/>
          <a:ln>
            <a:noFill/>
          </a:ln>
        </p:spPr>
      </p:pic>
      <p:sp>
        <p:nvSpPr>
          <p:cNvPr id="242" name="Google Shape;242;p30"/>
          <p:cNvSpPr txBox="1"/>
          <p:nvPr/>
        </p:nvSpPr>
        <p:spPr>
          <a:xfrm>
            <a:off x="3204375" y="1110125"/>
            <a:ext cx="5491500" cy="3414300"/>
          </a:xfrm>
          <a:prstGeom prst="rect">
            <a:avLst/>
          </a:prstGeom>
          <a:noFill/>
          <a:ln>
            <a:noFill/>
          </a:ln>
        </p:spPr>
        <p:txBody>
          <a:bodyPr anchorCtr="0" anchor="t" bIns="91425" lIns="91425" spcFirstLastPara="1" rIns="91425" wrap="square" tIns="91425">
            <a:spAutoFit/>
          </a:bodyPr>
          <a:lstStyle/>
          <a:p>
            <a:pPr indent="0" lvl="0" marL="0" rtl="0" algn="l">
              <a:lnSpc>
                <a:spcPct val="165600"/>
              </a:lnSpc>
              <a:spcBef>
                <a:spcPts val="0"/>
              </a:spcBef>
              <a:spcAft>
                <a:spcPts val="0"/>
              </a:spcAft>
              <a:buNone/>
            </a:pPr>
            <a:r>
              <a:rPr lang="en" sz="1100">
                <a:solidFill>
                  <a:srgbClr val="333333"/>
                </a:solidFill>
                <a:latin typeface="Lato"/>
                <a:ea typeface="Lato"/>
                <a:cs typeface="Lato"/>
                <a:sym typeface="Lato"/>
              </a:rPr>
              <a:t>Dr. Cristina Moon is Professor of Spanish at Chabot College. She joined the college in 2006. She earned a Bachelor of Arts in Spanish from UC Berkeley, and a Master of Arts and Doctorate in Hispanic Languages and Literatures from UCLA. Dr. Moon taught at UCLA, Scripps College, Western University of Health Sciences (Pomona), and San Jose State University. She has developed online courses for first and second-year Spanish and has been teaching online since 2008.</a:t>
            </a:r>
            <a:endParaRPr sz="1100">
              <a:solidFill>
                <a:srgbClr val="333333"/>
              </a:solidFill>
              <a:latin typeface="Lato"/>
              <a:ea typeface="Lato"/>
              <a:cs typeface="Lato"/>
              <a:sym typeface="Lato"/>
            </a:endParaRPr>
          </a:p>
          <a:p>
            <a:pPr indent="0" lvl="0" marL="0" rtl="0" algn="l">
              <a:lnSpc>
                <a:spcPct val="165600"/>
              </a:lnSpc>
              <a:spcBef>
                <a:spcPts val="1000"/>
              </a:spcBef>
              <a:spcAft>
                <a:spcPts val="0"/>
              </a:spcAft>
              <a:buNone/>
            </a:pPr>
            <a:r>
              <a:rPr lang="en" sz="1100">
                <a:solidFill>
                  <a:srgbClr val="333333"/>
                </a:solidFill>
                <a:latin typeface="Lato"/>
                <a:ea typeface="Lato"/>
                <a:cs typeface="Lato"/>
                <a:sym typeface="Lato"/>
              </a:rPr>
              <a:t>Currently, Dr. Moon is the Spanish Lead, H5P Lead, and the OER Liaison for the Academic Senate for California Community Colleges Open Educational Resources Initiative (ASCCC OERI). At Chabot College, she is the OER/ZTC Coordinator and World Languages Coordinator. </a:t>
            </a:r>
            <a:endParaRPr sz="1100">
              <a:solidFill>
                <a:srgbClr val="333333"/>
              </a:solidFill>
              <a:latin typeface="Lato"/>
              <a:ea typeface="Lato"/>
              <a:cs typeface="Lato"/>
              <a:sym typeface="Lato"/>
            </a:endParaRPr>
          </a:p>
          <a:p>
            <a:pPr indent="0" lvl="0" marL="0" rtl="0" algn="l">
              <a:lnSpc>
                <a:spcPct val="165600"/>
              </a:lnSpc>
              <a:spcBef>
                <a:spcPts val="1000"/>
              </a:spcBef>
              <a:spcAft>
                <a:spcPts val="1000"/>
              </a:spcAft>
              <a:buNone/>
            </a:pPr>
            <a:r>
              <a:t/>
            </a:r>
            <a:endParaRPr sz="1100">
              <a:solidFill>
                <a:srgbClr val="333333"/>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1"/>
          <p:cNvSpPr txBox="1"/>
          <p:nvPr>
            <p:ph type="title"/>
          </p:nvPr>
        </p:nvSpPr>
        <p:spPr>
          <a:xfrm>
            <a:off x="727650" y="0"/>
            <a:ext cx="7688700" cy="11643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2100">
                <a:solidFill>
                  <a:schemeClr val="accent5"/>
                </a:solidFill>
              </a:rPr>
              <a:t>Entrada Libre:</a:t>
            </a:r>
            <a:br>
              <a:rPr lang="en" sz="2100">
                <a:solidFill>
                  <a:schemeClr val="accent5"/>
                </a:solidFill>
              </a:rPr>
            </a:br>
            <a:r>
              <a:rPr lang="en" sz="2100">
                <a:solidFill>
                  <a:schemeClr val="accent5"/>
                </a:solidFill>
              </a:rPr>
              <a:t>Intermediate/Advanced Spanish Grammar Manual</a:t>
            </a:r>
            <a:endParaRPr sz="2100">
              <a:solidFill>
                <a:schemeClr val="accent5"/>
              </a:solidFill>
            </a:endParaRPr>
          </a:p>
        </p:txBody>
      </p:sp>
      <p:pic>
        <p:nvPicPr>
          <p:cNvPr id="248" name="Google Shape;248;p31"/>
          <p:cNvPicPr preferRelativeResize="0"/>
          <p:nvPr/>
        </p:nvPicPr>
        <p:blipFill>
          <a:blip r:embed="rId3">
            <a:alphaModFix/>
          </a:blip>
          <a:stretch>
            <a:fillRect/>
          </a:stretch>
        </p:blipFill>
        <p:spPr>
          <a:xfrm>
            <a:off x="717750" y="1340975"/>
            <a:ext cx="7715102" cy="345003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2"/>
          <p:cNvSpPr txBox="1"/>
          <p:nvPr>
            <p:ph type="title"/>
          </p:nvPr>
        </p:nvSpPr>
        <p:spPr>
          <a:xfrm>
            <a:off x="301700" y="0"/>
            <a:ext cx="7646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accent5"/>
                </a:solidFill>
              </a:rPr>
              <a:t>Using H5P activities in LibreTexts</a:t>
            </a:r>
            <a:endParaRPr sz="2100">
              <a:solidFill>
                <a:schemeClr val="accent5"/>
              </a:solidFill>
            </a:endParaRPr>
          </a:p>
        </p:txBody>
      </p:sp>
      <p:pic>
        <p:nvPicPr>
          <p:cNvPr id="254" name="Google Shape;254;p32"/>
          <p:cNvPicPr preferRelativeResize="0"/>
          <p:nvPr/>
        </p:nvPicPr>
        <p:blipFill>
          <a:blip r:embed="rId3">
            <a:alphaModFix/>
          </a:blip>
          <a:stretch>
            <a:fillRect/>
          </a:stretch>
        </p:blipFill>
        <p:spPr>
          <a:xfrm>
            <a:off x="301700" y="725825"/>
            <a:ext cx="3739100" cy="4259676"/>
          </a:xfrm>
          <a:prstGeom prst="rect">
            <a:avLst/>
          </a:prstGeom>
          <a:noFill/>
          <a:ln>
            <a:noFill/>
          </a:ln>
        </p:spPr>
      </p:pic>
      <p:pic>
        <p:nvPicPr>
          <p:cNvPr id="255" name="Google Shape;255;p32"/>
          <p:cNvPicPr preferRelativeResize="0"/>
          <p:nvPr/>
        </p:nvPicPr>
        <p:blipFill>
          <a:blip r:embed="rId4">
            <a:alphaModFix/>
          </a:blip>
          <a:stretch>
            <a:fillRect/>
          </a:stretch>
        </p:blipFill>
        <p:spPr>
          <a:xfrm>
            <a:off x="4278437" y="503250"/>
            <a:ext cx="4798400" cy="2873139"/>
          </a:xfrm>
          <a:prstGeom prst="rect">
            <a:avLst/>
          </a:prstGeom>
          <a:noFill/>
          <a:ln>
            <a:noFill/>
          </a:ln>
        </p:spPr>
      </p:pic>
      <p:pic>
        <p:nvPicPr>
          <p:cNvPr id="256" name="Google Shape;256;p32"/>
          <p:cNvPicPr preferRelativeResize="0"/>
          <p:nvPr/>
        </p:nvPicPr>
        <p:blipFill>
          <a:blip r:embed="rId5">
            <a:alphaModFix/>
          </a:blip>
          <a:stretch>
            <a:fillRect/>
          </a:stretch>
        </p:blipFill>
        <p:spPr>
          <a:xfrm>
            <a:off x="4278425" y="3472850"/>
            <a:ext cx="4849924" cy="15126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3"/>
          <p:cNvSpPr txBox="1"/>
          <p:nvPr>
            <p:ph idx="4294967295" type="title"/>
          </p:nvPr>
        </p:nvSpPr>
        <p:spPr>
          <a:xfrm>
            <a:off x="88800" y="586975"/>
            <a:ext cx="8769900" cy="659700"/>
          </a:xfrm>
          <a:prstGeom prst="rect">
            <a:avLst/>
          </a:prstGeom>
        </p:spPr>
        <p:txBody>
          <a:bodyPr anchorCtr="0" anchor="t" bIns="91425" lIns="91425" spcFirstLastPara="1" rIns="91425" wrap="square" tIns="91425">
            <a:noAutofit/>
          </a:bodyPr>
          <a:lstStyle/>
          <a:p>
            <a:pPr indent="0" lvl="0" marL="0" rtl="0" algn="l">
              <a:spcBef>
                <a:spcPts val="800"/>
              </a:spcBef>
              <a:spcAft>
                <a:spcPts val="0"/>
              </a:spcAft>
              <a:buNone/>
            </a:pPr>
            <a:r>
              <a:rPr lang="en" sz="1700">
                <a:solidFill>
                  <a:schemeClr val="accent5"/>
                </a:solidFill>
              </a:rPr>
              <a:t>Import it as a common cartridge format to a LMS such as Canvas</a:t>
            </a:r>
            <a:endParaRPr sz="1700">
              <a:solidFill>
                <a:schemeClr val="accent5"/>
              </a:solidFill>
            </a:endParaRPr>
          </a:p>
        </p:txBody>
      </p:sp>
      <p:pic>
        <p:nvPicPr>
          <p:cNvPr id="262" name="Google Shape;262;p33"/>
          <p:cNvPicPr preferRelativeResize="0"/>
          <p:nvPr/>
        </p:nvPicPr>
        <p:blipFill>
          <a:blip r:embed="rId3">
            <a:alphaModFix/>
          </a:blip>
          <a:stretch>
            <a:fillRect/>
          </a:stretch>
        </p:blipFill>
        <p:spPr>
          <a:xfrm>
            <a:off x="133200" y="1391825"/>
            <a:ext cx="2642074" cy="3107250"/>
          </a:xfrm>
          <a:prstGeom prst="rect">
            <a:avLst/>
          </a:prstGeom>
          <a:noFill/>
          <a:ln>
            <a:noFill/>
          </a:ln>
        </p:spPr>
      </p:pic>
      <p:pic>
        <p:nvPicPr>
          <p:cNvPr id="263" name="Google Shape;263;p33"/>
          <p:cNvPicPr preferRelativeResize="0"/>
          <p:nvPr/>
        </p:nvPicPr>
        <p:blipFill rotWithShape="1">
          <a:blip r:embed="rId4">
            <a:alphaModFix/>
          </a:blip>
          <a:srcRect b="0" l="1931" r="0" t="9909"/>
          <a:stretch/>
        </p:blipFill>
        <p:spPr>
          <a:xfrm>
            <a:off x="2834500" y="1350525"/>
            <a:ext cx="3093850" cy="2984598"/>
          </a:xfrm>
          <a:prstGeom prst="rect">
            <a:avLst/>
          </a:prstGeom>
          <a:noFill/>
          <a:ln>
            <a:noFill/>
          </a:ln>
        </p:spPr>
      </p:pic>
      <p:pic>
        <p:nvPicPr>
          <p:cNvPr id="264" name="Google Shape;264;p33"/>
          <p:cNvPicPr preferRelativeResize="0"/>
          <p:nvPr/>
        </p:nvPicPr>
        <p:blipFill>
          <a:blip r:embed="rId5">
            <a:alphaModFix/>
          </a:blip>
          <a:stretch>
            <a:fillRect/>
          </a:stretch>
        </p:blipFill>
        <p:spPr>
          <a:xfrm>
            <a:off x="6150300" y="1350525"/>
            <a:ext cx="2804600" cy="28073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4"/>
          <p:cNvSpPr txBox="1"/>
          <p:nvPr>
            <p:ph idx="4294967295" type="title"/>
          </p:nvPr>
        </p:nvSpPr>
        <p:spPr>
          <a:xfrm>
            <a:off x="359400" y="-37000"/>
            <a:ext cx="8425200" cy="116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Embedding H5P activities in Canvas as formative assessments</a:t>
            </a:r>
            <a:endParaRPr sz="2400"/>
          </a:p>
        </p:txBody>
      </p:sp>
      <p:pic>
        <p:nvPicPr>
          <p:cNvPr id="270" name="Google Shape;270;p34"/>
          <p:cNvPicPr preferRelativeResize="0"/>
          <p:nvPr/>
        </p:nvPicPr>
        <p:blipFill>
          <a:blip r:embed="rId3">
            <a:alphaModFix/>
          </a:blip>
          <a:stretch>
            <a:fillRect/>
          </a:stretch>
        </p:blipFill>
        <p:spPr>
          <a:xfrm>
            <a:off x="4862276" y="1057825"/>
            <a:ext cx="4055976" cy="3897449"/>
          </a:xfrm>
          <a:prstGeom prst="rect">
            <a:avLst/>
          </a:prstGeom>
          <a:noFill/>
          <a:ln>
            <a:noFill/>
          </a:ln>
        </p:spPr>
      </p:pic>
      <p:pic>
        <p:nvPicPr>
          <p:cNvPr id="271" name="Google Shape;271;p34"/>
          <p:cNvPicPr preferRelativeResize="0"/>
          <p:nvPr/>
        </p:nvPicPr>
        <p:blipFill>
          <a:blip r:embed="rId4">
            <a:alphaModFix/>
          </a:blip>
          <a:stretch>
            <a:fillRect/>
          </a:stretch>
        </p:blipFill>
        <p:spPr>
          <a:xfrm>
            <a:off x="244050" y="1922450"/>
            <a:ext cx="4267201" cy="2960542"/>
          </a:xfrm>
          <a:prstGeom prst="rect">
            <a:avLst/>
          </a:prstGeom>
          <a:noFill/>
          <a:ln>
            <a:noFill/>
          </a:ln>
        </p:spPr>
      </p:pic>
      <p:pic>
        <p:nvPicPr>
          <p:cNvPr id="272" name="Google Shape;272;p34"/>
          <p:cNvPicPr preferRelativeResize="0"/>
          <p:nvPr/>
        </p:nvPicPr>
        <p:blipFill>
          <a:blip r:embed="rId5">
            <a:alphaModFix/>
          </a:blip>
          <a:stretch>
            <a:fillRect/>
          </a:stretch>
        </p:blipFill>
        <p:spPr>
          <a:xfrm>
            <a:off x="429275" y="1281725"/>
            <a:ext cx="3800625" cy="6407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5"/>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Hands-on Activity</a:t>
            </a:r>
            <a:r>
              <a:rPr lang="en"/>
              <a:t>: Creating H5P</a:t>
            </a:r>
            <a:endParaRPr/>
          </a:p>
        </p:txBody>
      </p:sp>
      <p:pic>
        <p:nvPicPr>
          <p:cNvPr id="278" name="Google Shape;278;p35"/>
          <p:cNvPicPr preferRelativeResize="0"/>
          <p:nvPr/>
        </p:nvPicPr>
        <p:blipFill>
          <a:blip r:embed="rId3">
            <a:alphaModFix/>
          </a:blip>
          <a:stretch>
            <a:fillRect/>
          </a:stretch>
        </p:blipFill>
        <p:spPr>
          <a:xfrm>
            <a:off x="8799174" y="4798695"/>
            <a:ext cx="344825" cy="34480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8"/>
          <p:cNvSpPr txBox="1"/>
          <p:nvPr/>
        </p:nvSpPr>
        <p:spPr>
          <a:xfrm>
            <a:off x="1939969" y="2306432"/>
            <a:ext cx="2483400" cy="35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Lato"/>
                <a:ea typeface="Lato"/>
                <a:cs typeface="Lato"/>
                <a:sym typeface="Lato"/>
              </a:rPr>
              <a:t>Yasin Dahi</a:t>
            </a:r>
            <a:endParaRPr sz="1100">
              <a:solidFill>
                <a:schemeClr val="accent1"/>
              </a:solidFill>
              <a:latin typeface="Lato"/>
              <a:ea typeface="Lato"/>
              <a:cs typeface="Lato"/>
              <a:sym typeface="Lato"/>
            </a:endParaRPr>
          </a:p>
        </p:txBody>
      </p:sp>
      <p:sp>
        <p:nvSpPr>
          <p:cNvPr id="148" name="Google Shape;148;p18"/>
          <p:cNvSpPr txBox="1"/>
          <p:nvPr/>
        </p:nvSpPr>
        <p:spPr>
          <a:xfrm>
            <a:off x="1939969" y="3298229"/>
            <a:ext cx="2483400" cy="51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u="sng">
                <a:solidFill>
                  <a:schemeClr val="hlink"/>
                </a:solidFill>
                <a:latin typeface="Lato"/>
                <a:ea typeface="Lato"/>
                <a:cs typeface="Lato"/>
                <a:sym typeface="Lato"/>
                <a:hlinkClick r:id="rId3"/>
              </a:rPr>
              <a:t>yasin@libretexts.org</a:t>
            </a:r>
            <a:endParaRPr i="1" sz="1100">
              <a:solidFill>
                <a:schemeClr val="accent1"/>
              </a:solidFill>
              <a:latin typeface="Lato"/>
              <a:ea typeface="Lato"/>
              <a:cs typeface="Lato"/>
              <a:sym typeface="Lato"/>
            </a:endParaRPr>
          </a:p>
          <a:p>
            <a:pPr indent="0" lvl="0" marL="0" rtl="0" algn="l">
              <a:lnSpc>
                <a:spcPct val="115000"/>
              </a:lnSpc>
              <a:spcBef>
                <a:spcPts val="0"/>
              </a:spcBef>
              <a:spcAft>
                <a:spcPts val="0"/>
              </a:spcAft>
              <a:buNone/>
            </a:pPr>
            <a:r>
              <a:rPr lang="en" sz="1100" u="sng">
                <a:solidFill>
                  <a:schemeClr val="hlink"/>
                </a:solidFill>
                <a:latin typeface="Lato"/>
                <a:ea typeface="Lato"/>
                <a:cs typeface="Lato"/>
                <a:sym typeface="Lato"/>
                <a:hlinkClick r:id="rId4"/>
              </a:rPr>
              <a:t>@ymdahi</a:t>
            </a:r>
            <a:endParaRPr i="1" sz="1100">
              <a:solidFill>
                <a:schemeClr val="accent1"/>
              </a:solidFill>
              <a:latin typeface="Lato"/>
              <a:ea typeface="Lato"/>
              <a:cs typeface="Lato"/>
              <a:sym typeface="Lato"/>
            </a:endParaRPr>
          </a:p>
        </p:txBody>
      </p:sp>
      <p:sp>
        <p:nvSpPr>
          <p:cNvPr id="149" name="Google Shape;149;p18"/>
          <p:cNvSpPr txBox="1"/>
          <p:nvPr/>
        </p:nvSpPr>
        <p:spPr>
          <a:xfrm>
            <a:off x="1939975" y="2698213"/>
            <a:ext cx="2483400" cy="6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chemeClr val="dk1"/>
                </a:solidFill>
                <a:latin typeface="Lato"/>
                <a:ea typeface="Lato"/>
                <a:cs typeface="Lato"/>
                <a:sym typeface="Lato"/>
              </a:rPr>
              <a:t>Sr. Product Manager</a:t>
            </a:r>
            <a:endParaRPr sz="1100">
              <a:solidFill>
                <a:schemeClr val="dk1"/>
              </a:solidFill>
              <a:latin typeface="Lato"/>
              <a:ea typeface="Lato"/>
              <a:cs typeface="Lato"/>
              <a:sym typeface="Lato"/>
            </a:endParaRPr>
          </a:p>
          <a:p>
            <a:pPr indent="0" lvl="0" marL="0" rtl="0" algn="l">
              <a:lnSpc>
                <a:spcPct val="115000"/>
              </a:lnSpc>
              <a:spcBef>
                <a:spcPts val="0"/>
              </a:spcBef>
              <a:spcAft>
                <a:spcPts val="0"/>
              </a:spcAft>
              <a:buNone/>
            </a:pPr>
            <a:r>
              <a:rPr lang="en" sz="1100">
                <a:solidFill>
                  <a:schemeClr val="dk1"/>
                </a:solidFill>
                <a:latin typeface="Lato"/>
                <a:ea typeface="Lato"/>
                <a:cs typeface="Lato"/>
                <a:sym typeface="Lato"/>
              </a:rPr>
              <a:t>LibreTexts</a:t>
            </a:r>
            <a:endParaRPr sz="1100">
              <a:solidFill>
                <a:schemeClr val="dk1"/>
              </a:solidFill>
              <a:latin typeface="Lato"/>
              <a:ea typeface="Lato"/>
              <a:cs typeface="Lato"/>
              <a:sym typeface="Lato"/>
            </a:endParaRPr>
          </a:p>
        </p:txBody>
      </p:sp>
      <p:pic>
        <p:nvPicPr>
          <p:cNvPr id="150" name="Google Shape;150;p18"/>
          <p:cNvPicPr preferRelativeResize="0"/>
          <p:nvPr/>
        </p:nvPicPr>
        <p:blipFill rotWithShape="1">
          <a:blip r:embed="rId5">
            <a:alphaModFix/>
          </a:blip>
          <a:srcRect b="12495" l="0" r="0" t="12502"/>
          <a:stretch/>
        </p:blipFill>
        <p:spPr>
          <a:xfrm>
            <a:off x="729450" y="2305853"/>
            <a:ext cx="1107026" cy="1107026"/>
          </a:xfrm>
          <a:prstGeom prst="rect">
            <a:avLst/>
          </a:prstGeom>
          <a:noFill/>
          <a:ln>
            <a:noFill/>
          </a:ln>
        </p:spPr>
      </p:pic>
      <p:sp>
        <p:nvSpPr>
          <p:cNvPr id="151" name="Google Shape;151;p18"/>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Presenters</a:t>
            </a:r>
            <a:endParaRPr/>
          </a:p>
        </p:txBody>
      </p:sp>
      <p:sp>
        <p:nvSpPr>
          <p:cNvPr id="152" name="Google Shape;152;p18"/>
          <p:cNvSpPr txBox="1"/>
          <p:nvPr/>
        </p:nvSpPr>
        <p:spPr>
          <a:xfrm>
            <a:off x="6371672" y="2306432"/>
            <a:ext cx="2483400" cy="35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Lato"/>
                <a:ea typeface="Lato"/>
                <a:cs typeface="Lato"/>
                <a:sym typeface="Lato"/>
              </a:rPr>
              <a:t>Cristina Moon</a:t>
            </a:r>
            <a:endParaRPr sz="1100">
              <a:solidFill>
                <a:schemeClr val="accent1"/>
              </a:solidFill>
              <a:latin typeface="Lato"/>
              <a:ea typeface="Lato"/>
              <a:cs typeface="Lato"/>
              <a:sym typeface="Lato"/>
            </a:endParaRPr>
          </a:p>
        </p:txBody>
      </p:sp>
      <p:sp>
        <p:nvSpPr>
          <p:cNvPr id="153" name="Google Shape;153;p18"/>
          <p:cNvSpPr txBox="1"/>
          <p:nvPr/>
        </p:nvSpPr>
        <p:spPr>
          <a:xfrm>
            <a:off x="6371672" y="3298229"/>
            <a:ext cx="2483400" cy="51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u="sng">
                <a:solidFill>
                  <a:schemeClr val="hlink"/>
                </a:solidFill>
                <a:latin typeface="Lato"/>
                <a:ea typeface="Lato"/>
                <a:cs typeface="Lato"/>
                <a:sym typeface="Lato"/>
                <a:hlinkClick r:id="rId6"/>
              </a:rPr>
              <a:t>cmoon@chabotcollege.edu</a:t>
            </a:r>
            <a:endParaRPr sz="1100">
              <a:solidFill>
                <a:schemeClr val="accent1"/>
              </a:solidFill>
              <a:latin typeface="Lato"/>
              <a:ea typeface="Lato"/>
              <a:cs typeface="Lato"/>
              <a:sym typeface="Lato"/>
            </a:endParaRPr>
          </a:p>
          <a:p>
            <a:pPr indent="0" lvl="0" marL="0" rtl="0" algn="l">
              <a:lnSpc>
                <a:spcPct val="115000"/>
              </a:lnSpc>
              <a:spcBef>
                <a:spcPts val="0"/>
              </a:spcBef>
              <a:spcAft>
                <a:spcPts val="0"/>
              </a:spcAft>
              <a:buNone/>
            </a:pPr>
            <a:r>
              <a:rPr lang="en" sz="1100">
                <a:solidFill>
                  <a:schemeClr val="accent1"/>
                </a:solidFill>
                <a:latin typeface="Lato"/>
                <a:ea typeface="Lato"/>
                <a:cs typeface="Lato"/>
                <a:sym typeface="Lato"/>
              </a:rPr>
              <a:t>Co-author of </a:t>
            </a:r>
            <a:r>
              <a:rPr i="1" lang="en" sz="1100" u="sng">
                <a:solidFill>
                  <a:schemeClr val="hlink"/>
                </a:solidFill>
                <a:latin typeface="Lato"/>
                <a:ea typeface="Lato"/>
                <a:cs typeface="Lato"/>
                <a:sym typeface="Lato"/>
                <a:hlinkClick r:id="rId7"/>
              </a:rPr>
              <a:t>Entrada Libre </a:t>
            </a:r>
            <a:endParaRPr i="1" sz="1100">
              <a:solidFill>
                <a:schemeClr val="accent1"/>
              </a:solidFill>
              <a:latin typeface="Lato"/>
              <a:ea typeface="Lato"/>
              <a:cs typeface="Lato"/>
              <a:sym typeface="Lato"/>
            </a:endParaRPr>
          </a:p>
        </p:txBody>
      </p:sp>
      <p:sp>
        <p:nvSpPr>
          <p:cNvPr id="154" name="Google Shape;154;p18"/>
          <p:cNvSpPr txBox="1"/>
          <p:nvPr/>
        </p:nvSpPr>
        <p:spPr>
          <a:xfrm>
            <a:off x="6371677" y="2698213"/>
            <a:ext cx="2483400" cy="6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chemeClr val="dk1"/>
                </a:solidFill>
                <a:latin typeface="Lato"/>
                <a:ea typeface="Lato"/>
                <a:cs typeface="Lato"/>
                <a:sym typeface="Lato"/>
              </a:rPr>
              <a:t>Spanish Faculty</a:t>
            </a:r>
            <a:endParaRPr sz="1100">
              <a:solidFill>
                <a:schemeClr val="dk1"/>
              </a:solidFill>
              <a:latin typeface="Lato"/>
              <a:ea typeface="Lato"/>
              <a:cs typeface="Lato"/>
              <a:sym typeface="Lato"/>
            </a:endParaRPr>
          </a:p>
          <a:p>
            <a:pPr indent="0" lvl="0" marL="0" rtl="0" algn="l">
              <a:lnSpc>
                <a:spcPct val="115000"/>
              </a:lnSpc>
              <a:spcBef>
                <a:spcPts val="0"/>
              </a:spcBef>
              <a:spcAft>
                <a:spcPts val="0"/>
              </a:spcAft>
              <a:buNone/>
            </a:pPr>
            <a:r>
              <a:rPr lang="en" sz="1100">
                <a:solidFill>
                  <a:schemeClr val="dk1"/>
                </a:solidFill>
                <a:latin typeface="Lato"/>
                <a:ea typeface="Lato"/>
                <a:cs typeface="Lato"/>
                <a:sym typeface="Lato"/>
              </a:rPr>
              <a:t>Chabot College</a:t>
            </a:r>
            <a:endParaRPr sz="1100">
              <a:solidFill>
                <a:schemeClr val="dk1"/>
              </a:solidFill>
              <a:latin typeface="Lato"/>
              <a:ea typeface="Lato"/>
              <a:cs typeface="Lato"/>
              <a:sym typeface="Lato"/>
            </a:endParaRPr>
          </a:p>
        </p:txBody>
      </p:sp>
      <p:pic>
        <p:nvPicPr>
          <p:cNvPr id="155" name="Google Shape;155;p18"/>
          <p:cNvPicPr preferRelativeResize="0"/>
          <p:nvPr/>
        </p:nvPicPr>
        <p:blipFill>
          <a:blip r:embed="rId8">
            <a:alphaModFix/>
          </a:blip>
          <a:stretch>
            <a:fillRect/>
          </a:stretch>
        </p:blipFill>
        <p:spPr>
          <a:xfrm>
            <a:off x="5161152" y="2305853"/>
            <a:ext cx="1107025" cy="11070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6"/>
          <p:cNvSpPr txBox="1"/>
          <p:nvPr>
            <p:ph type="title"/>
          </p:nvPr>
        </p:nvSpPr>
        <p:spPr>
          <a:xfrm>
            <a:off x="730000" y="1318650"/>
            <a:ext cx="3300900" cy="257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a:t>0</a:t>
            </a:r>
            <a:r>
              <a:rPr b="0" lang="en"/>
              <a:t>1.</a:t>
            </a:r>
            <a:br>
              <a:rPr lang="en"/>
            </a:br>
            <a:r>
              <a:rPr lang="en"/>
              <a:t>Creating a simple self-</a:t>
            </a:r>
            <a:r>
              <a:rPr lang="en"/>
              <a:t>assessment</a:t>
            </a:r>
            <a:r>
              <a:rPr lang="en"/>
              <a:t> activity</a:t>
            </a:r>
            <a:endParaRPr/>
          </a:p>
        </p:txBody>
      </p:sp>
      <p:sp>
        <p:nvSpPr>
          <p:cNvPr id="284" name="Google Shape;284;p36"/>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rPr>
              <a:t>Goals:</a:t>
            </a:r>
            <a:endParaRPr b="1" sz="1600">
              <a:solidFill>
                <a:schemeClr val="dk1"/>
              </a:solidFill>
            </a:endParaRPr>
          </a:p>
          <a:p>
            <a:pPr indent="-311150" lvl="0" marL="457200" rtl="0" algn="l">
              <a:spcBef>
                <a:spcPts val="1000"/>
              </a:spcBef>
              <a:spcAft>
                <a:spcPts val="0"/>
              </a:spcAft>
              <a:buSzPts val="1300"/>
              <a:buAutoNum type="arabicPeriod"/>
            </a:pPr>
            <a:r>
              <a:rPr lang="en"/>
              <a:t>Create a Multiple-Choice Question</a:t>
            </a:r>
            <a:endParaRPr/>
          </a:p>
          <a:p>
            <a:pPr indent="-311150" lvl="0" marL="457200" rtl="0" algn="l">
              <a:spcBef>
                <a:spcPts val="0"/>
              </a:spcBef>
              <a:spcAft>
                <a:spcPts val="0"/>
              </a:spcAft>
              <a:buSzPts val="1300"/>
              <a:buAutoNum type="arabicPeriod"/>
            </a:pPr>
            <a:r>
              <a:rPr lang="en"/>
              <a:t>Add feedback for students</a:t>
            </a:r>
            <a:endParaRPr/>
          </a:p>
          <a:p>
            <a:pPr indent="-311150" lvl="0" marL="457200" rtl="0" algn="l">
              <a:spcBef>
                <a:spcPts val="0"/>
              </a:spcBef>
              <a:spcAft>
                <a:spcPts val="0"/>
              </a:spcAft>
              <a:buSzPts val="1300"/>
              <a:buAutoNum type="arabicPeriod"/>
            </a:pPr>
            <a:r>
              <a:rPr lang="en"/>
              <a:t>Embed it in our course (Canvas LMS)</a:t>
            </a:r>
            <a:endParaRPr/>
          </a:p>
          <a:p>
            <a:pPr indent="0" lvl="0" marL="0" rtl="0" algn="l">
              <a:spcBef>
                <a:spcPts val="1600"/>
              </a:spcBef>
              <a:spcAft>
                <a:spcPts val="1600"/>
              </a:spcAft>
              <a:buNone/>
            </a:pPr>
            <a:r>
              <a:t/>
            </a:r>
            <a:endParaRPr/>
          </a:p>
        </p:txBody>
      </p:sp>
      <p:pic>
        <p:nvPicPr>
          <p:cNvPr id="285" name="Google Shape;285;p36"/>
          <p:cNvPicPr preferRelativeResize="0"/>
          <p:nvPr/>
        </p:nvPicPr>
        <p:blipFill>
          <a:blip r:embed="rId3">
            <a:alphaModFix/>
          </a:blip>
          <a:stretch>
            <a:fillRect/>
          </a:stretch>
        </p:blipFill>
        <p:spPr>
          <a:xfrm>
            <a:off x="8799174" y="4798695"/>
            <a:ext cx="344825" cy="34480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7"/>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did we learn?</a:t>
            </a:r>
            <a:endParaRPr/>
          </a:p>
        </p:txBody>
      </p:sp>
      <p:sp>
        <p:nvSpPr>
          <p:cNvPr id="291" name="Google Shape;291;p37"/>
          <p:cNvSpPr txBox="1"/>
          <p:nvPr>
            <p:ph idx="1" type="subTitle"/>
          </p:nvPr>
        </p:nvSpPr>
        <p:spPr>
          <a:xfrm>
            <a:off x="724950" y="3161525"/>
            <a:ext cx="3300900" cy="75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7"/>
          <p:cNvSpPr txBox="1"/>
          <p:nvPr>
            <p:ph idx="2" type="body"/>
          </p:nvPr>
        </p:nvSpPr>
        <p:spPr>
          <a:xfrm>
            <a:off x="5247725" y="1352625"/>
            <a:ext cx="3300900" cy="302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H5P Editor has lots of helpful links.</a:t>
            </a:r>
            <a:endParaRPr/>
          </a:p>
          <a:p>
            <a:pPr indent="0" lvl="0" marL="0" rtl="0" algn="l">
              <a:spcBef>
                <a:spcPts val="1600"/>
              </a:spcBef>
              <a:spcAft>
                <a:spcPts val="0"/>
              </a:spcAft>
              <a:buNone/>
            </a:pPr>
            <a:r>
              <a:rPr lang="en"/>
              <a:t>I should consult the Accessibility Review to make sure I am creating compliant content.</a:t>
            </a:r>
            <a:endParaRPr/>
          </a:p>
          <a:p>
            <a:pPr indent="0" lvl="0" marL="0" rtl="0" algn="l">
              <a:spcBef>
                <a:spcPts val="1600"/>
              </a:spcBef>
              <a:spcAft>
                <a:spcPts val="0"/>
              </a:spcAft>
              <a:buNone/>
            </a:pPr>
            <a:r>
              <a:rPr lang="en"/>
              <a:t>I should familiarize myself with the different types of content that I can create.</a:t>
            </a:r>
            <a:endParaRPr/>
          </a:p>
          <a:p>
            <a:pPr indent="0" lvl="0" marL="0" rtl="0" algn="l">
              <a:spcBef>
                <a:spcPts val="1600"/>
              </a:spcBef>
              <a:spcAft>
                <a:spcPts val="0"/>
              </a:spcAft>
              <a:buNone/>
            </a:pPr>
            <a:r>
              <a:rPr lang="en"/>
              <a:t>I can embed my h5p, or any other openly shared h5p, in my course/book.</a:t>
            </a:r>
            <a:endParaRPr/>
          </a:p>
          <a:p>
            <a:pPr indent="0" lvl="0" marL="0" rtl="0" algn="l">
              <a:spcBef>
                <a:spcPts val="1600"/>
              </a:spcBef>
              <a:spcAft>
                <a:spcPts val="1600"/>
              </a:spcAft>
              <a:buNone/>
            </a:pPr>
            <a:r>
              <a:rPr lang="en"/>
              <a:t>Once the H5P is embedded in my course, any updates will automatically display.</a:t>
            </a:r>
            <a:endParaRPr/>
          </a:p>
        </p:txBody>
      </p:sp>
      <p:sp>
        <p:nvSpPr>
          <p:cNvPr id="293" name="Google Shape;293;p37"/>
          <p:cNvSpPr/>
          <p:nvPr/>
        </p:nvSpPr>
        <p:spPr>
          <a:xfrm>
            <a:off x="4974425" y="1434125"/>
            <a:ext cx="199800" cy="223800"/>
          </a:xfrm>
          <a:prstGeom prst="rightArrow">
            <a:avLst>
              <a:gd fmla="val 50000" name="adj1"/>
              <a:gd fmla="val 5000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7"/>
          <p:cNvSpPr/>
          <p:nvPr/>
        </p:nvSpPr>
        <p:spPr>
          <a:xfrm>
            <a:off x="4974420" y="1991951"/>
            <a:ext cx="199800" cy="223800"/>
          </a:xfrm>
          <a:prstGeom prst="rightArrow">
            <a:avLst>
              <a:gd fmla="val 50000" name="adj1"/>
              <a:gd fmla="val 5000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7"/>
          <p:cNvSpPr/>
          <p:nvPr/>
        </p:nvSpPr>
        <p:spPr>
          <a:xfrm>
            <a:off x="4974425" y="2634500"/>
            <a:ext cx="199800" cy="223800"/>
          </a:xfrm>
          <a:prstGeom prst="rightArrow">
            <a:avLst>
              <a:gd fmla="val 50000" name="adj1"/>
              <a:gd fmla="val 5000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7"/>
          <p:cNvSpPr/>
          <p:nvPr/>
        </p:nvSpPr>
        <p:spPr>
          <a:xfrm>
            <a:off x="4974425" y="3277050"/>
            <a:ext cx="199800" cy="223800"/>
          </a:xfrm>
          <a:prstGeom prst="rightArrow">
            <a:avLst>
              <a:gd fmla="val 50000" name="adj1"/>
              <a:gd fmla="val 5000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7"/>
          <p:cNvSpPr/>
          <p:nvPr/>
        </p:nvSpPr>
        <p:spPr>
          <a:xfrm>
            <a:off x="4974425" y="3919600"/>
            <a:ext cx="199800" cy="223800"/>
          </a:xfrm>
          <a:prstGeom prst="rightArrow">
            <a:avLst>
              <a:gd fmla="val 50000" name="adj1"/>
              <a:gd fmla="val 5000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38"/>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a:t>02.</a:t>
            </a:r>
            <a:br>
              <a:rPr lang="en"/>
            </a:br>
            <a:r>
              <a:rPr lang="en"/>
              <a:t>Creating an interactive reading assignment</a:t>
            </a:r>
            <a:endParaRPr/>
          </a:p>
        </p:txBody>
      </p:sp>
      <p:sp>
        <p:nvSpPr>
          <p:cNvPr id="303" name="Google Shape;303;p38"/>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rPr>
              <a:t>Goals:</a:t>
            </a:r>
            <a:endParaRPr b="1" sz="1600">
              <a:solidFill>
                <a:schemeClr val="dk1"/>
              </a:solidFill>
            </a:endParaRPr>
          </a:p>
          <a:p>
            <a:pPr indent="-311150" lvl="0" marL="457200" rtl="0" algn="l">
              <a:spcBef>
                <a:spcPts val="1000"/>
              </a:spcBef>
              <a:spcAft>
                <a:spcPts val="0"/>
              </a:spcAft>
              <a:buSzPts val="1300"/>
              <a:buAutoNum type="arabicPeriod"/>
            </a:pPr>
            <a:r>
              <a:rPr lang="en"/>
              <a:t>Create a Course Presentation.</a:t>
            </a:r>
            <a:endParaRPr/>
          </a:p>
          <a:p>
            <a:pPr indent="-311150" lvl="0" marL="457200" rtl="0" algn="l">
              <a:spcBef>
                <a:spcPts val="0"/>
              </a:spcBef>
              <a:spcAft>
                <a:spcPts val="0"/>
              </a:spcAft>
              <a:buSzPts val="1300"/>
              <a:buAutoNum type="arabicPeriod"/>
            </a:pPr>
            <a:r>
              <a:rPr lang="en"/>
              <a:t>Add text and images to the slides.</a:t>
            </a:r>
            <a:endParaRPr/>
          </a:p>
          <a:p>
            <a:pPr indent="-311150" lvl="0" marL="457200" rtl="0" algn="l">
              <a:spcBef>
                <a:spcPts val="0"/>
              </a:spcBef>
              <a:spcAft>
                <a:spcPts val="0"/>
              </a:spcAft>
              <a:buSzPts val="1300"/>
              <a:buAutoNum type="arabicPeriod"/>
            </a:pPr>
            <a:r>
              <a:rPr lang="en"/>
              <a:t>Add a quiz to the slides.</a:t>
            </a:r>
            <a:endParaRPr/>
          </a:p>
          <a:p>
            <a:pPr indent="-311150" lvl="0" marL="457200" rtl="0" algn="l">
              <a:spcBef>
                <a:spcPts val="0"/>
              </a:spcBef>
              <a:spcAft>
                <a:spcPts val="0"/>
              </a:spcAft>
              <a:buSzPts val="1300"/>
              <a:buAutoNum type="arabicPeriod"/>
            </a:pPr>
            <a:r>
              <a:rPr lang="en"/>
              <a:t>Add MetaData and Share in Library.</a:t>
            </a:r>
            <a:endParaRPr/>
          </a:p>
          <a:p>
            <a:pPr indent="-311150" lvl="0" marL="457200" rtl="0" algn="l">
              <a:spcBef>
                <a:spcPts val="0"/>
              </a:spcBef>
              <a:spcAft>
                <a:spcPts val="0"/>
              </a:spcAft>
              <a:buSzPts val="1300"/>
              <a:buAutoNum type="arabicPeriod"/>
            </a:pPr>
            <a:r>
              <a:rPr lang="en"/>
              <a:t>Embed this Presentation in our LMS</a:t>
            </a:r>
            <a:endParaRPr/>
          </a:p>
          <a:p>
            <a:pPr indent="0" lvl="0" marL="0" rtl="0" algn="l">
              <a:spcBef>
                <a:spcPts val="1600"/>
              </a:spcBef>
              <a:spcAft>
                <a:spcPts val="1600"/>
              </a:spcAft>
              <a:buNone/>
            </a:pPr>
            <a:r>
              <a:t/>
            </a:r>
            <a:endParaRPr/>
          </a:p>
        </p:txBody>
      </p:sp>
      <p:pic>
        <p:nvPicPr>
          <p:cNvPr id="304" name="Google Shape;304;p38"/>
          <p:cNvPicPr preferRelativeResize="0"/>
          <p:nvPr/>
        </p:nvPicPr>
        <p:blipFill>
          <a:blip r:embed="rId3">
            <a:alphaModFix/>
          </a:blip>
          <a:stretch>
            <a:fillRect/>
          </a:stretch>
        </p:blipFill>
        <p:spPr>
          <a:xfrm>
            <a:off x="8799174" y="4798695"/>
            <a:ext cx="344825" cy="34480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39"/>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did we learn?</a:t>
            </a:r>
            <a:endParaRPr/>
          </a:p>
        </p:txBody>
      </p:sp>
      <p:sp>
        <p:nvSpPr>
          <p:cNvPr id="310" name="Google Shape;310;p39"/>
          <p:cNvSpPr txBox="1"/>
          <p:nvPr>
            <p:ph idx="1" type="subTitle"/>
          </p:nvPr>
        </p:nvSpPr>
        <p:spPr>
          <a:xfrm>
            <a:off x="724950" y="3161525"/>
            <a:ext cx="3300900" cy="75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9"/>
          <p:cNvSpPr txBox="1"/>
          <p:nvPr>
            <p:ph idx="2" type="body"/>
          </p:nvPr>
        </p:nvSpPr>
        <p:spPr>
          <a:xfrm>
            <a:off x="5247725" y="1352625"/>
            <a:ext cx="3300900" cy="302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Following the </a:t>
            </a:r>
            <a:r>
              <a:rPr lang="en"/>
              <a:t>Accessibility</a:t>
            </a:r>
            <a:r>
              <a:rPr lang="en"/>
              <a:t> Guide improves my content for everyone.</a:t>
            </a:r>
            <a:endParaRPr/>
          </a:p>
          <a:p>
            <a:pPr indent="0" lvl="0" marL="0" rtl="0" algn="l">
              <a:spcBef>
                <a:spcPts val="1600"/>
              </a:spcBef>
              <a:spcAft>
                <a:spcPts val="0"/>
              </a:spcAft>
              <a:buNone/>
            </a:pPr>
            <a:r>
              <a:rPr lang="en"/>
              <a:t>I should use tags organize my work.</a:t>
            </a:r>
            <a:endParaRPr/>
          </a:p>
          <a:p>
            <a:pPr indent="0" lvl="0" marL="0" rtl="0" algn="l">
              <a:spcBef>
                <a:spcPts val="1600"/>
              </a:spcBef>
              <a:spcAft>
                <a:spcPts val="0"/>
              </a:spcAft>
              <a:buNone/>
            </a:pPr>
            <a:r>
              <a:rPr lang="en"/>
              <a:t>I should add a license to make my work easier to adapt.</a:t>
            </a:r>
            <a:endParaRPr/>
          </a:p>
          <a:p>
            <a:pPr indent="0" lvl="0" marL="0" rtl="0" algn="l">
              <a:spcBef>
                <a:spcPts val="1600"/>
              </a:spcBef>
              <a:spcAft>
                <a:spcPts val="0"/>
              </a:spcAft>
              <a:buNone/>
            </a:pPr>
            <a:r>
              <a:rPr lang="en"/>
              <a:t>It’s easy to collaborate with my colleagues and split up the work.</a:t>
            </a:r>
            <a:endParaRPr/>
          </a:p>
          <a:p>
            <a:pPr indent="0" lvl="0" marL="0" rtl="0" algn="l">
              <a:spcBef>
                <a:spcPts val="1600"/>
              </a:spcBef>
              <a:spcAft>
                <a:spcPts val="1600"/>
              </a:spcAft>
              <a:buNone/>
            </a:pPr>
            <a:r>
              <a:rPr lang="en"/>
              <a:t>Each content type is different and there are lots of settings to explore.</a:t>
            </a:r>
            <a:endParaRPr/>
          </a:p>
        </p:txBody>
      </p:sp>
      <p:sp>
        <p:nvSpPr>
          <p:cNvPr id="312" name="Google Shape;312;p39"/>
          <p:cNvSpPr/>
          <p:nvPr/>
        </p:nvSpPr>
        <p:spPr>
          <a:xfrm>
            <a:off x="4974425" y="1434125"/>
            <a:ext cx="199800" cy="223800"/>
          </a:xfrm>
          <a:prstGeom prst="rightArrow">
            <a:avLst>
              <a:gd fmla="val 50000" name="adj1"/>
              <a:gd fmla="val 5000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9"/>
          <p:cNvSpPr/>
          <p:nvPr/>
        </p:nvSpPr>
        <p:spPr>
          <a:xfrm>
            <a:off x="4974420" y="2104458"/>
            <a:ext cx="199800" cy="223800"/>
          </a:xfrm>
          <a:prstGeom prst="rightArrow">
            <a:avLst>
              <a:gd fmla="val 50000" name="adj1"/>
              <a:gd fmla="val 5000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9"/>
          <p:cNvSpPr/>
          <p:nvPr/>
        </p:nvSpPr>
        <p:spPr>
          <a:xfrm>
            <a:off x="4974425" y="2634500"/>
            <a:ext cx="199800" cy="223800"/>
          </a:xfrm>
          <a:prstGeom prst="rightArrow">
            <a:avLst>
              <a:gd fmla="val 50000" name="adj1"/>
              <a:gd fmla="val 5000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9"/>
          <p:cNvSpPr/>
          <p:nvPr/>
        </p:nvSpPr>
        <p:spPr>
          <a:xfrm>
            <a:off x="4974425" y="3277050"/>
            <a:ext cx="199800" cy="223800"/>
          </a:xfrm>
          <a:prstGeom prst="rightArrow">
            <a:avLst>
              <a:gd fmla="val 50000" name="adj1"/>
              <a:gd fmla="val 5000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9"/>
          <p:cNvSpPr/>
          <p:nvPr/>
        </p:nvSpPr>
        <p:spPr>
          <a:xfrm>
            <a:off x="4974425" y="3919600"/>
            <a:ext cx="199800" cy="223800"/>
          </a:xfrm>
          <a:prstGeom prst="rightArrow">
            <a:avLst>
              <a:gd fmla="val 50000" name="adj1"/>
              <a:gd fmla="val 5000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0"/>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Questions and Comments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1"/>
          <p:cNvSpPr txBox="1"/>
          <p:nvPr>
            <p:ph type="title"/>
          </p:nvPr>
        </p:nvSpPr>
        <p:spPr>
          <a:xfrm>
            <a:off x="730000" y="1318650"/>
            <a:ext cx="3300900" cy="1785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Questions?</a:t>
            </a:r>
            <a:endParaRPr sz="3000"/>
          </a:p>
        </p:txBody>
      </p:sp>
      <p:sp>
        <p:nvSpPr>
          <p:cNvPr id="327" name="Google Shape;327;p41"/>
          <p:cNvSpPr txBox="1"/>
          <p:nvPr>
            <p:ph idx="1" type="subTitle"/>
          </p:nvPr>
        </p:nvSpPr>
        <p:spPr>
          <a:xfrm>
            <a:off x="724950" y="3313925"/>
            <a:ext cx="3300900" cy="759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t>Join our forum:</a:t>
            </a:r>
            <a:endParaRPr sz="1300"/>
          </a:p>
          <a:p>
            <a:pPr indent="0" lvl="0" marL="0" rtl="0" algn="l">
              <a:lnSpc>
                <a:spcPct val="115000"/>
              </a:lnSpc>
              <a:spcBef>
                <a:spcPts val="1000"/>
              </a:spcBef>
              <a:spcAft>
                <a:spcPts val="0"/>
              </a:spcAft>
              <a:buNone/>
            </a:pPr>
            <a:r>
              <a:rPr lang="en" sz="1000" u="sng">
                <a:solidFill>
                  <a:schemeClr val="hlink"/>
                </a:solidFill>
                <a:hlinkClick r:id="rId3"/>
              </a:rPr>
              <a:t>https://forums.libretexts.org/g/LIbreStudio</a:t>
            </a:r>
            <a:endParaRPr sz="1000"/>
          </a:p>
          <a:p>
            <a:pPr indent="0" lvl="0" marL="0" rtl="0" algn="l">
              <a:lnSpc>
                <a:spcPct val="115000"/>
              </a:lnSpc>
              <a:spcBef>
                <a:spcPts val="1000"/>
              </a:spcBef>
              <a:spcAft>
                <a:spcPts val="1000"/>
              </a:spcAft>
              <a:buNone/>
            </a:pPr>
            <a:r>
              <a:t/>
            </a:r>
            <a:endParaRPr sz="1300"/>
          </a:p>
        </p:txBody>
      </p:sp>
      <p:pic>
        <p:nvPicPr>
          <p:cNvPr id="328" name="Google Shape;328;p41"/>
          <p:cNvPicPr preferRelativeResize="0"/>
          <p:nvPr/>
        </p:nvPicPr>
        <p:blipFill rotWithShape="1">
          <a:blip r:embed="rId4">
            <a:alphaModFix/>
          </a:blip>
          <a:srcRect b="0" l="19" r="29" t="0"/>
          <a:stretch/>
        </p:blipFill>
        <p:spPr>
          <a:xfrm>
            <a:off x="6137925" y="1188450"/>
            <a:ext cx="1440200" cy="1440198"/>
          </a:xfrm>
          <a:prstGeom prst="rect">
            <a:avLst/>
          </a:prstGeom>
          <a:noFill/>
          <a:ln>
            <a:noFill/>
          </a:ln>
        </p:spPr>
      </p:pic>
      <p:sp>
        <p:nvSpPr>
          <p:cNvPr id="329" name="Google Shape;329;p41"/>
          <p:cNvSpPr txBox="1"/>
          <p:nvPr/>
        </p:nvSpPr>
        <p:spPr>
          <a:xfrm>
            <a:off x="5207600" y="2891725"/>
            <a:ext cx="3300900" cy="35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dk1"/>
                </a:solidFill>
                <a:latin typeface="Lato"/>
                <a:ea typeface="Lato"/>
                <a:cs typeface="Lato"/>
                <a:sym typeface="Lato"/>
              </a:rPr>
              <a:t>Yasin Dahi</a:t>
            </a:r>
            <a:endParaRPr sz="1100">
              <a:solidFill>
                <a:schemeClr val="accent1"/>
              </a:solidFill>
              <a:latin typeface="Lato"/>
              <a:ea typeface="Lato"/>
              <a:cs typeface="Lato"/>
              <a:sym typeface="Lato"/>
            </a:endParaRPr>
          </a:p>
        </p:txBody>
      </p:sp>
      <p:sp>
        <p:nvSpPr>
          <p:cNvPr id="330" name="Google Shape;330;p41"/>
          <p:cNvSpPr txBox="1"/>
          <p:nvPr/>
        </p:nvSpPr>
        <p:spPr>
          <a:xfrm>
            <a:off x="5207600" y="3521563"/>
            <a:ext cx="3300900" cy="51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100" u="sng">
                <a:solidFill>
                  <a:schemeClr val="hlink"/>
                </a:solidFill>
                <a:latin typeface="Lato"/>
                <a:ea typeface="Lato"/>
                <a:cs typeface="Lato"/>
                <a:sym typeface="Lato"/>
                <a:hlinkClick r:id="rId5"/>
              </a:rPr>
              <a:t>yasin@libretexts.org</a:t>
            </a:r>
            <a:r>
              <a:rPr lang="en" sz="1100">
                <a:solidFill>
                  <a:schemeClr val="accent1"/>
                </a:solidFill>
                <a:latin typeface="Lato"/>
                <a:ea typeface="Lato"/>
                <a:cs typeface="Lato"/>
                <a:sym typeface="Lato"/>
              </a:rPr>
              <a:t> | </a:t>
            </a:r>
            <a:r>
              <a:rPr lang="en" sz="1100" u="sng">
                <a:solidFill>
                  <a:schemeClr val="hlink"/>
                </a:solidFill>
                <a:latin typeface="Lato"/>
                <a:ea typeface="Lato"/>
                <a:cs typeface="Lato"/>
                <a:sym typeface="Lato"/>
                <a:hlinkClick r:id="rId6"/>
              </a:rPr>
              <a:t>@ymdahi on Twitter</a:t>
            </a:r>
            <a:endParaRPr sz="1100">
              <a:solidFill>
                <a:schemeClr val="accent1"/>
              </a:solidFill>
              <a:latin typeface="Lato"/>
              <a:ea typeface="Lato"/>
              <a:cs typeface="Lato"/>
              <a:sym typeface="Lato"/>
            </a:endParaRPr>
          </a:p>
        </p:txBody>
      </p:sp>
      <p:sp>
        <p:nvSpPr>
          <p:cNvPr id="331" name="Google Shape;331;p41"/>
          <p:cNvSpPr txBox="1"/>
          <p:nvPr/>
        </p:nvSpPr>
        <p:spPr>
          <a:xfrm>
            <a:off x="5207575" y="3142990"/>
            <a:ext cx="3300900" cy="309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100">
                <a:solidFill>
                  <a:schemeClr val="dk1"/>
                </a:solidFill>
                <a:latin typeface="Lato"/>
                <a:ea typeface="Lato"/>
                <a:cs typeface="Lato"/>
                <a:sym typeface="Lato"/>
              </a:rPr>
              <a:t>Sr. Product Manager, LibreTexts</a:t>
            </a:r>
            <a:endParaRPr sz="1100">
              <a:solidFill>
                <a:schemeClr val="accent1"/>
              </a:solidFill>
              <a:latin typeface="Lato"/>
              <a:ea typeface="Lato"/>
              <a:cs typeface="Lato"/>
              <a:sym typeface="Lato"/>
            </a:endParaRPr>
          </a:p>
        </p:txBody>
      </p:sp>
      <p:pic>
        <p:nvPicPr>
          <p:cNvPr id="332" name="Google Shape;332;p41"/>
          <p:cNvPicPr preferRelativeResize="0"/>
          <p:nvPr/>
        </p:nvPicPr>
        <p:blipFill>
          <a:blip r:embed="rId7">
            <a:alphaModFix/>
          </a:blip>
          <a:stretch>
            <a:fillRect/>
          </a:stretch>
        </p:blipFill>
        <p:spPr>
          <a:xfrm>
            <a:off x="8799174" y="4798695"/>
            <a:ext cx="344825" cy="34480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9"/>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Agenda</a:t>
            </a:r>
            <a:endParaRPr sz="3000"/>
          </a:p>
        </p:txBody>
      </p:sp>
      <p:sp>
        <p:nvSpPr>
          <p:cNvPr id="161" name="Google Shape;161;p19"/>
          <p:cNvSpPr txBox="1"/>
          <p:nvPr>
            <p:ph idx="2" type="body"/>
          </p:nvPr>
        </p:nvSpPr>
        <p:spPr>
          <a:xfrm>
            <a:off x="5174225" y="794050"/>
            <a:ext cx="3374400" cy="39063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1. </a:t>
            </a:r>
            <a:r>
              <a:rPr b="1" lang="en"/>
              <a:t>What is H5P?</a:t>
            </a:r>
            <a:endParaRPr b="1"/>
          </a:p>
          <a:p>
            <a:pPr indent="0" lvl="0" marL="0" rtl="0" algn="l">
              <a:lnSpc>
                <a:spcPct val="150000"/>
              </a:lnSpc>
              <a:spcBef>
                <a:spcPts val="1600"/>
              </a:spcBef>
              <a:spcAft>
                <a:spcPts val="0"/>
              </a:spcAft>
              <a:buNone/>
            </a:pPr>
            <a:r>
              <a:rPr b="1" lang="en"/>
              <a:t>2. Introduction to LibreStudio</a:t>
            </a:r>
            <a:endParaRPr b="1"/>
          </a:p>
          <a:p>
            <a:pPr indent="0" lvl="0" marL="0" rtl="0" algn="l">
              <a:lnSpc>
                <a:spcPct val="150000"/>
              </a:lnSpc>
              <a:spcBef>
                <a:spcPts val="1600"/>
              </a:spcBef>
              <a:spcAft>
                <a:spcPts val="0"/>
              </a:spcAft>
              <a:buNone/>
            </a:pPr>
            <a:r>
              <a:rPr b="1" lang="en"/>
              <a:t>3</a:t>
            </a:r>
            <a:r>
              <a:rPr b="1" lang="en"/>
              <a:t>. Cristina Moon: Real World Examples</a:t>
            </a:r>
            <a:endParaRPr b="1"/>
          </a:p>
          <a:p>
            <a:pPr indent="0" lvl="0" marL="0" rtl="0" algn="l">
              <a:lnSpc>
                <a:spcPct val="150000"/>
              </a:lnSpc>
              <a:spcBef>
                <a:spcPts val="1600"/>
              </a:spcBef>
              <a:spcAft>
                <a:spcPts val="0"/>
              </a:spcAft>
              <a:buNone/>
            </a:pPr>
            <a:r>
              <a:rPr b="1" lang="en"/>
              <a:t>4. Hands-on Exercise with H5P &amp; LibreStudio</a:t>
            </a:r>
            <a:endParaRPr b="1"/>
          </a:p>
          <a:p>
            <a:pPr indent="0" lvl="0" marL="0" rtl="0" algn="l">
              <a:lnSpc>
                <a:spcPct val="150000"/>
              </a:lnSpc>
              <a:spcBef>
                <a:spcPts val="1600"/>
              </a:spcBef>
              <a:spcAft>
                <a:spcPts val="1600"/>
              </a:spcAft>
              <a:buNone/>
            </a:pPr>
            <a:r>
              <a:rPr b="1" lang="en"/>
              <a:t>5. Questions and Answers</a:t>
            </a:r>
            <a:endParaRPr b="1"/>
          </a:p>
        </p:txBody>
      </p:sp>
      <p:pic>
        <p:nvPicPr>
          <p:cNvPr id="162" name="Google Shape;162;p19"/>
          <p:cNvPicPr preferRelativeResize="0"/>
          <p:nvPr/>
        </p:nvPicPr>
        <p:blipFill>
          <a:blip r:embed="rId3">
            <a:alphaModFix/>
          </a:blip>
          <a:stretch>
            <a:fillRect/>
          </a:stretch>
        </p:blipFill>
        <p:spPr>
          <a:xfrm>
            <a:off x="8799174" y="4798695"/>
            <a:ext cx="344825" cy="34480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0"/>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H5P?</a:t>
            </a:r>
            <a:endParaRPr sz="3000"/>
          </a:p>
        </p:txBody>
      </p:sp>
      <p:sp>
        <p:nvSpPr>
          <p:cNvPr id="168" name="Google Shape;168;p20"/>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600">
                <a:solidFill>
                  <a:schemeClr val="dk1"/>
                </a:solidFill>
              </a:rPr>
              <a:t>Using H5P you can create interactive web-based educational resources that are reusable and remixable.</a:t>
            </a:r>
            <a:endParaRPr b="1" sz="1600">
              <a:solidFill>
                <a:schemeClr val="dk1"/>
              </a:solidFill>
            </a:endParaRPr>
          </a:p>
          <a:p>
            <a:pPr indent="0" lvl="0" marL="0" rtl="0" algn="l">
              <a:lnSpc>
                <a:spcPct val="115000"/>
              </a:lnSpc>
              <a:spcBef>
                <a:spcPts val="1000"/>
              </a:spcBef>
              <a:spcAft>
                <a:spcPts val="0"/>
              </a:spcAft>
              <a:buNone/>
            </a:pPr>
            <a:r>
              <a:t/>
            </a:r>
            <a:endParaRPr b="1" sz="1600">
              <a:solidFill>
                <a:schemeClr val="dk1"/>
              </a:solidFill>
            </a:endParaRPr>
          </a:p>
          <a:p>
            <a:pPr indent="0" lvl="0" marL="0" rtl="0" algn="l">
              <a:lnSpc>
                <a:spcPct val="115000"/>
              </a:lnSpc>
              <a:spcBef>
                <a:spcPts val="1000"/>
              </a:spcBef>
              <a:spcAft>
                <a:spcPts val="0"/>
              </a:spcAft>
              <a:buNone/>
            </a:pPr>
            <a:r>
              <a:rPr lang="en"/>
              <a:t>For more detailed information, visit:</a:t>
            </a:r>
            <a:endParaRPr/>
          </a:p>
          <a:p>
            <a:pPr indent="-311150" lvl="0" marL="457200" rtl="0" algn="l">
              <a:lnSpc>
                <a:spcPct val="115000"/>
              </a:lnSpc>
              <a:spcBef>
                <a:spcPts val="1000"/>
              </a:spcBef>
              <a:spcAft>
                <a:spcPts val="0"/>
              </a:spcAft>
              <a:buSzPts val="1300"/>
              <a:buChar char="●"/>
            </a:pPr>
            <a:r>
              <a:rPr lang="en" u="sng">
                <a:solidFill>
                  <a:schemeClr val="hlink"/>
                </a:solidFill>
                <a:hlinkClick r:id="rId3"/>
              </a:rPr>
              <a:t>h5p.org</a:t>
            </a:r>
            <a:endParaRPr/>
          </a:p>
          <a:p>
            <a:pPr indent="-311150" lvl="0" marL="457200" rtl="0" algn="l">
              <a:lnSpc>
                <a:spcPct val="115000"/>
              </a:lnSpc>
              <a:spcBef>
                <a:spcPts val="0"/>
              </a:spcBef>
              <a:spcAft>
                <a:spcPts val="0"/>
              </a:spcAft>
              <a:buSzPts val="1300"/>
              <a:buChar char="●"/>
            </a:pPr>
            <a:r>
              <a:rPr lang="en" u="sng">
                <a:solidFill>
                  <a:schemeClr val="hlink"/>
                </a:solidFill>
                <a:hlinkClick r:id="rId4"/>
              </a:rPr>
              <a:t>h5p.com</a:t>
            </a:r>
            <a:endParaRPr/>
          </a:p>
          <a:p>
            <a:pPr indent="0" lvl="0" marL="0" rtl="0" algn="l">
              <a:lnSpc>
                <a:spcPct val="115000"/>
              </a:lnSpc>
              <a:spcBef>
                <a:spcPts val="1000"/>
              </a:spcBef>
              <a:spcAft>
                <a:spcPts val="1600"/>
              </a:spcAft>
              <a:buNone/>
            </a:pPr>
            <a:r>
              <a:t/>
            </a:r>
            <a:endParaRPr/>
          </a:p>
        </p:txBody>
      </p:sp>
      <p:pic>
        <p:nvPicPr>
          <p:cNvPr id="169" name="Google Shape;169;p20"/>
          <p:cNvPicPr preferRelativeResize="0"/>
          <p:nvPr/>
        </p:nvPicPr>
        <p:blipFill>
          <a:blip r:embed="rId5">
            <a:alphaModFix/>
          </a:blip>
          <a:stretch>
            <a:fillRect/>
          </a:stretch>
        </p:blipFill>
        <p:spPr>
          <a:xfrm>
            <a:off x="8799174" y="4798695"/>
            <a:ext cx="344825" cy="34480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1"/>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can you create with H5P?</a:t>
            </a:r>
            <a:endParaRPr/>
          </a:p>
        </p:txBody>
      </p:sp>
      <p:sp>
        <p:nvSpPr>
          <p:cNvPr id="175" name="Google Shape;175;p21"/>
          <p:cNvSpPr txBox="1"/>
          <p:nvPr>
            <p:ph idx="2" type="body"/>
          </p:nvPr>
        </p:nvSpPr>
        <p:spPr>
          <a:xfrm>
            <a:off x="5227098" y="1352625"/>
            <a:ext cx="3374400" cy="3025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600">
                <a:solidFill>
                  <a:schemeClr val="dk1"/>
                </a:solidFill>
              </a:rPr>
              <a:t>There are 55 content types available on LibreStudio, you can learn more about each content type at h5p.org:</a:t>
            </a:r>
            <a:endParaRPr b="1" sz="1600">
              <a:solidFill>
                <a:schemeClr val="dk1"/>
              </a:solidFill>
            </a:endParaRPr>
          </a:p>
          <a:p>
            <a:pPr indent="0" lvl="0" marL="0" rtl="0" algn="l">
              <a:lnSpc>
                <a:spcPct val="115000"/>
              </a:lnSpc>
              <a:spcBef>
                <a:spcPts val="1000"/>
              </a:spcBef>
              <a:spcAft>
                <a:spcPts val="0"/>
              </a:spcAft>
              <a:buNone/>
            </a:pPr>
            <a:r>
              <a:t/>
            </a:r>
            <a:endParaRPr/>
          </a:p>
          <a:p>
            <a:pPr indent="0" lvl="0" marL="0" rtl="0" algn="l">
              <a:spcBef>
                <a:spcPts val="1000"/>
              </a:spcBef>
              <a:spcAft>
                <a:spcPts val="0"/>
              </a:spcAft>
              <a:buNone/>
            </a:pPr>
            <a:r>
              <a:rPr lang="en" u="sng">
                <a:solidFill>
                  <a:schemeClr val="accent5"/>
                </a:solidFill>
                <a:hlinkClick r:id="rId3">
                  <a:extLst>
                    <a:ext uri="{A12FA001-AC4F-418D-AE19-62706E023703}">
                      <ahyp:hlinkClr val="tx"/>
                    </a:ext>
                  </a:extLst>
                </a:hlinkClick>
              </a:rPr>
              <a:t>https://h5p.org/content-types-and-applications</a:t>
            </a:r>
            <a:endParaRPr/>
          </a:p>
          <a:p>
            <a:pPr indent="0" lvl="0" marL="0" rtl="0" algn="l">
              <a:lnSpc>
                <a:spcPct val="115000"/>
              </a:lnSpc>
              <a:spcBef>
                <a:spcPts val="1600"/>
              </a:spcBef>
              <a:spcAft>
                <a:spcPts val="1600"/>
              </a:spcAft>
              <a:buNone/>
            </a:pPr>
            <a:r>
              <a:t/>
            </a:r>
            <a:endParaRPr/>
          </a:p>
        </p:txBody>
      </p:sp>
      <p:pic>
        <p:nvPicPr>
          <p:cNvPr id="176" name="Google Shape;176;p21"/>
          <p:cNvPicPr preferRelativeResize="0"/>
          <p:nvPr/>
        </p:nvPicPr>
        <p:blipFill>
          <a:blip r:embed="rId4">
            <a:alphaModFix/>
          </a:blip>
          <a:stretch>
            <a:fillRect/>
          </a:stretch>
        </p:blipFill>
        <p:spPr>
          <a:xfrm>
            <a:off x="8799174" y="4798695"/>
            <a:ext cx="344825" cy="34480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2"/>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can you create with H5P?</a:t>
            </a:r>
            <a:endParaRPr/>
          </a:p>
        </p:txBody>
      </p:sp>
      <p:sp>
        <p:nvSpPr>
          <p:cNvPr id="182" name="Google Shape;182;p22"/>
          <p:cNvSpPr txBox="1"/>
          <p:nvPr>
            <p:ph idx="1" type="subTitle"/>
          </p:nvPr>
        </p:nvSpPr>
        <p:spPr>
          <a:xfrm>
            <a:off x="724950" y="3161525"/>
            <a:ext cx="3300900" cy="75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2"/>
          <p:cNvSpPr txBox="1"/>
          <p:nvPr>
            <p:ph idx="2" type="body"/>
          </p:nvPr>
        </p:nvSpPr>
        <p:spPr>
          <a:xfrm>
            <a:off x="5227098" y="1352625"/>
            <a:ext cx="3374400" cy="302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rPr>
              <a:t>Create interactive </a:t>
            </a:r>
            <a:r>
              <a:rPr b="1" lang="en" sz="1600" u="sng">
                <a:solidFill>
                  <a:schemeClr val="dk1"/>
                </a:solidFill>
              </a:rPr>
              <a:t>assignments </a:t>
            </a:r>
            <a:r>
              <a:rPr b="1" lang="en" sz="1600">
                <a:solidFill>
                  <a:schemeClr val="dk1"/>
                </a:solidFill>
              </a:rPr>
              <a:t>and </a:t>
            </a:r>
            <a:r>
              <a:rPr b="1" lang="en" sz="1600" u="sng">
                <a:solidFill>
                  <a:schemeClr val="dk1"/>
                </a:solidFill>
              </a:rPr>
              <a:t>activities</a:t>
            </a:r>
            <a:r>
              <a:rPr b="1" lang="en" sz="1600">
                <a:solidFill>
                  <a:schemeClr val="dk1"/>
                </a:solidFill>
              </a:rPr>
              <a:t>.</a:t>
            </a:r>
            <a:endParaRPr b="1" sz="1600">
              <a:solidFill>
                <a:schemeClr val="dk1"/>
              </a:solidFill>
            </a:endParaRPr>
          </a:p>
          <a:p>
            <a:pPr indent="0" lvl="0" marL="0" rtl="0" algn="l">
              <a:spcBef>
                <a:spcPts val="1600"/>
              </a:spcBef>
              <a:spcAft>
                <a:spcPts val="0"/>
              </a:spcAft>
              <a:buNone/>
            </a:pPr>
            <a:r>
              <a:rPr lang="en"/>
              <a:t>Activity: </a:t>
            </a:r>
            <a:r>
              <a:rPr lang="en" u="sng">
                <a:solidFill>
                  <a:schemeClr val="hlink"/>
                </a:solidFill>
                <a:hlinkClick r:id="rId3"/>
              </a:rPr>
              <a:t>Formative Assessment Quiz</a:t>
            </a:r>
            <a:endParaRPr/>
          </a:p>
          <a:p>
            <a:pPr indent="0" lvl="0" marL="0" rtl="0" algn="l">
              <a:spcBef>
                <a:spcPts val="1600"/>
              </a:spcBef>
              <a:spcAft>
                <a:spcPts val="0"/>
              </a:spcAft>
              <a:buNone/>
            </a:pPr>
            <a:r>
              <a:rPr lang="en"/>
              <a:t>Assignment: </a:t>
            </a:r>
            <a:r>
              <a:rPr lang="en" u="sng">
                <a:solidFill>
                  <a:schemeClr val="hlink"/>
                </a:solidFill>
                <a:hlinkClick r:id="rId4"/>
              </a:rPr>
              <a:t>Self-paced learning with Documentation Tool</a:t>
            </a:r>
            <a:endParaRPr/>
          </a:p>
          <a:p>
            <a:pPr indent="0" lvl="0" marL="0" rtl="0" algn="l">
              <a:spcBef>
                <a:spcPts val="1600"/>
              </a:spcBef>
              <a:spcAft>
                <a:spcPts val="0"/>
              </a:spcAft>
              <a:buNone/>
            </a:pPr>
            <a:r>
              <a:rPr lang="en"/>
              <a:t>Reading: </a:t>
            </a:r>
            <a:r>
              <a:rPr lang="en" u="sng">
                <a:solidFill>
                  <a:schemeClr val="hlink"/>
                </a:solidFill>
                <a:hlinkClick r:id="rId5"/>
              </a:rPr>
              <a:t>Presentations with self-assessment</a:t>
            </a:r>
            <a:endParaRPr/>
          </a:p>
          <a:p>
            <a:pPr indent="0" lvl="0" marL="0" rtl="0" algn="l">
              <a:spcBef>
                <a:spcPts val="1600"/>
              </a:spcBef>
              <a:spcAft>
                <a:spcPts val="0"/>
              </a:spcAft>
              <a:buNone/>
            </a:pPr>
            <a:r>
              <a:rPr lang="en"/>
              <a:t>Reading: </a:t>
            </a:r>
            <a:r>
              <a:rPr lang="en" u="sng">
                <a:solidFill>
                  <a:schemeClr val="hlink"/>
                </a:solidFill>
                <a:hlinkClick r:id="rId6"/>
              </a:rPr>
              <a:t>Engaging interactive videos</a:t>
            </a:r>
            <a:endParaRPr/>
          </a:p>
          <a:p>
            <a:pPr indent="0" lvl="0" marL="0" rtl="0" algn="l">
              <a:lnSpc>
                <a:spcPct val="115000"/>
              </a:lnSpc>
              <a:spcBef>
                <a:spcPts val="1600"/>
              </a:spcBef>
              <a:spcAft>
                <a:spcPts val="1600"/>
              </a:spcAft>
              <a:buNone/>
            </a:pPr>
            <a:r>
              <a:t/>
            </a:r>
            <a:endParaRPr/>
          </a:p>
        </p:txBody>
      </p:sp>
      <p:pic>
        <p:nvPicPr>
          <p:cNvPr id="184" name="Google Shape;184;p22"/>
          <p:cNvPicPr preferRelativeResize="0"/>
          <p:nvPr/>
        </p:nvPicPr>
        <p:blipFill>
          <a:blip r:embed="rId7">
            <a:alphaModFix/>
          </a:blip>
          <a:stretch>
            <a:fillRect/>
          </a:stretch>
        </p:blipFill>
        <p:spPr>
          <a:xfrm>
            <a:off x="8799174" y="4798695"/>
            <a:ext cx="344825" cy="34480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3"/>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Accessibility</a:t>
            </a:r>
            <a:endParaRPr/>
          </a:p>
        </p:txBody>
      </p:sp>
      <p:sp>
        <p:nvSpPr>
          <p:cNvPr id="190" name="Google Shape;190;p23"/>
          <p:cNvSpPr txBox="1"/>
          <p:nvPr>
            <p:ph idx="1" type="body"/>
          </p:nvPr>
        </p:nvSpPr>
        <p:spPr>
          <a:xfrm>
            <a:off x="729325" y="2078875"/>
            <a:ext cx="29256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u="sng">
                <a:solidFill>
                  <a:schemeClr val="hlink"/>
                </a:solidFill>
                <a:hlinkClick r:id="rId3"/>
              </a:rPr>
              <a:t>Link to H5P </a:t>
            </a:r>
            <a:r>
              <a:rPr b="1" lang="en" u="sng">
                <a:solidFill>
                  <a:schemeClr val="hlink"/>
                </a:solidFill>
                <a:hlinkClick r:id="rId4"/>
              </a:rPr>
              <a:t>Accessibility</a:t>
            </a:r>
            <a:r>
              <a:rPr b="1" lang="en" u="sng">
                <a:solidFill>
                  <a:schemeClr val="hlink"/>
                </a:solidFill>
                <a:hlinkClick r:id="rId5"/>
              </a:rPr>
              <a:t> Review</a:t>
            </a:r>
            <a:endParaRPr b="1"/>
          </a:p>
          <a:p>
            <a:pPr indent="-311150" lvl="0" marL="457200" rtl="0" algn="l">
              <a:spcBef>
                <a:spcPts val="1600"/>
              </a:spcBef>
              <a:spcAft>
                <a:spcPts val="0"/>
              </a:spcAft>
              <a:buSzPts val="1300"/>
              <a:buChar char="●"/>
            </a:pPr>
            <a:r>
              <a:rPr lang="en"/>
              <a:t>Review conducted by Nicolas Crisosto from ASCCC OERI</a:t>
            </a:r>
            <a:endParaRPr/>
          </a:p>
          <a:p>
            <a:pPr indent="-311150" lvl="0" marL="457200" rtl="0" algn="l">
              <a:spcBef>
                <a:spcPts val="0"/>
              </a:spcBef>
              <a:spcAft>
                <a:spcPts val="0"/>
              </a:spcAft>
              <a:buSzPts val="1300"/>
              <a:buChar char="●"/>
            </a:pPr>
            <a:r>
              <a:rPr lang="en"/>
              <a:t>Contains tips for authors to guide towards better accessibility for each content type</a:t>
            </a:r>
            <a:endParaRPr/>
          </a:p>
        </p:txBody>
      </p:sp>
      <p:pic>
        <p:nvPicPr>
          <p:cNvPr id="191" name="Google Shape;191;p23" title="Points scored"/>
          <p:cNvPicPr preferRelativeResize="0"/>
          <p:nvPr/>
        </p:nvPicPr>
        <p:blipFill>
          <a:blip r:embed="rId6">
            <a:alphaModFix/>
          </a:blip>
          <a:stretch>
            <a:fillRect/>
          </a:stretch>
        </p:blipFill>
        <p:spPr>
          <a:xfrm>
            <a:off x="3939622" y="1318650"/>
            <a:ext cx="5118477" cy="31649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4"/>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can we do with H5P?</a:t>
            </a:r>
            <a:endParaRPr/>
          </a:p>
        </p:txBody>
      </p:sp>
      <p:sp>
        <p:nvSpPr>
          <p:cNvPr id="197" name="Google Shape;197;p24"/>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311150" lvl="0" marL="457200" rtl="0" algn="l">
              <a:lnSpc>
                <a:spcPct val="150000"/>
              </a:lnSpc>
              <a:spcBef>
                <a:spcPts val="0"/>
              </a:spcBef>
              <a:spcAft>
                <a:spcPts val="0"/>
              </a:spcAft>
              <a:buSzPts val="1300"/>
              <a:buChar char="●"/>
            </a:pPr>
            <a:r>
              <a:rPr lang="en"/>
              <a:t>Create interactive content</a:t>
            </a:r>
            <a:endParaRPr/>
          </a:p>
          <a:p>
            <a:pPr indent="-311150" lvl="0" marL="457200" rtl="0" algn="l">
              <a:lnSpc>
                <a:spcPct val="150000"/>
              </a:lnSpc>
              <a:spcBef>
                <a:spcPts val="0"/>
              </a:spcBef>
              <a:spcAft>
                <a:spcPts val="0"/>
              </a:spcAft>
              <a:buSzPts val="1300"/>
              <a:buChar char="●"/>
            </a:pPr>
            <a:r>
              <a:rPr lang="en"/>
              <a:t>Embed our h5p where our student learn</a:t>
            </a:r>
            <a:endParaRPr/>
          </a:p>
          <a:p>
            <a:pPr indent="-311150" lvl="0" marL="457200" rtl="0" algn="l">
              <a:lnSpc>
                <a:spcPct val="150000"/>
              </a:lnSpc>
              <a:spcBef>
                <a:spcPts val="0"/>
              </a:spcBef>
              <a:spcAft>
                <a:spcPts val="0"/>
              </a:spcAft>
              <a:buSzPts val="1300"/>
              <a:buChar char="●"/>
            </a:pPr>
            <a:r>
              <a:rPr lang="en"/>
              <a:t>Share our h5p with an open license</a:t>
            </a:r>
            <a:endParaRPr/>
          </a:p>
          <a:p>
            <a:pPr indent="-311150" lvl="0" marL="457200" rtl="0" algn="l">
              <a:lnSpc>
                <a:spcPct val="150000"/>
              </a:lnSpc>
              <a:spcBef>
                <a:spcPts val="0"/>
              </a:spcBef>
              <a:spcAft>
                <a:spcPts val="0"/>
              </a:spcAft>
              <a:buSzPts val="1300"/>
              <a:buChar char="●"/>
            </a:pPr>
            <a:r>
              <a:rPr lang="en"/>
              <a:t>Download, Remix/adapt any h5p shared openly</a:t>
            </a:r>
            <a:endParaRPr/>
          </a:p>
          <a:p>
            <a:pPr indent="0" lvl="0" marL="457200" rtl="0" algn="l">
              <a:lnSpc>
                <a:spcPct val="150000"/>
              </a:lnSpc>
              <a:spcBef>
                <a:spcPts val="1600"/>
              </a:spcBef>
              <a:spcAft>
                <a:spcPts val="160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1" name="Shape 201"/>
        <p:cNvGrpSpPr/>
        <p:nvPr/>
      </p:nvGrpSpPr>
      <p:grpSpPr>
        <a:xfrm>
          <a:off x="0" y="0"/>
          <a:ext cx="0" cy="0"/>
          <a:chOff x="0" y="0"/>
          <a:chExt cx="0" cy="0"/>
        </a:xfrm>
      </p:grpSpPr>
      <p:sp>
        <p:nvSpPr>
          <p:cNvPr id="202" name="Google Shape;202;p25"/>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are some ideas for projects?</a:t>
            </a:r>
            <a:endParaRPr/>
          </a:p>
        </p:txBody>
      </p:sp>
      <p:sp>
        <p:nvSpPr>
          <p:cNvPr id="203" name="Google Shape;203;p25"/>
          <p:cNvSpPr txBox="1"/>
          <p:nvPr>
            <p:ph idx="1" type="body"/>
          </p:nvPr>
        </p:nvSpPr>
        <p:spPr>
          <a:xfrm>
            <a:off x="729450" y="2148175"/>
            <a:ext cx="7688700" cy="2191800"/>
          </a:xfrm>
          <a:prstGeom prst="rect">
            <a:avLst/>
          </a:prstGeom>
        </p:spPr>
        <p:txBody>
          <a:bodyPr anchorCtr="0" anchor="t" bIns="91425" lIns="91425" spcFirstLastPara="1" rIns="91425" wrap="square" tIns="91425">
            <a:noAutofit/>
          </a:bodyPr>
          <a:lstStyle/>
          <a:p>
            <a:pPr indent="-311150" lvl="0" marL="457200" rtl="0" algn="l">
              <a:lnSpc>
                <a:spcPct val="150000"/>
              </a:lnSpc>
              <a:spcBef>
                <a:spcPts val="0"/>
              </a:spcBef>
              <a:spcAft>
                <a:spcPts val="0"/>
              </a:spcAft>
              <a:buSzPts val="1300"/>
              <a:buChar char="●"/>
            </a:pPr>
            <a:r>
              <a:rPr lang="en"/>
              <a:t>Add mini self-assessment questions to your course/book</a:t>
            </a:r>
            <a:endParaRPr/>
          </a:p>
          <a:p>
            <a:pPr indent="-311150" lvl="0" marL="457200" rtl="0" algn="l">
              <a:lnSpc>
                <a:spcPct val="150000"/>
              </a:lnSpc>
              <a:spcBef>
                <a:spcPts val="0"/>
              </a:spcBef>
              <a:spcAft>
                <a:spcPts val="0"/>
              </a:spcAft>
              <a:buSzPts val="1300"/>
              <a:buChar char="●"/>
            </a:pPr>
            <a:r>
              <a:rPr lang="en"/>
              <a:t>Refresh your videos / presentations </a:t>
            </a:r>
            <a:endParaRPr/>
          </a:p>
          <a:p>
            <a:pPr indent="-311150" lvl="0" marL="457200" rtl="0" algn="l">
              <a:lnSpc>
                <a:spcPct val="150000"/>
              </a:lnSpc>
              <a:spcBef>
                <a:spcPts val="0"/>
              </a:spcBef>
              <a:spcAft>
                <a:spcPts val="0"/>
              </a:spcAft>
              <a:buSzPts val="1300"/>
              <a:buChar char="●"/>
            </a:pPr>
            <a:r>
              <a:rPr lang="en"/>
              <a:t>Replace your Captivate learning modules</a:t>
            </a:r>
            <a:endParaRPr/>
          </a:p>
          <a:p>
            <a:pPr indent="-311150" lvl="0" marL="457200" rtl="0" algn="l">
              <a:lnSpc>
                <a:spcPct val="150000"/>
              </a:lnSpc>
              <a:spcBef>
                <a:spcPts val="0"/>
              </a:spcBef>
              <a:spcAft>
                <a:spcPts val="0"/>
              </a:spcAft>
              <a:buSzPts val="1300"/>
              <a:buChar char="●"/>
            </a:pPr>
            <a:r>
              <a:rPr lang="en"/>
              <a:t>Collaborate with your colleagues on a interactive content bank</a:t>
            </a:r>
            <a:endParaRPr/>
          </a:p>
          <a:p>
            <a:pPr indent="-311150" lvl="0" marL="457200" rtl="0" algn="l">
              <a:lnSpc>
                <a:spcPct val="150000"/>
              </a:lnSpc>
              <a:spcBef>
                <a:spcPts val="0"/>
              </a:spcBef>
              <a:spcAft>
                <a:spcPts val="0"/>
              </a:spcAft>
              <a:buSzPts val="1300"/>
              <a:buChar char="●"/>
            </a:pPr>
            <a:r>
              <a:rPr lang="en"/>
              <a:t>Create Student-authoring assignments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