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Lst>
  <p:sldSz cy="6858000" cx="9144000"/>
  <p:notesSz cx="6858000" cy="9144000"/>
  <p:embeddedFontLst>
    <p:embeddedFont>
      <p:font typeface="Gill Sans"/>
      <p:regular r:id="rId44"/>
      <p:bold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46" roundtripDataSignature="AMtx7mip7DtI4vkxs8KbKHvn2u6n85gH4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font" Target="fonts/GillSans-regular.fntdata"/><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46" Type="http://customschemas.google.com/relationships/presentationmetadata" Target="metadata"/><Relationship Id="rId23" Type="http://schemas.openxmlformats.org/officeDocument/2006/relationships/slide" Target="slides/slide18.xml"/><Relationship Id="rId45" Type="http://schemas.openxmlformats.org/officeDocument/2006/relationships/font" Target="fonts/GillSans-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126ebfbd54_0_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126ebfbd54_0_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g1126ebfbd54_0_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 name="Google Shape;166;p4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Weekly Webinars – Fridays at 10:30</a:t>
            </a:r>
            <a:endParaRPr b="0" i="0" sz="12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172" name="Google Shape;172;p4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So important, we are including the exact same slide used in the fall.</a:t>
            </a:r>
            <a:endParaRPr/>
          </a:p>
        </p:txBody>
      </p:sp>
      <p:sp>
        <p:nvSpPr>
          <p:cNvPr id="178" name="Google Shape;178;p4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While December and January could have been spent doing other things, a legislative deadline loomed large… Excerpt from the trailer bill language that became the OERI</a:t>
            </a:r>
            <a:endParaRPr/>
          </a:p>
        </p:txBody>
      </p:sp>
      <p:sp>
        <p:nvSpPr>
          <p:cNvPr id="190" name="Google Shape;190;p4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e890e542f2_1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ge890e542f2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3" name="Google Shape;203;ge890e542f2_1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t>Of the 115 colleges in the analysis, 9 colleges were excluded including two that were purchasing all texts for students and seven others that could not be analyzed. </a:t>
            </a:r>
            <a:endParaRPr/>
          </a:p>
        </p:txBody>
      </p:sp>
      <p:sp>
        <p:nvSpPr>
          <p:cNvPr id="221" name="Google Shape;221;p5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1" name="Google Shape;111;p3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We will share all the data shortly. As you can see, courses where we expected a lot and a little were used.</a:t>
            </a:r>
            <a:endParaRPr/>
          </a:p>
        </p:txBody>
      </p:sp>
      <p:sp>
        <p:nvSpPr>
          <p:cNvPr id="228" name="Google Shape;22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5" name="Google Shape;235;p5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2" name="Google Shape;242;p5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9" name="Google Shape;249;p5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We have no idea….</a:t>
            </a:r>
            <a:endParaRPr/>
          </a:p>
        </p:txBody>
      </p:sp>
      <p:sp>
        <p:nvSpPr>
          <p:cNvPr id="267" name="Google Shape;267;p5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6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But we do know what Gavin wants…</a:t>
            </a:r>
            <a:endParaRPr/>
          </a:p>
        </p:txBody>
      </p:sp>
      <p:sp>
        <p:nvSpPr>
          <p:cNvPr id="275" name="Google Shape;275;p6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6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And that OER is supposed to be a part of it.</a:t>
            </a:r>
            <a:endParaRPr/>
          </a:p>
        </p:txBody>
      </p:sp>
      <p:sp>
        <p:nvSpPr>
          <p:cNvPr id="283" name="Google Shape;283;p6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6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9" name="Google Shape;289;p6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7" name="Google Shape;117;p3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6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Not really “new” – reinvigorated…. As we prepared the report, we looked closely at the disciplines that we have worked with – and have not – and we had plans to expand that work in spring of 2020 – when everything went sideways. </a:t>
            </a:r>
            <a:endParaRPr/>
          </a:p>
        </p:txBody>
      </p:sp>
      <p:sp>
        <p:nvSpPr>
          <p:cNvPr id="295" name="Google Shape;295;p6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Student Voices – what does Heather want to share?</a:t>
            </a:r>
            <a:endParaRPr/>
          </a:p>
        </p:txBody>
      </p:sp>
      <p:sp>
        <p:nvSpPr>
          <p:cNvPr id="314" name="Google Shape;314;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7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1" name="Google Shape;341;p7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7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7" name="Google Shape;347;p7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348" name="Google Shape;348;p7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3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4" name="Google Shape;124;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3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 name="Google Shape;132;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 What else should we be doing to connect with you?</a:t>
            </a:r>
            <a:endParaRPr/>
          </a:p>
        </p:txBody>
      </p:sp>
      <p:sp>
        <p:nvSpPr>
          <p:cNvPr id="138" name="Google Shape;138;p4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7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7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4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 name="Google Shape;152;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0" name="Google Shape;160;p4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photo">
  <p:cSld name="Title Slide with photo">
    <p:spTree>
      <p:nvGrpSpPr>
        <p:cNvPr id="14" name="Shape 14"/>
        <p:cNvGrpSpPr/>
        <p:nvPr/>
      </p:nvGrpSpPr>
      <p:grpSpPr>
        <a:xfrm>
          <a:off x="0" y="0"/>
          <a:ext cx="0" cy="0"/>
          <a:chOff x="0" y="0"/>
          <a:chExt cx="0" cy="0"/>
        </a:xfrm>
      </p:grpSpPr>
      <p:pic>
        <p:nvPicPr>
          <p:cNvPr id="15" name="Google Shape;15;p23"/>
          <p:cNvPicPr preferRelativeResize="0"/>
          <p:nvPr/>
        </p:nvPicPr>
        <p:blipFill rotWithShape="1">
          <a:blip r:embed="rId2">
            <a:alphaModFix/>
          </a:blip>
          <a:srcRect b="0" l="0" r="0" t="0"/>
          <a:stretch/>
        </p:blipFill>
        <p:spPr>
          <a:xfrm>
            <a:off x="0" y="1532004"/>
            <a:ext cx="9144000" cy="3657600"/>
          </a:xfrm>
          <a:prstGeom prst="rect">
            <a:avLst/>
          </a:prstGeom>
          <a:noFill/>
          <a:ln>
            <a:noFill/>
          </a:ln>
        </p:spPr>
      </p:pic>
      <p:sp>
        <p:nvSpPr>
          <p:cNvPr id="16" name="Google Shape;16;p23"/>
          <p:cNvSpPr txBox="1"/>
          <p:nvPr>
            <p:ph type="ctrTitle"/>
          </p:nvPr>
        </p:nvSpPr>
        <p:spPr>
          <a:xfrm>
            <a:off x="1813336" y="3464560"/>
            <a:ext cx="6477803" cy="1538289"/>
          </a:xfrm>
          <a:prstGeom prst="rect">
            <a:avLst/>
          </a:prstGeom>
          <a:noFill/>
          <a:ln>
            <a:noFill/>
          </a:ln>
        </p:spPr>
        <p:txBody>
          <a:bodyPr anchorCtr="0" anchor="b" bIns="0" lIns="91425" spcFirstLastPara="1" rIns="91425" wrap="square" tIns="45700">
            <a:norm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3"/>
          <p:cNvSpPr txBox="1"/>
          <p:nvPr>
            <p:ph idx="1" type="subTitle"/>
          </p:nvPr>
        </p:nvSpPr>
        <p:spPr>
          <a:xfrm>
            <a:off x="1813335" y="5189604"/>
            <a:ext cx="6477804" cy="977621"/>
          </a:xfrm>
          <a:prstGeom prst="rect">
            <a:avLst/>
          </a:prstGeom>
          <a:noFill/>
          <a:ln>
            <a:noFill/>
          </a:ln>
        </p:spPr>
        <p:txBody>
          <a:bodyPr anchorCtr="0" anchor="t" bIns="91425" lIns="91425" spcFirstLastPara="1" rIns="91425" wrap="square" tIns="91425">
            <a:normAutofit/>
          </a:bodyPr>
          <a:lstStyle>
            <a:lvl1pPr lvl="0" algn="l">
              <a:lnSpc>
                <a:spcPct val="120000"/>
              </a:lnSpc>
              <a:spcBef>
                <a:spcPts val="750"/>
              </a:spcBef>
              <a:spcAft>
                <a:spcPts val="0"/>
              </a:spcAft>
              <a:buSzPts val="1600"/>
              <a:buNone/>
              <a:defRPr b="0" sz="1600" cap="none">
                <a:solidFill>
                  <a:schemeClr val="dk2"/>
                </a:solidFill>
              </a:defRPr>
            </a:lvl1pPr>
            <a:lvl2pPr lvl="1" algn="ctr">
              <a:lnSpc>
                <a:spcPct val="120000"/>
              </a:lnSpc>
              <a:spcBef>
                <a:spcPts val="375"/>
              </a:spcBef>
              <a:spcAft>
                <a:spcPts val="0"/>
              </a:spcAft>
              <a:buSzPts val="1350"/>
              <a:buNone/>
              <a:defRPr sz="135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p:txBody>
      </p:sp>
      <p:cxnSp>
        <p:nvCxnSpPr>
          <p:cNvPr id="18" name="Google Shape;18;p23"/>
          <p:cNvCxnSpPr/>
          <p:nvPr/>
        </p:nvCxnSpPr>
        <p:spPr>
          <a:xfrm>
            <a:off x="0" y="5187659"/>
            <a:ext cx="9144000" cy="0"/>
          </a:xfrm>
          <a:prstGeom prst="straightConnector1">
            <a:avLst/>
          </a:prstGeom>
          <a:noFill/>
          <a:ln cap="flat" cmpd="sng" w="31750">
            <a:solidFill>
              <a:schemeClr val="accent1"/>
            </a:solidFill>
            <a:prstDash val="solid"/>
            <a:round/>
            <a:headEnd len="sm" w="sm" type="none"/>
            <a:tailEnd len="sm" w="sm" type="none"/>
          </a:ln>
        </p:spPr>
      </p:cxnSp>
      <p:pic>
        <p:nvPicPr>
          <p:cNvPr id="19" name="Google Shape;19;p23"/>
          <p:cNvPicPr preferRelativeResize="0"/>
          <p:nvPr/>
        </p:nvPicPr>
        <p:blipFill rotWithShape="1">
          <a:blip r:embed="rId3">
            <a:alphaModFix/>
          </a:blip>
          <a:srcRect b="0" l="0" r="0" t="0"/>
          <a:stretch/>
        </p:blipFill>
        <p:spPr>
          <a:xfrm>
            <a:off x="1695177" y="585230"/>
            <a:ext cx="4360183" cy="13502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ide Header with picture" type="picTx">
  <p:cSld name="PICTURE_WITH_CAPTION_TEXT">
    <p:spTree>
      <p:nvGrpSpPr>
        <p:cNvPr id="76" name="Shape 76"/>
        <p:cNvGrpSpPr/>
        <p:nvPr/>
      </p:nvGrpSpPr>
      <p:grpSpPr>
        <a:xfrm>
          <a:off x="0" y="0"/>
          <a:ext cx="0" cy="0"/>
          <a:chOff x="0" y="0"/>
          <a:chExt cx="0" cy="0"/>
        </a:xfrm>
      </p:grpSpPr>
      <p:sp>
        <p:nvSpPr>
          <p:cNvPr id="77" name="Google Shape;77;p32"/>
          <p:cNvSpPr/>
          <p:nvPr/>
        </p:nvSpPr>
        <p:spPr>
          <a:xfrm>
            <a:off x="-1" y="798973"/>
            <a:ext cx="5231050" cy="2326818"/>
          </a:xfrm>
          <a:prstGeom prst="rect">
            <a:avLst/>
          </a:prstGeom>
          <a:solidFill>
            <a:schemeClr val="dk1"/>
          </a:solidFill>
          <a:ln cap="flat" cmpd="sng" w="15875">
            <a:solidFill>
              <a:srgbClr val="002F5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cxnSp>
        <p:nvCxnSpPr>
          <p:cNvPr id="78" name="Google Shape;78;p32"/>
          <p:cNvCxnSpPr/>
          <p:nvPr/>
        </p:nvCxnSpPr>
        <p:spPr>
          <a:xfrm flipH="1" rot="10800000">
            <a:off x="1" y="3116401"/>
            <a:ext cx="5225792" cy="9393"/>
          </a:xfrm>
          <a:prstGeom prst="straightConnector1">
            <a:avLst/>
          </a:prstGeom>
          <a:noFill/>
          <a:ln cap="flat" cmpd="sng" w="31750">
            <a:solidFill>
              <a:schemeClr val="accent1"/>
            </a:solidFill>
            <a:prstDash val="solid"/>
            <a:round/>
            <a:headEnd len="sm" w="sm" type="none"/>
            <a:tailEnd len="sm" w="sm" type="none"/>
          </a:ln>
        </p:spPr>
      </p:cxnSp>
      <p:sp>
        <p:nvSpPr>
          <p:cNvPr id="79" name="Google Shape;79;p32"/>
          <p:cNvSpPr txBox="1"/>
          <p:nvPr>
            <p:ph type="title"/>
          </p:nvPr>
        </p:nvSpPr>
        <p:spPr>
          <a:xfrm>
            <a:off x="1088405" y="1129513"/>
            <a:ext cx="4149246" cy="183058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2"/>
          <p:cNvSpPr/>
          <p:nvPr>
            <p:ph idx="2" type="pic"/>
          </p:nvPr>
        </p:nvSpPr>
        <p:spPr>
          <a:xfrm>
            <a:off x="5449305" y="797578"/>
            <a:ext cx="2841836" cy="5248677"/>
          </a:xfrm>
          <a:prstGeom prst="rect">
            <a:avLst/>
          </a:prstGeom>
          <a:solidFill>
            <a:srgbClr val="D8D8D8"/>
          </a:solidFill>
          <a:ln>
            <a:noFill/>
          </a:ln>
        </p:spPr>
      </p:sp>
      <p:sp>
        <p:nvSpPr>
          <p:cNvPr id="81" name="Google Shape;81;p32"/>
          <p:cNvSpPr txBox="1"/>
          <p:nvPr>
            <p:ph idx="1" type="body"/>
          </p:nvPr>
        </p:nvSpPr>
        <p:spPr>
          <a:xfrm>
            <a:off x="1087748" y="3145994"/>
            <a:ext cx="4143303" cy="2900261"/>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750"/>
              </a:spcBef>
              <a:spcAft>
                <a:spcPts val="0"/>
              </a:spcAft>
              <a:buSzPts val="1600"/>
              <a:buNone/>
              <a:defRPr sz="1600">
                <a:solidFill>
                  <a:schemeClr val="dk2"/>
                </a:solidFill>
              </a:defRPr>
            </a:lvl1pPr>
            <a:lvl2pPr indent="-228600" lvl="1" marL="914400" algn="l">
              <a:lnSpc>
                <a:spcPct val="120000"/>
              </a:lnSpc>
              <a:spcBef>
                <a:spcPts val="375"/>
              </a:spcBef>
              <a:spcAft>
                <a:spcPts val="0"/>
              </a:spcAft>
              <a:buSzPts val="1050"/>
              <a:buNone/>
              <a:defRPr sz="1050"/>
            </a:lvl2pPr>
            <a:lvl3pPr indent="-228600" lvl="2" marL="1371600" algn="l">
              <a:lnSpc>
                <a:spcPct val="120000"/>
              </a:lnSpc>
              <a:spcBef>
                <a:spcPts val="375"/>
              </a:spcBef>
              <a:spcAft>
                <a:spcPts val="0"/>
              </a:spcAft>
              <a:buSzPts val="900"/>
              <a:buNone/>
              <a:defRPr sz="900"/>
            </a:lvl3pPr>
            <a:lvl4pPr indent="-228600" lvl="3" marL="1828800" algn="l">
              <a:lnSpc>
                <a:spcPct val="120000"/>
              </a:lnSpc>
              <a:spcBef>
                <a:spcPts val="375"/>
              </a:spcBef>
              <a:spcAft>
                <a:spcPts val="0"/>
              </a:spcAft>
              <a:buSzPts val="750"/>
              <a:buNone/>
              <a:defRPr sz="750"/>
            </a:lvl4pPr>
            <a:lvl5pPr indent="-228600" lvl="4" marL="2286000" algn="l">
              <a:lnSpc>
                <a:spcPct val="120000"/>
              </a:lnSpc>
              <a:spcBef>
                <a:spcPts val="375"/>
              </a:spcBef>
              <a:spcAft>
                <a:spcPts val="0"/>
              </a:spcAft>
              <a:buSzPts val="750"/>
              <a:buNone/>
              <a:defRPr sz="750"/>
            </a:lvl5pPr>
            <a:lvl6pPr indent="-228600" lvl="5" marL="2743200" algn="l">
              <a:lnSpc>
                <a:spcPct val="120000"/>
              </a:lnSpc>
              <a:spcBef>
                <a:spcPts val="375"/>
              </a:spcBef>
              <a:spcAft>
                <a:spcPts val="0"/>
              </a:spcAft>
              <a:buSzPts val="750"/>
              <a:buNone/>
              <a:defRPr sz="750"/>
            </a:lvl6pPr>
            <a:lvl7pPr indent="-228600" lvl="6" marL="3200400" algn="l">
              <a:lnSpc>
                <a:spcPct val="120000"/>
              </a:lnSpc>
              <a:spcBef>
                <a:spcPts val="375"/>
              </a:spcBef>
              <a:spcAft>
                <a:spcPts val="0"/>
              </a:spcAft>
              <a:buSzPts val="750"/>
              <a:buNone/>
              <a:defRPr sz="750"/>
            </a:lvl7pPr>
            <a:lvl8pPr indent="-228600" lvl="7" marL="3657600" algn="l">
              <a:lnSpc>
                <a:spcPct val="120000"/>
              </a:lnSpc>
              <a:spcBef>
                <a:spcPts val="375"/>
              </a:spcBef>
              <a:spcAft>
                <a:spcPts val="0"/>
              </a:spcAft>
              <a:buSzPts val="750"/>
              <a:buNone/>
              <a:defRPr sz="750"/>
            </a:lvl8pPr>
            <a:lvl9pPr indent="-228600" lvl="8" marL="4114800" algn="l">
              <a:lnSpc>
                <a:spcPct val="120000"/>
              </a:lnSpc>
              <a:spcBef>
                <a:spcPts val="375"/>
              </a:spcBef>
              <a:spcAft>
                <a:spcPts val="0"/>
              </a:spcAft>
              <a:buSzPts val="750"/>
              <a:buNone/>
              <a:defRPr sz="750"/>
            </a:lvl9pPr>
          </a:lstStyle>
          <a:p/>
        </p:txBody>
      </p:sp>
      <p:sp>
        <p:nvSpPr>
          <p:cNvPr id="82" name="Google Shape;82;p32"/>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83" name="Google Shape;83;p32"/>
          <p:cNvSpPr txBox="1"/>
          <p:nvPr>
            <p:ph idx="10" type="dt"/>
          </p:nvPr>
        </p:nvSpPr>
        <p:spPr>
          <a:xfrm>
            <a:off x="7490462" y="6213011"/>
            <a:ext cx="800680" cy="30813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2 columns">
  <p:cSld name="Title with 2 columns">
    <p:spTree>
      <p:nvGrpSpPr>
        <p:cNvPr id="84" name="Shape 84"/>
        <p:cNvGrpSpPr/>
        <p:nvPr/>
      </p:nvGrpSpPr>
      <p:grpSpPr>
        <a:xfrm>
          <a:off x="0" y="0"/>
          <a:ext cx="0" cy="0"/>
          <a:chOff x="0" y="0"/>
          <a:chExt cx="0" cy="0"/>
        </a:xfrm>
      </p:grpSpPr>
      <p:cxnSp>
        <p:nvCxnSpPr>
          <p:cNvPr id="85" name="Google Shape;85;p34"/>
          <p:cNvCxnSpPr/>
          <p:nvPr/>
        </p:nvCxnSpPr>
        <p:spPr>
          <a:xfrm>
            <a:off x="1085500" y="1847088"/>
            <a:ext cx="7205642" cy="0"/>
          </a:xfrm>
          <a:prstGeom prst="straightConnector1">
            <a:avLst/>
          </a:prstGeom>
          <a:noFill/>
          <a:ln cap="flat" cmpd="sng" w="31750">
            <a:solidFill>
              <a:schemeClr val="accent1"/>
            </a:solidFill>
            <a:prstDash val="solid"/>
            <a:round/>
            <a:headEnd len="sm" w="sm" type="none"/>
            <a:tailEnd len="sm" w="sm" type="none"/>
          </a:ln>
        </p:spPr>
      </p:cxnSp>
      <p:sp>
        <p:nvSpPr>
          <p:cNvPr id="86" name="Google Shape;86;p34"/>
          <p:cNvSpPr txBox="1"/>
          <p:nvPr>
            <p:ph idx="1" type="body"/>
          </p:nvPr>
        </p:nvSpPr>
        <p:spPr>
          <a:xfrm>
            <a:off x="1085498" y="2010878"/>
            <a:ext cx="3260991" cy="4057114"/>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750"/>
              </a:spcBef>
              <a:spcAft>
                <a:spcPts val="0"/>
              </a:spcAft>
              <a:buSzPts val="1600"/>
              <a:buChar char="•"/>
              <a:defRPr>
                <a:solidFill>
                  <a:schemeClr val="dk2"/>
                </a:solidFill>
              </a:defRPr>
            </a:lvl1pPr>
            <a:lvl2pPr indent="-317500" lvl="1" marL="914400" algn="l">
              <a:lnSpc>
                <a:spcPct val="120000"/>
              </a:lnSpc>
              <a:spcBef>
                <a:spcPts val="375"/>
              </a:spcBef>
              <a:spcAft>
                <a:spcPts val="0"/>
              </a:spcAft>
              <a:buSzPts val="1400"/>
              <a:buChar char="•"/>
              <a:defRPr>
                <a:solidFill>
                  <a:schemeClr val="dk2"/>
                </a:solidFill>
              </a:defRPr>
            </a:lvl2pPr>
            <a:lvl3pPr indent="-304800" lvl="2" marL="1371600" algn="l">
              <a:lnSpc>
                <a:spcPct val="120000"/>
              </a:lnSpc>
              <a:spcBef>
                <a:spcPts val="375"/>
              </a:spcBef>
              <a:spcAft>
                <a:spcPts val="0"/>
              </a:spcAft>
              <a:buSzPts val="1200"/>
              <a:buChar char="•"/>
              <a:defRPr>
                <a:solidFill>
                  <a:schemeClr val="dk2"/>
                </a:solidFill>
              </a:defRPr>
            </a:lvl3pPr>
            <a:lvl4pPr indent="-295275" lvl="3" marL="1828800" algn="l">
              <a:lnSpc>
                <a:spcPct val="120000"/>
              </a:lnSpc>
              <a:spcBef>
                <a:spcPts val="375"/>
              </a:spcBef>
              <a:spcAft>
                <a:spcPts val="0"/>
              </a:spcAft>
              <a:buSzPts val="1050"/>
              <a:buChar char="•"/>
              <a:defRPr>
                <a:solidFill>
                  <a:schemeClr val="dk2"/>
                </a:solidFill>
              </a:defRPr>
            </a:lvl4pPr>
            <a:lvl5pPr indent="-285750" lvl="4" marL="2286000" algn="l">
              <a:lnSpc>
                <a:spcPct val="120000"/>
              </a:lnSpc>
              <a:spcBef>
                <a:spcPts val="375"/>
              </a:spcBef>
              <a:spcAft>
                <a:spcPts val="0"/>
              </a:spcAft>
              <a:buSzPts val="900"/>
              <a:buChar char="•"/>
              <a:defRPr>
                <a:solidFill>
                  <a:schemeClr val="dk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87" name="Google Shape;87;p34"/>
          <p:cNvSpPr txBox="1"/>
          <p:nvPr>
            <p:ph idx="2" type="body"/>
          </p:nvPr>
        </p:nvSpPr>
        <p:spPr>
          <a:xfrm>
            <a:off x="4810328" y="2017342"/>
            <a:ext cx="3483864" cy="4050650"/>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750"/>
              </a:spcBef>
              <a:spcAft>
                <a:spcPts val="0"/>
              </a:spcAft>
              <a:buSzPts val="1600"/>
              <a:buChar char="•"/>
              <a:defRPr>
                <a:solidFill>
                  <a:schemeClr val="dk2"/>
                </a:solidFill>
              </a:defRPr>
            </a:lvl1pPr>
            <a:lvl2pPr indent="-317500" lvl="1" marL="914400" algn="l">
              <a:lnSpc>
                <a:spcPct val="120000"/>
              </a:lnSpc>
              <a:spcBef>
                <a:spcPts val="375"/>
              </a:spcBef>
              <a:spcAft>
                <a:spcPts val="0"/>
              </a:spcAft>
              <a:buSzPts val="1400"/>
              <a:buChar char="•"/>
              <a:defRPr>
                <a:solidFill>
                  <a:schemeClr val="dk2"/>
                </a:solidFill>
              </a:defRPr>
            </a:lvl2pPr>
            <a:lvl3pPr indent="-304800" lvl="2" marL="1371600" algn="l">
              <a:lnSpc>
                <a:spcPct val="120000"/>
              </a:lnSpc>
              <a:spcBef>
                <a:spcPts val="375"/>
              </a:spcBef>
              <a:spcAft>
                <a:spcPts val="0"/>
              </a:spcAft>
              <a:buSzPts val="1200"/>
              <a:buChar char="•"/>
              <a:defRPr>
                <a:solidFill>
                  <a:schemeClr val="dk2"/>
                </a:solidFill>
              </a:defRPr>
            </a:lvl3pPr>
            <a:lvl4pPr indent="-295275" lvl="3" marL="1828800" algn="l">
              <a:lnSpc>
                <a:spcPct val="120000"/>
              </a:lnSpc>
              <a:spcBef>
                <a:spcPts val="375"/>
              </a:spcBef>
              <a:spcAft>
                <a:spcPts val="0"/>
              </a:spcAft>
              <a:buSzPts val="1050"/>
              <a:buChar char="•"/>
              <a:defRPr>
                <a:solidFill>
                  <a:schemeClr val="dk2"/>
                </a:solidFill>
              </a:defRPr>
            </a:lvl4pPr>
            <a:lvl5pPr indent="-285750" lvl="4" marL="2286000" algn="l">
              <a:lnSpc>
                <a:spcPct val="120000"/>
              </a:lnSpc>
              <a:spcBef>
                <a:spcPts val="375"/>
              </a:spcBef>
              <a:spcAft>
                <a:spcPts val="0"/>
              </a:spcAft>
              <a:buSzPts val="900"/>
              <a:buChar char="•"/>
              <a:defRPr>
                <a:solidFill>
                  <a:schemeClr val="dk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88" name="Google Shape;88;p34"/>
          <p:cNvSpPr txBox="1"/>
          <p:nvPr>
            <p:ph idx="10" type="dt"/>
          </p:nvPr>
        </p:nvSpPr>
        <p:spPr>
          <a:xfrm>
            <a:off x="7490462" y="6213011"/>
            <a:ext cx="800680" cy="30813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34"/>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90" name="Google Shape;90;p34"/>
          <p:cNvSpPr txBox="1"/>
          <p:nvPr>
            <p:ph type="title"/>
          </p:nvPr>
        </p:nvSpPr>
        <p:spPr>
          <a:xfrm>
            <a:off x="1088686" y="804520"/>
            <a:ext cx="7202456" cy="89861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Comparison">
  <p:cSld name="Title with Comparison">
    <p:spTree>
      <p:nvGrpSpPr>
        <p:cNvPr id="91" name="Shape 91"/>
        <p:cNvGrpSpPr/>
        <p:nvPr/>
      </p:nvGrpSpPr>
      <p:grpSpPr>
        <a:xfrm>
          <a:off x="0" y="0"/>
          <a:ext cx="0" cy="0"/>
          <a:chOff x="0" y="0"/>
          <a:chExt cx="0" cy="0"/>
        </a:xfrm>
      </p:grpSpPr>
      <p:cxnSp>
        <p:nvCxnSpPr>
          <p:cNvPr id="92" name="Google Shape;92;p35"/>
          <p:cNvCxnSpPr/>
          <p:nvPr/>
        </p:nvCxnSpPr>
        <p:spPr>
          <a:xfrm>
            <a:off x="1085395" y="1847088"/>
            <a:ext cx="7205747" cy="0"/>
          </a:xfrm>
          <a:prstGeom prst="straightConnector1">
            <a:avLst/>
          </a:prstGeom>
          <a:noFill/>
          <a:ln cap="flat" cmpd="sng" w="31750">
            <a:solidFill>
              <a:schemeClr val="accent1"/>
            </a:solidFill>
            <a:prstDash val="solid"/>
            <a:round/>
            <a:headEnd len="sm" w="sm" type="none"/>
            <a:tailEnd len="sm" w="sm" type="none"/>
          </a:ln>
        </p:spPr>
      </p:cxnSp>
      <p:sp>
        <p:nvSpPr>
          <p:cNvPr id="93" name="Google Shape;93;p35"/>
          <p:cNvSpPr txBox="1"/>
          <p:nvPr>
            <p:ph idx="1" type="body"/>
          </p:nvPr>
        </p:nvSpPr>
        <p:spPr>
          <a:xfrm>
            <a:off x="1085393" y="2019552"/>
            <a:ext cx="3483864" cy="801943"/>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750"/>
              </a:spcBef>
              <a:spcAft>
                <a:spcPts val="0"/>
              </a:spcAft>
              <a:buSzPts val="1800"/>
              <a:buNone/>
              <a:defRPr b="0" sz="1800" cap="none">
                <a:solidFill>
                  <a:schemeClr val="dk1"/>
                </a:solidFill>
              </a:defRPr>
            </a:lvl1pPr>
            <a:lvl2pPr indent="-228600" lvl="1" marL="914400" algn="l">
              <a:lnSpc>
                <a:spcPct val="120000"/>
              </a:lnSpc>
              <a:spcBef>
                <a:spcPts val="375"/>
              </a:spcBef>
              <a:spcAft>
                <a:spcPts val="0"/>
              </a:spcAft>
              <a:buSzPts val="1500"/>
              <a:buNone/>
              <a:defRPr b="1" sz="1500"/>
            </a:lvl2pPr>
            <a:lvl3pPr indent="-228600" lvl="2" marL="1371600" algn="l">
              <a:lnSpc>
                <a:spcPct val="120000"/>
              </a:lnSpc>
              <a:spcBef>
                <a:spcPts val="375"/>
              </a:spcBef>
              <a:spcAft>
                <a:spcPts val="0"/>
              </a:spcAft>
              <a:buSzPts val="1350"/>
              <a:buNone/>
              <a:defRPr b="1" sz="1350"/>
            </a:lvl3pPr>
            <a:lvl4pPr indent="-228600" lvl="3" marL="1828800" algn="l">
              <a:lnSpc>
                <a:spcPct val="120000"/>
              </a:lnSpc>
              <a:spcBef>
                <a:spcPts val="375"/>
              </a:spcBef>
              <a:spcAft>
                <a:spcPts val="0"/>
              </a:spcAft>
              <a:buSzPts val="1200"/>
              <a:buNone/>
              <a:defRPr b="1" sz="1200"/>
            </a:lvl4pPr>
            <a:lvl5pPr indent="-228600" lvl="4" marL="2286000" algn="l">
              <a:lnSpc>
                <a:spcPct val="120000"/>
              </a:lnSpc>
              <a:spcBef>
                <a:spcPts val="375"/>
              </a:spcBef>
              <a:spcAft>
                <a:spcPts val="0"/>
              </a:spcAft>
              <a:buSzPts val="1200"/>
              <a:buNone/>
              <a:defRPr b="1" sz="1200"/>
            </a:lvl5pPr>
            <a:lvl6pPr indent="-228600" lvl="5" marL="2743200" algn="l">
              <a:lnSpc>
                <a:spcPct val="120000"/>
              </a:lnSpc>
              <a:spcBef>
                <a:spcPts val="375"/>
              </a:spcBef>
              <a:spcAft>
                <a:spcPts val="0"/>
              </a:spcAft>
              <a:buSzPts val="1200"/>
              <a:buNone/>
              <a:defRPr b="1" sz="1200"/>
            </a:lvl6pPr>
            <a:lvl7pPr indent="-228600" lvl="6" marL="3200400" algn="l">
              <a:lnSpc>
                <a:spcPct val="120000"/>
              </a:lnSpc>
              <a:spcBef>
                <a:spcPts val="375"/>
              </a:spcBef>
              <a:spcAft>
                <a:spcPts val="0"/>
              </a:spcAft>
              <a:buSzPts val="1200"/>
              <a:buNone/>
              <a:defRPr b="1" sz="1200"/>
            </a:lvl7pPr>
            <a:lvl8pPr indent="-228600" lvl="7" marL="3657600" algn="l">
              <a:lnSpc>
                <a:spcPct val="120000"/>
              </a:lnSpc>
              <a:spcBef>
                <a:spcPts val="375"/>
              </a:spcBef>
              <a:spcAft>
                <a:spcPts val="0"/>
              </a:spcAft>
              <a:buSzPts val="1200"/>
              <a:buNone/>
              <a:defRPr b="1" sz="1200"/>
            </a:lvl8pPr>
            <a:lvl9pPr indent="-228600" lvl="8" marL="4114800" algn="l">
              <a:lnSpc>
                <a:spcPct val="120000"/>
              </a:lnSpc>
              <a:spcBef>
                <a:spcPts val="375"/>
              </a:spcBef>
              <a:spcAft>
                <a:spcPts val="0"/>
              </a:spcAft>
              <a:buSzPts val="1200"/>
              <a:buNone/>
              <a:defRPr b="1" sz="1200"/>
            </a:lvl9pPr>
          </a:lstStyle>
          <a:p/>
        </p:txBody>
      </p:sp>
      <p:sp>
        <p:nvSpPr>
          <p:cNvPr id="94" name="Google Shape;94;p35"/>
          <p:cNvSpPr txBox="1"/>
          <p:nvPr>
            <p:ph idx="2" type="body"/>
          </p:nvPr>
        </p:nvSpPr>
        <p:spPr>
          <a:xfrm>
            <a:off x="1085393" y="2824272"/>
            <a:ext cx="3483864" cy="3218185"/>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750"/>
              </a:spcBef>
              <a:spcAft>
                <a:spcPts val="0"/>
              </a:spcAft>
              <a:buSzPts val="1600"/>
              <a:buChar char="•"/>
              <a:defRPr>
                <a:solidFill>
                  <a:schemeClr val="dk2"/>
                </a:solidFill>
              </a:defRPr>
            </a:lvl1pPr>
            <a:lvl2pPr indent="-317500" lvl="1" marL="914400" algn="l">
              <a:lnSpc>
                <a:spcPct val="120000"/>
              </a:lnSpc>
              <a:spcBef>
                <a:spcPts val="375"/>
              </a:spcBef>
              <a:spcAft>
                <a:spcPts val="0"/>
              </a:spcAft>
              <a:buSzPts val="1400"/>
              <a:buChar char="•"/>
              <a:defRPr>
                <a:solidFill>
                  <a:schemeClr val="dk2"/>
                </a:solidFill>
              </a:defRPr>
            </a:lvl2pPr>
            <a:lvl3pPr indent="-304800" lvl="2" marL="1371600" algn="l">
              <a:lnSpc>
                <a:spcPct val="120000"/>
              </a:lnSpc>
              <a:spcBef>
                <a:spcPts val="375"/>
              </a:spcBef>
              <a:spcAft>
                <a:spcPts val="0"/>
              </a:spcAft>
              <a:buSzPts val="1200"/>
              <a:buChar char="•"/>
              <a:defRPr>
                <a:solidFill>
                  <a:schemeClr val="dk2"/>
                </a:solidFill>
              </a:defRPr>
            </a:lvl3pPr>
            <a:lvl4pPr indent="-295275" lvl="3" marL="1828800" algn="l">
              <a:lnSpc>
                <a:spcPct val="120000"/>
              </a:lnSpc>
              <a:spcBef>
                <a:spcPts val="375"/>
              </a:spcBef>
              <a:spcAft>
                <a:spcPts val="0"/>
              </a:spcAft>
              <a:buSzPts val="1050"/>
              <a:buChar char="•"/>
              <a:defRPr>
                <a:solidFill>
                  <a:schemeClr val="dk2"/>
                </a:solidFill>
              </a:defRPr>
            </a:lvl4pPr>
            <a:lvl5pPr indent="-285750" lvl="4" marL="2286000" algn="l">
              <a:lnSpc>
                <a:spcPct val="120000"/>
              </a:lnSpc>
              <a:spcBef>
                <a:spcPts val="375"/>
              </a:spcBef>
              <a:spcAft>
                <a:spcPts val="0"/>
              </a:spcAft>
              <a:buSzPts val="900"/>
              <a:buChar char="•"/>
              <a:defRPr>
                <a:solidFill>
                  <a:schemeClr val="dk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95" name="Google Shape;95;p35"/>
          <p:cNvSpPr txBox="1"/>
          <p:nvPr>
            <p:ph idx="3" type="body"/>
          </p:nvPr>
        </p:nvSpPr>
        <p:spPr>
          <a:xfrm>
            <a:off x="4809272" y="2023006"/>
            <a:ext cx="3483864" cy="80223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750"/>
              </a:spcBef>
              <a:spcAft>
                <a:spcPts val="0"/>
              </a:spcAft>
              <a:buSzPts val="1800"/>
              <a:buNone/>
              <a:defRPr b="0" sz="1800" cap="none">
                <a:solidFill>
                  <a:schemeClr val="dk1"/>
                </a:solidFill>
              </a:defRPr>
            </a:lvl1pPr>
            <a:lvl2pPr indent="-228600" lvl="1" marL="914400" algn="l">
              <a:lnSpc>
                <a:spcPct val="120000"/>
              </a:lnSpc>
              <a:spcBef>
                <a:spcPts val="375"/>
              </a:spcBef>
              <a:spcAft>
                <a:spcPts val="0"/>
              </a:spcAft>
              <a:buSzPts val="1500"/>
              <a:buNone/>
              <a:defRPr b="1" sz="1500"/>
            </a:lvl2pPr>
            <a:lvl3pPr indent="-228600" lvl="2" marL="1371600" algn="l">
              <a:lnSpc>
                <a:spcPct val="120000"/>
              </a:lnSpc>
              <a:spcBef>
                <a:spcPts val="375"/>
              </a:spcBef>
              <a:spcAft>
                <a:spcPts val="0"/>
              </a:spcAft>
              <a:buSzPts val="1350"/>
              <a:buNone/>
              <a:defRPr b="1" sz="1350"/>
            </a:lvl3pPr>
            <a:lvl4pPr indent="-228600" lvl="3" marL="1828800" algn="l">
              <a:lnSpc>
                <a:spcPct val="120000"/>
              </a:lnSpc>
              <a:spcBef>
                <a:spcPts val="375"/>
              </a:spcBef>
              <a:spcAft>
                <a:spcPts val="0"/>
              </a:spcAft>
              <a:buSzPts val="1200"/>
              <a:buNone/>
              <a:defRPr b="1" sz="1200"/>
            </a:lvl4pPr>
            <a:lvl5pPr indent="-228600" lvl="4" marL="2286000" algn="l">
              <a:lnSpc>
                <a:spcPct val="120000"/>
              </a:lnSpc>
              <a:spcBef>
                <a:spcPts val="375"/>
              </a:spcBef>
              <a:spcAft>
                <a:spcPts val="0"/>
              </a:spcAft>
              <a:buSzPts val="1200"/>
              <a:buNone/>
              <a:defRPr b="1" sz="1200"/>
            </a:lvl5pPr>
            <a:lvl6pPr indent="-228600" lvl="5" marL="2743200" algn="l">
              <a:lnSpc>
                <a:spcPct val="120000"/>
              </a:lnSpc>
              <a:spcBef>
                <a:spcPts val="375"/>
              </a:spcBef>
              <a:spcAft>
                <a:spcPts val="0"/>
              </a:spcAft>
              <a:buSzPts val="1200"/>
              <a:buNone/>
              <a:defRPr b="1" sz="1200"/>
            </a:lvl6pPr>
            <a:lvl7pPr indent="-228600" lvl="6" marL="3200400" algn="l">
              <a:lnSpc>
                <a:spcPct val="120000"/>
              </a:lnSpc>
              <a:spcBef>
                <a:spcPts val="375"/>
              </a:spcBef>
              <a:spcAft>
                <a:spcPts val="0"/>
              </a:spcAft>
              <a:buSzPts val="1200"/>
              <a:buNone/>
              <a:defRPr b="1" sz="1200"/>
            </a:lvl7pPr>
            <a:lvl8pPr indent="-228600" lvl="7" marL="3657600" algn="l">
              <a:lnSpc>
                <a:spcPct val="120000"/>
              </a:lnSpc>
              <a:spcBef>
                <a:spcPts val="375"/>
              </a:spcBef>
              <a:spcAft>
                <a:spcPts val="0"/>
              </a:spcAft>
              <a:buSzPts val="1200"/>
              <a:buNone/>
              <a:defRPr b="1" sz="1200"/>
            </a:lvl8pPr>
            <a:lvl9pPr indent="-228600" lvl="8" marL="4114800" algn="l">
              <a:lnSpc>
                <a:spcPct val="120000"/>
              </a:lnSpc>
              <a:spcBef>
                <a:spcPts val="375"/>
              </a:spcBef>
              <a:spcAft>
                <a:spcPts val="0"/>
              </a:spcAft>
              <a:buSzPts val="1200"/>
              <a:buNone/>
              <a:defRPr b="1" sz="1200"/>
            </a:lvl9pPr>
          </a:lstStyle>
          <a:p/>
        </p:txBody>
      </p:sp>
      <p:sp>
        <p:nvSpPr>
          <p:cNvPr id="96" name="Google Shape;96;p35"/>
          <p:cNvSpPr txBox="1"/>
          <p:nvPr>
            <p:ph idx="4" type="body"/>
          </p:nvPr>
        </p:nvSpPr>
        <p:spPr>
          <a:xfrm>
            <a:off x="4809272" y="2821494"/>
            <a:ext cx="3483864" cy="3220963"/>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750"/>
              </a:spcBef>
              <a:spcAft>
                <a:spcPts val="0"/>
              </a:spcAft>
              <a:buSzPts val="1600"/>
              <a:buChar char="•"/>
              <a:defRPr>
                <a:solidFill>
                  <a:schemeClr val="dk2"/>
                </a:solidFill>
              </a:defRPr>
            </a:lvl1pPr>
            <a:lvl2pPr indent="-317500" lvl="1" marL="914400" algn="l">
              <a:lnSpc>
                <a:spcPct val="120000"/>
              </a:lnSpc>
              <a:spcBef>
                <a:spcPts val="375"/>
              </a:spcBef>
              <a:spcAft>
                <a:spcPts val="0"/>
              </a:spcAft>
              <a:buSzPts val="1400"/>
              <a:buChar char="•"/>
              <a:defRPr>
                <a:solidFill>
                  <a:schemeClr val="dk2"/>
                </a:solidFill>
              </a:defRPr>
            </a:lvl2pPr>
            <a:lvl3pPr indent="-304800" lvl="2" marL="1371600" algn="l">
              <a:lnSpc>
                <a:spcPct val="120000"/>
              </a:lnSpc>
              <a:spcBef>
                <a:spcPts val="375"/>
              </a:spcBef>
              <a:spcAft>
                <a:spcPts val="0"/>
              </a:spcAft>
              <a:buSzPts val="1200"/>
              <a:buChar char="•"/>
              <a:defRPr>
                <a:solidFill>
                  <a:schemeClr val="dk2"/>
                </a:solidFill>
              </a:defRPr>
            </a:lvl3pPr>
            <a:lvl4pPr indent="-295275" lvl="3" marL="1828800" algn="l">
              <a:lnSpc>
                <a:spcPct val="120000"/>
              </a:lnSpc>
              <a:spcBef>
                <a:spcPts val="375"/>
              </a:spcBef>
              <a:spcAft>
                <a:spcPts val="0"/>
              </a:spcAft>
              <a:buSzPts val="1050"/>
              <a:buChar char="•"/>
              <a:defRPr>
                <a:solidFill>
                  <a:schemeClr val="dk2"/>
                </a:solidFill>
              </a:defRPr>
            </a:lvl4pPr>
            <a:lvl5pPr indent="-285750" lvl="4" marL="2286000" algn="l">
              <a:lnSpc>
                <a:spcPct val="120000"/>
              </a:lnSpc>
              <a:spcBef>
                <a:spcPts val="375"/>
              </a:spcBef>
              <a:spcAft>
                <a:spcPts val="0"/>
              </a:spcAft>
              <a:buSzPts val="900"/>
              <a:buChar char="•"/>
              <a:defRPr>
                <a:solidFill>
                  <a:schemeClr val="dk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97" name="Google Shape;97;p35"/>
          <p:cNvSpPr txBox="1"/>
          <p:nvPr>
            <p:ph idx="10" type="dt"/>
          </p:nvPr>
        </p:nvSpPr>
        <p:spPr>
          <a:xfrm>
            <a:off x="7490462" y="6213011"/>
            <a:ext cx="800680" cy="30813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35"/>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99" name="Google Shape;99;p35"/>
          <p:cNvSpPr txBox="1"/>
          <p:nvPr>
            <p:ph type="title"/>
          </p:nvPr>
        </p:nvSpPr>
        <p:spPr>
          <a:xfrm>
            <a:off x="1088686" y="804520"/>
            <a:ext cx="7202456" cy="89861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bg>
      <p:bgPr>
        <a:blipFill>
          <a:blip r:embed="rId2">
            <a:alphaModFix/>
          </a:blip>
          <a:stretch>
            <a:fillRect/>
          </a:stretch>
        </a:blipFill>
      </p:bgPr>
    </p:bg>
    <p:spTree>
      <p:nvGrpSpPr>
        <p:cNvPr id="100" name="Shape 100"/>
        <p:cNvGrpSpPr/>
        <p:nvPr/>
      </p:nvGrpSpPr>
      <p:grpSpPr>
        <a:xfrm>
          <a:off x="0" y="0"/>
          <a:ext cx="0" cy="0"/>
          <a:chOff x="0" y="0"/>
          <a:chExt cx="0" cy="0"/>
        </a:xfrm>
      </p:grpSpPr>
      <p:sp>
        <p:nvSpPr>
          <p:cNvPr id="101" name="Google Shape;101;p75"/>
          <p:cNvSpPr txBox="1"/>
          <p:nvPr>
            <p:ph type="title"/>
          </p:nvPr>
        </p:nvSpPr>
        <p:spPr>
          <a:xfrm>
            <a:off x="719254" y="4683512"/>
            <a:ext cx="7824187" cy="173666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0"/>
              </a:spcBef>
              <a:spcAft>
                <a:spcPts val="0"/>
              </a:spcAft>
              <a:buSzPts val="2800"/>
              <a:buNone/>
              <a:defRPr sz="33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0" name="Shape 20"/>
        <p:cNvGrpSpPr/>
        <p:nvPr/>
      </p:nvGrpSpPr>
      <p:grpSpPr>
        <a:xfrm>
          <a:off x="0" y="0"/>
          <a:ext cx="0" cy="0"/>
          <a:chOff x="0" y="0"/>
          <a:chExt cx="0" cy="0"/>
        </a:xfrm>
      </p:grpSpPr>
      <p:sp>
        <p:nvSpPr>
          <p:cNvPr id="21" name="Google Shape;21;p26"/>
          <p:cNvSpPr txBox="1"/>
          <p:nvPr>
            <p:ph type="title"/>
          </p:nvPr>
        </p:nvSpPr>
        <p:spPr>
          <a:xfrm>
            <a:off x="1088686" y="804520"/>
            <a:ext cx="7202456" cy="89861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6"/>
          <p:cNvSpPr txBox="1"/>
          <p:nvPr>
            <p:ph idx="1" type="body"/>
          </p:nvPr>
        </p:nvSpPr>
        <p:spPr>
          <a:xfrm>
            <a:off x="1088686" y="2015732"/>
            <a:ext cx="7202456" cy="4039916"/>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750"/>
              </a:spcBef>
              <a:spcAft>
                <a:spcPts val="0"/>
              </a:spcAft>
              <a:buSzPts val="1600"/>
              <a:buChar char="•"/>
              <a:defRPr>
                <a:solidFill>
                  <a:schemeClr val="dk2"/>
                </a:solidFill>
              </a:defRPr>
            </a:lvl1pPr>
            <a:lvl2pPr indent="-317500" lvl="1" marL="914400" algn="l">
              <a:lnSpc>
                <a:spcPct val="120000"/>
              </a:lnSpc>
              <a:spcBef>
                <a:spcPts val="375"/>
              </a:spcBef>
              <a:spcAft>
                <a:spcPts val="0"/>
              </a:spcAft>
              <a:buSzPts val="1400"/>
              <a:buChar char="•"/>
              <a:defRPr>
                <a:solidFill>
                  <a:schemeClr val="dk2"/>
                </a:solidFill>
              </a:defRPr>
            </a:lvl2pPr>
            <a:lvl3pPr indent="-304800" lvl="2" marL="1371600" algn="l">
              <a:lnSpc>
                <a:spcPct val="120000"/>
              </a:lnSpc>
              <a:spcBef>
                <a:spcPts val="375"/>
              </a:spcBef>
              <a:spcAft>
                <a:spcPts val="0"/>
              </a:spcAft>
              <a:buSzPts val="1200"/>
              <a:buChar char="•"/>
              <a:defRPr>
                <a:solidFill>
                  <a:schemeClr val="dk2"/>
                </a:solidFill>
              </a:defRPr>
            </a:lvl3pPr>
            <a:lvl4pPr indent="-295275" lvl="3" marL="1828800" algn="l">
              <a:lnSpc>
                <a:spcPct val="120000"/>
              </a:lnSpc>
              <a:spcBef>
                <a:spcPts val="375"/>
              </a:spcBef>
              <a:spcAft>
                <a:spcPts val="0"/>
              </a:spcAft>
              <a:buSzPts val="1050"/>
              <a:buChar char="•"/>
              <a:defRPr>
                <a:solidFill>
                  <a:schemeClr val="dk2"/>
                </a:solidFill>
              </a:defRPr>
            </a:lvl4pPr>
            <a:lvl5pPr indent="-285750" lvl="4" marL="2286000" algn="l">
              <a:lnSpc>
                <a:spcPct val="120000"/>
              </a:lnSpc>
              <a:spcBef>
                <a:spcPts val="375"/>
              </a:spcBef>
              <a:spcAft>
                <a:spcPts val="0"/>
              </a:spcAft>
              <a:buSzPts val="900"/>
              <a:buChar char="•"/>
              <a:defRPr>
                <a:solidFill>
                  <a:schemeClr val="dk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23" name="Google Shape;23;p26"/>
          <p:cNvSpPr txBox="1"/>
          <p:nvPr>
            <p:ph idx="10" type="dt"/>
          </p:nvPr>
        </p:nvSpPr>
        <p:spPr>
          <a:xfrm>
            <a:off x="7490462" y="6213011"/>
            <a:ext cx="800680" cy="30813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6"/>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25" name="Google Shape;25;p26"/>
          <p:cNvCxnSpPr/>
          <p:nvPr/>
        </p:nvCxnSpPr>
        <p:spPr>
          <a:xfrm>
            <a:off x="1088686" y="1859432"/>
            <a:ext cx="7202456"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26" name="Shape 26"/>
        <p:cNvGrpSpPr/>
        <p:nvPr/>
      </p:nvGrpSpPr>
      <p:grpSpPr>
        <a:xfrm>
          <a:off x="0" y="0"/>
          <a:ext cx="0" cy="0"/>
          <a:chOff x="0" y="0"/>
          <a:chExt cx="0" cy="0"/>
        </a:xfrm>
      </p:grpSpPr>
      <p:sp>
        <p:nvSpPr>
          <p:cNvPr id="27" name="Google Shape;27;p73"/>
          <p:cNvSpPr txBox="1"/>
          <p:nvPr>
            <p:ph idx="1" type="body"/>
          </p:nvPr>
        </p:nvSpPr>
        <p:spPr>
          <a:xfrm>
            <a:off x="1088686" y="2015732"/>
            <a:ext cx="7202456" cy="4039916"/>
          </a:xfrm>
          <a:prstGeom prst="rect">
            <a:avLst/>
          </a:prstGeom>
          <a:noFill/>
          <a:ln>
            <a:noFill/>
          </a:ln>
        </p:spPr>
        <p:txBody>
          <a:bodyPr anchorCtr="0" anchor="t" bIns="45700" lIns="91425" spcFirstLastPara="1" rIns="91425" wrap="square" tIns="45700">
            <a:normAutofit/>
          </a:bodyPr>
          <a:lstStyle>
            <a:lvl1pPr indent="-381000" lvl="0" marL="457200" algn="l">
              <a:lnSpc>
                <a:spcPct val="120000"/>
              </a:lnSpc>
              <a:spcBef>
                <a:spcPts val="750"/>
              </a:spcBef>
              <a:spcAft>
                <a:spcPts val="0"/>
              </a:spcAft>
              <a:buSzPts val="2400"/>
              <a:buChar char="•"/>
              <a:defRPr>
                <a:solidFill>
                  <a:schemeClr val="dk2"/>
                </a:solidFill>
              </a:defRPr>
            </a:lvl1pPr>
            <a:lvl2pPr indent="-381000" lvl="1" marL="914400" algn="l">
              <a:lnSpc>
                <a:spcPct val="120000"/>
              </a:lnSpc>
              <a:spcBef>
                <a:spcPts val="375"/>
              </a:spcBef>
              <a:spcAft>
                <a:spcPts val="0"/>
              </a:spcAft>
              <a:buSzPts val="2400"/>
              <a:buChar char="•"/>
              <a:defRPr>
                <a:solidFill>
                  <a:schemeClr val="dk2"/>
                </a:solidFill>
              </a:defRPr>
            </a:lvl2pPr>
            <a:lvl3pPr indent="-381000" lvl="2" marL="1371600" algn="l">
              <a:lnSpc>
                <a:spcPct val="120000"/>
              </a:lnSpc>
              <a:spcBef>
                <a:spcPts val="375"/>
              </a:spcBef>
              <a:spcAft>
                <a:spcPts val="0"/>
              </a:spcAft>
              <a:buSzPts val="2400"/>
              <a:buChar char="•"/>
              <a:defRPr>
                <a:solidFill>
                  <a:schemeClr val="dk2"/>
                </a:solidFill>
              </a:defRPr>
            </a:lvl3pPr>
            <a:lvl4pPr indent="-381000" lvl="3" marL="1828800" algn="l">
              <a:lnSpc>
                <a:spcPct val="120000"/>
              </a:lnSpc>
              <a:spcBef>
                <a:spcPts val="375"/>
              </a:spcBef>
              <a:spcAft>
                <a:spcPts val="0"/>
              </a:spcAft>
              <a:buSzPts val="2400"/>
              <a:buChar char="•"/>
              <a:defRPr>
                <a:solidFill>
                  <a:schemeClr val="dk2"/>
                </a:solidFill>
              </a:defRPr>
            </a:lvl4pPr>
            <a:lvl5pPr indent="-381000" lvl="4" marL="2286000" algn="l">
              <a:lnSpc>
                <a:spcPct val="120000"/>
              </a:lnSpc>
              <a:spcBef>
                <a:spcPts val="375"/>
              </a:spcBef>
              <a:spcAft>
                <a:spcPts val="0"/>
              </a:spcAft>
              <a:buSzPts val="2400"/>
              <a:buChar char="•"/>
              <a:defRPr>
                <a:solidFill>
                  <a:schemeClr val="dk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28" name="Google Shape;28;p73"/>
          <p:cNvSpPr txBox="1"/>
          <p:nvPr>
            <p:ph idx="10" type="dt"/>
          </p:nvPr>
        </p:nvSpPr>
        <p:spPr>
          <a:xfrm>
            <a:off x="7490462" y="6213011"/>
            <a:ext cx="800680" cy="30813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73"/>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30" name="Google Shape;30;p73"/>
          <p:cNvCxnSpPr/>
          <p:nvPr/>
        </p:nvCxnSpPr>
        <p:spPr>
          <a:xfrm>
            <a:off x="1088686" y="1859432"/>
            <a:ext cx="7202456"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with content" type="obj">
  <p:cSld name="OBJECT">
    <p:spTree>
      <p:nvGrpSpPr>
        <p:cNvPr id="31" name="Shape 31"/>
        <p:cNvGrpSpPr/>
        <p:nvPr/>
      </p:nvGrpSpPr>
      <p:grpSpPr>
        <a:xfrm>
          <a:off x="0" y="0"/>
          <a:ext cx="0" cy="0"/>
          <a:chOff x="0" y="0"/>
          <a:chExt cx="0" cy="0"/>
        </a:xfrm>
      </p:grpSpPr>
      <p:sp>
        <p:nvSpPr>
          <p:cNvPr id="32" name="Google Shape;32;p22"/>
          <p:cNvSpPr/>
          <p:nvPr/>
        </p:nvSpPr>
        <p:spPr>
          <a:xfrm>
            <a:off x="892142" y="-21176"/>
            <a:ext cx="7606015" cy="1878714"/>
          </a:xfrm>
          <a:prstGeom prst="rect">
            <a:avLst/>
          </a:prstGeom>
          <a:solidFill>
            <a:schemeClr val="dk1"/>
          </a:solidFill>
          <a:ln cap="flat" cmpd="sng" w="15875">
            <a:solidFill>
              <a:srgbClr val="002F5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cxnSp>
        <p:nvCxnSpPr>
          <p:cNvPr id="33" name="Google Shape;33;p22"/>
          <p:cNvCxnSpPr/>
          <p:nvPr/>
        </p:nvCxnSpPr>
        <p:spPr>
          <a:xfrm>
            <a:off x="892142" y="1859611"/>
            <a:ext cx="7606015" cy="0"/>
          </a:xfrm>
          <a:prstGeom prst="straightConnector1">
            <a:avLst/>
          </a:prstGeom>
          <a:noFill/>
          <a:ln cap="flat" cmpd="sng" w="31750">
            <a:solidFill>
              <a:schemeClr val="accent1"/>
            </a:solidFill>
            <a:prstDash val="solid"/>
            <a:round/>
            <a:headEnd len="sm" w="sm" type="none"/>
            <a:tailEnd len="sm" w="sm" type="none"/>
          </a:ln>
        </p:spPr>
      </p:cxnSp>
      <p:sp>
        <p:nvSpPr>
          <p:cNvPr id="34" name="Google Shape;34;p22"/>
          <p:cNvSpPr txBox="1"/>
          <p:nvPr>
            <p:ph type="title"/>
          </p:nvPr>
        </p:nvSpPr>
        <p:spPr>
          <a:xfrm>
            <a:off x="1088686" y="808303"/>
            <a:ext cx="7202456" cy="893111"/>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2"/>
          <p:cNvSpPr txBox="1"/>
          <p:nvPr>
            <p:ph idx="1" type="body"/>
          </p:nvPr>
        </p:nvSpPr>
        <p:spPr>
          <a:xfrm>
            <a:off x="1088686" y="2015735"/>
            <a:ext cx="7202456" cy="4039079"/>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750"/>
              </a:spcBef>
              <a:spcAft>
                <a:spcPts val="0"/>
              </a:spcAft>
              <a:buSzPts val="1600"/>
              <a:buChar char="•"/>
              <a:defRPr>
                <a:solidFill>
                  <a:schemeClr val="dk2"/>
                </a:solidFill>
              </a:defRPr>
            </a:lvl1pPr>
            <a:lvl2pPr indent="-317500" lvl="1" marL="914400" algn="l">
              <a:lnSpc>
                <a:spcPct val="120000"/>
              </a:lnSpc>
              <a:spcBef>
                <a:spcPts val="375"/>
              </a:spcBef>
              <a:spcAft>
                <a:spcPts val="0"/>
              </a:spcAft>
              <a:buSzPts val="1400"/>
              <a:buChar char="•"/>
              <a:defRPr>
                <a:solidFill>
                  <a:schemeClr val="dk2"/>
                </a:solidFill>
              </a:defRPr>
            </a:lvl2pPr>
            <a:lvl3pPr indent="-304800" lvl="2" marL="1371600" algn="l">
              <a:lnSpc>
                <a:spcPct val="120000"/>
              </a:lnSpc>
              <a:spcBef>
                <a:spcPts val="375"/>
              </a:spcBef>
              <a:spcAft>
                <a:spcPts val="0"/>
              </a:spcAft>
              <a:buSzPts val="1200"/>
              <a:buChar char="•"/>
              <a:defRPr>
                <a:solidFill>
                  <a:schemeClr val="dk2"/>
                </a:solidFill>
              </a:defRPr>
            </a:lvl3pPr>
            <a:lvl4pPr indent="-295275" lvl="3" marL="1828800" algn="l">
              <a:lnSpc>
                <a:spcPct val="120000"/>
              </a:lnSpc>
              <a:spcBef>
                <a:spcPts val="375"/>
              </a:spcBef>
              <a:spcAft>
                <a:spcPts val="0"/>
              </a:spcAft>
              <a:buSzPts val="1050"/>
              <a:buChar char="•"/>
              <a:defRPr>
                <a:solidFill>
                  <a:schemeClr val="dk2"/>
                </a:solidFill>
              </a:defRPr>
            </a:lvl4pPr>
            <a:lvl5pPr indent="-285750" lvl="4" marL="2286000" algn="l">
              <a:lnSpc>
                <a:spcPct val="120000"/>
              </a:lnSpc>
              <a:spcBef>
                <a:spcPts val="375"/>
              </a:spcBef>
              <a:spcAft>
                <a:spcPts val="0"/>
              </a:spcAft>
              <a:buSzPts val="900"/>
              <a:buChar char="•"/>
              <a:defRPr>
                <a:solidFill>
                  <a:schemeClr val="dk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36" name="Google Shape;36;p22"/>
          <p:cNvSpPr txBox="1"/>
          <p:nvPr>
            <p:ph idx="10" type="dt"/>
          </p:nvPr>
        </p:nvSpPr>
        <p:spPr>
          <a:xfrm>
            <a:off x="7490462" y="6213011"/>
            <a:ext cx="800680" cy="30813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2"/>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OBJECT_1">
    <p:spTree>
      <p:nvGrpSpPr>
        <p:cNvPr id="38" name="Shape 38"/>
        <p:cNvGrpSpPr/>
        <p:nvPr/>
      </p:nvGrpSpPr>
      <p:grpSpPr>
        <a:xfrm>
          <a:off x="0" y="0"/>
          <a:ext cx="0" cy="0"/>
          <a:chOff x="0" y="0"/>
          <a:chExt cx="0" cy="0"/>
        </a:xfrm>
      </p:grpSpPr>
      <p:sp>
        <p:nvSpPr>
          <p:cNvPr id="39" name="Google Shape;39;gceb051ea18_0_123"/>
          <p:cNvSpPr txBox="1"/>
          <p:nvPr>
            <p:ph idx="1" type="body"/>
          </p:nvPr>
        </p:nvSpPr>
        <p:spPr>
          <a:xfrm>
            <a:off x="1088686" y="2015732"/>
            <a:ext cx="7202400" cy="4040100"/>
          </a:xfrm>
          <a:prstGeom prst="rect">
            <a:avLst/>
          </a:prstGeom>
          <a:noFill/>
          <a:ln>
            <a:noFill/>
          </a:ln>
        </p:spPr>
        <p:txBody>
          <a:bodyPr anchorCtr="0" anchor="t" bIns="45700" lIns="91425" spcFirstLastPara="1" rIns="91425" wrap="square" tIns="45700">
            <a:normAutofit/>
          </a:bodyPr>
          <a:lstStyle>
            <a:lvl1pPr indent="-381000" lvl="0" marL="457200" algn="l">
              <a:lnSpc>
                <a:spcPct val="120000"/>
              </a:lnSpc>
              <a:spcBef>
                <a:spcPts val="750"/>
              </a:spcBef>
              <a:spcAft>
                <a:spcPts val="0"/>
              </a:spcAft>
              <a:buSzPts val="2400"/>
              <a:buChar char="•"/>
              <a:defRPr>
                <a:solidFill>
                  <a:schemeClr val="dk2"/>
                </a:solidFill>
              </a:defRPr>
            </a:lvl1pPr>
            <a:lvl2pPr indent="-381000" lvl="1" marL="914400" algn="l">
              <a:lnSpc>
                <a:spcPct val="120000"/>
              </a:lnSpc>
              <a:spcBef>
                <a:spcPts val="375"/>
              </a:spcBef>
              <a:spcAft>
                <a:spcPts val="0"/>
              </a:spcAft>
              <a:buSzPts val="2400"/>
              <a:buChar char="•"/>
              <a:defRPr>
                <a:solidFill>
                  <a:schemeClr val="dk2"/>
                </a:solidFill>
              </a:defRPr>
            </a:lvl2pPr>
            <a:lvl3pPr indent="-381000" lvl="2" marL="1371600" algn="l">
              <a:lnSpc>
                <a:spcPct val="120000"/>
              </a:lnSpc>
              <a:spcBef>
                <a:spcPts val="375"/>
              </a:spcBef>
              <a:spcAft>
                <a:spcPts val="0"/>
              </a:spcAft>
              <a:buSzPts val="2400"/>
              <a:buChar char="•"/>
              <a:defRPr>
                <a:solidFill>
                  <a:schemeClr val="dk2"/>
                </a:solidFill>
              </a:defRPr>
            </a:lvl3pPr>
            <a:lvl4pPr indent="-381000" lvl="3" marL="1828800" algn="l">
              <a:lnSpc>
                <a:spcPct val="120000"/>
              </a:lnSpc>
              <a:spcBef>
                <a:spcPts val="375"/>
              </a:spcBef>
              <a:spcAft>
                <a:spcPts val="0"/>
              </a:spcAft>
              <a:buSzPts val="2400"/>
              <a:buChar char="•"/>
              <a:defRPr>
                <a:solidFill>
                  <a:schemeClr val="dk2"/>
                </a:solidFill>
              </a:defRPr>
            </a:lvl4pPr>
            <a:lvl5pPr indent="-381000" lvl="4" marL="2286000" algn="l">
              <a:lnSpc>
                <a:spcPct val="120000"/>
              </a:lnSpc>
              <a:spcBef>
                <a:spcPts val="375"/>
              </a:spcBef>
              <a:spcAft>
                <a:spcPts val="0"/>
              </a:spcAft>
              <a:buSzPts val="2400"/>
              <a:buChar char="•"/>
              <a:defRPr>
                <a:solidFill>
                  <a:schemeClr val="dk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40" name="Google Shape;40;gceb051ea18_0_123"/>
          <p:cNvSpPr txBox="1"/>
          <p:nvPr>
            <p:ph idx="10" type="dt"/>
          </p:nvPr>
        </p:nvSpPr>
        <p:spPr>
          <a:xfrm>
            <a:off x="7490462" y="6213011"/>
            <a:ext cx="800700" cy="308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gceb051ea18_0_123"/>
          <p:cNvSpPr txBox="1"/>
          <p:nvPr>
            <p:ph idx="12" type="sldNum"/>
          </p:nvPr>
        </p:nvSpPr>
        <p:spPr>
          <a:xfrm>
            <a:off x="1088686" y="6211950"/>
            <a:ext cx="511200" cy="30930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Gill Sans"/>
                <a:ea typeface="Gill Sans"/>
                <a:cs typeface="Gill Sans"/>
                <a:sym typeface="Gill Sans"/>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Gill Sans"/>
                <a:ea typeface="Gill Sans"/>
                <a:cs typeface="Gill Sans"/>
                <a:sym typeface="Gill Sans"/>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Gill Sans"/>
                <a:ea typeface="Gill Sans"/>
                <a:cs typeface="Gill Sans"/>
                <a:sym typeface="Gill Sans"/>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Gill Sans"/>
                <a:ea typeface="Gill Sans"/>
                <a:cs typeface="Gill Sans"/>
                <a:sym typeface="Gill Sans"/>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Gill Sans"/>
                <a:ea typeface="Gill Sans"/>
                <a:cs typeface="Gill Sans"/>
                <a:sym typeface="Gill Sans"/>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Gill Sans"/>
                <a:ea typeface="Gill Sans"/>
                <a:cs typeface="Gill Sans"/>
                <a:sym typeface="Gill Sans"/>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Gill Sans"/>
                <a:ea typeface="Gill Sans"/>
                <a:cs typeface="Gill Sans"/>
                <a:sym typeface="Gill Sans"/>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Gill Sans"/>
                <a:ea typeface="Gill Sans"/>
                <a:cs typeface="Gill Sans"/>
                <a:sym typeface="Gill Sans"/>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Gill Sans"/>
                <a:ea typeface="Gill Sans"/>
                <a:cs typeface="Gill Sans"/>
                <a:sym typeface="Gill Sans"/>
              </a:defRPr>
            </a:lvl9pPr>
          </a:lstStyle>
          <a:p>
            <a:pPr indent="0" lvl="0" marL="0" rtl="0" algn="l">
              <a:spcBef>
                <a:spcPts val="0"/>
              </a:spcBef>
              <a:spcAft>
                <a:spcPts val="0"/>
              </a:spcAft>
              <a:buNone/>
            </a:pPr>
            <a:fld id="{00000000-1234-1234-1234-123412341234}" type="slidenum">
              <a:rPr lang="en-US"/>
              <a:t>‹#›</a:t>
            </a:fld>
            <a:endParaRPr/>
          </a:p>
        </p:txBody>
      </p:sp>
      <p:cxnSp>
        <p:nvCxnSpPr>
          <p:cNvPr id="42" name="Google Shape;42;gceb051ea18_0_123"/>
          <p:cNvCxnSpPr/>
          <p:nvPr/>
        </p:nvCxnSpPr>
        <p:spPr>
          <a:xfrm>
            <a:off x="1088686" y="1859432"/>
            <a:ext cx="7202400"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3" name="Shape 43"/>
        <p:cNvGrpSpPr/>
        <p:nvPr/>
      </p:nvGrpSpPr>
      <p:grpSpPr>
        <a:xfrm>
          <a:off x="0" y="0"/>
          <a:ext cx="0" cy="0"/>
          <a:chOff x="0" y="0"/>
          <a:chExt cx="0" cy="0"/>
        </a:xfrm>
      </p:grpSpPr>
      <p:sp>
        <p:nvSpPr>
          <p:cNvPr id="44" name="Google Shape;44;p28"/>
          <p:cNvSpPr/>
          <p:nvPr/>
        </p:nvSpPr>
        <p:spPr>
          <a:xfrm>
            <a:off x="897905" y="0"/>
            <a:ext cx="6839998" cy="3803776"/>
          </a:xfrm>
          <a:prstGeom prst="rect">
            <a:avLst/>
          </a:prstGeom>
          <a:solidFill>
            <a:schemeClr val="dk1"/>
          </a:solidFill>
          <a:ln cap="flat" cmpd="sng" w="15875">
            <a:solidFill>
              <a:srgbClr val="002F5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cxnSp>
        <p:nvCxnSpPr>
          <p:cNvPr id="45" name="Google Shape;45;p28"/>
          <p:cNvCxnSpPr/>
          <p:nvPr/>
        </p:nvCxnSpPr>
        <p:spPr>
          <a:xfrm>
            <a:off x="892142" y="3816299"/>
            <a:ext cx="6845761" cy="0"/>
          </a:xfrm>
          <a:prstGeom prst="straightConnector1">
            <a:avLst/>
          </a:prstGeom>
          <a:noFill/>
          <a:ln cap="flat" cmpd="sng" w="31750">
            <a:solidFill>
              <a:schemeClr val="accent1"/>
            </a:solidFill>
            <a:prstDash val="solid"/>
            <a:round/>
            <a:headEnd len="sm" w="sm" type="none"/>
            <a:tailEnd len="sm" w="sm" type="none"/>
          </a:ln>
        </p:spPr>
      </p:cxnSp>
      <p:sp>
        <p:nvSpPr>
          <p:cNvPr id="46" name="Google Shape;46;p28"/>
          <p:cNvSpPr txBox="1"/>
          <p:nvPr>
            <p:ph type="title"/>
          </p:nvPr>
        </p:nvSpPr>
        <p:spPr>
          <a:xfrm>
            <a:off x="1090680" y="2168168"/>
            <a:ext cx="6482366" cy="147591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8"/>
          <p:cNvSpPr txBox="1"/>
          <p:nvPr>
            <p:ph idx="1" type="body"/>
          </p:nvPr>
        </p:nvSpPr>
        <p:spPr>
          <a:xfrm>
            <a:off x="1090680" y="3806198"/>
            <a:ext cx="6472835" cy="1012929"/>
          </a:xfrm>
          <a:prstGeom prst="rect">
            <a:avLst/>
          </a:prstGeom>
          <a:noFill/>
          <a:ln>
            <a:noFill/>
          </a:ln>
        </p:spPr>
        <p:txBody>
          <a:bodyPr anchorCtr="0" anchor="t" bIns="45700" lIns="91425" spcFirstLastPara="1" rIns="91425" wrap="square" tIns="91425">
            <a:normAutofit/>
          </a:bodyPr>
          <a:lstStyle>
            <a:lvl1pPr indent="-228600" lvl="0" marL="457200" algn="l">
              <a:lnSpc>
                <a:spcPct val="120000"/>
              </a:lnSpc>
              <a:spcBef>
                <a:spcPts val="750"/>
              </a:spcBef>
              <a:spcAft>
                <a:spcPts val="0"/>
              </a:spcAft>
              <a:buSzPts val="1600"/>
              <a:buNone/>
              <a:defRPr sz="1600">
                <a:solidFill>
                  <a:schemeClr val="dk2"/>
                </a:solidFill>
              </a:defRPr>
            </a:lvl1pPr>
            <a:lvl2pPr indent="-228600" lvl="1" marL="914400" algn="l">
              <a:lnSpc>
                <a:spcPct val="120000"/>
              </a:lnSpc>
              <a:spcBef>
                <a:spcPts val="375"/>
              </a:spcBef>
              <a:spcAft>
                <a:spcPts val="0"/>
              </a:spcAft>
              <a:buSzPts val="1350"/>
              <a:buNone/>
              <a:defRPr sz="1350">
                <a:solidFill>
                  <a:srgbClr val="8891AA"/>
                </a:solidFill>
              </a:defRPr>
            </a:lvl2pPr>
            <a:lvl3pPr indent="-228600" lvl="2" marL="1371600" algn="l">
              <a:lnSpc>
                <a:spcPct val="120000"/>
              </a:lnSpc>
              <a:spcBef>
                <a:spcPts val="375"/>
              </a:spcBef>
              <a:spcAft>
                <a:spcPts val="0"/>
              </a:spcAft>
              <a:buSzPts val="1350"/>
              <a:buNone/>
              <a:defRPr sz="1350">
                <a:solidFill>
                  <a:srgbClr val="8891AA"/>
                </a:solidFill>
              </a:defRPr>
            </a:lvl3pPr>
            <a:lvl4pPr indent="-228600" lvl="3" marL="1828800" algn="l">
              <a:lnSpc>
                <a:spcPct val="120000"/>
              </a:lnSpc>
              <a:spcBef>
                <a:spcPts val="375"/>
              </a:spcBef>
              <a:spcAft>
                <a:spcPts val="0"/>
              </a:spcAft>
              <a:buSzPts val="1200"/>
              <a:buNone/>
              <a:defRPr sz="1200">
                <a:solidFill>
                  <a:srgbClr val="8891AA"/>
                </a:solidFill>
              </a:defRPr>
            </a:lvl4pPr>
            <a:lvl5pPr indent="-228600" lvl="4" marL="2286000" algn="l">
              <a:lnSpc>
                <a:spcPct val="120000"/>
              </a:lnSpc>
              <a:spcBef>
                <a:spcPts val="375"/>
              </a:spcBef>
              <a:spcAft>
                <a:spcPts val="0"/>
              </a:spcAft>
              <a:buSzPts val="1200"/>
              <a:buNone/>
              <a:defRPr sz="1200">
                <a:solidFill>
                  <a:srgbClr val="8891AA"/>
                </a:solidFill>
              </a:defRPr>
            </a:lvl5pPr>
            <a:lvl6pPr indent="-228600" lvl="5" marL="2743200" algn="l">
              <a:lnSpc>
                <a:spcPct val="120000"/>
              </a:lnSpc>
              <a:spcBef>
                <a:spcPts val="375"/>
              </a:spcBef>
              <a:spcAft>
                <a:spcPts val="0"/>
              </a:spcAft>
              <a:buSzPts val="1200"/>
              <a:buNone/>
              <a:defRPr sz="1200">
                <a:solidFill>
                  <a:srgbClr val="8891AA"/>
                </a:solidFill>
              </a:defRPr>
            </a:lvl6pPr>
            <a:lvl7pPr indent="-228600" lvl="6" marL="3200400" algn="l">
              <a:lnSpc>
                <a:spcPct val="120000"/>
              </a:lnSpc>
              <a:spcBef>
                <a:spcPts val="375"/>
              </a:spcBef>
              <a:spcAft>
                <a:spcPts val="0"/>
              </a:spcAft>
              <a:buSzPts val="1200"/>
              <a:buNone/>
              <a:defRPr sz="1200">
                <a:solidFill>
                  <a:srgbClr val="8891AA"/>
                </a:solidFill>
              </a:defRPr>
            </a:lvl7pPr>
            <a:lvl8pPr indent="-228600" lvl="7" marL="3657600" algn="l">
              <a:lnSpc>
                <a:spcPct val="120000"/>
              </a:lnSpc>
              <a:spcBef>
                <a:spcPts val="375"/>
              </a:spcBef>
              <a:spcAft>
                <a:spcPts val="0"/>
              </a:spcAft>
              <a:buSzPts val="1200"/>
              <a:buNone/>
              <a:defRPr sz="1200">
                <a:solidFill>
                  <a:srgbClr val="8891AA"/>
                </a:solidFill>
              </a:defRPr>
            </a:lvl8pPr>
            <a:lvl9pPr indent="-228600" lvl="8" marL="4114800" algn="l">
              <a:lnSpc>
                <a:spcPct val="120000"/>
              </a:lnSpc>
              <a:spcBef>
                <a:spcPts val="375"/>
              </a:spcBef>
              <a:spcAft>
                <a:spcPts val="0"/>
              </a:spcAft>
              <a:buSzPts val="1200"/>
              <a:buNone/>
              <a:defRPr sz="1200">
                <a:solidFill>
                  <a:srgbClr val="8891AA"/>
                </a:solidFill>
              </a:defRPr>
            </a:lvl9pPr>
          </a:lstStyle>
          <a:p/>
        </p:txBody>
      </p:sp>
      <p:sp>
        <p:nvSpPr>
          <p:cNvPr id="48" name="Google Shape;48;p28"/>
          <p:cNvSpPr txBox="1"/>
          <p:nvPr>
            <p:ph idx="10" type="dt"/>
          </p:nvPr>
        </p:nvSpPr>
        <p:spPr>
          <a:xfrm>
            <a:off x="7490462" y="6213011"/>
            <a:ext cx="800680" cy="30813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8"/>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with 2 columns" type="twoObj">
  <p:cSld name="TWO_OBJECTS">
    <p:spTree>
      <p:nvGrpSpPr>
        <p:cNvPr id="50" name="Shape 50"/>
        <p:cNvGrpSpPr/>
        <p:nvPr/>
      </p:nvGrpSpPr>
      <p:grpSpPr>
        <a:xfrm>
          <a:off x="0" y="0"/>
          <a:ext cx="0" cy="0"/>
          <a:chOff x="0" y="0"/>
          <a:chExt cx="0" cy="0"/>
        </a:xfrm>
      </p:grpSpPr>
      <p:sp>
        <p:nvSpPr>
          <p:cNvPr id="51" name="Google Shape;51;p29"/>
          <p:cNvSpPr/>
          <p:nvPr/>
        </p:nvSpPr>
        <p:spPr>
          <a:xfrm>
            <a:off x="897905" y="0"/>
            <a:ext cx="7557940" cy="1847088"/>
          </a:xfrm>
          <a:prstGeom prst="rect">
            <a:avLst/>
          </a:prstGeom>
          <a:solidFill>
            <a:schemeClr val="dk1"/>
          </a:solidFill>
          <a:ln cap="flat" cmpd="sng" w="15875">
            <a:solidFill>
              <a:srgbClr val="002F5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cxnSp>
        <p:nvCxnSpPr>
          <p:cNvPr id="52" name="Google Shape;52;p29"/>
          <p:cNvCxnSpPr/>
          <p:nvPr/>
        </p:nvCxnSpPr>
        <p:spPr>
          <a:xfrm flipH="1" rot="10800000">
            <a:off x="892142" y="1847089"/>
            <a:ext cx="7563703" cy="12523"/>
          </a:xfrm>
          <a:prstGeom prst="straightConnector1">
            <a:avLst/>
          </a:prstGeom>
          <a:noFill/>
          <a:ln cap="flat" cmpd="sng" w="31750">
            <a:solidFill>
              <a:schemeClr val="accent1"/>
            </a:solidFill>
            <a:prstDash val="solid"/>
            <a:round/>
            <a:headEnd len="sm" w="sm" type="none"/>
            <a:tailEnd len="sm" w="sm" type="none"/>
          </a:ln>
        </p:spPr>
      </p:cxnSp>
      <p:sp>
        <p:nvSpPr>
          <p:cNvPr id="53" name="Google Shape;53;p29"/>
          <p:cNvSpPr txBox="1"/>
          <p:nvPr>
            <p:ph type="title"/>
          </p:nvPr>
        </p:nvSpPr>
        <p:spPr>
          <a:xfrm>
            <a:off x="1086913" y="804890"/>
            <a:ext cx="7204226" cy="90345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9"/>
          <p:cNvSpPr txBox="1"/>
          <p:nvPr>
            <p:ph idx="1" type="body"/>
          </p:nvPr>
        </p:nvSpPr>
        <p:spPr>
          <a:xfrm>
            <a:off x="1085498" y="2010878"/>
            <a:ext cx="3483864" cy="4049804"/>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750"/>
              </a:spcBef>
              <a:spcAft>
                <a:spcPts val="0"/>
              </a:spcAft>
              <a:buSzPts val="1600"/>
              <a:buChar char="•"/>
              <a:defRPr>
                <a:solidFill>
                  <a:schemeClr val="dk2"/>
                </a:solidFill>
              </a:defRPr>
            </a:lvl1pPr>
            <a:lvl2pPr indent="-317500" lvl="1" marL="914400" algn="l">
              <a:lnSpc>
                <a:spcPct val="120000"/>
              </a:lnSpc>
              <a:spcBef>
                <a:spcPts val="375"/>
              </a:spcBef>
              <a:spcAft>
                <a:spcPts val="0"/>
              </a:spcAft>
              <a:buSzPts val="1400"/>
              <a:buChar char="•"/>
              <a:defRPr>
                <a:solidFill>
                  <a:schemeClr val="dk2"/>
                </a:solidFill>
              </a:defRPr>
            </a:lvl2pPr>
            <a:lvl3pPr indent="-304800" lvl="2" marL="1371600" algn="l">
              <a:lnSpc>
                <a:spcPct val="120000"/>
              </a:lnSpc>
              <a:spcBef>
                <a:spcPts val="375"/>
              </a:spcBef>
              <a:spcAft>
                <a:spcPts val="0"/>
              </a:spcAft>
              <a:buSzPts val="1200"/>
              <a:buChar char="•"/>
              <a:defRPr>
                <a:solidFill>
                  <a:schemeClr val="dk2"/>
                </a:solidFill>
              </a:defRPr>
            </a:lvl3pPr>
            <a:lvl4pPr indent="-295275" lvl="3" marL="1828800" algn="l">
              <a:lnSpc>
                <a:spcPct val="120000"/>
              </a:lnSpc>
              <a:spcBef>
                <a:spcPts val="375"/>
              </a:spcBef>
              <a:spcAft>
                <a:spcPts val="0"/>
              </a:spcAft>
              <a:buSzPts val="1050"/>
              <a:buChar char="•"/>
              <a:defRPr>
                <a:solidFill>
                  <a:schemeClr val="dk2"/>
                </a:solidFill>
              </a:defRPr>
            </a:lvl4pPr>
            <a:lvl5pPr indent="-285750" lvl="4" marL="2286000" algn="l">
              <a:lnSpc>
                <a:spcPct val="120000"/>
              </a:lnSpc>
              <a:spcBef>
                <a:spcPts val="375"/>
              </a:spcBef>
              <a:spcAft>
                <a:spcPts val="0"/>
              </a:spcAft>
              <a:buSzPts val="900"/>
              <a:buChar char="•"/>
              <a:defRPr>
                <a:solidFill>
                  <a:schemeClr val="dk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55" name="Google Shape;55;p29"/>
          <p:cNvSpPr txBox="1"/>
          <p:nvPr>
            <p:ph idx="2" type="body"/>
          </p:nvPr>
        </p:nvSpPr>
        <p:spPr>
          <a:xfrm>
            <a:off x="4810328" y="2017345"/>
            <a:ext cx="3483864" cy="4043339"/>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750"/>
              </a:spcBef>
              <a:spcAft>
                <a:spcPts val="0"/>
              </a:spcAft>
              <a:buSzPts val="1600"/>
              <a:buChar char="•"/>
              <a:defRPr>
                <a:solidFill>
                  <a:schemeClr val="dk2"/>
                </a:solidFill>
              </a:defRPr>
            </a:lvl1pPr>
            <a:lvl2pPr indent="-317500" lvl="1" marL="914400" algn="l">
              <a:lnSpc>
                <a:spcPct val="120000"/>
              </a:lnSpc>
              <a:spcBef>
                <a:spcPts val="375"/>
              </a:spcBef>
              <a:spcAft>
                <a:spcPts val="0"/>
              </a:spcAft>
              <a:buSzPts val="1400"/>
              <a:buChar char="•"/>
              <a:defRPr>
                <a:solidFill>
                  <a:schemeClr val="dk2"/>
                </a:solidFill>
              </a:defRPr>
            </a:lvl2pPr>
            <a:lvl3pPr indent="-304800" lvl="2" marL="1371600" algn="l">
              <a:lnSpc>
                <a:spcPct val="120000"/>
              </a:lnSpc>
              <a:spcBef>
                <a:spcPts val="375"/>
              </a:spcBef>
              <a:spcAft>
                <a:spcPts val="0"/>
              </a:spcAft>
              <a:buSzPts val="1200"/>
              <a:buChar char="•"/>
              <a:defRPr>
                <a:solidFill>
                  <a:schemeClr val="dk2"/>
                </a:solidFill>
              </a:defRPr>
            </a:lvl3pPr>
            <a:lvl4pPr indent="-295275" lvl="3" marL="1828800" algn="l">
              <a:lnSpc>
                <a:spcPct val="120000"/>
              </a:lnSpc>
              <a:spcBef>
                <a:spcPts val="375"/>
              </a:spcBef>
              <a:spcAft>
                <a:spcPts val="0"/>
              </a:spcAft>
              <a:buSzPts val="1050"/>
              <a:buChar char="•"/>
              <a:defRPr>
                <a:solidFill>
                  <a:schemeClr val="dk2"/>
                </a:solidFill>
              </a:defRPr>
            </a:lvl4pPr>
            <a:lvl5pPr indent="-285750" lvl="4" marL="2286000" algn="l">
              <a:lnSpc>
                <a:spcPct val="120000"/>
              </a:lnSpc>
              <a:spcBef>
                <a:spcPts val="375"/>
              </a:spcBef>
              <a:spcAft>
                <a:spcPts val="0"/>
              </a:spcAft>
              <a:buSzPts val="900"/>
              <a:buChar char="•"/>
              <a:defRPr>
                <a:solidFill>
                  <a:schemeClr val="dk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56" name="Google Shape;56;p29"/>
          <p:cNvSpPr txBox="1"/>
          <p:nvPr>
            <p:ph idx="10" type="dt"/>
          </p:nvPr>
        </p:nvSpPr>
        <p:spPr>
          <a:xfrm>
            <a:off x="7490462" y="6213011"/>
            <a:ext cx="800680" cy="30813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9"/>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with Comparison" type="twoTxTwoObj">
  <p:cSld name="TWO_OBJECTS_WITH_TEXT">
    <p:spTree>
      <p:nvGrpSpPr>
        <p:cNvPr id="58" name="Shape 58"/>
        <p:cNvGrpSpPr/>
        <p:nvPr/>
      </p:nvGrpSpPr>
      <p:grpSpPr>
        <a:xfrm>
          <a:off x="0" y="0"/>
          <a:ext cx="0" cy="0"/>
          <a:chOff x="0" y="0"/>
          <a:chExt cx="0" cy="0"/>
        </a:xfrm>
      </p:grpSpPr>
      <p:sp>
        <p:nvSpPr>
          <p:cNvPr id="59" name="Google Shape;59;p30"/>
          <p:cNvSpPr/>
          <p:nvPr/>
        </p:nvSpPr>
        <p:spPr>
          <a:xfrm>
            <a:off x="897905" y="0"/>
            <a:ext cx="7557940" cy="1844314"/>
          </a:xfrm>
          <a:prstGeom prst="rect">
            <a:avLst/>
          </a:prstGeom>
          <a:solidFill>
            <a:schemeClr val="dk1"/>
          </a:solidFill>
          <a:ln cap="flat" cmpd="sng" w="15875">
            <a:solidFill>
              <a:srgbClr val="002F5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cxnSp>
        <p:nvCxnSpPr>
          <p:cNvPr id="60" name="Google Shape;60;p30"/>
          <p:cNvCxnSpPr/>
          <p:nvPr/>
        </p:nvCxnSpPr>
        <p:spPr>
          <a:xfrm flipH="1" rot="10800000">
            <a:off x="892142" y="1847089"/>
            <a:ext cx="7563703" cy="12523"/>
          </a:xfrm>
          <a:prstGeom prst="straightConnector1">
            <a:avLst/>
          </a:prstGeom>
          <a:noFill/>
          <a:ln cap="flat" cmpd="sng" w="31750">
            <a:solidFill>
              <a:schemeClr val="accent1"/>
            </a:solidFill>
            <a:prstDash val="solid"/>
            <a:round/>
            <a:headEnd len="sm" w="sm" type="none"/>
            <a:tailEnd len="sm" w="sm" type="none"/>
          </a:ln>
        </p:spPr>
      </p:cxnSp>
      <p:sp>
        <p:nvSpPr>
          <p:cNvPr id="61" name="Google Shape;61;p30"/>
          <p:cNvSpPr txBox="1"/>
          <p:nvPr>
            <p:ph type="title"/>
          </p:nvPr>
        </p:nvSpPr>
        <p:spPr>
          <a:xfrm>
            <a:off x="1085394" y="804167"/>
            <a:ext cx="7205746" cy="879528"/>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30"/>
          <p:cNvSpPr txBox="1"/>
          <p:nvPr>
            <p:ph idx="1" type="body"/>
          </p:nvPr>
        </p:nvSpPr>
        <p:spPr>
          <a:xfrm>
            <a:off x="1085393" y="2019552"/>
            <a:ext cx="3483864" cy="801943"/>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750"/>
              </a:spcBef>
              <a:spcAft>
                <a:spcPts val="0"/>
              </a:spcAft>
              <a:buSzPts val="1800"/>
              <a:buNone/>
              <a:defRPr b="0" sz="1800" cap="none">
                <a:solidFill>
                  <a:schemeClr val="dk1"/>
                </a:solidFill>
              </a:defRPr>
            </a:lvl1pPr>
            <a:lvl2pPr indent="-228600" lvl="1" marL="914400" algn="l">
              <a:lnSpc>
                <a:spcPct val="120000"/>
              </a:lnSpc>
              <a:spcBef>
                <a:spcPts val="375"/>
              </a:spcBef>
              <a:spcAft>
                <a:spcPts val="0"/>
              </a:spcAft>
              <a:buSzPts val="1500"/>
              <a:buNone/>
              <a:defRPr b="1" sz="1500"/>
            </a:lvl2pPr>
            <a:lvl3pPr indent="-228600" lvl="2" marL="1371600" algn="l">
              <a:lnSpc>
                <a:spcPct val="120000"/>
              </a:lnSpc>
              <a:spcBef>
                <a:spcPts val="375"/>
              </a:spcBef>
              <a:spcAft>
                <a:spcPts val="0"/>
              </a:spcAft>
              <a:buSzPts val="1350"/>
              <a:buNone/>
              <a:defRPr b="1" sz="1350"/>
            </a:lvl3pPr>
            <a:lvl4pPr indent="-228600" lvl="3" marL="1828800" algn="l">
              <a:lnSpc>
                <a:spcPct val="120000"/>
              </a:lnSpc>
              <a:spcBef>
                <a:spcPts val="375"/>
              </a:spcBef>
              <a:spcAft>
                <a:spcPts val="0"/>
              </a:spcAft>
              <a:buSzPts val="1200"/>
              <a:buNone/>
              <a:defRPr b="1" sz="1200"/>
            </a:lvl4pPr>
            <a:lvl5pPr indent="-228600" lvl="4" marL="2286000" algn="l">
              <a:lnSpc>
                <a:spcPct val="120000"/>
              </a:lnSpc>
              <a:spcBef>
                <a:spcPts val="375"/>
              </a:spcBef>
              <a:spcAft>
                <a:spcPts val="0"/>
              </a:spcAft>
              <a:buSzPts val="1200"/>
              <a:buNone/>
              <a:defRPr b="1" sz="1200"/>
            </a:lvl5pPr>
            <a:lvl6pPr indent="-228600" lvl="5" marL="2743200" algn="l">
              <a:lnSpc>
                <a:spcPct val="120000"/>
              </a:lnSpc>
              <a:spcBef>
                <a:spcPts val="375"/>
              </a:spcBef>
              <a:spcAft>
                <a:spcPts val="0"/>
              </a:spcAft>
              <a:buSzPts val="1200"/>
              <a:buNone/>
              <a:defRPr b="1" sz="1200"/>
            </a:lvl6pPr>
            <a:lvl7pPr indent="-228600" lvl="6" marL="3200400" algn="l">
              <a:lnSpc>
                <a:spcPct val="120000"/>
              </a:lnSpc>
              <a:spcBef>
                <a:spcPts val="375"/>
              </a:spcBef>
              <a:spcAft>
                <a:spcPts val="0"/>
              </a:spcAft>
              <a:buSzPts val="1200"/>
              <a:buNone/>
              <a:defRPr b="1" sz="1200"/>
            </a:lvl7pPr>
            <a:lvl8pPr indent="-228600" lvl="7" marL="3657600" algn="l">
              <a:lnSpc>
                <a:spcPct val="120000"/>
              </a:lnSpc>
              <a:spcBef>
                <a:spcPts val="375"/>
              </a:spcBef>
              <a:spcAft>
                <a:spcPts val="0"/>
              </a:spcAft>
              <a:buSzPts val="1200"/>
              <a:buNone/>
              <a:defRPr b="1" sz="1200"/>
            </a:lvl8pPr>
            <a:lvl9pPr indent="-228600" lvl="8" marL="4114800" algn="l">
              <a:lnSpc>
                <a:spcPct val="120000"/>
              </a:lnSpc>
              <a:spcBef>
                <a:spcPts val="375"/>
              </a:spcBef>
              <a:spcAft>
                <a:spcPts val="0"/>
              </a:spcAft>
              <a:buSzPts val="1200"/>
              <a:buNone/>
              <a:defRPr b="1" sz="1200"/>
            </a:lvl9pPr>
          </a:lstStyle>
          <a:p/>
        </p:txBody>
      </p:sp>
      <p:sp>
        <p:nvSpPr>
          <p:cNvPr id="63" name="Google Shape;63;p30"/>
          <p:cNvSpPr txBox="1"/>
          <p:nvPr>
            <p:ph idx="2" type="body"/>
          </p:nvPr>
        </p:nvSpPr>
        <p:spPr>
          <a:xfrm>
            <a:off x="1085393" y="2824270"/>
            <a:ext cx="3483864" cy="3230542"/>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750"/>
              </a:spcBef>
              <a:spcAft>
                <a:spcPts val="0"/>
              </a:spcAft>
              <a:buSzPts val="1600"/>
              <a:buChar char="•"/>
              <a:defRPr>
                <a:solidFill>
                  <a:schemeClr val="dk2"/>
                </a:solidFill>
              </a:defRPr>
            </a:lvl1pPr>
            <a:lvl2pPr indent="-317500" lvl="1" marL="914400" algn="l">
              <a:lnSpc>
                <a:spcPct val="120000"/>
              </a:lnSpc>
              <a:spcBef>
                <a:spcPts val="375"/>
              </a:spcBef>
              <a:spcAft>
                <a:spcPts val="0"/>
              </a:spcAft>
              <a:buSzPts val="1400"/>
              <a:buChar char="•"/>
              <a:defRPr>
                <a:solidFill>
                  <a:schemeClr val="dk2"/>
                </a:solidFill>
              </a:defRPr>
            </a:lvl2pPr>
            <a:lvl3pPr indent="-304800" lvl="2" marL="1371600" algn="l">
              <a:lnSpc>
                <a:spcPct val="120000"/>
              </a:lnSpc>
              <a:spcBef>
                <a:spcPts val="375"/>
              </a:spcBef>
              <a:spcAft>
                <a:spcPts val="0"/>
              </a:spcAft>
              <a:buSzPts val="1200"/>
              <a:buChar char="•"/>
              <a:defRPr>
                <a:solidFill>
                  <a:schemeClr val="dk2"/>
                </a:solidFill>
              </a:defRPr>
            </a:lvl3pPr>
            <a:lvl4pPr indent="-295275" lvl="3" marL="1828800" algn="l">
              <a:lnSpc>
                <a:spcPct val="120000"/>
              </a:lnSpc>
              <a:spcBef>
                <a:spcPts val="375"/>
              </a:spcBef>
              <a:spcAft>
                <a:spcPts val="0"/>
              </a:spcAft>
              <a:buSzPts val="1050"/>
              <a:buChar char="•"/>
              <a:defRPr>
                <a:solidFill>
                  <a:schemeClr val="dk2"/>
                </a:solidFill>
              </a:defRPr>
            </a:lvl4pPr>
            <a:lvl5pPr indent="-285750" lvl="4" marL="2286000" algn="l">
              <a:lnSpc>
                <a:spcPct val="120000"/>
              </a:lnSpc>
              <a:spcBef>
                <a:spcPts val="375"/>
              </a:spcBef>
              <a:spcAft>
                <a:spcPts val="0"/>
              </a:spcAft>
              <a:buSzPts val="900"/>
              <a:buChar char="•"/>
              <a:defRPr>
                <a:solidFill>
                  <a:schemeClr val="dk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64" name="Google Shape;64;p30"/>
          <p:cNvSpPr txBox="1"/>
          <p:nvPr>
            <p:ph idx="3" type="body"/>
          </p:nvPr>
        </p:nvSpPr>
        <p:spPr>
          <a:xfrm>
            <a:off x="4809272" y="2023006"/>
            <a:ext cx="3483864" cy="80223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750"/>
              </a:spcBef>
              <a:spcAft>
                <a:spcPts val="0"/>
              </a:spcAft>
              <a:buSzPts val="1800"/>
              <a:buNone/>
              <a:defRPr b="0" sz="1800" cap="none">
                <a:solidFill>
                  <a:schemeClr val="dk1"/>
                </a:solidFill>
              </a:defRPr>
            </a:lvl1pPr>
            <a:lvl2pPr indent="-228600" lvl="1" marL="914400" algn="l">
              <a:lnSpc>
                <a:spcPct val="120000"/>
              </a:lnSpc>
              <a:spcBef>
                <a:spcPts val="375"/>
              </a:spcBef>
              <a:spcAft>
                <a:spcPts val="0"/>
              </a:spcAft>
              <a:buSzPts val="1500"/>
              <a:buNone/>
              <a:defRPr b="1" sz="1500"/>
            </a:lvl2pPr>
            <a:lvl3pPr indent="-228600" lvl="2" marL="1371600" algn="l">
              <a:lnSpc>
                <a:spcPct val="120000"/>
              </a:lnSpc>
              <a:spcBef>
                <a:spcPts val="375"/>
              </a:spcBef>
              <a:spcAft>
                <a:spcPts val="0"/>
              </a:spcAft>
              <a:buSzPts val="1350"/>
              <a:buNone/>
              <a:defRPr b="1" sz="1350"/>
            </a:lvl3pPr>
            <a:lvl4pPr indent="-228600" lvl="3" marL="1828800" algn="l">
              <a:lnSpc>
                <a:spcPct val="120000"/>
              </a:lnSpc>
              <a:spcBef>
                <a:spcPts val="375"/>
              </a:spcBef>
              <a:spcAft>
                <a:spcPts val="0"/>
              </a:spcAft>
              <a:buSzPts val="1200"/>
              <a:buNone/>
              <a:defRPr b="1" sz="1200"/>
            </a:lvl4pPr>
            <a:lvl5pPr indent="-228600" lvl="4" marL="2286000" algn="l">
              <a:lnSpc>
                <a:spcPct val="120000"/>
              </a:lnSpc>
              <a:spcBef>
                <a:spcPts val="375"/>
              </a:spcBef>
              <a:spcAft>
                <a:spcPts val="0"/>
              </a:spcAft>
              <a:buSzPts val="1200"/>
              <a:buNone/>
              <a:defRPr b="1" sz="1200"/>
            </a:lvl5pPr>
            <a:lvl6pPr indent="-228600" lvl="5" marL="2743200" algn="l">
              <a:lnSpc>
                <a:spcPct val="120000"/>
              </a:lnSpc>
              <a:spcBef>
                <a:spcPts val="375"/>
              </a:spcBef>
              <a:spcAft>
                <a:spcPts val="0"/>
              </a:spcAft>
              <a:buSzPts val="1200"/>
              <a:buNone/>
              <a:defRPr b="1" sz="1200"/>
            </a:lvl6pPr>
            <a:lvl7pPr indent="-228600" lvl="6" marL="3200400" algn="l">
              <a:lnSpc>
                <a:spcPct val="120000"/>
              </a:lnSpc>
              <a:spcBef>
                <a:spcPts val="375"/>
              </a:spcBef>
              <a:spcAft>
                <a:spcPts val="0"/>
              </a:spcAft>
              <a:buSzPts val="1200"/>
              <a:buNone/>
              <a:defRPr b="1" sz="1200"/>
            </a:lvl7pPr>
            <a:lvl8pPr indent="-228600" lvl="7" marL="3657600" algn="l">
              <a:lnSpc>
                <a:spcPct val="120000"/>
              </a:lnSpc>
              <a:spcBef>
                <a:spcPts val="375"/>
              </a:spcBef>
              <a:spcAft>
                <a:spcPts val="0"/>
              </a:spcAft>
              <a:buSzPts val="1200"/>
              <a:buNone/>
              <a:defRPr b="1" sz="1200"/>
            </a:lvl8pPr>
            <a:lvl9pPr indent="-228600" lvl="8" marL="4114800" algn="l">
              <a:lnSpc>
                <a:spcPct val="120000"/>
              </a:lnSpc>
              <a:spcBef>
                <a:spcPts val="375"/>
              </a:spcBef>
              <a:spcAft>
                <a:spcPts val="0"/>
              </a:spcAft>
              <a:buSzPts val="1200"/>
              <a:buNone/>
              <a:defRPr b="1" sz="1200"/>
            </a:lvl9pPr>
          </a:lstStyle>
          <a:p/>
        </p:txBody>
      </p:sp>
      <p:sp>
        <p:nvSpPr>
          <p:cNvPr id="65" name="Google Shape;65;p30"/>
          <p:cNvSpPr txBox="1"/>
          <p:nvPr>
            <p:ph idx="4" type="body"/>
          </p:nvPr>
        </p:nvSpPr>
        <p:spPr>
          <a:xfrm>
            <a:off x="4809272" y="2821494"/>
            <a:ext cx="3483864" cy="3233321"/>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750"/>
              </a:spcBef>
              <a:spcAft>
                <a:spcPts val="0"/>
              </a:spcAft>
              <a:buSzPts val="1600"/>
              <a:buChar char="•"/>
              <a:defRPr>
                <a:solidFill>
                  <a:schemeClr val="dk2"/>
                </a:solidFill>
              </a:defRPr>
            </a:lvl1pPr>
            <a:lvl2pPr indent="-317500" lvl="1" marL="914400" algn="l">
              <a:lnSpc>
                <a:spcPct val="120000"/>
              </a:lnSpc>
              <a:spcBef>
                <a:spcPts val="375"/>
              </a:spcBef>
              <a:spcAft>
                <a:spcPts val="0"/>
              </a:spcAft>
              <a:buSzPts val="1400"/>
              <a:buChar char="•"/>
              <a:defRPr>
                <a:solidFill>
                  <a:schemeClr val="dk2"/>
                </a:solidFill>
              </a:defRPr>
            </a:lvl2pPr>
            <a:lvl3pPr indent="-304800" lvl="2" marL="1371600" algn="l">
              <a:lnSpc>
                <a:spcPct val="120000"/>
              </a:lnSpc>
              <a:spcBef>
                <a:spcPts val="375"/>
              </a:spcBef>
              <a:spcAft>
                <a:spcPts val="0"/>
              </a:spcAft>
              <a:buSzPts val="1200"/>
              <a:buChar char="•"/>
              <a:defRPr>
                <a:solidFill>
                  <a:schemeClr val="dk2"/>
                </a:solidFill>
              </a:defRPr>
            </a:lvl3pPr>
            <a:lvl4pPr indent="-295275" lvl="3" marL="1828800" algn="l">
              <a:lnSpc>
                <a:spcPct val="120000"/>
              </a:lnSpc>
              <a:spcBef>
                <a:spcPts val="375"/>
              </a:spcBef>
              <a:spcAft>
                <a:spcPts val="0"/>
              </a:spcAft>
              <a:buSzPts val="1050"/>
              <a:buChar char="•"/>
              <a:defRPr>
                <a:solidFill>
                  <a:schemeClr val="dk2"/>
                </a:solidFill>
              </a:defRPr>
            </a:lvl4pPr>
            <a:lvl5pPr indent="-285750" lvl="4" marL="2286000" algn="l">
              <a:lnSpc>
                <a:spcPct val="120000"/>
              </a:lnSpc>
              <a:spcBef>
                <a:spcPts val="375"/>
              </a:spcBef>
              <a:spcAft>
                <a:spcPts val="0"/>
              </a:spcAft>
              <a:buSzPts val="900"/>
              <a:buChar char="•"/>
              <a:defRPr>
                <a:solidFill>
                  <a:schemeClr val="dk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66" name="Google Shape;66;p30"/>
          <p:cNvSpPr txBox="1"/>
          <p:nvPr>
            <p:ph idx="10" type="dt"/>
          </p:nvPr>
        </p:nvSpPr>
        <p:spPr>
          <a:xfrm>
            <a:off x="7490462" y="6213011"/>
            <a:ext cx="800680" cy="30813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0"/>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ide Header with content" type="objTx">
  <p:cSld name="OBJECT_WITH_CAPTION_TEXT">
    <p:spTree>
      <p:nvGrpSpPr>
        <p:cNvPr id="68" name="Shape 68"/>
        <p:cNvGrpSpPr/>
        <p:nvPr/>
      </p:nvGrpSpPr>
      <p:grpSpPr>
        <a:xfrm>
          <a:off x="0" y="0"/>
          <a:ext cx="0" cy="0"/>
          <a:chOff x="0" y="0"/>
          <a:chExt cx="0" cy="0"/>
        </a:xfrm>
      </p:grpSpPr>
      <p:sp>
        <p:nvSpPr>
          <p:cNvPr id="69" name="Google Shape;69;p31"/>
          <p:cNvSpPr/>
          <p:nvPr/>
        </p:nvSpPr>
        <p:spPr>
          <a:xfrm>
            <a:off x="0" y="798973"/>
            <a:ext cx="3648174" cy="2326818"/>
          </a:xfrm>
          <a:prstGeom prst="rect">
            <a:avLst/>
          </a:prstGeom>
          <a:solidFill>
            <a:schemeClr val="dk1"/>
          </a:solidFill>
          <a:ln cap="flat" cmpd="sng" w="15875">
            <a:solidFill>
              <a:srgbClr val="002F5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cxnSp>
        <p:nvCxnSpPr>
          <p:cNvPr id="70" name="Google Shape;70;p31"/>
          <p:cNvCxnSpPr/>
          <p:nvPr/>
        </p:nvCxnSpPr>
        <p:spPr>
          <a:xfrm flipH="1" rot="10800000">
            <a:off x="2" y="3119532"/>
            <a:ext cx="3644507" cy="6261"/>
          </a:xfrm>
          <a:prstGeom prst="straightConnector1">
            <a:avLst/>
          </a:prstGeom>
          <a:noFill/>
          <a:ln cap="flat" cmpd="sng" w="31750">
            <a:solidFill>
              <a:schemeClr val="accent1"/>
            </a:solidFill>
            <a:prstDash val="solid"/>
            <a:round/>
            <a:headEnd len="sm" w="sm" type="none"/>
            <a:tailEnd len="sm" w="sm" type="none"/>
          </a:ln>
        </p:spPr>
      </p:cxnSp>
      <p:sp>
        <p:nvSpPr>
          <p:cNvPr id="71" name="Google Shape;71;p31"/>
          <p:cNvSpPr txBox="1"/>
          <p:nvPr>
            <p:ph type="title"/>
          </p:nvPr>
        </p:nvSpPr>
        <p:spPr>
          <a:xfrm>
            <a:off x="1083504" y="798973"/>
            <a:ext cx="2456260" cy="224711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1"/>
          <p:cNvSpPr txBox="1"/>
          <p:nvPr>
            <p:ph idx="1" type="body"/>
          </p:nvPr>
        </p:nvSpPr>
        <p:spPr>
          <a:xfrm>
            <a:off x="3782786" y="798976"/>
            <a:ext cx="4509353" cy="5255837"/>
          </a:xfrm>
          <a:prstGeom prst="rect">
            <a:avLst/>
          </a:prstGeom>
          <a:noFill/>
          <a:ln>
            <a:noFill/>
          </a:ln>
        </p:spPr>
        <p:txBody>
          <a:bodyPr anchorCtr="0" anchor="ctr" bIns="45700" lIns="91425" spcFirstLastPara="1" rIns="91425" wrap="square" tIns="45700">
            <a:normAutofit/>
          </a:bodyPr>
          <a:lstStyle>
            <a:lvl1pPr indent="-330200" lvl="0" marL="457200" algn="l">
              <a:lnSpc>
                <a:spcPct val="120000"/>
              </a:lnSpc>
              <a:spcBef>
                <a:spcPts val="750"/>
              </a:spcBef>
              <a:spcAft>
                <a:spcPts val="0"/>
              </a:spcAft>
              <a:buSzPts val="1600"/>
              <a:buChar char="•"/>
              <a:defRPr>
                <a:solidFill>
                  <a:schemeClr val="dk2"/>
                </a:solidFill>
              </a:defRPr>
            </a:lvl1pPr>
            <a:lvl2pPr indent="-317500" lvl="1" marL="914400" algn="l">
              <a:lnSpc>
                <a:spcPct val="120000"/>
              </a:lnSpc>
              <a:spcBef>
                <a:spcPts val="375"/>
              </a:spcBef>
              <a:spcAft>
                <a:spcPts val="0"/>
              </a:spcAft>
              <a:buSzPts val="1400"/>
              <a:buChar char="•"/>
              <a:defRPr>
                <a:solidFill>
                  <a:schemeClr val="dk2"/>
                </a:solidFill>
              </a:defRPr>
            </a:lvl2pPr>
            <a:lvl3pPr indent="-304800" lvl="2" marL="1371600" algn="l">
              <a:lnSpc>
                <a:spcPct val="120000"/>
              </a:lnSpc>
              <a:spcBef>
                <a:spcPts val="375"/>
              </a:spcBef>
              <a:spcAft>
                <a:spcPts val="0"/>
              </a:spcAft>
              <a:buSzPts val="1200"/>
              <a:buChar char="•"/>
              <a:defRPr>
                <a:solidFill>
                  <a:schemeClr val="dk2"/>
                </a:solidFill>
              </a:defRPr>
            </a:lvl3pPr>
            <a:lvl4pPr indent="-295275" lvl="3" marL="1828800" algn="l">
              <a:lnSpc>
                <a:spcPct val="120000"/>
              </a:lnSpc>
              <a:spcBef>
                <a:spcPts val="375"/>
              </a:spcBef>
              <a:spcAft>
                <a:spcPts val="0"/>
              </a:spcAft>
              <a:buSzPts val="1050"/>
              <a:buChar char="•"/>
              <a:defRPr>
                <a:solidFill>
                  <a:schemeClr val="dk2"/>
                </a:solidFill>
              </a:defRPr>
            </a:lvl4pPr>
            <a:lvl5pPr indent="-285750" lvl="4" marL="2286000" algn="l">
              <a:lnSpc>
                <a:spcPct val="120000"/>
              </a:lnSpc>
              <a:spcBef>
                <a:spcPts val="375"/>
              </a:spcBef>
              <a:spcAft>
                <a:spcPts val="0"/>
              </a:spcAft>
              <a:buSzPts val="900"/>
              <a:buChar char="•"/>
              <a:defRPr>
                <a:solidFill>
                  <a:schemeClr val="dk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73" name="Google Shape;73;p31"/>
          <p:cNvSpPr txBox="1"/>
          <p:nvPr>
            <p:ph idx="2" type="body"/>
          </p:nvPr>
        </p:nvSpPr>
        <p:spPr>
          <a:xfrm>
            <a:off x="1083504" y="3205494"/>
            <a:ext cx="2456260" cy="2849319"/>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750"/>
              </a:spcBef>
              <a:spcAft>
                <a:spcPts val="0"/>
              </a:spcAft>
              <a:buSzPts val="1600"/>
              <a:buNone/>
              <a:defRPr sz="1600">
                <a:solidFill>
                  <a:schemeClr val="dk2"/>
                </a:solidFill>
              </a:defRPr>
            </a:lvl1pPr>
            <a:lvl2pPr indent="-228600" lvl="1" marL="914400" algn="l">
              <a:lnSpc>
                <a:spcPct val="120000"/>
              </a:lnSpc>
              <a:spcBef>
                <a:spcPts val="375"/>
              </a:spcBef>
              <a:spcAft>
                <a:spcPts val="0"/>
              </a:spcAft>
              <a:buSzPts val="1050"/>
              <a:buNone/>
              <a:defRPr sz="1050"/>
            </a:lvl2pPr>
            <a:lvl3pPr indent="-228600" lvl="2" marL="1371600" algn="l">
              <a:lnSpc>
                <a:spcPct val="120000"/>
              </a:lnSpc>
              <a:spcBef>
                <a:spcPts val="375"/>
              </a:spcBef>
              <a:spcAft>
                <a:spcPts val="0"/>
              </a:spcAft>
              <a:buSzPts val="900"/>
              <a:buNone/>
              <a:defRPr sz="900"/>
            </a:lvl3pPr>
            <a:lvl4pPr indent="-228600" lvl="3" marL="1828800" algn="l">
              <a:lnSpc>
                <a:spcPct val="120000"/>
              </a:lnSpc>
              <a:spcBef>
                <a:spcPts val="375"/>
              </a:spcBef>
              <a:spcAft>
                <a:spcPts val="0"/>
              </a:spcAft>
              <a:buSzPts val="750"/>
              <a:buNone/>
              <a:defRPr sz="750"/>
            </a:lvl4pPr>
            <a:lvl5pPr indent="-228600" lvl="4" marL="2286000" algn="l">
              <a:lnSpc>
                <a:spcPct val="120000"/>
              </a:lnSpc>
              <a:spcBef>
                <a:spcPts val="375"/>
              </a:spcBef>
              <a:spcAft>
                <a:spcPts val="0"/>
              </a:spcAft>
              <a:buSzPts val="750"/>
              <a:buNone/>
              <a:defRPr sz="750"/>
            </a:lvl5pPr>
            <a:lvl6pPr indent="-228600" lvl="5" marL="2743200" algn="l">
              <a:lnSpc>
                <a:spcPct val="120000"/>
              </a:lnSpc>
              <a:spcBef>
                <a:spcPts val="375"/>
              </a:spcBef>
              <a:spcAft>
                <a:spcPts val="0"/>
              </a:spcAft>
              <a:buSzPts val="750"/>
              <a:buNone/>
              <a:defRPr sz="750"/>
            </a:lvl6pPr>
            <a:lvl7pPr indent="-228600" lvl="6" marL="3200400" algn="l">
              <a:lnSpc>
                <a:spcPct val="120000"/>
              </a:lnSpc>
              <a:spcBef>
                <a:spcPts val="375"/>
              </a:spcBef>
              <a:spcAft>
                <a:spcPts val="0"/>
              </a:spcAft>
              <a:buSzPts val="750"/>
              <a:buNone/>
              <a:defRPr sz="750"/>
            </a:lvl7pPr>
            <a:lvl8pPr indent="-228600" lvl="7" marL="3657600" algn="l">
              <a:lnSpc>
                <a:spcPct val="120000"/>
              </a:lnSpc>
              <a:spcBef>
                <a:spcPts val="375"/>
              </a:spcBef>
              <a:spcAft>
                <a:spcPts val="0"/>
              </a:spcAft>
              <a:buSzPts val="750"/>
              <a:buNone/>
              <a:defRPr sz="750"/>
            </a:lvl8pPr>
            <a:lvl9pPr indent="-228600" lvl="8" marL="4114800" algn="l">
              <a:lnSpc>
                <a:spcPct val="120000"/>
              </a:lnSpc>
              <a:spcBef>
                <a:spcPts val="375"/>
              </a:spcBef>
              <a:spcAft>
                <a:spcPts val="0"/>
              </a:spcAft>
              <a:buSzPts val="750"/>
              <a:buNone/>
              <a:defRPr sz="750"/>
            </a:lvl9pPr>
          </a:lstStyle>
          <a:p/>
        </p:txBody>
      </p:sp>
      <p:sp>
        <p:nvSpPr>
          <p:cNvPr id="74" name="Google Shape;74;p31"/>
          <p:cNvSpPr txBox="1"/>
          <p:nvPr>
            <p:ph idx="10" type="dt"/>
          </p:nvPr>
        </p:nvSpPr>
        <p:spPr>
          <a:xfrm>
            <a:off x="7490462" y="6213011"/>
            <a:ext cx="800680" cy="30813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31"/>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1"/>
          <p:cNvSpPr txBox="1"/>
          <p:nvPr>
            <p:ph type="title"/>
          </p:nvPr>
        </p:nvSpPr>
        <p:spPr>
          <a:xfrm>
            <a:off x="1088686" y="804522"/>
            <a:ext cx="7202456" cy="104923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1"/>
          <p:cNvSpPr txBox="1"/>
          <p:nvPr>
            <p:ph idx="1" type="body"/>
          </p:nvPr>
        </p:nvSpPr>
        <p:spPr>
          <a:xfrm>
            <a:off x="1088686" y="2015734"/>
            <a:ext cx="7202456" cy="3450613"/>
          </a:xfrm>
          <a:prstGeom prst="rect">
            <a:avLst/>
          </a:prstGeom>
          <a:noFill/>
          <a:ln>
            <a:noFill/>
          </a:ln>
        </p:spPr>
        <p:txBody>
          <a:bodyPr anchorCtr="0" anchor="t" bIns="45700" lIns="91425" spcFirstLastPara="1" rIns="91425" wrap="square" tIns="45700">
            <a:normAutofit/>
          </a:bodyPr>
          <a:lstStyle>
            <a:lvl1pPr indent="-330200" lvl="0" marL="457200" marR="0" rtl="0" algn="l">
              <a:lnSpc>
                <a:spcPct val="120000"/>
              </a:lnSpc>
              <a:spcBef>
                <a:spcPts val="750"/>
              </a:spcBef>
              <a:spcAft>
                <a:spcPts val="0"/>
              </a:spcAft>
              <a:buClr>
                <a:schemeClr val="accent1"/>
              </a:buClr>
              <a:buSzPts val="1600"/>
              <a:buFont typeface="Arial"/>
              <a:buChar char="•"/>
              <a:defRPr b="0" i="0" sz="1600" u="none" cap="none" strike="noStrike">
                <a:solidFill>
                  <a:srgbClr val="3D372F"/>
                </a:solidFill>
                <a:latin typeface="Arial"/>
                <a:ea typeface="Arial"/>
                <a:cs typeface="Arial"/>
                <a:sym typeface="Arial"/>
              </a:defRPr>
            </a:lvl1pPr>
            <a:lvl2pPr indent="-317500" lvl="1" marL="914400" marR="0" rtl="0" algn="l">
              <a:lnSpc>
                <a:spcPct val="120000"/>
              </a:lnSpc>
              <a:spcBef>
                <a:spcPts val="375"/>
              </a:spcBef>
              <a:spcAft>
                <a:spcPts val="0"/>
              </a:spcAft>
              <a:buClr>
                <a:schemeClr val="accent1"/>
              </a:buClr>
              <a:buSzPts val="1400"/>
              <a:buFont typeface="Arial"/>
              <a:buChar char="•"/>
              <a:defRPr b="0" i="0" sz="1400" u="none" cap="none" strike="noStrike">
                <a:solidFill>
                  <a:srgbClr val="3D372F"/>
                </a:solidFill>
                <a:latin typeface="Arial"/>
                <a:ea typeface="Arial"/>
                <a:cs typeface="Arial"/>
                <a:sym typeface="Arial"/>
              </a:defRPr>
            </a:lvl2pPr>
            <a:lvl3pPr indent="-304800" lvl="2" marL="1371600" marR="0" rtl="0" algn="l">
              <a:lnSpc>
                <a:spcPct val="120000"/>
              </a:lnSpc>
              <a:spcBef>
                <a:spcPts val="375"/>
              </a:spcBef>
              <a:spcAft>
                <a:spcPts val="0"/>
              </a:spcAft>
              <a:buClr>
                <a:schemeClr val="accent1"/>
              </a:buClr>
              <a:buSzPts val="1200"/>
              <a:buFont typeface="Arial"/>
              <a:buChar char="•"/>
              <a:defRPr b="0" i="0" sz="1200" u="none" cap="none" strike="noStrike">
                <a:solidFill>
                  <a:srgbClr val="3D372F"/>
                </a:solidFill>
                <a:latin typeface="Arial"/>
                <a:ea typeface="Arial"/>
                <a:cs typeface="Arial"/>
                <a:sym typeface="Arial"/>
              </a:defRPr>
            </a:lvl3pPr>
            <a:lvl4pPr indent="-295275" lvl="3" marL="1828800" marR="0" rtl="0" algn="l">
              <a:lnSpc>
                <a:spcPct val="120000"/>
              </a:lnSpc>
              <a:spcBef>
                <a:spcPts val="375"/>
              </a:spcBef>
              <a:spcAft>
                <a:spcPts val="0"/>
              </a:spcAft>
              <a:buClr>
                <a:schemeClr val="accent1"/>
              </a:buClr>
              <a:buSzPts val="1050"/>
              <a:buFont typeface="Arial"/>
              <a:buChar char="•"/>
              <a:defRPr b="0" i="0" sz="1050" u="none" cap="none" strike="noStrike">
                <a:solidFill>
                  <a:srgbClr val="3D372F"/>
                </a:solidFill>
                <a:latin typeface="Arial"/>
                <a:ea typeface="Arial"/>
                <a:cs typeface="Arial"/>
                <a:sym typeface="Arial"/>
              </a:defRPr>
            </a:lvl4pPr>
            <a:lvl5pPr indent="-285750" lvl="4" marL="2286000" marR="0" rtl="0" algn="l">
              <a:lnSpc>
                <a:spcPct val="120000"/>
              </a:lnSpc>
              <a:spcBef>
                <a:spcPts val="375"/>
              </a:spcBef>
              <a:spcAft>
                <a:spcPts val="0"/>
              </a:spcAft>
              <a:buClr>
                <a:schemeClr val="accent1"/>
              </a:buClr>
              <a:buSzPts val="900"/>
              <a:buFont typeface="Arial"/>
              <a:buChar char="•"/>
              <a:defRPr b="0" i="0" sz="900" u="none" cap="none" strike="noStrike">
                <a:solidFill>
                  <a:srgbClr val="3D372F"/>
                </a:solidFill>
                <a:latin typeface="Arial"/>
                <a:ea typeface="Arial"/>
                <a:cs typeface="Arial"/>
                <a:sym typeface="Arial"/>
              </a:defRPr>
            </a:lvl5pPr>
            <a:lvl6pPr indent="-285750" lvl="5" marL="2743200" marR="0" rtl="0" algn="l">
              <a:lnSpc>
                <a:spcPct val="120000"/>
              </a:lnSpc>
              <a:spcBef>
                <a:spcPts val="375"/>
              </a:spcBef>
              <a:spcAft>
                <a:spcPts val="0"/>
              </a:spcAft>
              <a:buClr>
                <a:schemeClr val="accent1"/>
              </a:buClr>
              <a:buSzPts val="900"/>
              <a:buFont typeface="Arial"/>
              <a:buChar char="•"/>
              <a:defRPr b="0" i="0" sz="900" u="none" cap="none" strike="noStrike">
                <a:solidFill>
                  <a:schemeClr val="dk1"/>
                </a:solidFill>
                <a:latin typeface="Arial"/>
                <a:ea typeface="Arial"/>
                <a:cs typeface="Arial"/>
                <a:sym typeface="Arial"/>
              </a:defRPr>
            </a:lvl6pPr>
            <a:lvl7pPr indent="-285750" lvl="6" marL="3200400" marR="0" rtl="0" algn="l">
              <a:lnSpc>
                <a:spcPct val="120000"/>
              </a:lnSpc>
              <a:spcBef>
                <a:spcPts val="375"/>
              </a:spcBef>
              <a:spcAft>
                <a:spcPts val="0"/>
              </a:spcAft>
              <a:buClr>
                <a:schemeClr val="accent1"/>
              </a:buClr>
              <a:buSzPts val="900"/>
              <a:buFont typeface="Arial"/>
              <a:buChar char="•"/>
              <a:defRPr b="0" i="0" sz="900" u="none" cap="none" strike="noStrike">
                <a:solidFill>
                  <a:schemeClr val="dk1"/>
                </a:solidFill>
                <a:latin typeface="Arial"/>
                <a:ea typeface="Arial"/>
                <a:cs typeface="Arial"/>
                <a:sym typeface="Arial"/>
              </a:defRPr>
            </a:lvl7pPr>
            <a:lvl8pPr indent="-285750" lvl="7" marL="3657600" marR="0" rtl="0" algn="l">
              <a:lnSpc>
                <a:spcPct val="120000"/>
              </a:lnSpc>
              <a:spcBef>
                <a:spcPts val="375"/>
              </a:spcBef>
              <a:spcAft>
                <a:spcPts val="0"/>
              </a:spcAft>
              <a:buClr>
                <a:schemeClr val="accent1"/>
              </a:buClr>
              <a:buSzPts val="900"/>
              <a:buFont typeface="Arial"/>
              <a:buChar char="•"/>
              <a:defRPr b="0" i="0" sz="900" u="none" cap="none" strike="noStrike">
                <a:solidFill>
                  <a:schemeClr val="dk1"/>
                </a:solidFill>
                <a:latin typeface="Arial"/>
                <a:ea typeface="Arial"/>
                <a:cs typeface="Arial"/>
                <a:sym typeface="Arial"/>
              </a:defRPr>
            </a:lvl8pPr>
            <a:lvl9pPr indent="-285750" lvl="8" marL="4114800" marR="0" rtl="0" algn="l">
              <a:lnSpc>
                <a:spcPct val="120000"/>
              </a:lnSpc>
              <a:spcBef>
                <a:spcPts val="375"/>
              </a:spcBef>
              <a:spcAft>
                <a:spcPts val="0"/>
              </a:spcAft>
              <a:buClr>
                <a:schemeClr val="accent1"/>
              </a:buClr>
              <a:buSzPts val="900"/>
              <a:buFont typeface="Arial"/>
              <a:buChar char="•"/>
              <a:defRPr b="0" i="0" sz="900" u="none" cap="none" strike="noStrike">
                <a:solidFill>
                  <a:schemeClr val="dk1"/>
                </a:solidFill>
                <a:latin typeface="Arial"/>
                <a:ea typeface="Arial"/>
                <a:cs typeface="Arial"/>
                <a:sym typeface="Arial"/>
              </a:defRPr>
            </a:lvl9pPr>
          </a:lstStyle>
          <a:p/>
        </p:txBody>
      </p:sp>
      <p:sp>
        <p:nvSpPr>
          <p:cNvPr id="12" name="Google Shape;12;p21"/>
          <p:cNvSpPr txBox="1"/>
          <p:nvPr>
            <p:ph idx="10" type="dt"/>
          </p:nvPr>
        </p:nvSpPr>
        <p:spPr>
          <a:xfrm>
            <a:off x="7490462" y="6213011"/>
            <a:ext cx="800680" cy="308138"/>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750" u="none" cap="none" strike="noStrike">
                <a:solidFill>
                  <a:srgbClr val="8891AA"/>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21"/>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www.asccc.org/signup-newsletters" TargetMode="External"/><Relationship Id="rId4" Type="http://schemas.openxmlformats.org/officeDocument/2006/relationships/hyperlink" Target="http://tinyurl.com/Spring2022OER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hyperlink" Target="https://www.sandiegouniontribune.com/communities/south-county/story/2022-01-25/southwestern-college-to-pay-students-expenses-for-spring-semester"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hyperlink" Target="https://unsplash.com/@wyron?utm_source=unsplash&amp;utm_medium=referral&amp;utm_content=creditCopyText" TargetMode="External"/><Relationship Id="rId4" Type="http://schemas.openxmlformats.org/officeDocument/2006/relationships/hyperlink" Target="https://unsplash.com/s/photos/fortune-teller?utm_source=unsplash&amp;utm_medium=referral&amp;utm_content=creditCopyText" TargetMode="External"/><Relationship Id="rId5" Type="http://schemas.openxmlformats.org/officeDocument/2006/relationships/image" Target="../media/image9.jpg"/><Relationship Id="rId6" Type="http://schemas.openxmlformats.org/officeDocument/2006/relationships/hyperlink" Target="https://unsplash.com/@wyron?utm_source=unsplash&amp;utm_medium=referral&amp;utm_content=creditCopyText" TargetMode="External"/><Relationship Id="rId7" Type="http://schemas.openxmlformats.org/officeDocument/2006/relationships/hyperlink" Target="https://unsplash.com/s/photos/fortune-teller?utm_source=unsplash&amp;utm_medium=referral&amp;utm_content=creditCopyText"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6.png"/><Relationship Id="rId4" Type="http://schemas.openxmlformats.org/officeDocument/2006/relationships/image" Target="../media/image13.png"/><Relationship Id="rId5" Type="http://schemas.openxmlformats.org/officeDocument/2006/relationships/hyperlink" Target="https://ktla.com/news/local-news/newsom-creates-strike-teams-to-ensure-compliance-in-areas-where-covid-19-orders-arent-being-enforced/"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hyperlink" Target="http://tinyurl.com/DL4OERI"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hyperlink" Target="http://tinyurl.com/OERI-IDEA"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8.jpg"/><Relationship Id="rId4" Type="http://schemas.openxmlformats.org/officeDocument/2006/relationships/hyperlink" Target="https://unsplash.com/@jeswinthomas?utm_source=unsplash&amp;utm_medium=referral&amp;utm_content=creditCopyText" TargetMode="External"/><Relationship Id="rId5" Type="http://schemas.openxmlformats.org/officeDocument/2006/relationships/hyperlink" Target="https://unsplash.com/s/photos/students?utm_source=unsplash&amp;utm_medium=referral&amp;utm_content=creditCopyText"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7.jpg"/><Relationship Id="rId4" Type="http://schemas.openxmlformats.org/officeDocument/2006/relationships/hyperlink" Target="https://unsplash.com/@dchicchon?utm_source=unsplash&amp;utm_medium=referral&amp;utm_content=creditCopyText" TargetMode="External"/><Relationship Id="rId5" Type="http://schemas.openxmlformats.org/officeDocument/2006/relationships/hyperlink" Target="https://unsplash.com/s/photos/the-end?utm_source=unsplash&amp;utm_medium=referral&amp;utm_content=creditCopyText"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hyperlink" Target="http://asccc-oeri.org" TargetMode="External"/><Relationship Id="rId4" Type="http://schemas.openxmlformats.org/officeDocument/2006/relationships/hyperlink" Target="http://tinyurl.com/OERI-IDEA"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hyperlink" Target="mailto:oeri@asccc.org" TargetMode="External"/><Relationship Id="rId4" Type="http://schemas.openxmlformats.org/officeDocument/2006/relationships/hyperlink" Target="https://asccc-oeri.org/about-u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hyperlink" Target="https://d8dev.asccc.org/sign-our-newsletter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4.jpg"/><Relationship Id="rId4" Type="http://schemas.openxmlformats.org/officeDocument/2006/relationships/hyperlink" Target="https://unsplash.com/@markuswinkler?utm_source=unsplash&amp;utm_medium=referral&amp;utm_content=creditCopyText" TargetMode="External"/><Relationship Id="rId5" Type="http://schemas.openxmlformats.org/officeDocument/2006/relationships/hyperlink" Target="https://unsplash.com/s/photos/goal?utm_source=unsplash&amp;utm_medium=referral&amp;utm_content=creditCopyText"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g1126ebfbd54_0_9"/>
          <p:cNvSpPr txBox="1"/>
          <p:nvPr>
            <p:ph type="title"/>
          </p:nvPr>
        </p:nvSpPr>
        <p:spPr>
          <a:xfrm>
            <a:off x="1088686" y="808303"/>
            <a:ext cx="7202400" cy="8931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Welcome OER Liaisons!</a:t>
            </a:r>
            <a:endParaRPr/>
          </a:p>
        </p:txBody>
      </p:sp>
      <p:sp>
        <p:nvSpPr>
          <p:cNvPr id="108" name="Google Shape;108;g1126ebfbd54_0_9"/>
          <p:cNvSpPr txBox="1"/>
          <p:nvPr>
            <p:ph idx="1" type="body"/>
          </p:nvPr>
        </p:nvSpPr>
        <p:spPr>
          <a:xfrm>
            <a:off x="918850" y="2015725"/>
            <a:ext cx="7372200" cy="4709100"/>
          </a:xfrm>
          <a:prstGeom prst="rect">
            <a:avLst/>
          </a:prstGeom>
        </p:spPr>
        <p:txBody>
          <a:bodyPr anchorCtr="0" anchor="t" bIns="45700" lIns="91425" spcFirstLastPara="1" rIns="91425" wrap="square" tIns="45700">
            <a:normAutofit/>
          </a:bodyPr>
          <a:lstStyle/>
          <a:p>
            <a:pPr indent="-368300" lvl="0" marL="457200" rtl="0" algn="l">
              <a:lnSpc>
                <a:spcPct val="120000"/>
              </a:lnSpc>
              <a:spcBef>
                <a:spcPts val="0"/>
              </a:spcBef>
              <a:spcAft>
                <a:spcPts val="0"/>
              </a:spcAft>
              <a:buSzPts val="2200"/>
              <a:buChar char="•"/>
            </a:pPr>
            <a:r>
              <a:rPr lang="en-US" sz="2200"/>
              <a:t>On behalf of the ASCCC OERI, we are pleased to have you here with us for one of our Spring 2022 OERL Kickoffs</a:t>
            </a:r>
            <a:endParaRPr sz="2200"/>
          </a:p>
          <a:p>
            <a:pPr indent="-368300" lvl="0" marL="457200" rtl="0" algn="l">
              <a:lnSpc>
                <a:spcPct val="120000"/>
              </a:lnSpc>
              <a:spcBef>
                <a:spcPts val="0"/>
              </a:spcBef>
              <a:spcAft>
                <a:spcPts val="0"/>
              </a:spcAft>
              <a:buSzPts val="2200"/>
              <a:buChar char="•"/>
            </a:pPr>
            <a:r>
              <a:rPr lang="en-US" sz="2200"/>
              <a:t>If you are not already muted, please mute yourself upon arrival. As this is set up as a meeting, we will be able to have an actual discussion – but we need all those who are not speaking to be muted.</a:t>
            </a:r>
            <a:endParaRPr sz="2200"/>
          </a:p>
          <a:p>
            <a:pPr indent="-368300" lvl="0" marL="457200" rtl="0" algn="l">
              <a:lnSpc>
                <a:spcPct val="120000"/>
              </a:lnSpc>
              <a:spcBef>
                <a:spcPts val="0"/>
              </a:spcBef>
              <a:spcAft>
                <a:spcPts val="0"/>
              </a:spcAft>
              <a:buSzPts val="2200"/>
              <a:buChar char="•"/>
            </a:pPr>
            <a:r>
              <a:rPr lang="en-US" sz="2200"/>
              <a:t>Please note that you are encouraged to use the Zoom “chat” feature for questions and comments or you can use the raise your hand feature</a:t>
            </a:r>
            <a:endParaRPr sz="2200"/>
          </a:p>
          <a:p>
            <a:pPr indent="-368300" lvl="0" marL="457200" rtl="0" algn="l">
              <a:spcBef>
                <a:spcPts val="0"/>
              </a:spcBef>
              <a:spcAft>
                <a:spcPts val="0"/>
              </a:spcAft>
              <a:buSzPts val="2200"/>
              <a:buChar char="•"/>
            </a:pPr>
            <a:r>
              <a:rPr lang="en-US" sz="2200"/>
              <a:t>We should also have time for Q &amp; A at the end</a:t>
            </a:r>
            <a:endParaRPr sz="22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43"/>
          <p:cNvSpPr txBox="1"/>
          <p:nvPr>
            <p:ph idx="4294967295" type="title"/>
          </p:nvPr>
        </p:nvSpPr>
        <p:spPr>
          <a:xfrm>
            <a:off x="924850" y="714825"/>
            <a:ext cx="7202456" cy="898614"/>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Gill Sans"/>
              <a:buNone/>
            </a:pPr>
            <a:r>
              <a:rPr lang="en-US" sz="4400">
                <a:solidFill>
                  <a:schemeClr val="lt1"/>
                </a:solidFill>
                <a:latin typeface="Arial"/>
                <a:ea typeface="Arial"/>
                <a:cs typeface="Arial"/>
                <a:sym typeface="Arial"/>
              </a:rPr>
              <a:t>Spring 2022 OERL Expectations</a:t>
            </a:r>
            <a:r>
              <a:rPr lang="en-US" sz="4400">
                <a:latin typeface="Arial"/>
                <a:ea typeface="Arial"/>
                <a:cs typeface="Arial"/>
                <a:sym typeface="Arial"/>
              </a:rPr>
              <a:t> </a:t>
            </a:r>
            <a:endParaRPr sz="4400">
              <a:latin typeface="Arial"/>
              <a:ea typeface="Arial"/>
              <a:cs typeface="Arial"/>
              <a:sym typeface="Arial"/>
            </a:endParaRPr>
          </a:p>
        </p:txBody>
      </p:sp>
      <p:sp>
        <p:nvSpPr>
          <p:cNvPr id="169" name="Google Shape;169;p43"/>
          <p:cNvSpPr txBox="1"/>
          <p:nvPr>
            <p:ph idx="1" type="body"/>
          </p:nvPr>
        </p:nvSpPr>
        <p:spPr>
          <a:xfrm>
            <a:off x="1088686" y="2015735"/>
            <a:ext cx="7202400" cy="4039200"/>
          </a:xfrm>
          <a:prstGeom prst="rect">
            <a:avLst/>
          </a:prstGeom>
          <a:noFill/>
          <a:ln>
            <a:noFill/>
          </a:ln>
        </p:spPr>
        <p:txBody>
          <a:bodyPr anchorCtr="0" anchor="t" bIns="45700" lIns="91425" spcFirstLastPara="1" rIns="91425" wrap="square" tIns="45700">
            <a:noAutofit/>
          </a:bodyPr>
          <a:lstStyle/>
          <a:p>
            <a:pPr indent="-457200" lvl="0" marL="533400" rtl="0" algn="l">
              <a:lnSpc>
                <a:spcPct val="120000"/>
              </a:lnSpc>
              <a:spcBef>
                <a:spcPts val="750"/>
              </a:spcBef>
              <a:spcAft>
                <a:spcPts val="0"/>
              </a:spcAft>
              <a:buSzPts val="2400"/>
              <a:buFont typeface="Arial"/>
              <a:buAutoNum type="arabicPeriod"/>
            </a:pPr>
            <a:r>
              <a:rPr lang="en-US" sz="2000"/>
              <a:t>Sign up for the ASCCC OER listserv by selecting “ASCCC OER Initiative” at </a:t>
            </a:r>
            <a:r>
              <a:rPr lang="en-US" sz="2000" u="sng">
                <a:solidFill>
                  <a:schemeClr val="hlink"/>
                </a:solidFill>
                <a:hlinkClick r:id="rId3"/>
              </a:rPr>
              <a:t>www.asccc.org/signup-newsletters.</a:t>
            </a:r>
            <a:endParaRPr sz="2000"/>
          </a:p>
          <a:p>
            <a:pPr indent="-457200" lvl="0" marL="533400" rtl="0" algn="l">
              <a:lnSpc>
                <a:spcPct val="120000"/>
              </a:lnSpc>
              <a:spcBef>
                <a:spcPts val="750"/>
              </a:spcBef>
              <a:spcAft>
                <a:spcPts val="0"/>
              </a:spcAft>
              <a:buSzPts val="2400"/>
              <a:buFont typeface="Arial"/>
              <a:buAutoNum type="arabicPeriod"/>
            </a:pPr>
            <a:r>
              <a:rPr lang="en-US" sz="2000"/>
              <a:t>Complete – and document – your Spring 2022 OER Liaison “attendance” activities (items 3 and 4) by Wednesday, May 11. Activities should be tracked throughout the term via the Spring 2022 Liaison Tracking Spreadsheet (</a:t>
            </a:r>
            <a:r>
              <a:rPr lang="en-US" sz="2000" u="sng">
                <a:solidFill>
                  <a:schemeClr val="hlink"/>
                </a:solidFill>
                <a:hlinkClick r:id="rId4"/>
              </a:rPr>
              <a:t>tinyurl.com/Spring2022OERL</a:t>
            </a:r>
            <a:r>
              <a:rPr lang="en-US" sz="2000"/>
              <a:t>)</a:t>
            </a:r>
            <a:endParaRPr sz="2000"/>
          </a:p>
          <a:p>
            <a:pPr indent="-457200" lvl="0" marL="533400" rtl="0" algn="l">
              <a:lnSpc>
                <a:spcPct val="120000"/>
              </a:lnSpc>
              <a:spcBef>
                <a:spcPts val="750"/>
              </a:spcBef>
              <a:spcAft>
                <a:spcPts val="0"/>
              </a:spcAft>
              <a:buSzPts val="2400"/>
              <a:buFont typeface="Arial"/>
              <a:buAutoNum type="arabicPeriod"/>
            </a:pPr>
            <a:r>
              <a:rPr lang="en-US" sz="2000"/>
              <a:t>Attend an OER Liaison Spring 22 Kick-Off.</a:t>
            </a:r>
            <a:endParaRPr sz="2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44"/>
          <p:cNvSpPr txBox="1"/>
          <p:nvPr>
            <p:ph idx="4294967295" type="title"/>
          </p:nvPr>
        </p:nvSpPr>
        <p:spPr>
          <a:xfrm>
            <a:off x="924850" y="714825"/>
            <a:ext cx="7202456" cy="898614"/>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Gill Sans"/>
              <a:buNone/>
            </a:pPr>
            <a:r>
              <a:rPr lang="en-US" sz="4400">
                <a:solidFill>
                  <a:schemeClr val="lt1"/>
                </a:solidFill>
                <a:latin typeface="Arial"/>
                <a:ea typeface="Arial"/>
                <a:cs typeface="Arial"/>
                <a:sym typeface="Arial"/>
              </a:rPr>
              <a:t>And..</a:t>
            </a:r>
            <a:endParaRPr sz="4400">
              <a:solidFill>
                <a:schemeClr val="lt1"/>
              </a:solidFill>
              <a:latin typeface="Arial"/>
              <a:ea typeface="Arial"/>
              <a:cs typeface="Arial"/>
              <a:sym typeface="Arial"/>
            </a:endParaRPr>
          </a:p>
        </p:txBody>
      </p:sp>
      <p:sp>
        <p:nvSpPr>
          <p:cNvPr id="175" name="Google Shape;175;p44"/>
          <p:cNvSpPr txBox="1"/>
          <p:nvPr>
            <p:ph idx="1" type="body"/>
          </p:nvPr>
        </p:nvSpPr>
        <p:spPr>
          <a:xfrm>
            <a:off x="1088686" y="2015735"/>
            <a:ext cx="7202400" cy="4039200"/>
          </a:xfrm>
          <a:prstGeom prst="rect">
            <a:avLst/>
          </a:prstGeom>
          <a:noFill/>
          <a:ln>
            <a:noFill/>
          </a:ln>
        </p:spPr>
        <p:txBody>
          <a:bodyPr anchorCtr="0" anchor="t" bIns="45700" lIns="91425" spcFirstLastPara="1" rIns="91425" wrap="square" tIns="45700">
            <a:noAutofit/>
          </a:bodyPr>
          <a:lstStyle/>
          <a:p>
            <a:pPr indent="-457200" lvl="0" marL="533400" rtl="0" algn="l">
              <a:lnSpc>
                <a:spcPct val="120000"/>
              </a:lnSpc>
              <a:spcBef>
                <a:spcPts val="750"/>
              </a:spcBef>
              <a:spcAft>
                <a:spcPts val="0"/>
              </a:spcAft>
              <a:buSzPts val="2400"/>
              <a:buFont typeface="Arial"/>
              <a:buAutoNum type="arabicPeriod" startAt="4"/>
            </a:pPr>
            <a:r>
              <a:rPr b="1" lang="en-US" sz="2000">
                <a:solidFill>
                  <a:schemeClr val="dk1"/>
                </a:solidFill>
              </a:rPr>
              <a:t>Host ONE or attend TWO OERI events during the spring term.</a:t>
            </a:r>
            <a:r>
              <a:rPr lang="en-US" sz="2000"/>
              <a:t> Experienced OERLs who would like to host an event should consult with their Regional Lead to discuss this option.</a:t>
            </a:r>
            <a:endParaRPr sz="2000"/>
          </a:p>
          <a:p>
            <a:pPr indent="-457200" lvl="0" marL="533400" rtl="0" algn="l">
              <a:lnSpc>
                <a:spcPct val="120000"/>
              </a:lnSpc>
              <a:spcBef>
                <a:spcPts val="750"/>
              </a:spcBef>
              <a:spcAft>
                <a:spcPts val="0"/>
              </a:spcAft>
              <a:buSzPts val="2400"/>
              <a:buFont typeface="Arial"/>
              <a:buAutoNum type="arabicPeriod" startAt="4"/>
            </a:pPr>
            <a:r>
              <a:rPr lang="en-US" sz="2000"/>
              <a:t>Communicate with your local senate and faculty regarding the work of the OERI, forwarding the OERI Newsletter broadly and reaching out to specific faculty and departments as warranted. </a:t>
            </a:r>
            <a:endParaRPr sz="2000"/>
          </a:p>
          <a:p>
            <a:pPr indent="-457200" lvl="0" marL="533400" rtl="0" algn="l">
              <a:lnSpc>
                <a:spcPct val="120000"/>
              </a:lnSpc>
              <a:spcBef>
                <a:spcPts val="750"/>
              </a:spcBef>
              <a:spcAft>
                <a:spcPts val="0"/>
              </a:spcAft>
              <a:buSzPts val="2400"/>
              <a:buFont typeface="Arial"/>
              <a:buAutoNum type="arabicPeriod" startAt="4"/>
            </a:pPr>
            <a:r>
              <a:rPr lang="en-US" sz="2000">
                <a:latin typeface="Arial"/>
                <a:ea typeface="Arial"/>
                <a:cs typeface="Arial"/>
                <a:sym typeface="Arial"/>
              </a:rPr>
              <a:t>Check-in at least twice with an OERI representative to share local needs and issues.</a:t>
            </a:r>
            <a:endParaRPr sz="2000">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45"/>
          <p:cNvSpPr txBox="1"/>
          <p:nvPr>
            <p:ph type="title"/>
          </p:nvPr>
        </p:nvSpPr>
        <p:spPr>
          <a:xfrm>
            <a:off x="1088686" y="808303"/>
            <a:ext cx="7202456" cy="893111"/>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sz="4000"/>
              <a:t>REALLY Important</a:t>
            </a:r>
            <a:endParaRPr sz="4000"/>
          </a:p>
        </p:txBody>
      </p:sp>
      <p:sp>
        <p:nvSpPr>
          <p:cNvPr id="181" name="Google Shape;181;p45"/>
          <p:cNvSpPr txBox="1"/>
          <p:nvPr>
            <p:ph idx="1" type="body"/>
          </p:nvPr>
        </p:nvSpPr>
        <p:spPr>
          <a:xfrm>
            <a:off x="1018224" y="2015725"/>
            <a:ext cx="7119935" cy="4039200"/>
          </a:xfrm>
          <a:prstGeom prst="rect">
            <a:avLst/>
          </a:prstGeom>
          <a:noFill/>
          <a:ln>
            <a:noFill/>
          </a:ln>
        </p:spPr>
        <p:txBody>
          <a:bodyPr anchorCtr="0" anchor="t" bIns="45700" lIns="91425" spcFirstLastPara="1" rIns="91425" wrap="square" tIns="45700">
            <a:noAutofit/>
          </a:bodyPr>
          <a:lstStyle/>
          <a:p>
            <a:pPr indent="-330200" lvl="0" marL="457200" rtl="0" algn="l">
              <a:lnSpc>
                <a:spcPct val="100000"/>
              </a:lnSpc>
              <a:spcBef>
                <a:spcPts val="750"/>
              </a:spcBef>
              <a:spcAft>
                <a:spcPts val="0"/>
              </a:spcAft>
              <a:buSzPts val="1600"/>
              <a:buChar char="•"/>
            </a:pPr>
            <a:r>
              <a:rPr lang="en-US" sz="2800"/>
              <a:t>You are our connection to the college.</a:t>
            </a:r>
            <a:endParaRPr/>
          </a:p>
          <a:p>
            <a:pPr indent="-330200" lvl="0" marL="457200" rtl="0" algn="l">
              <a:lnSpc>
                <a:spcPct val="100000"/>
              </a:lnSpc>
              <a:spcBef>
                <a:spcPts val="750"/>
              </a:spcBef>
              <a:spcAft>
                <a:spcPts val="0"/>
              </a:spcAft>
              <a:buSzPts val="1600"/>
              <a:buChar char="•"/>
            </a:pPr>
            <a:r>
              <a:rPr lang="en-US" sz="2800"/>
              <a:t>If you are not able to push communications to your college community as needed, please contact your Regional Representative for assistance.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
          <p:cNvSpPr txBox="1"/>
          <p:nvPr>
            <p:ph type="ctrTitle"/>
          </p:nvPr>
        </p:nvSpPr>
        <p:spPr>
          <a:xfrm>
            <a:off x="1813336" y="3464560"/>
            <a:ext cx="6477803" cy="1538289"/>
          </a:xfrm>
          <a:prstGeom prst="rect">
            <a:avLst/>
          </a:prstGeom>
          <a:noFill/>
          <a:ln>
            <a:noFill/>
          </a:ln>
        </p:spPr>
        <p:txBody>
          <a:bodyPr anchorCtr="0" anchor="b" bIns="0" lIns="91425" spcFirstLastPara="1" rIns="91425" wrap="square" tIns="45700">
            <a:normAutofit/>
          </a:bodyPr>
          <a:lstStyle/>
          <a:p>
            <a:pPr indent="0" lvl="0" marL="0" rtl="0" algn="l">
              <a:lnSpc>
                <a:spcPct val="90000"/>
              </a:lnSpc>
              <a:spcBef>
                <a:spcPts val="0"/>
              </a:spcBef>
              <a:spcAft>
                <a:spcPts val="0"/>
              </a:spcAft>
              <a:buSzPts val="3600"/>
              <a:buNone/>
            </a:pPr>
            <a:r>
              <a:rPr lang="en-US"/>
              <a:t>ASCCC OERI Progress Report</a:t>
            </a:r>
            <a:br>
              <a:rPr lang="en-US"/>
            </a:br>
            <a:endParaRPr/>
          </a:p>
        </p:txBody>
      </p:sp>
      <p:sp>
        <p:nvSpPr>
          <p:cNvPr id="187" name="Google Shape;187;p1"/>
          <p:cNvSpPr txBox="1"/>
          <p:nvPr>
            <p:ph idx="1" type="subTitle"/>
          </p:nvPr>
        </p:nvSpPr>
        <p:spPr>
          <a:xfrm>
            <a:off x="1813335" y="5189604"/>
            <a:ext cx="6477804" cy="977621"/>
          </a:xfrm>
          <a:prstGeom prst="rect">
            <a:avLst/>
          </a:prstGeom>
          <a:noFill/>
          <a:ln>
            <a:noFill/>
          </a:ln>
        </p:spPr>
        <p:txBody>
          <a:bodyPr anchorCtr="0" anchor="t" bIns="91425" lIns="91425" spcFirstLastPara="1" rIns="91425" wrap="square" tIns="91425">
            <a:normAutofit/>
          </a:bodyPr>
          <a:lstStyle/>
          <a:p>
            <a:pPr indent="-330200" lvl="0" marL="457200" rtl="0" algn="l">
              <a:lnSpc>
                <a:spcPct val="120000"/>
              </a:lnSpc>
              <a:spcBef>
                <a:spcPts val="750"/>
              </a:spcBef>
              <a:spcAft>
                <a:spcPts val="0"/>
              </a:spcAft>
              <a:buSzPts val="16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46"/>
          <p:cNvSpPr txBox="1"/>
          <p:nvPr>
            <p:ph type="title"/>
          </p:nvPr>
        </p:nvSpPr>
        <p:spPr>
          <a:xfrm>
            <a:off x="1088686" y="808303"/>
            <a:ext cx="7202456" cy="893111"/>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sz="4000"/>
              <a:t>ASCCC OERI Report to the DOF and the Legislature</a:t>
            </a:r>
            <a:endParaRPr sz="4000"/>
          </a:p>
        </p:txBody>
      </p:sp>
      <p:sp>
        <p:nvSpPr>
          <p:cNvPr id="193" name="Google Shape;193;p46"/>
          <p:cNvSpPr txBox="1"/>
          <p:nvPr>
            <p:ph idx="1" type="body"/>
          </p:nvPr>
        </p:nvSpPr>
        <p:spPr>
          <a:xfrm>
            <a:off x="892200" y="2015725"/>
            <a:ext cx="7398900" cy="4039200"/>
          </a:xfrm>
          <a:prstGeom prst="rect">
            <a:avLst/>
          </a:prstGeom>
          <a:noFill/>
          <a:ln>
            <a:noFill/>
          </a:ln>
        </p:spPr>
        <p:txBody>
          <a:bodyPr anchorCtr="0" anchor="t" bIns="45700" lIns="91425" spcFirstLastPara="1" rIns="91425" wrap="square" tIns="45700">
            <a:normAutofit lnSpcReduction="20000"/>
          </a:bodyPr>
          <a:lstStyle/>
          <a:p>
            <a:pPr indent="-338437" lvl="0" marL="457200" rtl="0" algn="l">
              <a:lnSpc>
                <a:spcPct val="120000"/>
              </a:lnSpc>
              <a:spcBef>
                <a:spcPts val="750"/>
              </a:spcBef>
              <a:spcAft>
                <a:spcPts val="0"/>
              </a:spcAft>
              <a:buSzPts val="1730"/>
              <a:buChar char="•"/>
            </a:pPr>
            <a:r>
              <a:rPr lang="en-US" sz="3200"/>
              <a:t>The bill would require the ASCCC to submit a report to the Legislature and the Department of Finance on or before February 1, 2022, including specified data related to the progress of supporting and expanding the use of open educational resources pursuant to the bill. </a:t>
            </a:r>
            <a:endParaRPr sz="32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
          <p:cNvSpPr txBox="1"/>
          <p:nvPr>
            <p:ph type="title"/>
          </p:nvPr>
        </p:nvSpPr>
        <p:spPr>
          <a:xfrm>
            <a:off x="1088686" y="808303"/>
            <a:ext cx="7202456" cy="893111"/>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a:t>Didn’t we just begin yesterday?</a:t>
            </a:r>
            <a:endParaRPr/>
          </a:p>
        </p:txBody>
      </p:sp>
      <p:sp>
        <p:nvSpPr>
          <p:cNvPr id="199" name="Google Shape;199;p2"/>
          <p:cNvSpPr txBox="1"/>
          <p:nvPr>
            <p:ph idx="1" type="body"/>
          </p:nvPr>
        </p:nvSpPr>
        <p:spPr>
          <a:xfrm>
            <a:off x="609600" y="1854558"/>
            <a:ext cx="7681542" cy="4881093"/>
          </a:xfrm>
          <a:prstGeom prst="rect">
            <a:avLst/>
          </a:prstGeom>
          <a:noFill/>
          <a:ln>
            <a:noFill/>
          </a:ln>
        </p:spPr>
        <p:txBody>
          <a:bodyPr anchorCtr="0" anchor="t" bIns="45700" lIns="91425" spcFirstLastPara="1" rIns="91425" wrap="square" tIns="45700">
            <a:normAutofit/>
          </a:bodyPr>
          <a:lstStyle/>
          <a:p>
            <a:pPr indent="-330200" lvl="0" marL="457200" rtl="0" algn="l">
              <a:lnSpc>
                <a:spcPct val="120000"/>
              </a:lnSpc>
              <a:spcBef>
                <a:spcPts val="750"/>
              </a:spcBef>
              <a:spcAft>
                <a:spcPts val="0"/>
              </a:spcAft>
              <a:buSzPts val="1600"/>
              <a:buChar char="•"/>
            </a:pPr>
            <a:r>
              <a:rPr lang="en-US" sz="2000"/>
              <a:t>OERI formally launched February 1, 2019. We had just one complete non-pandemic year.</a:t>
            </a:r>
            <a:endParaRPr/>
          </a:p>
          <a:p>
            <a:pPr indent="-330200" lvl="0" marL="457200" rtl="0" algn="l">
              <a:lnSpc>
                <a:spcPct val="120000"/>
              </a:lnSpc>
              <a:spcBef>
                <a:spcPts val="750"/>
              </a:spcBef>
              <a:spcAft>
                <a:spcPts val="0"/>
              </a:spcAft>
              <a:buSzPts val="1600"/>
              <a:buChar char="•"/>
            </a:pPr>
            <a:r>
              <a:rPr lang="en-US" sz="2000"/>
              <a:t>Funds were for 5 years. Technically, the OERI has been in existence for 3.5 years.</a:t>
            </a:r>
            <a:endParaRPr/>
          </a:p>
          <a:p>
            <a:pPr indent="-330200" lvl="0" marL="457200" rtl="0" algn="l">
              <a:lnSpc>
                <a:spcPct val="120000"/>
              </a:lnSpc>
              <a:spcBef>
                <a:spcPts val="750"/>
              </a:spcBef>
              <a:spcAft>
                <a:spcPts val="0"/>
              </a:spcAft>
              <a:buSzPts val="1600"/>
              <a:buChar char="•"/>
            </a:pPr>
            <a:r>
              <a:rPr lang="en-US" sz="2000"/>
              <a:t>The OERI requested and received an extension of the time allocated to spend the funds for its work by twenty-four months to June of 2025. Those savings can now be used to fund the OERI for an additional two years. This additional time will allow the OERI to more fully realize its potential, furthering the development and adoption of OER resources, and achieving the goal of establishing a sustainable statewide commitment to OER. </a:t>
            </a:r>
            <a:endParaRPr/>
          </a:p>
          <a:p>
            <a:pPr indent="-228600" lvl="0" marL="457200" rtl="0" algn="l">
              <a:lnSpc>
                <a:spcPct val="120000"/>
              </a:lnSpc>
              <a:spcBef>
                <a:spcPts val="750"/>
              </a:spcBef>
              <a:spcAft>
                <a:spcPts val="0"/>
              </a:spcAft>
              <a:buSzPts val="160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e890e542f2_1_0"/>
          <p:cNvSpPr txBox="1"/>
          <p:nvPr>
            <p:ph type="title"/>
          </p:nvPr>
        </p:nvSpPr>
        <p:spPr>
          <a:xfrm>
            <a:off x="1088686" y="808303"/>
            <a:ext cx="7202400" cy="893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3200"/>
              <a:buNone/>
            </a:pPr>
            <a:r>
              <a:rPr lang="en-US"/>
              <a:t>What have WE done?</a:t>
            </a:r>
            <a:endParaRPr/>
          </a:p>
        </p:txBody>
      </p:sp>
      <p:sp>
        <p:nvSpPr>
          <p:cNvPr id="206" name="Google Shape;206;ge890e542f2_1_0"/>
          <p:cNvSpPr txBox="1"/>
          <p:nvPr>
            <p:ph idx="1" type="body"/>
          </p:nvPr>
        </p:nvSpPr>
        <p:spPr>
          <a:xfrm>
            <a:off x="932150" y="1796600"/>
            <a:ext cx="7563900" cy="5061300"/>
          </a:xfrm>
          <a:prstGeom prst="rect">
            <a:avLst/>
          </a:prstGeom>
          <a:noFill/>
          <a:ln>
            <a:noFill/>
          </a:ln>
        </p:spPr>
        <p:txBody>
          <a:bodyPr anchorCtr="0" anchor="t" bIns="45700" lIns="91425" spcFirstLastPara="1" rIns="91425" wrap="square" tIns="45700">
            <a:normAutofit fontScale="92500" lnSpcReduction="10000"/>
          </a:bodyPr>
          <a:lstStyle/>
          <a:p>
            <a:pPr indent="-398938" lvl="0" marL="457200" rtl="0" algn="l">
              <a:lnSpc>
                <a:spcPct val="120000"/>
              </a:lnSpc>
              <a:spcBef>
                <a:spcPts val="750"/>
              </a:spcBef>
              <a:spcAft>
                <a:spcPts val="0"/>
              </a:spcAft>
              <a:buSzPct val="126086"/>
              <a:buChar char="•"/>
            </a:pPr>
            <a:r>
              <a:rPr lang="en-US" sz="2300"/>
              <a:t>We = OERI and you…</a:t>
            </a:r>
            <a:endParaRPr sz="2300"/>
          </a:p>
          <a:p>
            <a:pPr indent="-398938" lvl="0" marL="457200" rtl="0" algn="l">
              <a:lnSpc>
                <a:spcPct val="120000"/>
              </a:lnSpc>
              <a:spcBef>
                <a:spcPts val="750"/>
              </a:spcBef>
              <a:spcAft>
                <a:spcPts val="0"/>
              </a:spcAft>
              <a:buSzPct val="126086"/>
              <a:buChar char="•"/>
            </a:pPr>
            <a:r>
              <a:rPr lang="en-US" sz="2300"/>
              <a:t>Hosted over 135 webinars that have been attended by over 2100 faculty.</a:t>
            </a:r>
            <a:endParaRPr sz="1700"/>
          </a:p>
          <a:p>
            <a:pPr indent="-398938" lvl="0" marL="457200" rtl="0" algn="l">
              <a:lnSpc>
                <a:spcPct val="120000"/>
              </a:lnSpc>
              <a:spcBef>
                <a:spcPts val="750"/>
              </a:spcBef>
              <a:spcAft>
                <a:spcPts val="0"/>
              </a:spcAft>
              <a:buSzPct val="126086"/>
              <a:buChar char="•"/>
            </a:pPr>
            <a:r>
              <a:rPr lang="en-US" sz="2300"/>
              <a:t>Hosted 56 webinars for OER Liaisons. </a:t>
            </a:r>
            <a:endParaRPr sz="1700"/>
          </a:p>
          <a:p>
            <a:pPr indent="-398938" lvl="0" marL="457200" rtl="0" algn="l">
              <a:lnSpc>
                <a:spcPct val="120000"/>
              </a:lnSpc>
              <a:spcBef>
                <a:spcPts val="750"/>
              </a:spcBef>
              <a:spcAft>
                <a:spcPts val="0"/>
              </a:spcAft>
              <a:buSzPct val="126086"/>
              <a:buChar char="•"/>
            </a:pPr>
            <a:r>
              <a:rPr lang="en-US" sz="2300"/>
              <a:t>Created a website (asccc-oeri.org) to promote OER and simplify the identification of available OER by providing easy access to OER resources organized by </a:t>
            </a:r>
            <a:endParaRPr sz="2300"/>
          </a:p>
          <a:p>
            <a:pPr indent="-398938" lvl="1" marL="914400" rtl="0" algn="l">
              <a:lnSpc>
                <a:spcPct val="120000"/>
              </a:lnSpc>
              <a:spcBef>
                <a:spcPts val="0"/>
              </a:spcBef>
              <a:spcAft>
                <a:spcPts val="0"/>
              </a:spcAft>
              <a:buSzPct val="138095"/>
              <a:buChar char="•"/>
            </a:pPr>
            <a:r>
              <a:rPr lang="en-US" sz="2100"/>
              <a:t>discipline (27 comprehensive collections), </a:t>
            </a:r>
            <a:endParaRPr sz="2100"/>
          </a:p>
          <a:p>
            <a:pPr indent="-398938" lvl="1" marL="914400" rtl="0" algn="l">
              <a:lnSpc>
                <a:spcPct val="120000"/>
              </a:lnSpc>
              <a:spcBef>
                <a:spcPts val="0"/>
              </a:spcBef>
              <a:spcAft>
                <a:spcPts val="0"/>
              </a:spcAft>
              <a:buSzPct val="138095"/>
              <a:buChar char="•"/>
            </a:pPr>
            <a:r>
              <a:rPr lang="en-US" sz="2100"/>
              <a:t>general education area</a:t>
            </a:r>
            <a:endParaRPr sz="1500"/>
          </a:p>
          <a:p>
            <a:pPr indent="-398938" lvl="1" marL="914400" rtl="0" algn="l">
              <a:lnSpc>
                <a:spcPct val="120000"/>
              </a:lnSpc>
              <a:spcBef>
                <a:spcPts val="0"/>
              </a:spcBef>
              <a:spcAft>
                <a:spcPts val="0"/>
              </a:spcAft>
              <a:buSzPct val="138095"/>
              <a:buChar char="•"/>
            </a:pPr>
            <a:r>
              <a:rPr lang="en-US" sz="2100"/>
              <a:t>Transfer Model Curriculum (25)</a:t>
            </a:r>
            <a:endParaRPr sz="2100"/>
          </a:p>
          <a:p>
            <a:pPr indent="-228600" lvl="0" marL="457200" rtl="0" algn="l">
              <a:lnSpc>
                <a:spcPct val="120000"/>
              </a:lnSpc>
              <a:spcBef>
                <a:spcPts val="750"/>
              </a:spcBef>
              <a:spcAft>
                <a:spcPts val="0"/>
              </a:spcAft>
              <a:buSzPct val="1750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
          <p:cNvSpPr txBox="1"/>
          <p:nvPr>
            <p:ph type="title"/>
          </p:nvPr>
        </p:nvSpPr>
        <p:spPr>
          <a:xfrm>
            <a:off x="1088686" y="808303"/>
            <a:ext cx="7202456" cy="893111"/>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a:t>Also…</a:t>
            </a:r>
            <a:endParaRPr/>
          </a:p>
        </p:txBody>
      </p:sp>
      <p:sp>
        <p:nvSpPr>
          <p:cNvPr id="212" name="Google Shape;212;p3"/>
          <p:cNvSpPr txBox="1"/>
          <p:nvPr>
            <p:ph idx="1" type="body"/>
          </p:nvPr>
        </p:nvSpPr>
        <p:spPr>
          <a:xfrm>
            <a:off x="805646" y="1841678"/>
            <a:ext cx="7768536" cy="5016321"/>
          </a:xfrm>
          <a:prstGeom prst="rect">
            <a:avLst/>
          </a:prstGeom>
          <a:noFill/>
          <a:ln>
            <a:noFill/>
          </a:ln>
        </p:spPr>
        <p:txBody>
          <a:bodyPr anchorCtr="0" anchor="t" bIns="45700" lIns="91425" spcFirstLastPara="1" rIns="91425" wrap="square" tIns="45700">
            <a:noAutofit/>
          </a:bodyPr>
          <a:lstStyle/>
          <a:p>
            <a:pPr indent="-330200" lvl="0" marL="457200" rtl="0" algn="l">
              <a:lnSpc>
                <a:spcPct val="120000"/>
              </a:lnSpc>
              <a:spcBef>
                <a:spcPts val="750"/>
              </a:spcBef>
              <a:spcAft>
                <a:spcPts val="0"/>
              </a:spcAft>
              <a:buSzPts val="1600"/>
              <a:buChar char="•"/>
            </a:pPr>
            <a:r>
              <a:rPr lang="en-US" sz="2000"/>
              <a:t>Established a team of over 30 Discipline Leads to curate existing OER and facilitate OER awareness and adoption.</a:t>
            </a:r>
            <a:endParaRPr/>
          </a:p>
          <a:p>
            <a:pPr indent="-330200" lvl="0" marL="457200" rtl="0" algn="l">
              <a:lnSpc>
                <a:spcPct val="120000"/>
              </a:lnSpc>
              <a:spcBef>
                <a:spcPts val="750"/>
              </a:spcBef>
              <a:spcAft>
                <a:spcPts val="0"/>
              </a:spcAft>
              <a:buSzPts val="1600"/>
              <a:buChar char="•"/>
            </a:pPr>
            <a:r>
              <a:rPr lang="en-US" sz="2000"/>
              <a:t>Supported the creation of 63 new OER over three competitive funding cycles, with an emphasis on collaboration, meeting statewide needs, and sustainability.</a:t>
            </a:r>
            <a:endParaRPr/>
          </a:p>
          <a:p>
            <a:pPr indent="-317500" lvl="1" marL="914400" rtl="0" algn="l">
              <a:lnSpc>
                <a:spcPct val="120000"/>
              </a:lnSpc>
              <a:spcBef>
                <a:spcPts val="375"/>
              </a:spcBef>
              <a:spcAft>
                <a:spcPts val="0"/>
              </a:spcAft>
              <a:buSzPts val="1400"/>
              <a:buChar char="•"/>
            </a:pPr>
            <a:r>
              <a:rPr lang="en-US" sz="1800"/>
              <a:t>And we are about to review the proposals for Round IV</a:t>
            </a:r>
            <a:endParaRPr sz="1800"/>
          </a:p>
          <a:p>
            <a:pPr indent="-330200" lvl="0" marL="457200" rtl="0" algn="l">
              <a:lnSpc>
                <a:spcPct val="120000"/>
              </a:lnSpc>
              <a:spcBef>
                <a:spcPts val="750"/>
              </a:spcBef>
              <a:spcAft>
                <a:spcPts val="0"/>
              </a:spcAft>
              <a:buSzPts val="1600"/>
              <a:buChar char="•"/>
            </a:pPr>
            <a:r>
              <a:rPr lang="en-US" sz="2000"/>
              <a:t>Developed a framework for reviewing and revising OER and other course resources to ensure that they are inclusive, diverse, equitable, and anti-racist (the ASCCC OERI IDEA Framework), which will be integrated into future OERI supported projects and used to review and modify existing resources.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4"/>
          <p:cNvSpPr txBox="1"/>
          <p:nvPr>
            <p:ph type="title"/>
          </p:nvPr>
        </p:nvSpPr>
        <p:spPr>
          <a:xfrm>
            <a:off x="1088686" y="808303"/>
            <a:ext cx="7202456" cy="893111"/>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a:t>And…</a:t>
            </a:r>
            <a:endParaRPr/>
          </a:p>
        </p:txBody>
      </p:sp>
      <p:sp>
        <p:nvSpPr>
          <p:cNvPr id="218" name="Google Shape;218;p4"/>
          <p:cNvSpPr txBox="1"/>
          <p:nvPr>
            <p:ph idx="1" type="body"/>
          </p:nvPr>
        </p:nvSpPr>
        <p:spPr>
          <a:xfrm>
            <a:off x="731520" y="1906073"/>
            <a:ext cx="7559622" cy="4951927"/>
          </a:xfrm>
          <a:prstGeom prst="rect">
            <a:avLst/>
          </a:prstGeom>
          <a:noFill/>
          <a:ln>
            <a:noFill/>
          </a:ln>
        </p:spPr>
        <p:txBody>
          <a:bodyPr anchorCtr="0" anchor="t" bIns="45700" lIns="91425" spcFirstLastPara="1" rIns="91425" wrap="square" tIns="45700">
            <a:normAutofit fontScale="92500" lnSpcReduction="10000"/>
          </a:bodyPr>
          <a:lstStyle/>
          <a:p>
            <a:pPr indent="-330200" lvl="0" marL="457200" rtl="0" algn="l">
              <a:lnSpc>
                <a:spcPct val="120000"/>
              </a:lnSpc>
              <a:spcBef>
                <a:spcPts val="750"/>
              </a:spcBef>
              <a:spcAft>
                <a:spcPts val="0"/>
              </a:spcAft>
              <a:buSzPct val="72072"/>
              <a:buChar char="•"/>
            </a:pPr>
            <a:r>
              <a:rPr lang="en-US" sz="2400"/>
              <a:t>Tracked and supported the implementation of California Education Code 66406.9 that requires the colleges to identify Zero Textbook Cost (ZTC) course sections in their online course schedules.</a:t>
            </a:r>
            <a:endParaRPr sz="2400"/>
          </a:p>
          <a:p>
            <a:pPr indent="-330200" lvl="0" marL="457200" rtl="0" algn="l">
              <a:lnSpc>
                <a:spcPct val="120000"/>
              </a:lnSpc>
              <a:spcBef>
                <a:spcPts val="750"/>
              </a:spcBef>
              <a:spcAft>
                <a:spcPts val="0"/>
              </a:spcAft>
              <a:buSzPct val="72072"/>
              <a:buChar char="•"/>
            </a:pPr>
            <a:r>
              <a:rPr lang="en-US" sz="2400"/>
              <a:t>Collaborated with representatives from the CSU and the UC to host Cal OER, a free OER conference intended to highlight the state’s OER/ZTC work and attended by over 400 faculty.</a:t>
            </a:r>
            <a:endParaRPr/>
          </a:p>
          <a:p>
            <a:pPr indent="-330200" lvl="0" marL="457200" rtl="0" algn="l">
              <a:lnSpc>
                <a:spcPct val="120000"/>
              </a:lnSpc>
              <a:spcBef>
                <a:spcPts val="750"/>
              </a:spcBef>
              <a:spcAft>
                <a:spcPts val="0"/>
              </a:spcAft>
              <a:buSzPct val="72072"/>
              <a:buChar char="•"/>
            </a:pPr>
            <a:r>
              <a:rPr lang="en-US" sz="2400"/>
              <a:t>Developed and piloted an OER/ZTC student impact survey to assess the impact of textbook costs and OER/ZTC materials on California community college students. </a:t>
            </a:r>
            <a:endParaRPr/>
          </a:p>
          <a:p>
            <a:pPr indent="-228600" lvl="0" marL="457200" rtl="0" algn="l">
              <a:lnSpc>
                <a:spcPct val="120000"/>
              </a:lnSpc>
              <a:spcBef>
                <a:spcPts val="750"/>
              </a:spcBef>
              <a:spcAft>
                <a:spcPts val="0"/>
              </a:spcAft>
              <a:buSzPct val="108108"/>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53"/>
          <p:cNvSpPr txBox="1"/>
          <p:nvPr>
            <p:ph type="title"/>
          </p:nvPr>
        </p:nvSpPr>
        <p:spPr>
          <a:xfrm>
            <a:off x="1088686" y="808303"/>
            <a:ext cx="7202456" cy="89311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Arial"/>
              <a:buNone/>
            </a:pPr>
            <a:r>
              <a:rPr lang="en-US" sz="3600">
                <a:solidFill>
                  <a:schemeClr val="lt1"/>
                </a:solidFill>
                <a:latin typeface="Arial"/>
                <a:ea typeface="Arial"/>
                <a:cs typeface="Arial"/>
                <a:sym typeface="Arial"/>
              </a:rPr>
              <a:t>Reports need data…</a:t>
            </a:r>
            <a:endParaRPr sz="3600">
              <a:solidFill>
                <a:schemeClr val="lt1"/>
              </a:solidFill>
              <a:latin typeface="Arial"/>
              <a:ea typeface="Arial"/>
              <a:cs typeface="Arial"/>
              <a:sym typeface="Arial"/>
            </a:endParaRPr>
          </a:p>
        </p:txBody>
      </p:sp>
      <p:sp>
        <p:nvSpPr>
          <p:cNvPr id="224" name="Google Shape;224;p53"/>
          <p:cNvSpPr txBox="1"/>
          <p:nvPr>
            <p:ph idx="1" type="body"/>
          </p:nvPr>
        </p:nvSpPr>
        <p:spPr>
          <a:xfrm>
            <a:off x="943350" y="2015725"/>
            <a:ext cx="7606800" cy="4692600"/>
          </a:xfrm>
          <a:prstGeom prst="rect">
            <a:avLst/>
          </a:prstGeom>
          <a:noFill/>
          <a:ln>
            <a:noFill/>
          </a:ln>
        </p:spPr>
        <p:txBody>
          <a:bodyPr anchorCtr="0" anchor="t" bIns="45700" lIns="91425" spcFirstLastPara="1" rIns="91425" wrap="square" tIns="45700">
            <a:noAutofit/>
          </a:bodyPr>
          <a:lstStyle/>
          <a:p>
            <a:pPr indent="-257175" lvl="0" marL="257175" rtl="0" algn="l">
              <a:lnSpc>
                <a:spcPct val="100000"/>
              </a:lnSpc>
              <a:spcBef>
                <a:spcPts val="750"/>
              </a:spcBef>
              <a:spcAft>
                <a:spcPts val="0"/>
              </a:spcAft>
              <a:buSzPts val="2600"/>
              <a:buFont typeface="Arial"/>
              <a:buChar char="•"/>
            </a:pPr>
            <a:r>
              <a:rPr lang="en-US" sz="2600"/>
              <a:t>So – more schedule sleuthing.</a:t>
            </a:r>
            <a:endParaRPr/>
          </a:p>
          <a:p>
            <a:pPr indent="-257175" lvl="0" marL="257175" rtl="0" algn="l">
              <a:lnSpc>
                <a:spcPct val="100000"/>
              </a:lnSpc>
              <a:spcBef>
                <a:spcPts val="750"/>
              </a:spcBef>
              <a:spcAft>
                <a:spcPts val="0"/>
              </a:spcAft>
              <a:buSzPts val="2600"/>
              <a:buFont typeface="Arial"/>
              <a:buChar char="•"/>
            </a:pPr>
            <a:r>
              <a:rPr lang="en-US" sz="2600"/>
              <a:t>Data gathered for a total of 18 courses (includes the work of OERLs).</a:t>
            </a:r>
            <a:endParaRPr/>
          </a:p>
          <a:p>
            <a:pPr indent="-257175" lvl="0" marL="257175" rtl="0" algn="l">
              <a:lnSpc>
                <a:spcPct val="100000"/>
              </a:lnSpc>
              <a:spcBef>
                <a:spcPts val="750"/>
              </a:spcBef>
              <a:spcAft>
                <a:spcPts val="0"/>
              </a:spcAft>
              <a:buSzPts val="2600"/>
              <a:buChar char="•"/>
            </a:pPr>
            <a:r>
              <a:rPr lang="en-US" sz="2800"/>
              <a:t>The OERI considered just 18 courses and identified 3754 ZTC sections. If each section consists of 30 students and the required text would normally cost $50, the savings would be $5,631,000. </a:t>
            </a:r>
            <a:endParaRPr sz="26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36"/>
          <p:cNvSpPr txBox="1"/>
          <p:nvPr>
            <p:ph type="ctrTitle"/>
          </p:nvPr>
        </p:nvSpPr>
        <p:spPr>
          <a:xfrm>
            <a:off x="1279936" y="2733040"/>
            <a:ext cx="6477803" cy="1538289"/>
          </a:xfrm>
          <a:prstGeom prst="rect">
            <a:avLst/>
          </a:prstGeom>
          <a:noFill/>
          <a:ln>
            <a:noFill/>
          </a:ln>
        </p:spPr>
        <p:txBody>
          <a:bodyPr anchorCtr="0" anchor="b" bIns="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sz="4800"/>
              <a:t>ASCCC OERI Spring 2022 Kick-Off for OER Liaisons</a:t>
            </a:r>
            <a:endParaRPr sz="4800"/>
          </a:p>
        </p:txBody>
      </p:sp>
      <p:sp>
        <p:nvSpPr>
          <p:cNvPr id="114" name="Google Shape;114;p36"/>
          <p:cNvSpPr txBox="1"/>
          <p:nvPr>
            <p:ph idx="1" type="subTitle"/>
          </p:nvPr>
        </p:nvSpPr>
        <p:spPr>
          <a:xfrm>
            <a:off x="1813335" y="5189604"/>
            <a:ext cx="6477804" cy="977621"/>
          </a:xfrm>
          <a:prstGeom prst="rect">
            <a:avLst/>
          </a:prstGeom>
          <a:noFill/>
          <a:ln>
            <a:noFill/>
          </a:ln>
        </p:spPr>
        <p:txBody>
          <a:bodyPr anchorCtr="0" anchor="t" bIns="91425" lIns="91425" spcFirstLastPara="1" rIns="91425" wrap="square" tIns="91425">
            <a:normAutofit/>
          </a:bodyPr>
          <a:lstStyle/>
          <a:p>
            <a:pPr indent="-330200" lvl="0" marL="457200" rtl="0" algn="l">
              <a:lnSpc>
                <a:spcPct val="120000"/>
              </a:lnSpc>
              <a:spcBef>
                <a:spcPts val="750"/>
              </a:spcBef>
              <a:spcAft>
                <a:spcPts val="0"/>
              </a:spcAft>
              <a:buSzPts val="16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5"/>
          <p:cNvSpPr txBox="1"/>
          <p:nvPr>
            <p:ph type="title"/>
          </p:nvPr>
        </p:nvSpPr>
        <p:spPr>
          <a:xfrm>
            <a:off x="1088686" y="808303"/>
            <a:ext cx="7202456" cy="893111"/>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a:t>ZTC Schedule Analysis Summary Data (Accounting to Econ)</a:t>
            </a:r>
            <a:endParaRPr/>
          </a:p>
        </p:txBody>
      </p:sp>
      <p:sp>
        <p:nvSpPr>
          <p:cNvPr id="231" name="Google Shape;231;p5"/>
          <p:cNvSpPr txBox="1"/>
          <p:nvPr>
            <p:ph idx="1" type="body"/>
          </p:nvPr>
        </p:nvSpPr>
        <p:spPr>
          <a:xfrm>
            <a:off x="1088686" y="2015735"/>
            <a:ext cx="7202456" cy="4039079"/>
          </a:xfrm>
          <a:prstGeom prst="rect">
            <a:avLst/>
          </a:prstGeom>
          <a:noFill/>
          <a:ln>
            <a:noFill/>
          </a:ln>
        </p:spPr>
        <p:txBody>
          <a:bodyPr anchorCtr="0" anchor="t" bIns="45700" lIns="91425" spcFirstLastPara="1" rIns="91425" wrap="square" tIns="45700">
            <a:normAutofit/>
          </a:bodyPr>
          <a:lstStyle/>
          <a:p>
            <a:pPr indent="-330200" lvl="0" marL="457200" rtl="0" algn="l">
              <a:lnSpc>
                <a:spcPct val="120000"/>
              </a:lnSpc>
              <a:spcBef>
                <a:spcPts val="750"/>
              </a:spcBef>
              <a:spcAft>
                <a:spcPts val="0"/>
              </a:spcAft>
              <a:buSzPts val="1600"/>
              <a:buChar char="•"/>
            </a:pPr>
            <a:r>
              <a:rPr lang="en-US" sz="2000"/>
              <a:t>From Fall 2021 to Spring 2022 – more ZTC marks and more textbook information available. (yeah!)</a:t>
            </a:r>
            <a:endParaRPr/>
          </a:p>
          <a:p>
            <a:pPr indent="-228600" lvl="0" marL="457200" rtl="0" algn="l">
              <a:lnSpc>
                <a:spcPct val="120000"/>
              </a:lnSpc>
              <a:spcBef>
                <a:spcPts val="750"/>
              </a:spcBef>
              <a:spcAft>
                <a:spcPts val="0"/>
              </a:spcAft>
              <a:buSzPts val="1600"/>
              <a:buNone/>
            </a:pPr>
            <a:r>
              <a:t/>
            </a:r>
            <a:endParaRPr sz="2000"/>
          </a:p>
        </p:txBody>
      </p:sp>
      <p:pic>
        <p:nvPicPr>
          <p:cNvPr id="232" name="Google Shape;232;p5"/>
          <p:cNvPicPr preferRelativeResize="0"/>
          <p:nvPr/>
        </p:nvPicPr>
        <p:blipFill rotWithShape="1">
          <a:blip r:embed="rId3">
            <a:alphaModFix/>
          </a:blip>
          <a:srcRect b="0" l="0" r="0" t="0"/>
          <a:stretch/>
        </p:blipFill>
        <p:spPr>
          <a:xfrm>
            <a:off x="0" y="1869440"/>
            <a:ext cx="9144000" cy="480617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54"/>
          <p:cNvSpPr txBox="1"/>
          <p:nvPr>
            <p:ph type="title"/>
          </p:nvPr>
        </p:nvSpPr>
        <p:spPr>
          <a:xfrm>
            <a:off x="1088686" y="808303"/>
            <a:ext cx="7202456" cy="893111"/>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SzPct val="98765"/>
              <a:buNone/>
            </a:pPr>
            <a:r>
              <a:rPr lang="en-US" sz="3600"/>
              <a:t>ZTC Schedule Analysis Summary Data (English to Poli Sci)</a:t>
            </a:r>
            <a:endParaRPr sz="3600">
              <a:latin typeface="Arial"/>
              <a:ea typeface="Arial"/>
              <a:cs typeface="Arial"/>
              <a:sym typeface="Arial"/>
            </a:endParaRPr>
          </a:p>
        </p:txBody>
      </p:sp>
      <p:sp>
        <p:nvSpPr>
          <p:cNvPr id="238" name="Google Shape;238;p54"/>
          <p:cNvSpPr txBox="1"/>
          <p:nvPr>
            <p:ph idx="1" type="body"/>
          </p:nvPr>
        </p:nvSpPr>
        <p:spPr>
          <a:xfrm>
            <a:off x="1088686" y="2015735"/>
            <a:ext cx="7202456" cy="4039079"/>
          </a:xfrm>
          <a:prstGeom prst="rect">
            <a:avLst/>
          </a:prstGeom>
          <a:noFill/>
          <a:ln>
            <a:noFill/>
          </a:ln>
        </p:spPr>
        <p:txBody>
          <a:bodyPr anchorCtr="0" anchor="t" bIns="45700" lIns="91425" spcFirstLastPara="1" rIns="91425" wrap="square" tIns="45700">
            <a:noAutofit/>
          </a:bodyPr>
          <a:lstStyle/>
          <a:p>
            <a:pPr indent="-155575" lvl="0" marL="257175" rtl="0" algn="l">
              <a:lnSpc>
                <a:spcPct val="100000"/>
              </a:lnSpc>
              <a:spcBef>
                <a:spcPts val="750"/>
              </a:spcBef>
              <a:spcAft>
                <a:spcPts val="0"/>
              </a:spcAft>
              <a:buSzPts val="1600"/>
              <a:buFont typeface="Arial"/>
              <a:buNone/>
            </a:pPr>
            <a:r>
              <a:t/>
            </a:r>
            <a:endParaRPr sz="2800"/>
          </a:p>
        </p:txBody>
      </p:sp>
      <p:pic>
        <p:nvPicPr>
          <p:cNvPr id="239" name="Google Shape;239;p54"/>
          <p:cNvPicPr preferRelativeResize="0"/>
          <p:nvPr/>
        </p:nvPicPr>
        <p:blipFill rotWithShape="1">
          <a:blip r:embed="rId3">
            <a:alphaModFix/>
          </a:blip>
          <a:srcRect b="0" l="0" r="0" t="0"/>
          <a:stretch/>
        </p:blipFill>
        <p:spPr>
          <a:xfrm>
            <a:off x="0" y="2131060"/>
            <a:ext cx="9144000" cy="408657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55"/>
          <p:cNvSpPr txBox="1"/>
          <p:nvPr>
            <p:ph type="title"/>
          </p:nvPr>
        </p:nvSpPr>
        <p:spPr>
          <a:xfrm>
            <a:off x="1088686" y="808303"/>
            <a:ext cx="7202456" cy="893111"/>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SzPct val="98765"/>
              <a:buNone/>
            </a:pPr>
            <a:r>
              <a:rPr lang="en-US" sz="3600"/>
              <a:t>ZTC Schedule Analysis Summary Data (Psych to Soc)</a:t>
            </a:r>
            <a:endParaRPr sz="3600">
              <a:latin typeface="Arial"/>
              <a:ea typeface="Arial"/>
              <a:cs typeface="Arial"/>
              <a:sym typeface="Arial"/>
            </a:endParaRPr>
          </a:p>
        </p:txBody>
      </p:sp>
      <p:sp>
        <p:nvSpPr>
          <p:cNvPr id="245" name="Google Shape;245;p55"/>
          <p:cNvSpPr txBox="1"/>
          <p:nvPr>
            <p:ph idx="1" type="body"/>
          </p:nvPr>
        </p:nvSpPr>
        <p:spPr>
          <a:xfrm>
            <a:off x="1088686" y="2015735"/>
            <a:ext cx="7202456" cy="4039079"/>
          </a:xfrm>
          <a:prstGeom prst="rect">
            <a:avLst/>
          </a:prstGeom>
          <a:noFill/>
          <a:ln>
            <a:noFill/>
          </a:ln>
        </p:spPr>
        <p:txBody>
          <a:bodyPr anchorCtr="0" anchor="t" bIns="45700" lIns="91425" spcFirstLastPara="1" rIns="91425" wrap="square" tIns="45700">
            <a:noAutofit/>
          </a:bodyPr>
          <a:lstStyle/>
          <a:p>
            <a:pPr indent="-257175" lvl="0" marL="257175" marR="0" rtl="0" algn="l">
              <a:lnSpc>
                <a:spcPct val="100000"/>
              </a:lnSpc>
              <a:spcBef>
                <a:spcPts val="0"/>
              </a:spcBef>
              <a:spcAft>
                <a:spcPts val="0"/>
              </a:spcAft>
              <a:buClr>
                <a:schemeClr val="dk2"/>
              </a:buClr>
              <a:buSzPts val="2800"/>
              <a:buFont typeface="Arial"/>
              <a:buNone/>
            </a:pPr>
            <a:r>
              <a:t/>
            </a:r>
            <a:endParaRPr sz="2800"/>
          </a:p>
        </p:txBody>
      </p:sp>
      <p:pic>
        <p:nvPicPr>
          <p:cNvPr id="246" name="Google Shape;246;p55"/>
          <p:cNvPicPr preferRelativeResize="0"/>
          <p:nvPr/>
        </p:nvPicPr>
        <p:blipFill rotWithShape="1">
          <a:blip r:embed="rId3">
            <a:alphaModFix/>
          </a:blip>
          <a:srcRect b="0" l="0" r="0" t="0"/>
          <a:stretch/>
        </p:blipFill>
        <p:spPr>
          <a:xfrm>
            <a:off x="909366" y="2431781"/>
            <a:ext cx="7561095" cy="289238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56"/>
          <p:cNvSpPr txBox="1"/>
          <p:nvPr>
            <p:ph type="title"/>
          </p:nvPr>
        </p:nvSpPr>
        <p:spPr>
          <a:xfrm>
            <a:off x="1088686" y="808303"/>
            <a:ext cx="7202456" cy="893111"/>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sz="3600"/>
              <a:t>Notes…</a:t>
            </a:r>
            <a:endParaRPr sz="3600"/>
          </a:p>
        </p:txBody>
      </p:sp>
      <p:sp>
        <p:nvSpPr>
          <p:cNvPr id="252" name="Google Shape;252;p56"/>
          <p:cNvSpPr txBox="1"/>
          <p:nvPr>
            <p:ph idx="1" type="body"/>
          </p:nvPr>
        </p:nvSpPr>
        <p:spPr>
          <a:xfrm>
            <a:off x="807720" y="2015735"/>
            <a:ext cx="7483422" cy="4039079"/>
          </a:xfrm>
          <a:prstGeom prst="rect">
            <a:avLst/>
          </a:prstGeom>
          <a:noFill/>
          <a:ln>
            <a:noFill/>
          </a:ln>
        </p:spPr>
        <p:txBody>
          <a:bodyPr anchorCtr="0" anchor="t" bIns="45700" lIns="91425" spcFirstLastPara="1" rIns="91425" wrap="square" tIns="45700">
            <a:normAutofit/>
          </a:bodyPr>
          <a:lstStyle/>
          <a:p>
            <a:pPr indent="-330200" lvl="0" marL="457200" rtl="0" algn="l">
              <a:lnSpc>
                <a:spcPct val="120000"/>
              </a:lnSpc>
              <a:spcBef>
                <a:spcPts val="750"/>
              </a:spcBef>
              <a:spcAft>
                <a:spcPts val="0"/>
              </a:spcAft>
              <a:buSzPts val="1600"/>
              <a:buChar char="•"/>
            </a:pPr>
            <a:r>
              <a:rPr lang="en-US" sz="2400"/>
              <a:t>If the fall data were not available – or looked fishy – Spring was used</a:t>
            </a:r>
            <a:endParaRPr sz="2400"/>
          </a:p>
          <a:p>
            <a:pPr indent="-330200" lvl="0" marL="457200" rtl="0" algn="l">
              <a:lnSpc>
                <a:spcPct val="120000"/>
              </a:lnSpc>
              <a:spcBef>
                <a:spcPts val="750"/>
              </a:spcBef>
              <a:spcAft>
                <a:spcPts val="0"/>
              </a:spcAft>
              <a:buSzPts val="1600"/>
              <a:buChar char="•"/>
            </a:pPr>
            <a:r>
              <a:rPr lang="en-US" sz="2400"/>
              <a:t>Public Speaking and Intro Psych – if data from fall indicated no ZTC, spring data were considered – and used if ZTC status had changed</a:t>
            </a:r>
            <a:endParaRPr sz="2400"/>
          </a:p>
          <a:p>
            <a:pPr indent="-330200" lvl="0" marL="457200" rtl="0" algn="l">
              <a:lnSpc>
                <a:spcPct val="120000"/>
              </a:lnSpc>
              <a:spcBef>
                <a:spcPts val="750"/>
              </a:spcBef>
              <a:spcAft>
                <a:spcPts val="0"/>
              </a:spcAft>
              <a:buSzPts val="1600"/>
              <a:buChar char="•"/>
            </a:pPr>
            <a:r>
              <a:rPr lang="en-US" sz="2400"/>
              <a:t>In other words, we added a little bias – just a little…</a:t>
            </a:r>
            <a:endParaRPr sz="24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6"/>
          <p:cNvSpPr txBox="1"/>
          <p:nvPr>
            <p:ph type="title"/>
          </p:nvPr>
        </p:nvSpPr>
        <p:spPr>
          <a:xfrm>
            <a:off x="1088686" y="808303"/>
            <a:ext cx="7202456" cy="893111"/>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a:t>What we don’t know….</a:t>
            </a:r>
            <a:endParaRPr/>
          </a:p>
        </p:txBody>
      </p:sp>
      <p:sp>
        <p:nvSpPr>
          <p:cNvPr id="258" name="Google Shape;258;p6"/>
          <p:cNvSpPr txBox="1"/>
          <p:nvPr>
            <p:ph idx="1" type="body"/>
          </p:nvPr>
        </p:nvSpPr>
        <p:spPr>
          <a:xfrm>
            <a:off x="716280" y="2015735"/>
            <a:ext cx="7574862" cy="4039079"/>
          </a:xfrm>
          <a:prstGeom prst="rect">
            <a:avLst/>
          </a:prstGeom>
          <a:noFill/>
          <a:ln>
            <a:noFill/>
          </a:ln>
        </p:spPr>
        <p:txBody>
          <a:bodyPr anchorCtr="0" anchor="t" bIns="45700" lIns="91425" spcFirstLastPara="1" rIns="91425" wrap="square" tIns="45700">
            <a:normAutofit/>
          </a:bodyPr>
          <a:lstStyle/>
          <a:p>
            <a:pPr indent="-330200" lvl="0" marL="457200" rtl="0" algn="l">
              <a:lnSpc>
                <a:spcPct val="120000"/>
              </a:lnSpc>
              <a:spcBef>
                <a:spcPts val="750"/>
              </a:spcBef>
              <a:spcAft>
                <a:spcPts val="0"/>
              </a:spcAft>
              <a:buSzPts val="1600"/>
              <a:buChar char="•"/>
            </a:pPr>
            <a:r>
              <a:rPr lang="en-US" sz="2800"/>
              <a:t>Were some sections ZTC due to a district purchase?</a:t>
            </a:r>
            <a:endParaRPr/>
          </a:p>
          <a:p>
            <a:pPr indent="-330200" lvl="0" marL="457200" rtl="0" algn="l">
              <a:lnSpc>
                <a:spcPct val="120000"/>
              </a:lnSpc>
              <a:spcBef>
                <a:spcPts val="750"/>
              </a:spcBef>
              <a:spcAft>
                <a:spcPts val="0"/>
              </a:spcAft>
              <a:buSzPts val="1600"/>
              <a:buChar char="•"/>
            </a:pPr>
            <a:r>
              <a:rPr lang="en-US" sz="2800"/>
              <a:t>Two colleges excluded from the analysis due to this – and this could be a new trend.</a:t>
            </a:r>
            <a:endParaRPr/>
          </a:p>
          <a:p>
            <a:pPr indent="-330200" lvl="0" marL="457200" rtl="0" algn="l">
              <a:lnSpc>
                <a:spcPct val="120000"/>
              </a:lnSpc>
              <a:spcBef>
                <a:spcPts val="750"/>
              </a:spcBef>
              <a:spcAft>
                <a:spcPts val="0"/>
              </a:spcAft>
              <a:buSzPts val="1600"/>
              <a:buChar char="•"/>
            </a:pPr>
            <a:r>
              <a:rPr lang="en-US" sz="2800"/>
              <a:t>If HEERF funds are being used to cover the cost of texts, are OER efforts likely to be stalled?</a:t>
            </a:r>
            <a:endParaRPr sz="28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7"/>
          <p:cNvSpPr txBox="1"/>
          <p:nvPr>
            <p:ph type="title"/>
          </p:nvPr>
        </p:nvSpPr>
        <p:spPr>
          <a:xfrm>
            <a:off x="1088686" y="808303"/>
            <a:ext cx="7202456" cy="893111"/>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11111"/>
              <a:buFont typeface="Arial"/>
              <a:buNone/>
            </a:pPr>
            <a:br>
              <a:rPr b="1" lang="en-US"/>
            </a:br>
            <a:r>
              <a:rPr lang="en-US" sz="3100"/>
              <a:t>Southwestern College to pay students’ expenses for spring semester </a:t>
            </a:r>
            <a:endParaRPr/>
          </a:p>
        </p:txBody>
      </p:sp>
      <p:sp>
        <p:nvSpPr>
          <p:cNvPr id="264" name="Google Shape;264;p7"/>
          <p:cNvSpPr txBox="1"/>
          <p:nvPr>
            <p:ph idx="1" type="body"/>
          </p:nvPr>
        </p:nvSpPr>
        <p:spPr>
          <a:xfrm>
            <a:off x="922843" y="1848310"/>
            <a:ext cx="7534141" cy="4842265"/>
          </a:xfrm>
          <a:prstGeom prst="rect">
            <a:avLst/>
          </a:prstGeom>
          <a:noFill/>
          <a:ln>
            <a:noFill/>
          </a:ln>
        </p:spPr>
        <p:txBody>
          <a:bodyPr anchorCtr="0" anchor="t" bIns="45700" lIns="91425" spcFirstLastPara="1" rIns="91425" wrap="square" tIns="45700">
            <a:noAutofit/>
          </a:bodyPr>
          <a:lstStyle/>
          <a:p>
            <a:pPr indent="-330200" lvl="0" marL="457200" rtl="0" algn="l">
              <a:lnSpc>
                <a:spcPct val="120000"/>
              </a:lnSpc>
              <a:spcBef>
                <a:spcPts val="750"/>
              </a:spcBef>
              <a:spcAft>
                <a:spcPts val="0"/>
              </a:spcAft>
              <a:buSzPts val="1600"/>
              <a:buChar char="•"/>
            </a:pPr>
            <a:r>
              <a:rPr lang="en-US" sz="2200"/>
              <a:t>“Southwestern College will use $13.8 million in COVID-19 relief funds to help pay students’ college expenses for the Spring 2022 semester, the institution announced.”</a:t>
            </a:r>
            <a:endParaRPr/>
          </a:p>
          <a:p>
            <a:pPr indent="-330200" lvl="0" marL="457200" rtl="0" algn="l">
              <a:lnSpc>
                <a:spcPct val="120000"/>
              </a:lnSpc>
              <a:spcBef>
                <a:spcPts val="750"/>
              </a:spcBef>
              <a:spcAft>
                <a:spcPts val="0"/>
              </a:spcAft>
              <a:buSzPts val="1600"/>
              <a:buChar char="•"/>
            </a:pPr>
            <a:r>
              <a:rPr lang="en-US" sz="2200"/>
              <a:t>“The funds can go toward childcare, rent and utilities, car repairs, cost of books, medical expenses and technology, such as buying or repairing a laptop, and internet fees, the college said.”</a:t>
            </a:r>
            <a:endParaRPr/>
          </a:p>
          <a:p>
            <a:pPr indent="-330200" lvl="0" marL="457200" rtl="0" algn="l">
              <a:lnSpc>
                <a:spcPct val="120000"/>
              </a:lnSpc>
              <a:spcBef>
                <a:spcPts val="750"/>
              </a:spcBef>
              <a:spcAft>
                <a:spcPts val="0"/>
              </a:spcAft>
              <a:buSzPts val="1600"/>
              <a:buChar char="•"/>
            </a:pPr>
            <a:r>
              <a:rPr lang="en-US"/>
              <a:t>The San Diego Union-Tribune, January 25, 2022 </a:t>
            </a:r>
            <a:r>
              <a:rPr lang="en-US" u="sng">
                <a:solidFill>
                  <a:schemeClr val="hlink"/>
                </a:solidFill>
                <a:hlinkClick r:id="rId3"/>
              </a:rPr>
              <a:t>https://www.sandiegouniontribune.com/communities/south-county/story/2022-01-25/southwestern-college-to-pay-students-expenses-for-spring-semester</a:t>
            </a:r>
            <a:r>
              <a:rPr lang="en-US"/>
              <a:t>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57"/>
          <p:cNvSpPr txBox="1"/>
          <p:nvPr>
            <p:ph type="title"/>
          </p:nvPr>
        </p:nvSpPr>
        <p:spPr>
          <a:xfrm>
            <a:off x="1088686" y="808303"/>
            <a:ext cx="7202456" cy="893111"/>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a:t>What’s up with ZTC?</a:t>
            </a:r>
            <a:endParaRPr/>
          </a:p>
        </p:txBody>
      </p:sp>
      <p:sp>
        <p:nvSpPr>
          <p:cNvPr id="270" name="Google Shape;270;p57"/>
          <p:cNvSpPr txBox="1"/>
          <p:nvPr>
            <p:ph idx="1" type="body"/>
          </p:nvPr>
        </p:nvSpPr>
        <p:spPr>
          <a:xfrm>
            <a:off x="583680" y="2107175"/>
            <a:ext cx="7707395" cy="4165961"/>
          </a:xfrm>
          <a:prstGeom prst="rect">
            <a:avLst/>
          </a:prstGeom>
          <a:noFill/>
          <a:ln>
            <a:noFill/>
          </a:ln>
        </p:spPr>
        <p:txBody>
          <a:bodyPr anchorCtr="0" anchor="t" bIns="45700" lIns="91425" spcFirstLastPara="1" rIns="91425" wrap="square" tIns="45700">
            <a:normAutofit/>
          </a:bodyPr>
          <a:lstStyle/>
          <a:p>
            <a:pPr indent="-228600" lvl="0" marL="457200" rtl="0" algn="l">
              <a:lnSpc>
                <a:spcPct val="120000"/>
              </a:lnSpc>
              <a:spcBef>
                <a:spcPts val="750"/>
              </a:spcBef>
              <a:spcAft>
                <a:spcPts val="0"/>
              </a:spcAft>
              <a:buClr>
                <a:srgbClr val="DE1F37"/>
              </a:buClr>
              <a:buSzPts val="706"/>
              <a:buNone/>
            </a:pPr>
            <a:r>
              <a:rPr lang="en-US" sz="1200">
                <a:solidFill>
                  <a:srgbClr val="454545"/>
                </a:solidFill>
              </a:rPr>
              <a:t>Photo by </a:t>
            </a:r>
            <a:r>
              <a:rPr lang="en-US" sz="1200" u="sng">
                <a:solidFill>
                  <a:srgbClr val="454545"/>
                </a:solidFill>
                <a:hlinkClick r:id="rId3">
                  <a:extLst>
                    <a:ext uri="{A12FA001-AC4F-418D-AE19-62706E023703}">
                      <ahyp:hlinkClr val="tx"/>
                    </a:ext>
                  </a:extLst>
                </a:hlinkClick>
              </a:rPr>
              <a:t>Wyron A</a:t>
            </a:r>
            <a:r>
              <a:rPr lang="en-US" sz="1200">
                <a:solidFill>
                  <a:srgbClr val="454545"/>
                </a:solidFill>
              </a:rPr>
              <a:t> on </a:t>
            </a:r>
            <a:r>
              <a:rPr lang="en-US" sz="1200" u="sng">
                <a:solidFill>
                  <a:srgbClr val="454545"/>
                </a:solidFill>
                <a:hlinkClick r:id="rId4">
                  <a:extLst>
                    <a:ext uri="{A12FA001-AC4F-418D-AE19-62706E023703}">
                      <ahyp:hlinkClr val="tx"/>
                    </a:ext>
                  </a:extLst>
                </a:hlinkClick>
              </a:rPr>
              <a:t>Unsplash</a:t>
            </a:r>
            <a:r>
              <a:rPr lang="en-US" sz="1200">
                <a:solidFill>
                  <a:srgbClr val="454545"/>
                </a:solidFill>
              </a:rPr>
              <a:t> </a:t>
            </a:r>
            <a:endParaRPr/>
          </a:p>
          <a:p>
            <a:pPr indent="-228600" lvl="0" marL="457200" rtl="0" algn="l">
              <a:lnSpc>
                <a:spcPct val="120000"/>
              </a:lnSpc>
              <a:spcBef>
                <a:spcPts val="750"/>
              </a:spcBef>
              <a:spcAft>
                <a:spcPts val="0"/>
              </a:spcAft>
              <a:buSzPts val="706"/>
              <a:buNone/>
            </a:pPr>
            <a:r>
              <a:t/>
            </a:r>
            <a:endParaRPr sz="1200"/>
          </a:p>
        </p:txBody>
      </p:sp>
      <p:pic>
        <p:nvPicPr>
          <p:cNvPr id="271" name="Google Shape;271;p57"/>
          <p:cNvPicPr preferRelativeResize="0"/>
          <p:nvPr/>
        </p:nvPicPr>
        <p:blipFill rotWithShape="1">
          <a:blip r:embed="rId5">
            <a:alphaModFix/>
          </a:blip>
          <a:srcRect b="0" l="0" r="0" t="0"/>
          <a:stretch/>
        </p:blipFill>
        <p:spPr>
          <a:xfrm>
            <a:off x="920036" y="1933270"/>
            <a:ext cx="7539755" cy="4339866"/>
          </a:xfrm>
          <a:prstGeom prst="rect">
            <a:avLst/>
          </a:prstGeom>
          <a:noFill/>
          <a:ln>
            <a:noFill/>
          </a:ln>
        </p:spPr>
      </p:pic>
      <p:sp>
        <p:nvSpPr>
          <p:cNvPr id="272" name="Google Shape;272;p57"/>
          <p:cNvSpPr/>
          <p:nvPr/>
        </p:nvSpPr>
        <p:spPr>
          <a:xfrm>
            <a:off x="2991645" y="6447041"/>
            <a:ext cx="272382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24"/>
              <a:buFont typeface="Arial"/>
              <a:buNone/>
            </a:pPr>
            <a:r>
              <a:rPr b="0" i="0" lang="en-US" sz="1400" u="none" cap="none" strike="noStrike">
                <a:solidFill>
                  <a:srgbClr val="000000"/>
                </a:solidFill>
                <a:latin typeface="Arial"/>
                <a:ea typeface="Arial"/>
                <a:cs typeface="Arial"/>
                <a:sym typeface="Arial"/>
              </a:rPr>
              <a:t>Photo by </a:t>
            </a:r>
            <a:r>
              <a:rPr b="0" i="0" lang="en-US" sz="1400" u="sng" cap="none" strike="noStrike">
                <a:solidFill>
                  <a:srgbClr val="000000"/>
                </a:solidFill>
                <a:latin typeface="Arial"/>
                <a:ea typeface="Arial"/>
                <a:cs typeface="Arial"/>
                <a:sym typeface="Arial"/>
                <a:hlinkClick r:id="rId6">
                  <a:extLst>
                    <a:ext uri="{A12FA001-AC4F-418D-AE19-62706E023703}">
                      <ahyp:hlinkClr val="tx"/>
                    </a:ext>
                  </a:extLst>
                </a:hlinkClick>
              </a:rPr>
              <a:t>Wyron A</a:t>
            </a:r>
            <a:r>
              <a:rPr b="0" i="0" lang="en-US" sz="1400" u="none" cap="none" strike="noStrike">
                <a:solidFill>
                  <a:srgbClr val="000000"/>
                </a:solidFill>
                <a:latin typeface="Arial"/>
                <a:ea typeface="Arial"/>
                <a:cs typeface="Arial"/>
                <a:sym typeface="Arial"/>
              </a:rPr>
              <a:t> on </a:t>
            </a:r>
            <a:r>
              <a:rPr b="0" i="0" lang="en-US" sz="1400" u="sng" cap="none" strike="noStrike">
                <a:solidFill>
                  <a:srgbClr val="000000"/>
                </a:solidFill>
                <a:latin typeface="Arial"/>
                <a:ea typeface="Arial"/>
                <a:cs typeface="Arial"/>
                <a:sym typeface="Arial"/>
                <a:hlinkClick r:id="rId7">
                  <a:extLst>
                    <a:ext uri="{A12FA001-AC4F-418D-AE19-62706E023703}">
                      <ahyp:hlinkClr val="tx"/>
                    </a:ext>
                  </a:extLst>
                </a:hlinkClick>
              </a:rPr>
              <a:t>Unsplash</a:t>
            </a:r>
            <a:r>
              <a:rPr b="0" i="0" lang="en-US" sz="1400" u="none" cap="none" strike="noStrike">
                <a:solidFill>
                  <a:srgbClr val="000000"/>
                </a:solidFill>
                <a:latin typeface="Arial"/>
                <a:ea typeface="Arial"/>
                <a:cs typeface="Arial"/>
                <a:sym typeface="Arial"/>
              </a:rPr>
              <a:t>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id="277" name="Google Shape;277;p61"/>
          <p:cNvPicPr preferRelativeResize="0"/>
          <p:nvPr>
            <p:ph idx="1" type="body"/>
          </p:nvPr>
        </p:nvPicPr>
        <p:blipFill rotWithShape="1">
          <a:blip r:embed="rId3">
            <a:alphaModFix/>
          </a:blip>
          <a:srcRect b="0" l="0" r="0" t="0"/>
          <a:stretch/>
        </p:blipFill>
        <p:spPr>
          <a:xfrm>
            <a:off x="1613501" y="230198"/>
            <a:ext cx="6250781" cy="1393031"/>
          </a:xfrm>
          <a:prstGeom prst="rect">
            <a:avLst/>
          </a:prstGeom>
          <a:noFill/>
          <a:ln cap="flat" cmpd="sng" w="19050">
            <a:solidFill>
              <a:schemeClr val="dk1"/>
            </a:solidFill>
            <a:prstDash val="solid"/>
            <a:round/>
            <a:headEnd len="sm" w="sm" type="none"/>
            <a:tailEnd len="sm" w="sm" type="none"/>
          </a:ln>
        </p:spPr>
      </p:pic>
      <p:pic>
        <p:nvPicPr>
          <p:cNvPr id="278" name="Google Shape;278;p61"/>
          <p:cNvPicPr preferRelativeResize="0"/>
          <p:nvPr/>
        </p:nvPicPr>
        <p:blipFill rotWithShape="1">
          <a:blip r:embed="rId4">
            <a:alphaModFix/>
          </a:blip>
          <a:srcRect b="0" l="0" r="0" t="0"/>
          <a:stretch/>
        </p:blipFill>
        <p:spPr>
          <a:xfrm>
            <a:off x="4738891" y="2646320"/>
            <a:ext cx="4175484" cy="2783656"/>
          </a:xfrm>
          <a:prstGeom prst="rect">
            <a:avLst/>
          </a:prstGeom>
          <a:noFill/>
          <a:ln>
            <a:noFill/>
          </a:ln>
        </p:spPr>
      </p:pic>
      <p:sp>
        <p:nvSpPr>
          <p:cNvPr id="279" name="Google Shape;279;p61"/>
          <p:cNvSpPr/>
          <p:nvPr/>
        </p:nvSpPr>
        <p:spPr>
          <a:xfrm>
            <a:off x="601846" y="2111017"/>
            <a:ext cx="3772034" cy="415498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"I am committed... in addressing.. the racket that is textbooks in this country. Usurious costs associated with textbooks and so we will do more this year... because we in California have an obligation to disrupt that entire system nationwide.“ – Governor Newsom</a:t>
            </a:r>
            <a:endParaRPr b="0" i="0" sz="1400" u="none" cap="none" strike="noStrike">
              <a:solidFill>
                <a:srgbClr val="000000"/>
              </a:solidFill>
              <a:latin typeface="Arial"/>
              <a:ea typeface="Arial"/>
              <a:cs typeface="Arial"/>
              <a:sym typeface="Arial"/>
            </a:endParaRPr>
          </a:p>
        </p:txBody>
      </p:sp>
      <p:sp>
        <p:nvSpPr>
          <p:cNvPr id="280" name="Google Shape;280;p61"/>
          <p:cNvSpPr/>
          <p:nvPr/>
        </p:nvSpPr>
        <p:spPr>
          <a:xfrm>
            <a:off x="5926291" y="5746308"/>
            <a:ext cx="2288069" cy="20774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50"/>
              <a:buFont typeface="Arial"/>
              <a:buNone/>
            </a:pPr>
            <a:r>
              <a:rPr b="0" i="0" lang="en-US" sz="750" u="none" cap="none" strike="noStrike">
                <a:solidFill>
                  <a:srgbClr val="000000"/>
                </a:solidFill>
                <a:latin typeface="Arial"/>
                <a:ea typeface="Arial"/>
                <a:cs typeface="Arial"/>
                <a:sym typeface="Arial"/>
              </a:rPr>
              <a:t>Source: </a:t>
            </a:r>
            <a:r>
              <a:rPr b="0" i="0" lang="en-US" sz="750" u="sng" cap="none" strike="noStrike">
                <a:solidFill>
                  <a:srgbClr val="000000"/>
                </a:solidFill>
                <a:latin typeface="Arial"/>
                <a:ea typeface="Arial"/>
                <a:cs typeface="Arial"/>
                <a:sym typeface="Arial"/>
                <a:hlinkClick r:id="rId5">
                  <a:extLst>
                    <a:ext uri="{A12FA001-AC4F-418D-AE19-62706E023703}">
                      <ahyp:hlinkClr val="tx"/>
                    </a:ext>
                  </a:extLst>
                </a:hlinkClick>
              </a:rPr>
              <a:t>Rich Pedroncelli / Associated Press</a:t>
            </a:r>
            <a:endParaRPr b="0" i="0" sz="75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63"/>
          <p:cNvSpPr txBox="1"/>
          <p:nvPr>
            <p:ph type="title"/>
          </p:nvPr>
        </p:nvSpPr>
        <p:spPr>
          <a:xfrm>
            <a:off x="1088686" y="808303"/>
            <a:ext cx="7202456" cy="893111"/>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b="1" i="1" lang="en-US"/>
              <a:t>SEC. 60.</a:t>
            </a:r>
            <a:br>
              <a:rPr b="1" lang="en-US"/>
            </a:br>
            <a:r>
              <a:rPr lang="en-US"/>
              <a:t> </a:t>
            </a:r>
            <a:r>
              <a:rPr i="1" lang="en-US"/>
              <a:t>Section 78052 of the Education Code is amended to read:</a:t>
            </a:r>
            <a:endParaRPr/>
          </a:p>
        </p:txBody>
      </p:sp>
      <p:sp>
        <p:nvSpPr>
          <p:cNvPr id="286" name="Google Shape;286;p63"/>
          <p:cNvSpPr txBox="1"/>
          <p:nvPr>
            <p:ph idx="1" type="body"/>
          </p:nvPr>
        </p:nvSpPr>
        <p:spPr>
          <a:xfrm>
            <a:off x="913400" y="2015725"/>
            <a:ext cx="7666500" cy="4677600"/>
          </a:xfrm>
          <a:prstGeom prst="rect">
            <a:avLst/>
          </a:prstGeom>
          <a:noFill/>
          <a:ln>
            <a:noFill/>
          </a:ln>
        </p:spPr>
        <p:txBody>
          <a:bodyPr anchorCtr="0" anchor="t" bIns="45700" lIns="91425" spcFirstLastPara="1" rIns="91425" wrap="square" tIns="45700">
            <a:noAutofit/>
          </a:bodyPr>
          <a:lstStyle/>
          <a:p>
            <a:pPr indent="-330200" lvl="0" marL="457200" rtl="0" algn="l">
              <a:lnSpc>
                <a:spcPct val="100000"/>
              </a:lnSpc>
              <a:spcBef>
                <a:spcPts val="750"/>
              </a:spcBef>
              <a:spcAft>
                <a:spcPts val="0"/>
              </a:spcAft>
              <a:buSzPts val="1600"/>
              <a:buChar char="•"/>
            </a:pPr>
            <a:r>
              <a:rPr lang="en-US" sz="2800"/>
              <a:t>(a) It is the intent of the Legislature that community college districts </a:t>
            </a:r>
            <a:endParaRPr sz="2800"/>
          </a:p>
          <a:p>
            <a:pPr indent="-330200" lvl="0" marL="457200" rtl="0" algn="l">
              <a:lnSpc>
                <a:spcPct val="100000"/>
              </a:lnSpc>
              <a:spcBef>
                <a:spcPts val="750"/>
              </a:spcBef>
              <a:spcAft>
                <a:spcPts val="0"/>
              </a:spcAft>
              <a:buSzPts val="1600"/>
              <a:buChar char="•"/>
            </a:pPr>
            <a:r>
              <a:rPr lang="en-US" sz="2800"/>
              <a:t>develop and implement zero-textbook-cost degrees and </a:t>
            </a:r>
            <a:endParaRPr sz="2800"/>
          </a:p>
          <a:p>
            <a:pPr indent="-330200" lvl="0" marL="457200" rtl="0" algn="l">
              <a:lnSpc>
                <a:spcPct val="100000"/>
              </a:lnSpc>
              <a:spcBef>
                <a:spcPts val="750"/>
              </a:spcBef>
              <a:spcAft>
                <a:spcPts val="0"/>
              </a:spcAft>
              <a:buSzPts val="1600"/>
              <a:buChar char="•"/>
            </a:pPr>
            <a:r>
              <a:rPr lang="en-US" sz="2800"/>
              <a:t>develop open educational resources for courses to reduce the overall cost of education for students and decrease the time it takes students to complete degree programs.</a:t>
            </a:r>
            <a:endParaRPr/>
          </a:p>
          <a:p>
            <a:pPr indent="-228600" lvl="0" marL="457200" rtl="0" algn="l">
              <a:lnSpc>
                <a:spcPct val="120000"/>
              </a:lnSpc>
              <a:spcBef>
                <a:spcPts val="750"/>
              </a:spcBef>
              <a:spcAft>
                <a:spcPts val="0"/>
              </a:spcAft>
              <a:buSzPts val="1600"/>
              <a:buNone/>
            </a:pPr>
            <a:r>
              <a:t/>
            </a:r>
            <a:endParaRPr sz="36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67"/>
          <p:cNvSpPr txBox="1"/>
          <p:nvPr>
            <p:ph type="title"/>
          </p:nvPr>
        </p:nvSpPr>
        <p:spPr>
          <a:xfrm>
            <a:off x="1088686" y="808303"/>
            <a:ext cx="7202456" cy="893111"/>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a:t>We’re not sure what will happen, but….</a:t>
            </a:r>
            <a:endParaRPr/>
          </a:p>
        </p:txBody>
      </p:sp>
      <p:sp>
        <p:nvSpPr>
          <p:cNvPr id="292" name="Google Shape;292;p67"/>
          <p:cNvSpPr txBox="1"/>
          <p:nvPr>
            <p:ph idx="1" type="body"/>
          </p:nvPr>
        </p:nvSpPr>
        <p:spPr>
          <a:xfrm>
            <a:off x="1088686" y="2015735"/>
            <a:ext cx="7202456" cy="4039079"/>
          </a:xfrm>
          <a:prstGeom prst="rect">
            <a:avLst/>
          </a:prstGeom>
          <a:noFill/>
          <a:ln>
            <a:noFill/>
          </a:ln>
        </p:spPr>
        <p:txBody>
          <a:bodyPr anchorCtr="0" anchor="t" bIns="45700" lIns="91425" spcFirstLastPara="1" rIns="91425" wrap="square" tIns="45700">
            <a:normAutofit/>
          </a:bodyPr>
          <a:lstStyle/>
          <a:p>
            <a:pPr indent="-317500" lvl="0" marL="457200" rtl="0" algn="l">
              <a:lnSpc>
                <a:spcPct val="100000"/>
              </a:lnSpc>
              <a:spcBef>
                <a:spcPts val="750"/>
              </a:spcBef>
              <a:spcAft>
                <a:spcPts val="0"/>
              </a:spcAft>
              <a:buSzPts val="1400"/>
              <a:buChar char="•"/>
            </a:pPr>
            <a:r>
              <a:rPr lang="en-US" sz="3000" strike="sngStrike"/>
              <a:t>The chancellor’s office shall award an initial round of grants no later than January 1 of a fiscal year for which the funds are appropriated.</a:t>
            </a:r>
            <a:endParaRPr/>
          </a:p>
          <a:p>
            <a:pPr indent="-317500" lvl="0" marL="457200" rtl="0" algn="l">
              <a:lnSpc>
                <a:spcPct val="100000"/>
              </a:lnSpc>
              <a:spcBef>
                <a:spcPts val="750"/>
              </a:spcBef>
              <a:spcAft>
                <a:spcPts val="0"/>
              </a:spcAft>
              <a:buSzPts val="1400"/>
              <a:buChar char="•"/>
            </a:pPr>
            <a:r>
              <a:rPr lang="en-US" sz="3000"/>
              <a:t>The CCCCO missed a legislated deadline, so something should happen soon. </a:t>
            </a:r>
            <a:endParaRPr sz="3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37"/>
          <p:cNvSpPr txBox="1"/>
          <p:nvPr>
            <p:ph type="title"/>
          </p:nvPr>
        </p:nvSpPr>
        <p:spPr>
          <a:xfrm>
            <a:off x="1088686" y="808303"/>
            <a:ext cx="7202400" cy="893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600"/>
              <a:buFont typeface="Arial"/>
              <a:buNone/>
            </a:pPr>
            <a:r>
              <a:rPr lang="en-US" sz="4800"/>
              <a:t>Overview</a:t>
            </a:r>
            <a:endParaRPr sz="4800"/>
          </a:p>
        </p:txBody>
      </p:sp>
      <p:sp>
        <p:nvSpPr>
          <p:cNvPr id="120" name="Google Shape;120;p37"/>
          <p:cNvSpPr txBox="1"/>
          <p:nvPr>
            <p:ph idx="1" type="body"/>
          </p:nvPr>
        </p:nvSpPr>
        <p:spPr>
          <a:xfrm>
            <a:off x="1088686" y="2015735"/>
            <a:ext cx="7202400" cy="4039200"/>
          </a:xfrm>
          <a:prstGeom prst="rect">
            <a:avLst/>
          </a:prstGeom>
          <a:noFill/>
          <a:ln>
            <a:noFill/>
          </a:ln>
        </p:spPr>
        <p:txBody>
          <a:bodyPr anchorCtr="0" anchor="t" bIns="45700" lIns="91425" spcFirstLastPara="1" rIns="91425" wrap="square" tIns="45700">
            <a:normAutofit/>
          </a:bodyPr>
          <a:lstStyle/>
          <a:p>
            <a:pPr indent="-330200" lvl="0" marL="457200" rtl="0" algn="l">
              <a:lnSpc>
                <a:spcPct val="120000"/>
              </a:lnSpc>
              <a:spcBef>
                <a:spcPts val="750"/>
              </a:spcBef>
              <a:spcAft>
                <a:spcPts val="0"/>
              </a:spcAft>
              <a:buSzPts val="1600"/>
              <a:buChar char="•"/>
            </a:pPr>
            <a:r>
              <a:rPr lang="en-US" sz="2800"/>
              <a:t>OER Liaison Basics</a:t>
            </a:r>
            <a:endParaRPr/>
          </a:p>
          <a:p>
            <a:pPr indent="-330200" lvl="0" marL="457200" rtl="0" algn="l">
              <a:lnSpc>
                <a:spcPct val="120000"/>
              </a:lnSpc>
              <a:spcBef>
                <a:spcPts val="750"/>
              </a:spcBef>
              <a:spcAft>
                <a:spcPts val="0"/>
              </a:spcAft>
              <a:buSzPts val="1600"/>
              <a:buChar char="•"/>
            </a:pPr>
            <a:r>
              <a:rPr lang="en-US" sz="2800"/>
              <a:t>ASCCC OERI Progress Report</a:t>
            </a:r>
            <a:endParaRPr/>
          </a:p>
          <a:p>
            <a:pPr indent="-330200" lvl="0" marL="457200" rtl="0" algn="l">
              <a:lnSpc>
                <a:spcPct val="120000"/>
              </a:lnSpc>
              <a:spcBef>
                <a:spcPts val="750"/>
              </a:spcBef>
              <a:spcAft>
                <a:spcPts val="0"/>
              </a:spcAft>
              <a:buSzPts val="1600"/>
              <a:buChar char="•"/>
            </a:pPr>
            <a:r>
              <a:rPr lang="en-US" sz="2800"/>
              <a:t>What’s up with ZTC?</a:t>
            </a:r>
            <a:endParaRPr/>
          </a:p>
          <a:p>
            <a:pPr indent="-330200" lvl="0" marL="457200" rtl="0" algn="l">
              <a:lnSpc>
                <a:spcPct val="120000"/>
              </a:lnSpc>
              <a:spcBef>
                <a:spcPts val="750"/>
              </a:spcBef>
              <a:spcAft>
                <a:spcPts val="0"/>
              </a:spcAft>
              <a:buSzPts val="1600"/>
              <a:buChar char="•"/>
            </a:pPr>
            <a:r>
              <a:rPr lang="en-US" sz="2800"/>
              <a:t>New Directions</a:t>
            </a:r>
            <a:endParaRPr/>
          </a:p>
          <a:p>
            <a:pPr indent="-330200" lvl="0" marL="457200" rtl="0" algn="l">
              <a:lnSpc>
                <a:spcPct val="120000"/>
              </a:lnSpc>
              <a:spcBef>
                <a:spcPts val="750"/>
              </a:spcBef>
              <a:spcAft>
                <a:spcPts val="0"/>
              </a:spcAft>
              <a:buSzPts val="1600"/>
              <a:buChar char="•"/>
            </a:pPr>
            <a:r>
              <a:rPr lang="en-US" sz="2800"/>
              <a:t>Legislation?</a:t>
            </a:r>
            <a:endParaRPr sz="28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68"/>
          <p:cNvSpPr txBox="1"/>
          <p:nvPr>
            <p:ph type="title"/>
          </p:nvPr>
        </p:nvSpPr>
        <p:spPr>
          <a:xfrm>
            <a:off x="1088686" y="808303"/>
            <a:ext cx="7202456" cy="893111"/>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a:t>“New” Directions – Disciplines and Discipline Leads</a:t>
            </a:r>
            <a:endParaRPr/>
          </a:p>
        </p:txBody>
      </p:sp>
      <p:sp>
        <p:nvSpPr>
          <p:cNvPr id="298" name="Google Shape;298;p68"/>
          <p:cNvSpPr txBox="1"/>
          <p:nvPr>
            <p:ph idx="1" type="body"/>
          </p:nvPr>
        </p:nvSpPr>
        <p:spPr>
          <a:xfrm>
            <a:off x="1088675" y="2015723"/>
            <a:ext cx="7202400" cy="4752300"/>
          </a:xfrm>
          <a:prstGeom prst="rect">
            <a:avLst/>
          </a:prstGeom>
          <a:noFill/>
          <a:ln>
            <a:noFill/>
          </a:ln>
        </p:spPr>
        <p:txBody>
          <a:bodyPr anchorCtr="0" anchor="t" bIns="45700" lIns="91425" spcFirstLastPara="1" rIns="91425" wrap="square" tIns="45700">
            <a:normAutofit/>
          </a:bodyPr>
          <a:lstStyle/>
          <a:p>
            <a:pPr indent="-338437" lvl="0" marL="457200" rtl="0" algn="l">
              <a:lnSpc>
                <a:spcPct val="120000"/>
              </a:lnSpc>
              <a:spcBef>
                <a:spcPts val="750"/>
              </a:spcBef>
              <a:spcAft>
                <a:spcPts val="0"/>
              </a:spcAft>
              <a:buSzPts val="1730"/>
              <a:buChar char="•"/>
            </a:pPr>
            <a:r>
              <a:rPr lang="en-US" sz="2400"/>
              <a:t>Discipline surveys – coming soon</a:t>
            </a:r>
            <a:endParaRPr/>
          </a:p>
          <a:p>
            <a:pPr indent="-338437" lvl="0" marL="457200" rtl="0" algn="l">
              <a:lnSpc>
                <a:spcPct val="120000"/>
              </a:lnSpc>
              <a:spcBef>
                <a:spcPts val="750"/>
              </a:spcBef>
              <a:spcAft>
                <a:spcPts val="0"/>
              </a:spcAft>
              <a:buSzPts val="1730"/>
              <a:buChar char="•"/>
            </a:pPr>
            <a:r>
              <a:rPr lang="en-US" sz="2400"/>
              <a:t>New Discipline Leads - initiated work over the break – biology, geography, geology, kinesiology, public health science</a:t>
            </a:r>
            <a:endParaRPr/>
          </a:p>
          <a:p>
            <a:pPr indent="-338437" lvl="0" marL="457200" rtl="0" algn="l">
              <a:lnSpc>
                <a:spcPct val="120000"/>
              </a:lnSpc>
              <a:spcBef>
                <a:spcPts val="750"/>
              </a:spcBef>
              <a:spcAft>
                <a:spcPts val="0"/>
              </a:spcAft>
              <a:buSzPts val="1730"/>
              <a:buChar char="•"/>
            </a:pPr>
            <a:r>
              <a:rPr lang="en-US" sz="2400"/>
              <a:t>Highest priority for recruitment – education and social justice studies</a:t>
            </a:r>
            <a:endParaRPr/>
          </a:p>
          <a:p>
            <a:pPr indent="-338437" lvl="0" marL="457200" rtl="0" algn="l">
              <a:lnSpc>
                <a:spcPct val="120000"/>
              </a:lnSpc>
              <a:spcBef>
                <a:spcPts val="750"/>
              </a:spcBef>
              <a:spcAft>
                <a:spcPts val="0"/>
              </a:spcAft>
              <a:buSzPts val="1730"/>
              <a:buChar char="•"/>
            </a:pPr>
            <a:r>
              <a:rPr lang="en-US" sz="2400"/>
              <a:t>Emphasis on community-building</a:t>
            </a:r>
            <a:endParaRPr/>
          </a:p>
          <a:p>
            <a:pPr indent="-338437" lvl="0" marL="457200" rtl="0" algn="l">
              <a:lnSpc>
                <a:spcPct val="120000"/>
              </a:lnSpc>
              <a:spcBef>
                <a:spcPts val="750"/>
              </a:spcBef>
              <a:spcAft>
                <a:spcPts val="0"/>
              </a:spcAft>
              <a:buSzPts val="1730"/>
              <a:buChar char="•"/>
            </a:pPr>
            <a:r>
              <a:rPr lang="en-US" sz="2400" u="sng">
                <a:solidFill>
                  <a:schemeClr val="hlink"/>
                </a:solidFill>
                <a:hlinkClick r:id="rId3"/>
              </a:rPr>
              <a:t>tinyurl.com/DL4OERI</a:t>
            </a:r>
            <a:endParaRPr sz="24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8"/>
          <p:cNvSpPr txBox="1"/>
          <p:nvPr>
            <p:ph type="title"/>
          </p:nvPr>
        </p:nvSpPr>
        <p:spPr>
          <a:xfrm>
            <a:off x="1088686" y="808303"/>
            <a:ext cx="7202456" cy="893111"/>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a:t>Supporting the ZTC Program</a:t>
            </a:r>
            <a:endParaRPr/>
          </a:p>
        </p:txBody>
      </p:sp>
      <p:sp>
        <p:nvSpPr>
          <p:cNvPr id="304" name="Google Shape;304;p8"/>
          <p:cNvSpPr txBox="1"/>
          <p:nvPr>
            <p:ph idx="1" type="body"/>
          </p:nvPr>
        </p:nvSpPr>
        <p:spPr>
          <a:xfrm>
            <a:off x="927279" y="2015735"/>
            <a:ext cx="7559897" cy="4745673"/>
          </a:xfrm>
          <a:prstGeom prst="rect">
            <a:avLst/>
          </a:prstGeom>
          <a:noFill/>
          <a:ln>
            <a:noFill/>
          </a:ln>
        </p:spPr>
        <p:txBody>
          <a:bodyPr anchorCtr="0" anchor="t" bIns="45700" lIns="91425" spcFirstLastPara="1" rIns="91425" wrap="square" tIns="45700">
            <a:noAutofit/>
          </a:bodyPr>
          <a:lstStyle/>
          <a:p>
            <a:pPr indent="-330200" lvl="0" marL="457200" rtl="0" algn="l">
              <a:lnSpc>
                <a:spcPct val="120000"/>
              </a:lnSpc>
              <a:spcBef>
                <a:spcPts val="750"/>
              </a:spcBef>
              <a:spcAft>
                <a:spcPts val="0"/>
              </a:spcAft>
              <a:buSzPts val="1600"/>
              <a:buChar char="•"/>
            </a:pPr>
            <a:r>
              <a:rPr lang="en-US" sz="2400"/>
              <a:t>Ensuring all discipline collections - and related information – are current.</a:t>
            </a:r>
            <a:endParaRPr/>
          </a:p>
          <a:p>
            <a:pPr indent="-330200" lvl="0" marL="457200" rtl="0" algn="l">
              <a:lnSpc>
                <a:spcPct val="120000"/>
              </a:lnSpc>
              <a:spcBef>
                <a:spcPts val="750"/>
              </a:spcBef>
              <a:spcAft>
                <a:spcPts val="0"/>
              </a:spcAft>
              <a:buSzPts val="1600"/>
              <a:buChar char="•"/>
            </a:pPr>
            <a:r>
              <a:rPr lang="en-US" sz="2400"/>
              <a:t>We need your help - </a:t>
            </a:r>
            <a:endParaRPr/>
          </a:p>
          <a:p>
            <a:pPr indent="-317500" lvl="1" marL="914400" rtl="0" algn="l">
              <a:lnSpc>
                <a:spcPct val="120000"/>
              </a:lnSpc>
              <a:spcBef>
                <a:spcPts val="375"/>
              </a:spcBef>
              <a:spcAft>
                <a:spcPts val="0"/>
              </a:spcAft>
              <a:buSzPts val="1400"/>
              <a:buChar char="•"/>
            </a:pPr>
            <a:r>
              <a:rPr lang="en-US" sz="2400"/>
              <a:t>Do you have ZTC degrees that we have not identified?</a:t>
            </a:r>
            <a:endParaRPr/>
          </a:p>
          <a:p>
            <a:pPr indent="-317500" lvl="1" marL="914400" rtl="0" algn="l">
              <a:lnSpc>
                <a:spcPct val="120000"/>
              </a:lnSpc>
              <a:spcBef>
                <a:spcPts val="375"/>
              </a:spcBef>
              <a:spcAft>
                <a:spcPts val="0"/>
              </a:spcAft>
              <a:buSzPts val="1400"/>
              <a:buChar char="•"/>
            </a:pPr>
            <a:r>
              <a:rPr lang="en-US" sz="2400"/>
              <a:t>Are there OER that your faculty are using that are not shared in our collections? </a:t>
            </a:r>
            <a:endParaRPr/>
          </a:p>
          <a:p>
            <a:pPr indent="-317500" lvl="1" marL="914400" rtl="0" algn="l">
              <a:lnSpc>
                <a:spcPct val="120000"/>
              </a:lnSpc>
              <a:spcBef>
                <a:spcPts val="375"/>
              </a:spcBef>
              <a:spcAft>
                <a:spcPts val="0"/>
              </a:spcAft>
              <a:buSzPts val="1400"/>
              <a:buChar char="•"/>
            </a:pPr>
            <a:r>
              <a:rPr lang="en-US" sz="2400"/>
              <a:t>How can we help you? </a:t>
            </a:r>
            <a:endParaRPr/>
          </a:p>
          <a:p>
            <a:pPr indent="-317500" lvl="1" marL="914400" rtl="0" algn="l">
              <a:lnSpc>
                <a:spcPct val="120000"/>
              </a:lnSpc>
              <a:spcBef>
                <a:spcPts val="375"/>
              </a:spcBef>
              <a:spcAft>
                <a:spcPts val="0"/>
              </a:spcAft>
              <a:buSzPts val="1400"/>
              <a:buChar char="•"/>
            </a:pPr>
            <a:r>
              <a:rPr lang="en-US" sz="2400"/>
              <a:t>Are there disciplines that we need to engage?</a:t>
            </a:r>
            <a:endParaRPr sz="24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9"/>
          <p:cNvSpPr txBox="1"/>
          <p:nvPr>
            <p:ph type="title"/>
          </p:nvPr>
        </p:nvSpPr>
        <p:spPr>
          <a:xfrm>
            <a:off x="1088686" y="808303"/>
            <a:ext cx="7202456" cy="893111"/>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a:t>IDEA Audit</a:t>
            </a:r>
            <a:endParaRPr/>
          </a:p>
        </p:txBody>
      </p:sp>
      <p:sp>
        <p:nvSpPr>
          <p:cNvPr id="310" name="Google Shape;310;p9"/>
          <p:cNvSpPr txBox="1"/>
          <p:nvPr>
            <p:ph idx="1" type="body"/>
          </p:nvPr>
        </p:nvSpPr>
        <p:spPr>
          <a:xfrm>
            <a:off x="1088686" y="2015735"/>
            <a:ext cx="7202456" cy="4842265"/>
          </a:xfrm>
          <a:prstGeom prst="rect">
            <a:avLst/>
          </a:prstGeom>
          <a:noFill/>
          <a:ln>
            <a:noFill/>
          </a:ln>
        </p:spPr>
        <p:txBody>
          <a:bodyPr anchorCtr="0" anchor="t" bIns="45700" lIns="91425" spcFirstLastPara="1" rIns="91425" wrap="square" tIns="45700">
            <a:normAutofit/>
          </a:bodyPr>
          <a:lstStyle/>
          <a:p>
            <a:pPr indent="-330200" lvl="0" marL="457200" rtl="0" algn="l">
              <a:lnSpc>
                <a:spcPct val="120000"/>
              </a:lnSpc>
              <a:spcBef>
                <a:spcPts val="750"/>
              </a:spcBef>
              <a:spcAft>
                <a:spcPts val="0"/>
              </a:spcAft>
              <a:buSzPts val="1600"/>
              <a:buChar char="•"/>
            </a:pPr>
            <a:r>
              <a:rPr lang="en-US" sz="2400"/>
              <a:t>IDEA = inclusive, diverse, equitable, and anti-racist</a:t>
            </a:r>
            <a:endParaRPr/>
          </a:p>
          <a:p>
            <a:pPr indent="-330200" lvl="0" marL="457200" rtl="0" algn="l">
              <a:lnSpc>
                <a:spcPct val="120000"/>
              </a:lnSpc>
              <a:spcBef>
                <a:spcPts val="750"/>
              </a:spcBef>
              <a:spcAft>
                <a:spcPts val="0"/>
              </a:spcAft>
              <a:buSzPts val="1600"/>
              <a:buChar char="•"/>
            </a:pPr>
            <a:r>
              <a:rPr lang="en-US" sz="2400"/>
              <a:t>Working with other ASCCC committees to expand its use.</a:t>
            </a:r>
            <a:endParaRPr/>
          </a:p>
          <a:p>
            <a:pPr indent="-330200" lvl="0" marL="457200" rtl="0" algn="l">
              <a:lnSpc>
                <a:spcPct val="120000"/>
              </a:lnSpc>
              <a:spcBef>
                <a:spcPts val="750"/>
              </a:spcBef>
              <a:spcAft>
                <a:spcPts val="0"/>
              </a:spcAft>
              <a:buSzPts val="1600"/>
              <a:buChar char="•"/>
            </a:pPr>
            <a:r>
              <a:rPr lang="en-US" sz="2400"/>
              <a:t>Integrating it into new projects.</a:t>
            </a:r>
            <a:endParaRPr/>
          </a:p>
          <a:p>
            <a:pPr indent="-330200" lvl="0" marL="457200" rtl="0" algn="l">
              <a:lnSpc>
                <a:spcPct val="120000"/>
              </a:lnSpc>
              <a:spcBef>
                <a:spcPts val="750"/>
              </a:spcBef>
              <a:spcAft>
                <a:spcPts val="0"/>
              </a:spcAft>
              <a:buSzPts val="1600"/>
              <a:buChar char="•"/>
            </a:pPr>
            <a:r>
              <a:rPr lang="en-US" sz="2400"/>
              <a:t>Reviewing prior work.</a:t>
            </a:r>
            <a:endParaRPr/>
          </a:p>
          <a:p>
            <a:pPr indent="-330200" lvl="0" marL="457200" rtl="0" algn="l">
              <a:lnSpc>
                <a:spcPct val="120000"/>
              </a:lnSpc>
              <a:spcBef>
                <a:spcPts val="750"/>
              </a:spcBef>
              <a:spcAft>
                <a:spcPts val="0"/>
              </a:spcAft>
              <a:buSzPts val="1600"/>
              <a:buChar char="•"/>
            </a:pPr>
            <a:r>
              <a:rPr lang="en-US" sz="2400"/>
              <a:t>Piloting at colleges or in disciplines, perhaps?</a:t>
            </a:r>
            <a:endParaRPr/>
          </a:p>
          <a:p>
            <a:pPr indent="-330200" lvl="0" marL="457200" rtl="0" algn="l">
              <a:lnSpc>
                <a:spcPct val="120000"/>
              </a:lnSpc>
              <a:spcBef>
                <a:spcPts val="750"/>
              </a:spcBef>
              <a:spcAft>
                <a:spcPts val="0"/>
              </a:spcAft>
              <a:buSzPts val="1600"/>
              <a:buChar char="•"/>
            </a:pPr>
            <a:r>
              <a:rPr lang="en-US" sz="2400"/>
              <a:t>Available at </a:t>
            </a:r>
            <a:r>
              <a:rPr lang="en-US" sz="2400" u="sng">
                <a:solidFill>
                  <a:schemeClr val="hlink"/>
                </a:solidFill>
                <a:hlinkClick r:id="rId3"/>
              </a:rPr>
              <a:t>tinyurl.com/OERI-IDEA</a:t>
            </a:r>
            <a:endParaRPr sz="24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10"/>
          <p:cNvSpPr txBox="1"/>
          <p:nvPr>
            <p:ph type="title"/>
          </p:nvPr>
        </p:nvSpPr>
        <p:spPr>
          <a:xfrm>
            <a:off x="1088686" y="808303"/>
            <a:ext cx="7202456" cy="893111"/>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a:t>Students…</a:t>
            </a:r>
            <a:endParaRPr/>
          </a:p>
        </p:txBody>
      </p:sp>
      <p:sp>
        <p:nvSpPr>
          <p:cNvPr id="317" name="Google Shape;317;p10"/>
          <p:cNvSpPr txBox="1"/>
          <p:nvPr>
            <p:ph idx="1" type="body"/>
          </p:nvPr>
        </p:nvSpPr>
        <p:spPr>
          <a:xfrm>
            <a:off x="1088686" y="2015735"/>
            <a:ext cx="7202456" cy="4039079"/>
          </a:xfrm>
          <a:prstGeom prst="rect">
            <a:avLst/>
          </a:prstGeom>
          <a:noFill/>
          <a:ln>
            <a:noFill/>
          </a:ln>
        </p:spPr>
        <p:txBody>
          <a:bodyPr anchorCtr="0" anchor="t" bIns="45700" lIns="91425" spcFirstLastPara="1" rIns="91425" wrap="square" tIns="45700">
            <a:normAutofit/>
          </a:bodyPr>
          <a:lstStyle/>
          <a:p>
            <a:pPr indent="-330200" lvl="0" marL="457200" rtl="0" algn="l">
              <a:lnSpc>
                <a:spcPct val="120000"/>
              </a:lnSpc>
              <a:spcBef>
                <a:spcPts val="750"/>
              </a:spcBef>
              <a:spcAft>
                <a:spcPts val="0"/>
              </a:spcAft>
              <a:buSzPts val="1600"/>
              <a:buChar char="•"/>
            </a:pPr>
            <a:r>
              <a:rPr lang="en-US" sz="2400"/>
              <a:t>Engaging students in OER work</a:t>
            </a:r>
            <a:endParaRPr/>
          </a:p>
          <a:p>
            <a:pPr indent="-330200" lvl="0" marL="457200" rtl="0" algn="l">
              <a:lnSpc>
                <a:spcPct val="120000"/>
              </a:lnSpc>
              <a:spcBef>
                <a:spcPts val="750"/>
              </a:spcBef>
              <a:spcAft>
                <a:spcPts val="0"/>
              </a:spcAft>
              <a:buSzPts val="1600"/>
              <a:buChar char="•"/>
            </a:pPr>
            <a:r>
              <a:rPr lang="en-US" sz="2400"/>
              <a:t>Developing a statewide low-cost definition</a:t>
            </a:r>
            <a:endParaRPr/>
          </a:p>
          <a:p>
            <a:pPr indent="-330200" lvl="0" marL="457200" rtl="0" algn="l">
              <a:lnSpc>
                <a:spcPct val="120000"/>
              </a:lnSpc>
              <a:spcBef>
                <a:spcPts val="750"/>
              </a:spcBef>
              <a:spcAft>
                <a:spcPts val="0"/>
              </a:spcAft>
              <a:buSzPts val="1600"/>
              <a:buChar char="•"/>
            </a:pPr>
            <a:r>
              <a:rPr lang="en-US" sz="2400"/>
              <a:t>OERI Student Impact Project </a:t>
            </a:r>
            <a:endParaRPr sz="2400"/>
          </a:p>
          <a:p>
            <a:pPr indent="-228600" lvl="0" marL="457200" rtl="0" algn="l">
              <a:lnSpc>
                <a:spcPct val="120000"/>
              </a:lnSpc>
              <a:spcBef>
                <a:spcPts val="750"/>
              </a:spcBef>
              <a:spcAft>
                <a:spcPts val="0"/>
              </a:spcAft>
              <a:buSzPts val="1600"/>
              <a:buNone/>
            </a:pPr>
            <a:r>
              <a:t/>
            </a:r>
            <a:endParaRPr sz="2400"/>
          </a:p>
        </p:txBody>
      </p:sp>
      <p:pic>
        <p:nvPicPr>
          <p:cNvPr id="318" name="Google Shape;318;p10"/>
          <p:cNvPicPr preferRelativeResize="0"/>
          <p:nvPr/>
        </p:nvPicPr>
        <p:blipFill rotWithShape="1">
          <a:blip r:embed="rId3">
            <a:alphaModFix/>
          </a:blip>
          <a:srcRect b="0" l="0" r="0" t="0"/>
          <a:stretch/>
        </p:blipFill>
        <p:spPr>
          <a:xfrm>
            <a:off x="3456413" y="3907235"/>
            <a:ext cx="4023360" cy="2682240"/>
          </a:xfrm>
          <a:prstGeom prst="rect">
            <a:avLst/>
          </a:prstGeom>
          <a:noFill/>
          <a:ln>
            <a:noFill/>
          </a:ln>
        </p:spPr>
      </p:pic>
      <p:sp>
        <p:nvSpPr>
          <p:cNvPr id="319" name="Google Shape;319;p10"/>
          <p:cNvSpPr/>
          <p:nvPr/>
        </p:nvSpPr>
        <p:spPr>
          <a:xfrm>
            <a:off x="1088686" y="5837189"/>
            <a:ext cx="2238901" cy="531946"/>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Photo by </a:t>
            </a:r>
            <a:r>
              <a:rPr b="0" i="0" lang="en-US" sz="1400" u="sng" cap="none" strike="noStrike">
                <a:solidFill>
                  <a:srgbClr val="000000"/>
                </a:solidFill>
                <a:latin typeface="Arial"/>
                <a:ea typeface="Arial"/>
                <a:cs typeface="Arial"/>
                <a:sym typeface="Arial"/>
                <a:hlinkClick r:id="rId4">
                  <a:extLst>
                    <a:ext uri="{A12FA001-AC4F-418D-AE19-62706E023703}">
                      <ahyp:hlinkClr val="tx"/>
                    </a:ext>
                  </a:extLst>
                </a:hlinkClick>
              </a:rPr>
              <a:t>Jeswin Thomas</a:t>
            </a:r>
            <a:r>
              <a:rPr b="0" i="0" lang="en-US" sz="1400" u="none" cap="none" strike="noStrike">
                <a:solidFill>
                  <a:srgbClr val="000000"/>
                </a:solidFill>
                <a:latin typeface="Arial"/>
                <a:ea typeface="Arial"/>
                <a:cs typeface="Arial"/>
                <a:sym typeface="Arial"/>
              </a:rPr>
              <a:t> on </a:t>
            </a:r>
            <a:r>
              <a:rPr b="0" i="0" lang="en-US" sz="1400" u="sng" cap="none" strike="noStrike">
                <a:solidFill>
                  <a:srgbClr val="000000"/>
                </a:solidFill>
                <a:latin typeface="Arial"/>
                <a:ea typeface="Arial"/>
                <a:cs typeface="Arial"/>
                <a:sym typeface="Arial"/>
                <a:hlinkClick r:id="rId5">
                  <a:extLst>
                    <a:ext uri="{A12FA001-AC4F-418D-AE19-62706E023703}">
                      <ahyp:hlinkClr val="tx"/>
                    </a:ext>
                  </a:extLst>
                </a:hlinkClick>
              </a:rPr>
              <a:t>Unsplash</a:t>
            </a:r>
            <a:r>
              <a:rPr b="0" i="0" lang="en-US" sz="1400" u="none" cap="none" strike="noStrike">
                <a:solidFill>
                  <a:srgbClr val="000000"/>
                </a:solidFill>
                <a:latin typeface="Arial"/>
                <a:ea typeface="Arial"/>
                <a:cs typeface="Arial"/>
                <a:sym typeface="Arial"/>
              </a:rPr>
              <a:t>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11"/>
          <p:cNvSpPr txBox="1"/>
          <p:nvPr>
            <p:ph type="title"/>
          </p:nvPr>
        </p:nvSpPr>
        <p:spPr>
          <a:xfrm>
            <a:off x="1088686" y="808303"/>
            <a:ext cx="7202456" cy="893111"/>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a:t>OERI Student Impact Project </a:t>
            </a:r>
            <a:endParaRPr/>
          </a:p>
        </p:txBody>
      </p:sp>
      <p:sp>
        <p:nvSpPr>
          <p:cNvPr id="325" name="Google Shape;325;p11"/>
          <p:cNvSpPr txBox="1"/>
          <p:nvPr>
            <p:ph idx="1" type="body"/>
          </p:nvPr>
        </p:nvSpPr>
        <p:spPr>
          <a:xfrm>
            <a:off x="927279" y="2015735"/>
            <a:ext cx="7521262" cy="4430785"/>
          </a:xfrm>
          <a:prstGeom prst="rect">
            <a:avLst/>
          </a:prstGeom>
          <a:noFill/>
          <a:ln>
            <a:noFill/>
          </a:ln>
        </p:spPr>
        <p:txBody>
          <a:bodyPr anchorCtr="0" anchor="t" bIns="45700" lIns="91425" spcFirstLastPara="1" rIns="91425" wrap="square" tIns="45700">
            <a:normAutofit fontScale="77500" lnSpcReduction="20000"/>
          </a:bodyPr>
          <a:lstStyle/>
          <a:p>
            <a:pPr indent="-330200" lvl="0" marL="457200" rtl="0" algn="l">
              <a:lnSpc>
                <a:spcPct val="120000"/>
              </a:lnSpc>
              <a:spcBef>
                <a:spcPts val="750"/>
              </a:spcBef>
              <a:spcAft>
                <a:spcPts val="0"/>
              </a:spcAft>
              <a:buSzPct val="73732"/>
              <a:buChar char="•"/>
            </a:pPr>
            <a:r>
              <a:rPr lang="en-US" sz="2800"/>
              <a:t>Nine OERLs participating</a:t>
            </a:r>
            <a:endParaRPr sz="2800"/>
          </a:p>
          <a:p>
            <a:pPr indent="-330200" lvl="0" marL="457200" rtl="0" algn="l">
              <a:lnSpc>
                <a:spcPct val="120000"/>
              </a:lnSpc>
              <a:spcBef>
                <a:spcPts val="750"/>
              </a:spcBef>
              <a:spcAft>
                <a:spcPts val="0"/>
              </a:spcAft>
              <a:buSzPct val="73732"/>
              <a:buChar char="•"/>
            </a:pPr>
            <a:r>
              <a:rPr lang="en-US" sz="2800"/>
              <a:t>Survey pilot on textbook cost impact and OER - Fall 2021/Spring 2022</a:t>
            </a:r>
            <a:endParaRPr/>
          </a:p>
          <a:p>
            <a:pPr indent="-330200" lvl="0" marL="457200" rtl="0" algn="l">
              <a:lnSpc>
                <a:spcPct val="120000"/>
              </a:lnSpc>
              <a:spcBef>
                <a:spcPts val="750"/>
              </a:spcBef>
              <a:spcAft>
                <a:spcPts val="0"/>
              </a:spcAft>
              <a:buSzPct val="73732"/>
              <a:buChar char="•"/>
            </a:pPr>
            <a:r>
              <a:rPr lang="en-US" sz="2800"/>
              <a:t>Development of a showcase of college-based student videos, highlighting how textbook costs and OER/ZTC are impacting students </a:t>
            </a:r>
            <a:endParaRPr/>
          </a:p>
          <a:p>
            <a:pPr indent="-330200" lvl="0" marL="457200" rtl="0" algn="l">
              <a:lnSpc>
                <a:spcPct val="120000"/>
              </a:lnSpc>
              <a:spcBef>
                <a:spcPts val="750"/>
              </a:spcBef>
              <a:spcAft>
                <a:spcPts val="0"/>
              </a:spcAft>
              <a:buSzPct val="73732"/>
              <a:buChar char="•"/>
            </a:pPr>
            <a:r>
              <a:rPr lang="en-US" sz="2800"/>
              <a:t>First webinar on the pilot student survey is February 25</a:t>
            </a:r>
            <a:r>
              <a:rPr baseline="30000" lang="en-US" sz="2800"/>
              <a:t>th</a:t>
            </a:r>
            <a:r>
              <a:rPr lang="en-US" sz="2800"/>
              <a:t> – sharing initial data </a:t>
            </a:r>
            <a:endParaRPr/>
          </a:p>
          <a:p>
            <a:pPr indent="-330200" lvl="0" marL="457200" rtl="0" algn="l">
              <a:lnSpc>
                <a:spcPct val="120000"/>
              </a:lnSpc>
              <a:spcBef>
                <a:spcPts val="750"/>
              </a:spcBef>
              <a:spcAft>
                <a:spcPts val="0"/>
              </a:spcAft>
              <a:buSzPct val="73732"/>
              <a:buChar char="•"/>
            </a:pPr>
            <a:r>
              <a:rPr lang="en-US" sz="2800"/>
              <a:t>Final product will be the Fall/Spring survey results, showcase of videos, and a toolkit for running similar projects at your college</a:t>
            </a:r>
            <a:endParaRPr sz="2800"/>
          </a:p>
          <a:p>
            <a:pPr indent="-228600" lvl="0" marL="457200" rtl="0" algn="l">
              <a:lnSpc>
                <a:spcPct val="120000"/>
              </a:lnSpc>
              <a:spcBef>
                <a:spcPts val="750"/>
              </a:spcBef>
              <a:spcAft>
                <a:spcPts val="0"/>
              </a:spcAft>
              <a:buSzPct val="129032"/>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12"/>
          <p:cNvSpPr txBox="1"/>
          <p:nvPr>
            <p:ph type="title"/>
          </p:nvPr>
        </p:nvSpPr>
        <p:spPr>
          <a:xfrm>
            <a:off x="1088686" y="808303"/>
            <a:ext cx="7202456" cy="893111"/>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a:t>Legislation?</a:t>
            </a:r>
            <a:endParaRPr/>
          </a:p>
        </p:txBody>
      </p:sp>
      <p:sp>
        <p:nvSpPr>
          <p:cNvPr id="331" name="Google Shape;331;p12"/>
          <p:cNvSpPr txBox="1"/>
          <p:nvPr>
            <p:ph idx="1" type="body"/>
          </p:nvPr>
        </p:nvSpPr>
        <p:spPr>
          <a:xfrm>
            <a:off x="864888" y="1933234"/>
            <a:ext cx="7650051" cy="4673628"/>
          </a:xfrm>
          <a:prstGeom prst="rect">
            <a:avLst/>
          </a:prstGeom>
          <a:noFill/>
          <a:ln>
            <a:noFill/>
          </a:ln>
        </p:spPr>
        <p:txBody>
          <a:bodyPr anchorCtr="0" anchor="t" bIns="45700" lIns="91425" spcFirstLastPara="1" rIns="91425" wrap="square" tIns="45700">
            <a:normAutofit/>
          </a:bodyPr>
          <a:lstStyle/>
          <a:p>
            <a:pPr indent="-330200" lvl="0" marL="457200" rtl="0" algn="l">
              <a:lnSpc>
                <a:spcPct val="120000"/>
              </a:lnSpc>
              <a:spcBef>
                <a:spcPts val="750"/>
              </a:spcBef>
              <a:spcAft>
                <a:spcPts val="0"/>
              </a:spcAft>
              <a:buSzPts val="1600"/>
              <a:buChar char="•"/>
            </a:pPr>
            <a:r>
              <a:rPr lang="en-US" sz="2800"/>
              <a:t>DRAFT bills have been circulating – related to textbook costs</a:t>
            </a:r>
            <a:endParaRPr/>
          </a:p>
          <a:p>
            <a:pPr indent="-330200" lvl="0" marL="457200" rtl="0" algn="l">
              <a:lnSpc>
                <a:spcPct val="120000"/>
              </a:lnSpc>
              <a:spcBef>
                <a:spcPts val="750"/>
              </a:spcBef>
              <a:spcAft>
                <a:spcPts val="0"/>
              </a:spcAft>
              <a:buSzPts val="1600"/>
              <a:buChar char="•"/>
            </a:pPr>
            <a:r>
              <a:rPr lang="en-US" sz="2800"/>
              <a:t>One proposes that CSU and CCCs be required to publish textbook costs for </a:t>
            </a:r>
            <a:r>
              <a:rPr b="1" i="1" lang="en-US" sz="2800"/>
              <a:t>courses</a:t>
            </a:r>
            <a:r>
              <a:rPr lang="en-US" sz="2800"/>
              <a:t> in their course </a:t>
            </a:r>
            <a:r>
              <a:rPr b="1" i="1" lang="en-US" sz="2800"/>
              <a:t>catalogs</a:t>
            </a:r>
            <a:r>
              <a:rPr lang="en-US" sz="2800"/>
              <a:t>. </a:t>
            </a:r>
            <a:endParaRPr/>
          </a:p>
          <a:p>
            <a:pPr indent="-330200" lvl="0" marL="457200" rtl="0" algn="l">
              <a:lnSpc>
                <a:spcPct val="120000"/>
              </a:lnSpc>
              <a:spcBef>
                <a:spcPts val="750"/>
              </a:spcBef>
              <a:spcAft>
                <a:spcPts val="0"/>
              </a:spcAft>
              <a:buSzPts val="1600"/>
              <a:buChar char="•"/>
            </a:pPr>
            <a:r>
              <a:rPr lang="en-US" sz="2800"/>
              <a:t>And defines a textbook as “</a:t>
            </a:r>
            <a:r>
              <a:rPr b="1" i="1" lang="en-US" sz="2800"/>
              <a:t>a book that contains printed material</a:t>
            </a:r>
            <a:r>
              <a:rPr lang="en-US" sz="2800"/>
              <a:t>.”</a:t>
            </a:r>
            <a:endParaRPr/>
          </a:p>
          <a:p>
            <a:pPr indent="-330200" lvl="0" marL="457200" rtl="0" algn="l">
              <a:lnSpc>
                <a:spcPct val="120000"/>
              </a:lnSpc>
              <a:spcBef>
                <a:spcPts val="750"/>
              </a:spcBef>
              <a:spcAft>
                <a:spcPts val="0"/>
              </a:spcAft>
              <a:buSzPts val="1600"/>
              <a:buChar char="•"/>
            </a:pPr>
            <a:r>
              <a:rPr lang="en-US" sz="2800"/>
              <a:t>We’ll keep you posted.</a:t>
            </a:r>
            <a:endParaRPr/>
          </a:p>
          <a:p>
            <a:pPr indent="-228600" lvl="0" marL="457200" rtl="0" algn="l">
              <a:lnSpc>
                <a:spcPct val="120000"/>
              </a:lnSpc>
              <a:spcBef>
                <a:spcPts val="750"/>
              </a:spcBef>
              <a:spcAft>
                <a:spcPts val="0"/>
              </a:spcAft>
              <a:buSzPts val="1600"/>
              <a:buNone/>
            </a:pPr>
            <a:r>
              <a:t/>
            </a:r>
            <a:endParaRPr sz="2800"/>
          </a:p>
          <a:p>
            <a:pPr indent="-228600" lvl="0" marL="457200" rtl="0" algn="l">
              <a:lnSpc>
                <a:spcPct val="120000"/>
              </a:lnSpc>
              <a:spcBef>
                <a:spcPts val="750"/>
              </a:spcBef>
              <a:spcAft>
                <a:spcPts val="0"/>
              </a:spcAft>
              <a:buSzPts val="1600"/>
              <a:buNone/>
            </a:pPr>
            <a:r>
              <a:t/>
            </a:r>
            <a:endParaRPr sz="28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13"/>
          <p:cNvSpPr txBox="1"/>
          <p:nvPr>
            <p:ph idx="1" type="body"/>
          </p:nvPr>
        </p:nvSpPr>
        <p:spPr>
          <a:xfrm>
            <a:off x="1088686" y="2015732"/>
            <a:ext cx="7202400" cy="4040100"/>
          </a:xfrm>
          <a:prstGeom prst="rect">
            <a:avLst/>
          </a:prstGeom>
          <a:noFill/>
          <a:ln>
            <a:noFill/>
          </a:ln>
        </p:spPr>
        <p:txBody>
          <a:bodyPr anchorCtr="0" anchor="t" bIns="45700" lIns="91425" spcFirstLastPara="1" rIns="91425" wrap="square" tIns="45700">
            <a:normAutofit/>
          </a:bodyPr>
          <a:lstStyle/>
          <a:p>
            <a:pPr indent="-228600" lvl="0" marL="457200" rtl="0" algn="l">
              <a:lnSpc>
                <a:spcPct val="120000"/>
              </a:lnSpc>
              <a:spcBef>
                <a:spcPts val="750"/>
              </a:spcBef>
              <a:spcAft>
                <a:spcPts val="0"/>
              </a:spcAft>
              <a:buSzPts val="2400"/>
              <a:buNone/>
            </a:pPr>
            <a:r>
              <a:t/>
            </a:r>
            <a:endParaRPr/>
          </a:p>
        </p:txBody>
      </p:sp>
      <p:pic>
        <p:nvPicPr>
          <p:cNvPr id="337" name="Google Shape;337;p13"/>
          <p:cNvPicPr preferRelativeResize="0"/>
          <p:nvPr/>
        </p:nvPicPr>
        <p:blipFill rotWithShape="1">
          <a:blip r:embed="rId3">
            <a:alphaModFix/>
          </a:blip>
          <a:srcRect b="0" l="0" r="0" t="0"/>
          <a:stretch/>
        </p:blipFill>
        <p:spPr>
          <a:xfrm>
            <a:off x="0" y="0"/>
            <a:ext cx="9144000" cy="6096000"/>
          </a:xfrm>
          <a:prstGeom prst="rect">
            <a:avLst/>
          </a:prstGeom>
          <a:noFill/>
          <a:ln>
            <a:noFill/>
          </a:ln>
        </p:spPr>
      </p:pic>
      <p:sp>
        <p:nvSpPr>
          <p:cNvPr id="338" name="Google Shape;338;p13"/>
          <p:cNvSpPr/>
          <p:nvPr/>
        </p:nvSpPr>
        <p:spPr>
          <a:xfrm>
            <a:off x="2901510" y="6353592"/>
            <a:ext cx="334097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Photo by </a:t>
            </a:r>
            <a:r>
              <a:rPr b="0" i="0" lang="en-US" sz="1400" u="sng" cap="none" strike="noStrike">
                <a:solidFill>
                  <a:srgbClr val="000000"/>
                </a:solidFill>
                <a:latin typeface="Arial"/>
                <a:ea typeface="Arial"/>
                <a:cs typeface="Arial"/>
                <a:sym typeface="Arial"/>
                <a:hlinkClick r:id="rId4">
                  <a:extLst>
                    <a:ext uri="{A12FA001-AC4F-418D-AE19-62706E023703}">
                      <ahyp:hlinkClr val="tx"/>
                    </a:ext>
                  </a:extLst>
                </a:hlinkClick>
              </a:rPr>
              <a:t>Daniel Chicchon</a:t>
            </a:r>
            <a:r>
              <a:rPr b="0" i="0" lang="en-US" sz="1400" u="none" cap="none" strike="noStrike">
                <a:solidFill>
                  <a:srgbClr val="000000"/>
                </a:solidFill>
                <a:latin typeface="Arial"/>
                <a:ea typeface="Arial"/>
                <a:cs typeface="Arial"/>
                <a:sym typeface="Arial"/>
              </a:rPr>
              <a:t> on </a:t>
            </a:r>
            <a:r>
              <a:rPr b="0" i="0" lang="en-US" sz="1400" u="sng" cap="none" strike="noStrike">
                <a:solidFill>
                  <a:srgbClr val="000000"/>
                </a:solidFill>
                <a:latin typeface="Arial"/>
                <a:ea typeface="Arial"/>
                <a:cs typeface="Arial"/>
                <a:sym typeface="Arial"/>
                <a:hlinkClick r:id="rId5">
                  <a:extLst>
                    <a:ext uri="{A12FA001-AC4F-418D-AE19-62706E023703}">
                      <ahyp:hlinkClr val="tx"/>
                    </a:ext>
                  </a:extLst>
                </a:hlinkClick>
              </a:rPr>
              <a:t>Unsplash</a:t>
            </a:r>
            <a:r>
              <a:rPr b="0" i="0" lang="en-US" sz="1400" u="none" cap="none" strike="noStrike">
                <a:solidFill>
                  <a:srgbClr val="000000"/>
                </a:solidFill>
                <a:latin typeface="Arial"/>
                <a:ea typeface="Arial"/>
                <a:cs typeface="Arial"/>
                <a:sym typeface="Arial"/>
              </a:rPr>
              <a:t>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70"/>
          <p:cNvSpPr txBox="1"/>
          <p:nvPr>
            <p:ph type="title"/>
          </p:nvPr>
        </p:nvSpPr>
        <p:spPr>
          <a:xfrm>
            <a:off x="1088686" y="808303"/>
            <a:ext cx="7202456" cy="89311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600"/>
              <a:buFont typeface="Arial"/>
              <a:buNone/>
            </a:pPr>
            <a:r>
              <a:rPr lang="en-US" sz="4000"/>
              <a:t>More Information</a:t>
            </a:r>
            <a:endParaRPr sz="4000"/>
          </a:p>
        </p:txBody>
      </p:sp>
      <p:sp>
        <p:nvSpPr>
          <p:cNvPr id="344" name="Google Shape;344;p70"/>
          <p:cNvSpPr txBox="1"/>
          <p:nvPr>
            <p:ph idx="1" type="body"/>
          </p:nvPr>
        </p:nvSpPr>
        <p:spPr>
          <a:xfrm>
            <a:off x="1088686" y="2015735"/>
            <a:ext cx="7202456" cy="4039079"/>
          </a:xfrm>
          <a:prstGeom prst="rect">
            <a:avLst/>
          </a:prstGeom>
          <a:noFill/>
          <a:ln>
            <a:noFill/>
          </a:ln>
        </p:spPr>
        <p:txBody>
          <a:bodyPr anchorCtr="0" anchor="t" bIns="45700" lIns="91425" spcFirstLastPara="1" rIns="91425" wrap="square" tIns="45700">
            <a:normAutofit/>
          </a:bodyPr>
          <a:lstStyle/>
          <a:p>
            <a:pPr indent="-177800" lvl="0" marL="171446" rtl="0" algn="l">
              <a:lnSpc>
                <a:spcPct val="120000"/>
              </a:lnSpc>
              <a:spcBef>
                <a:spcPts val="0"/>
              </a:spcBef>
              <a:spcAft>
                <a:spcPts val="0"/>
              </a:spcAft>
              <a:buSzPts val="2800"/>
              <a:buChar char="•"/>
            </a:pPr>
            <a:r>
              <a:rPr lang="en-US" sz="2800">
                <a:solidFill>
                  <a:schemeClr val="dk2"/>
                </a:solidFill>
              </a:rPr>
              <a:t>ASCCC OERI Website </a:t>
            </a:r>
            <a:r>
              <a:rPr lang="en-US" sz="2800"/>
              <a:t>(</a:t>
            </a:r>
            <a:r>
              <a:rPr lang="en-US" sz="2800" u="sng">
                <a:solidFill>
                  <a:schemeClr val="hlink"/>
                </a:solidFill>
                <a:hlinkClick r:id="rId3"/>
              </a:rPr>
              <a:t>asccc-oeri.org</a:t>
            </a:r>
            <a:r>
              <a:rPr lang="en-US" sz="2800"/>
              <a:t>)</a:t>
            </a:r>
            <a:endParaRPr sz="2800"/>
          </a:p>
          <a:p>
            <a:pPr indent="-260346" lvl="1" marL="514337" rtl="0" algn="l">
              <a:lnSpc>
                <a:spcPct val="120000"/>
              </a:lnSpc>
              <a:spcBef>
                <a:spcPts val="0"/>
              </a:spcBef>
              <a:spcAft>
                <a:spcPts val="0"/>
              </a:spcAft>
              <a:buSzPts val="2800"/>
              <a:buChar char="•"/>
            </a:pPr>
            <a:r>
              <a:rPr lang="en-US" sz="2800"/>
              <a:t>Resources</a:t>
            </a:r>
            <a:endParaRPr sz="2800"/>
          </a:p>
          <a:p>
            <a:pPr indent="-260346" lvl="1" marL="514337" rtl="0" algn="l">
              <a:lnSpc>
                <a:spcPct val="120000"/>
              </a:lnSpc>
              <a:spcBef>
                <a:spcPts val="0"/>
              </a:spcBef>
              <a:spcAft>
                <a:spcPts val="0"/>
              </a:spcAft>
              <a:buSzPts val="2800"/>
              <a:buChar char="•"/>
            </a:pPr>
            <a:r>
              <a:rPr lang="en-US" sz="2800"/>
              <a:t>Webinars and Events</a:t>
            </a:r>
            <a:endParaRPr sz="2800"/>
          </a:p>
          <a:p>
            <a:pPr indent="-177800" lvl="0" marL="171446" rtl="0" algn="l">
              <a:lnSpc>
                <a:spcPct val="120000"/>
              </a:lnSpc>
              <a:spcBef>
                <a:spcPts val="750"/>
              </a:spcBef>
              <a:spcAft>
                <a:spcPts val="0"/>
              </a:spcAft>
              <a:buSzPts val="2800"/>
              <a:buChar char="•"/>
            </a:pPr>
            <a:r>
              <a:rPr lang="en-US" sz="2800"/>
              <a:t>IDEA Framework - </a:t>
            </a:r>
            <a:r>
              <a:rPr lang="en-US" sz="2800" u="sng">
                <a:solidFill>
                  <a:schemeClr val="hlink"/>
                </a:solidFill>
                <a:hlinkClick r:id="rId4"/>
              </a:rPr>
              <a:t>tinyurl.com/OERI-IDEA</a:t>
            </a:r>
            <a:endParaRPr sz="2800"/>
          </a:p>
          <a:p>
            <a:pPr indent="0" lvl="0" marL="171446" rtl="0" algn="l">
              <a:lnSpc>
                <a:spcPct val="120000"/>
              </a:lnSpc>
              <a:spcBef>
                <a:spcPts val="750"/>
              </a:spcBef>
              <a:spcAft>
                <a:spcPts val="0"/>
              </a:spcAft>
              <a:buSzPts val="1600"/>
              <a:buNone/>
            </a:pPr>
            <a:r>
              <a:t/>
            </a:r>
            <a:endParaRPr sz="28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71"/>
          <p:cNvSpPr txBox="1"/>
          <p:nvPr>
            <p:ph type="title"/>
          </p:nvPr>
        </p:nvSpPr>
        <p:spPr>
          <a:xfrm>
            <a:off x="1088686" y="808303"/>
            <a:ext cx="7202456" cy="89311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Gill Sans"/>
              <a:buNone/>
            </a:pPr>
            <a:r>
              <a:rPr lang="en-US" sz="4000">
                <a:latin typeface="Arial"/>
                <a:ea typeface="Arial"/>
                <a:cs typeface="Arial"/>
                <a:sym typeface="Arial"/>
              </a:rPr>
              <a:t>And to contact us…</a:t>
            </a:r>
            <a:endParaRPr sz="4000">
              <a:latin typeface="Arial"/>
              <a:ea typeface="Arial"/>
              <a:cs typeface="Arial"/>
              <a:sym typeface="Arial"/>
            </a:endParaRPr>
          </a:p>
        </p:txBody>
      </p:sp>
      <p:sp>
        <p:nvSpPr>
          <p:cNvPr id="351" name="Google Shape;351;p71"/>
          <p:cNvSpPr txBox="1"/>
          <p:nvPr>
            <p:ph idx="1" type="body"/>
          </p:nvPr>
        </p:nvSpPr>
        <p:spPr>
          <a:xfrm>
            <a:off x="1088686" y="2015735"/>
            <a:ext cx="7202456" cy="4039079"/>
          </a:xfrm>
          <a:prstGeom prst="rect">
            <a:avLst/>
          </a:prstGeom>
          <a:noFill/>
          <a:ln>
            <a:noFill/>
          </a:ln>
        </p:spPr>
        <p:txBody>
          <a:bodyPr anchorCtr="0" anchor="t" bIns="45700" lIns="91425" spcFirstLastPara="1" rIns="91425" wrap="square" tIns="45700">
            <a:normAutofit/>
          </a:bodyPr>
          <a:lstStyle/>
          <a:p>
            <a:pPr indent="-228600" lvl="0" marL="171446" rtl="0" algn="l">
              <a:lnSpc>
                <a:spcPct val="120000"/>
              </a:lnSpc>
              <a:spcBef>
                <a:spcPts val="0"/>
              </a:spcBef>
              <a:spcAft>
                <a:spcPts val="0"/>
              </a:spcAft>
              <a:buSzPts val="3600"/>
              <a:buChar char="•"/>
            </a:pPr>
            <a:r>
              <a:rPr lang="en-US" sz="3200">
                <a:latin typeface="Arial"/>
                <a:ea typeface="Arial"/>
                <a:cs typeface="Arial"/>
                <a:sym typeface="Arial"/>
              </a:rPr>
              <a:t>General OERI E-Mail: </a:t>
            </a:r>
            <a:r>
              <a:rPr lang="en-US" sz="3200" u="sng">
                <a:solidFill>
                  <a:schemeClr val="hlink"/>
                </a:solidFill>
                <a:latin typeface="Arial"/>
                <a:ea typeface="Arial"/>
                <a:cs typeface="Arial"/>
                <a:sym typeface="Arial"/>
                <a:hlinkClick r:id="rId3"/>
              </a:rPr>
              <a:t>oeri@asccc.org</a:t>
            </a:r>
            <a:endParaRPr sz="3200">
              <a:latin typeface="Arial"/>
              <a:ea typeface="Arial"/>
              <a:cs typeface="Arial"/>
              <a:sym typeface="Arial"/>
            </a:endParaRPr>
          </a:p>
          <a:p>
            <a:pPr indent="-228600" lvl="0" marL="171446" rtl="0" algn="l">
              <a:lnSpc>
                <a:spcPct val="120000"/>
              </a:lnSpc>
              <a:spcBef>
                <a:spcPts val="0"/>
              </a:spcBef>
              <a:spcAft>
                <a:spcPts val="0"/>
              </a:spcAft>
              <a:buSzPts val="3600"/>
              <a:buChar char="•"/>
            </a:pPr>
            <a:r>
              <a:rPr lang="en-US" sz="3200">
                <a:latin typeface="Arial"/>
                <a:ea typeface="Arial"/>
                <a:cs typeface="Arial"/>
                <a:sym typeface="Arial"/>
              </a:rPr>
              <a:t>Find everyone’s e-mail at: </a:t>
            </a:r>
            <a:r>
              <a:rPr lang="en-US" sz="3200" u="sng">
                <a:solidFill>
                  <a:schemeClr val="hlink"/>
                </a:solidFill>
                <a:latin typeface="Arial"/>
                <a:ea typeface="Arial"/>
                <a:cs typeface="Arial"/>
                <a:sym typeface="Arial"/>
                <a:hlinkClick r:id="rId4"/>
              </a:rPr>
              <a:t>https://asccc-oeri.org/about-us/</a:t>
            </a:r>
            <a:endParaRPr sz="3200">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38"/>
          <p:cNvSpPr txBox="1"/>
          <p:nvPr>
            <p:ph idx="4294967295" type="title"/>
          </p:nvPr>
        </p:nvSpPr>
        <p:spPr>
          <a:xfrm>
            <a:off x="1088686" y="804520"/>
            <a:ext cx="7202456" cy="89861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Gill Sans"/>
              <a:buNone/>
            </a:pPr>
            <a:r>
              <a:rPr lang="en-US" sz="4400">
                <a:latin typeface="Arial"/>
                <a:ea typeface="Arial"/>
                <a:cs typeface="Arial"/>
                <a:sym typeface="Arial"/>
              </a:rPr>
              <a:t>OERI Regional Leads</a:t>
            </a:r>
            <a:endParaRPr>
              <a:latin typeface="Arial"/>
              <a:ea typeface="Arial"/>
              <a:cs typeface="Arial"/>
              <a:sym typeface="Arial"/>
            </a:endParaRPr>
          </a:p>
        </p:txBody>
      </p:sp>
      <p:sp>
        <p:nvSpPr>
          <p:cNvPr id="127" name="Google Shape;127;p38"/>
          <p:cNvSpPr txBox="1"/>
          <p:nvPr>
            <p:ph idx="1" type="body"/>
          </p:nvPr>
        </p:nvSpPr>
        <p:spPr>
          <a:xfrm>
            <a:off x="1088686" y="2015735"/>
            <a:ext cx="7202400" cy="4039200"/>
          </a:xfrm>
          <a:prstGeom prst="rect">
            <a:avLst/>
          </a:prstGeom>
          <a:noFill/>
          <a:ln>
            <a:noFill/>
          </a:ln>
        </p:spPr>
        <p:txBody>
          <a:bodyPr anchorCtr="0" anchor="t" bIns="45700" lIns="91425" spcFirstLastPara="1" rIns="91425" wrap="square" tIns="45700">
            <a:normAutofit lnSpcReduction="10000"/>
          </a:bodyPr>
          <a:lstStyle/>
          <a:p>
            <a:pPr indent="-171446" lvl="0" marL="171446" rtl="0" algn="l">
              <a:lnSpc>
                <a:spcPct val="100000"/>
              </a:lnSpc>
              <a:spcBef>
                <a:spcPts val="750"/>
              </a:spcBef>
              <a:spcAft>
                <a:spcPts val="0"/>
              </a:spcAft>
              <a:buSzPts val="2440"/>
              <a:buChar char="•"/>
            </a:pPr>
            <a:r>
              <a:rPr lang="en-US" sz="2440">
                <a:latin typeface="Arial"/>
                <a:ea typeface="Arial"/>
                <a:cs typeface="Arial"/>
                <a:sym typeface="Arial"/>
              </a:rPr>
              <a:t>Sally Potter (Area A)</a:t>
            </a:r>
            <a:endParaRPr sz="2000"/>
          </a:p>
          <a:p>
            <a:pPr indent="-196846" lvl="1" marL="514337" rtl="0" algn="l">
              <a:lnSpc>
                <a:spcPct val="100000"/>
              </a:lnSpc>
              <a:spcBef>
                <a:spcPts val="375"/>
              </a:spcBef>
              <a:spcAft>
                <a:spcPts val="0"/>
              </a:spcAft>
              <a:buSzPts val="2440"/>
              <a:buChar char="•"/>
            </a:pPr>
            <a:r>
              <a:rPr lang="en-US" sz="2440">
                <a:latin typeface="Arial"/>
                <a:ea typeface="Arial"/>
                <a:cs typeface="Arial"/>
                <a:sym typeface="Arial"/>
              </a:rPr>
              <a:t>English and ESL, </a:t>
            </a:r>
            <a:r>
              <a:rPr lang="en-US" sz="2440"/>
              <a:t>Fresno City</a:t>
            </a:r>
            <a:br>
              <a:rPr lang="en-US" sz="2440"/>
            </a:br>
            <a:endParaRPr sz="2440">
              <a:latin typeface="Arial"/>
              <a:ea typeface="Arial"/>
              <a:cs typeface="Arial"/>
              <a:sym typeface="Arial"/>
            </a:endParaRPr>
          </a:p>
          <a:p>
            <a:pPr indent="-171446" lvl="0" marL="171446" rtl="0" algn="l">
              <a:lnSpc>
                <a:spcPct val="100000"/>
              </a:lnSpc>
              <a:spcBef>
                <a:spcPts val="0"/>
              </a:spcBef>
              <a:spcAft>
                <a:spcPts val="0"/>
              </a:spcAft>
              <a:buSzPts val="2440"/>
              <a:buChar char="•"/>
            </a:pPr>
            <a:r>
              <a:rPr lang="en-US" sz="2440">
                <a:latin typeface="Arial"/>
                <a:ea typeface="Arial"/>
                <a:cs typeface="Arial"/>
                <a:sym typeface="Arial"/>
              </a:rPr>
              <a:t>Heather Dodge (Area B)</a:t>
            </a:r>
            <a:endParaRPr sz="2000"/>
          </a:p>
          <a:p>
            <a:pPr indent="-196844" lvl="1" marL="628646" rtl="0" algn="l">
              <a:lnSpc>
                <a:spcPct val="100000"/>
              </a:lnSpc>
              <a:spcBef>
                <a:spcPts val="0"/>
              </a:spcBef>
              <a:spcAft>
                <a:spcPts val="0"/>
              </a:spcAft>
              <a:buSzPts val="2440"/>
              <a:buChar char="•"/>
            </a:pPr>
            <a:r>
              <a:rPr lang="en-US" sz="2440">
                <a:latin typeface="Arial"/>
                <a:ea typeface="Arial"/>
                <a:cs typeface="Arial"/>
                <a:sym typeface="Arial"/>
              </a:rPr>
              <a:t>Library, Berkeley City</a:t>
            </a:r>
            <a:endParaRPr sz="1800"/>
          </a:p>
          <a:p>
            <a:pPr indent="-41906" lvl="0" marL="171446" rtl="0" algn="l">
              <a:lnSpc>
                <a:spcPct val="100000"/>
              </a:lnSpc>
              <a:spcBef>
                <a:spcPts val="0"/>
              </a:spcBef>
              <a:spcAft>
                <a:spcPts val="0"/>
              </a:spcAft>
              <a:buSzPts val="2040"/>
              <a:buNone/>
            </a:pPr>
            <a:r>
              <a:t/>
            </a:r>
            <a:endParaRPr sz="1840">
              <a:latin typeface="Arial"/>
              <a:ea typeface="Arial"/>
              <a:cs typeface="Arial"/>
              <a:sym typeface="Arial"/>
            </a:endParaRPr>
          </a:p>
          <a:p>
            <a:pPr indent="-171446" lvl="0" marL="171446" rtl="0" algn="l">
              <a:lnSpc>
                <a:spcPct val="100000"/>
              </a:lnSpc>
              <a:spcBef>
                <a:spcPts val="750"/>
              </a:spcBef>
              <a:spcAft>
                <a:spcPts val="0"/>
              </a:spcAft>
              <a:buSzPts val="2440"/>
              <a:buChar char="•"/>
            </a:pPr>
            <a:r>
              <a:rPr lang="en-US" sz="2440">
                <a:latin typeface="Arial"/>
                <a:ea typeface="Arial"/>
                <a:cs typeface="Arial"/>
                <a:sym typeface="Arial"/>
              </a:rPr>
              <a:t>Jennifer Paris (Area C)</a:t>
            </a:r>
            <a:endParaRPr sz="2000">
              <a:latin typeface="Arial"/>
              <a:ea typeface="Arial"/>
              <a:cs typeface="Arial"/>
              <a:sym typeface="Arial"/>
            </a:endParaRPr>
          </a:p>
          <a:p>
            <a:pPr indent="-196846" lvl="1" marL="514337" rtl="0" algn="l">
              <a:lnSpc>
                <a:spcPct val="100000"/>
              </a:lnSpc>
              <a:spcBef>
                <a:spcPts val="375"/>
              </a:spcBef>
              <a:spcAft>
                <a:spcPts val="0"/>
              </a:spcAft>
              <a:buSzPts val="2440"/>
              <a:buChar char="•"/>
            </a:pPr>
            <a:r>
              <a:rPr lang="en-US" sz="2440">
                <a:latin typeface="Arial"/>
                <a:ea typeface="Arial"/>
                <a:cs typeface="Arial"/>
                <a:sym typeface="Arial"/>
              </a:rPr>
              <a:t>ECE/CD, College of the Canyons</a:t>
            </a:r>
            <a:endParaRPr sz="1800">
              <a:latin typeface="Arial"/>
              <a:ea typeface="Arial"/>
              <a:cs typeface="Arial"/>
              <a:sym typeface="Arial"/>
            </a:endParaRPr>
          </a:p>
          <a:p>
            <a:pPr indent="-41906" lvl="0" marL="171446" rtl="0" algn="l">
              <a:lnSpc>
                <a:spcPct val="100000"/>
              </a:lnSpc>
              <a:spcBef>
                <a:spcPts val="0"/>
              </a:spcBef>
              <a:spcAft>
                <a:spcPts val="0"/>
              </a:spcAft>
              <a:buSzPts val="2040"/>
              <a:buNone/>
            </a:pPr>
            <a:r>
              <a:t/>
            </a:r>
            <a:endParaRPr sz="2440">
              <a:latin typeface="Arial"/>
              <a:ea typeface="Arial"/>
              <a:cs typeface="Arial"/>
              <a:sym typeface="Arial"/>
            </a:endParaRPr>
          </a:p>
          <a:p>
            <a:pPr indent="-171446" lvl="0" marL="171446" rtl="0" algn="l">
              <a:lnSpc>
                <a:spcPct val="100000"/>
              </a:lnSpc>
              <a:spcBef>
                <a:spcPts val="0"/>
              </a:spcBef>
              <a:spcAft>
                <a:spcPts val="0"/>
              </a:spcAft>
              <a:buSzPts val="2440"/>
              <a:buChar char="•"/>
            </a:pPr>
            <a:r>
              <a:rPr lang="en-US" sz="2440">
                <a:latin typeface="Arial"/>
                <a:ea typeface="Arial"/>
                <a:cs typeface="Arial"/>
                <a:sym typeface="Arial"/>
              </a:rPr>
              <a:t>Dave Dillon (Area D)</a:t>
            </a:r>
            <a:endParaRPr sz="2000">
              <a:latin typeface="Arial"/>
              <a:ea typeface="Arial"/>
              <a:cs typeface="Arial"/>
              <a:sym typeface="Arial"/>
            </a:endParaRPr>
          </a:p>
          <a:p>
            <a:pPr indent="-196846" lvl="1" marL="514337" rtl="0" algn="l">
              <a:lnSpc>
                <a:spcPct val="100000"/>
              </a:lnSpc>
              <a:spcBef>
                <a:spcPts val="375"/>
              </a:spcBef>
              <a:spcAft>
                <a:spcPts val="0"/>
              </a:spcAft>
              <a:buSzPts val="2440"/>
              <a:buChar char="•"/>
            </a:pPr>
            <a:r>
              <a:rPr lang="en-US" sz="2440">
                <a:latin typeface="Arial"/>
                <a:ea typeface="Arial"/>
                <a:cs typeface="Arial"/>
                <a:sym typeface="Arial"/>
              </a:rPr>
              <a:t>Counseling, Grossmont</a:t>
            </a:r>
            <a:endParaRPr sz="2440">
              <a:latin typeface="Arial"/>
              <a:ea typeface="Arial"/>
              <a:cs typeface="Arial"/>
              <a:sym typeface="Arial"/>
            </a:endParaRPr>
          </a:p>
        </p:txBody>
      </p:sp>
      <p:sp>
        <p:nvSpPr>
          <p:cNvPr id="128" name="Google Shape;128;p38"/>
          <p:cNvSpPr txBox="1"/>
          <p:nvPr>
            <p:ph type="title"/>
          </p:nvPr>
        </p:nvSpPr>
        <p:spPr>
          <a:xfrm>
            <a:off x="1088686" y="808303"/>
            <a:ext cx="7202400" cy="8931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4400"/>
              <a:buFont typeface="Gill Sans"/>
              <a:buNone/>
            </a:pPr>
            <a:r>
              <a:rPr lang="en-US" sz="4400"/>
              <a:t>OERI Regional Leads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39"/>
          <p:cNvSpPr txBox="1"/>
          <p:nvPr>
            <p:ph idx="4294967295" type="title"/>
          </p:nvPr>
        </p:nvSpPr>
        <p:spPr>
          <a:xfrm>
            <a:off x="1088686" y="804520"/>
            <a:ext cx="7202456" cy="89861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Gill Sans"/>
              <a:buNone/>
            </a:pPr>
            <a:r>
              <a:rPr lang="en-US" sz="4400">
                <a:solidFill>
                  <a:schemeClr val="lt1"/>
                </a:solidFill>
                <a:latin typeface="Arial"/>
                <a:ea typeface="Arial"/>
                <a:cs typeface="Arial"/>
                <a:sym typeface="Arial"/>
              </a:rPr>
              <a:t>Other OERI Personnel</a:t>
            </a:r>
            <a:endParaRPr>
              <a:solidFill>
                <a:schemeClr val="lt1"/>
              </a:solidFill>
              <a:latin typeface="Arial"/>
              <a:ea typeface="Arial"/>
              <a:cs typeface="Arial"/>
              <a:sym typeface="Arial"/>
            </a:endParaRPr>
          </a:p>
        </p:txBody>
      </p:sp>
      <p:sp>
        <p:nvSpPr>
          <p:cNvPr id="135" name="Google Shape;135;p39"/>
          <p:cNvSpPr txBox="1"/>
          <p:nvPr>
            <p:ph idx="1" type="body"/>
          </p:nvPr>
        </p:nvSpPr>
        <p:spPr>
          <a:xfrm>
            <a:off x="1088686" y="2015735"/>
            <a:ext cx="7202400" cy="4039200"/>
          </a:xfrm>
          <a:prstGeom prst="rect">
            <a:avLst/>
          </a:prstGeom>
          <a:noFill/>
          <a:ln>
            <a:noFill/>
          </a:ln>
        </p:spPr>
        <p:txBody>
          <a:bodyPr anchorCtr="0" anchor="t" bIns="45700" lIns="91425" spcFirstLastPara="1" rIns="91425" wrap="square" tIns="45700">
            <a:noAutofit/>
          </a:bodyPr>
          <a:lstStyle/>
          <a:p>
            <a:pPr indent="-171446" lvl="0" marL="171446" rtl="0" algn="l">
              <a:lnSpc>
                <a:spcPct val="100000"/>
              </a:lnSpc>
              <a:spcBef>
                <a:spcPts val="750"/>
              </a:spcBef>
              <a:spcAft>
                <a:spcPts val="0"/>
              </a:spcAft>
              <a:buSzPts val="2040"/>
              <a:buChar char="•"/>
            </a:pPr>
            <a:r>
              <a:rPr lang="en-US" sz="2000">
                <a:latin typeface="Arial"/>
                <a:ea typeface="Arial"/>
                <a:cs typeface="Arial"/>
                <a:sym typeface="Arial"/>
              </a:rPr>
              <a:t>Faculty Coordinator</a:t>
            </a:r>
            <a:endParaRPr/>
          </a:p>
          <a:p>
            <a:pPr indent="-171444" lvl="1" marL="628646" rtl="0" algn="l">
              <a:lnSpc>
                <a:spcPct val="100000"/>
              </a:lnSpc>
              <a:spcBef>
                <a:spcPts val="375"/>
              </a:spcBef>
              <a:spcAft>
                <a:spcPts val="0"/>
              </a:spcAft>
              <a:buSzPts val="2040"/>
              <a:buChar char="•"/>
            </a:pPr>
            <a:r>
              <a:rPr lang="en-US" sz="2000">
                <a:latin typeface="Arial"/>
                <a:ea typeface="Arial"/>
                <a:cs typeface="Arial"/>
                <a:sym typeface="Arial"/>
              </a:rPr>
              <a:t>Michelle Pilati – Psychology, Rio Hondo</a:t>
            </a:r>
            <a:endParaRPr sz="2000">
              <a:latin typeface="Arial"/>
              <a:ea typeface="Arial"/>
              <a:cs typeface="Arial"/>
              <a:sym typeface="Arial"/>
            </a:endParaRPr>
          </a:p>
          <a:p>
            <a:pPr indent="-171446" lvl="0" marL="171446" rtl="0" algn="l">
              <a:lnSpc>
                <a:spcPct val="100000"/>
              </a:lnSpc>
              <a:spcBef>
                <a:spcPts val="750"/>
              </a:spcBef>
              <a:spcAft>
                <a:spcPts val="0"/>
              </a:spcAft>
              <a:buSzPts val="2040"/>
              <a:buChar char="•"/>
            </a:pPr>
            <a:r>
              <a:rPr lang="en-US" sz="2000">
                <a:latin typeface="Arial"/>
                <a:ea typeface="Arial"/>
                <a:cs typeface="Arial"/>
                <a:sym typeface="Arial"/>
              </a:rPr>
              <a:t>OERI Project Facilitators</a:t>
            </a:r>
            <a:endParaRPr/>
          </a:p>
          <a:p>
            <a:pPr indent="-171444" lvl="1" marL="628646" rtl="0" algn="l">
              <a:lnSpc>
                <a:spcPct val="100000"/>
              </a:lnSpc>
              <a:spcBef>
                <a:spcPts val="375"/>
              </a:spcBef>
              <a:spcAft>
                <a:spcPts val="0"/>
              </a:spcAft>
              <a:buSzPts val="2040"/>
              <a:buChar char="•"/>
            </a:pPr>
            <a:r>
              <a:rPr lang="en-US" sz="2000">
                <a:latin typeface="Arial"/>
                <a:ea typeface="Arial"/>
                <a:cs typeface="Arial"/>
                <a:sym typeface="Arial"/>
              </a:rPr>
              <a:t>Shagun Kaur - Communication Studies, DeAnza</a:t>
            </a:r>
            <a:endParaRPr sz="2000">
              <a:latin typeface="Arial"/>
              <a:ea typeface="Arial"/>
              <a:cs typeface="Arial"/>
              <a:sym typeface="Arial"/>
            </a:endParaRPr>
          </a:p>
          <a:p>
            <a:pPr indent="-171444" lvl="1" marL="628646" rtl="0" algn="l">
              <a:lnSpc>
                <a:spcPct val="100000"/>
              </a:lnSpc>
              <a:spcBef>
                <a:spcPts val="375"/>
              </a:spcBef>
              <a:spcAft>
                <a:spcPts val="0"/>
              </a:spcAft>
              <a:buSzPts val="2040"/>
              <a:buChar char="•"/>
            </a:pPr>
            <a:r>
              <a:rPr lang="en-US" sz="2000">
                <a:latin typeface="Arial"/>
                <a:ea typeface="Arial"/>
                <a:cs typeface="Arial"/>
                <a:sym typeface="Arial"/>
              </a:rPr>
              <a:t>Suzanne Wakim - Biology, Butte</a:t>
            </a:r>
            <a:endParaRPr sz="2000">
              <a:latin typeface="Arial"/>
              <a:ea typeface="Arial"/>
              <a:cs typeface="Arial"/>
              <a:sym typeface="Arial"/>
            </a:endParaRPr>
          </a:p>
          <a:p>
            <a:pPr indent="-171446" lvl="0" marL="171446" rtl="0" algn="l">
              <a:lnSpc>
                <a:spcPct val="100000"/>
              </a:lnSpc>
              <a:spcBef>
                <a:spcPts val="750"/>
              </a:spcBef>
              <a:spcAft>
                <a:spcPts val="0"/>
              </a:spcAft>
              <a:buSzPts val="2040"/>
              <a:buChar char="•"/>
            </a:pPr>
            <a:r>
              <a:rPr lang="en-US" sz="2000">
                <a:latin typeface="Arial"/>
                <a:ea typeface="Arial"/>
                <a:cs typeface="Arial"/>
                <a:sym typeface="Arial"/>
              </a:rPr>
              <a:t>Communication Lead</a:t>
            </a:r>
            <a:endParaRPr/>
          </a:p>
          <a:p>
            <a:pPr indent="-171444" lvl="1" marL="628646" rtl="0" algn="l">
              <a:lnSpc>
                <a:spcPct val="100000"/>
              </a:lnSpc>
              <a:spcBef>
                <a:spcPts val="375"/>
              </a:spcBef>
              <a:spcAft>
                <a:spcPts val="0"/>
              </a:spcAft>
              <a:buSzPts val="2040"/>
              <a:buChar char="•"/>
            </a:pPr>
            <a:r>
              <a:rPr lang="en-US" sz="2000">
                <a:latin typeface="Arial"/>
                <a:ea typeface="Arial"/>
                <a:cs typeface="Arial"/>
                <a:sym typeface="Arial"/>
              </a:rPr>
              <a:t>Julie Bruno – Communication Studies, Sierra</a:t>
            </a:r>
            <a:endParaRPr/>
          </a:p>
          <a:p>
            <a:pPr indent="-171446" lvl="0" marL="171446" rtl="0" algn="l">
              <a:lnSpc>
                <a:spcPct val="100000"/>
              </a:lnSpc>
              <a:spcBef>
                <a:spcPts val="750"/>
              </a:spcBef>
              <a:spcAft>
                <a:spcPts val="0"/>
              </a:spcAft>
              <a:buSzPts val="2040"/>
              <a:buChar char="•"/>
            </a:pPr>
            <a:r>
              <a:rPr lang="en-US" sz="2000">
                <a:latin typeface="Arial"/>
                <a:ea typeface="Arial"/>
                <a:cs typeface="Arial"/>
                <a:sym typeface="Arial"/>
              </a:rPr>
              <a:t>Library Discipline Lead</a:t>
            </a:r>
            <a:endParaRPr/>
          </a:p>
          <a:p>
            <a:pPr indent="-171444" lvl="1" marL="628646" rtl="0" algn="l">
              <a:lnSpc>
                <a:spcPct val="100000"/>
              </a:lnSpc>
              <a:spcBef>
                <a:spcPts val="375"/>
              </a:spcBef>
              <a:spcAft>
                <a:spcPts val="0"/>
              </a:spcAft>
              <a:buSzPts val="2040"/>
              <a:buChar char="•"/>
            </a:pPr>
            <a:r>
              <a:rPr lang="en-US" sz="2000">
                <a:latin typeface="Arial"/>
                <a:ea typeface="Arial"/>
                <a:cs typeface="Arial"/>
                <a:sym typeface="Arial"/>
              </a:rPr>
              <a:t>Rachel Arteaga – Library, Butte</a:t>
            </a:r>
            <a:endParaRPr/>
          </a:p>
          <a:p>
            <a:pPr indent="-171446" lvl="0" marL="171446" rtl="0" algn="l">
              <a:lnSpc>
                <a:spcPct val="100000"/>
              </a:lnSpc>
              <a:spcBef>
                <a:spcPts val="750"/>
              </a:spcBef>
              <a:spcAft>
                <a:spcPts val="0"/>
              </a:spcAft>
              <a:buSzPts val="2040"/>
              <a:buChar char="•"/>
            </a:pPr>
            <a:r>
              <a:rPr lang="en-US" sz="2000">
                <a:latin typeface="Arial"/>
                <a:ea typeface="Arial"/>
                <a:cs typeface="Arial"/>
                <a:sym typeface="Arial"/>
              </a:rPr>
              <a:t>LibreTexts Liaison</a:t>
            </a:r>
            <a:endParaRPr sz="2000">
              <a:latin typeface="Arial"/>
              <a:ea typeface="Arial"/>
              <a:cs typeface="Arial"/>
              <a:sym typeface="Arial"/>
            </a:endParaRPr>
          </a:p>
          <a:p>
            <a:pPr indent="-171444" lvl="1" marL="628646" rtl="0" algn="l">
              <a:lnSpc>
                <a:spcPct val="100000"/>
              </a:lnSpc>
              <a:spcBef>
                <a:spcPts val="375"/>
              </a:spcBef>
              <a:spcAft>
                <a:spcPts val="0"/>
              </a:spcAft>
              <a:buSzPts val="2040"/>
              <a:buChar char="•"/>
            </a:pPr>
            <a:r>
              <a:rPr lang="en-US" sz="2000">
                <a:latin typeface="Arial"/>
                <a:ea typeface="Arial"/>
                <a:cs typeface="Arial"/>
                <a:sym typeface="Arial"/>
              </a:rPr>
              <a:t>Jennifer Rogers</a:t>
            </a:r>
            <a:endParaRPr/>
          </a:p>
          <a:p>
            <a:pPr indent="-171444" lvl="1" marL="628646" rtl="0" algn="l">
              <a:lnSpc>
                <a:spcPct val="100000"/>
              </a:lnSpc>
              <a:spcBef>
                <a:spcPts val="375"/>
              </a:spcBef>
              <a:spcAft>
                <a:spcPts val="0"/>
              </a:spcAft>
              <a:buSzPts val="2040"/>
              <a:buChar char="•"/>
            </a:pPr>
            <a:r>
              <a:rPr lang="en-US" sz="2000">
                <a:latin typeface="Arial"/>
                <a:ea typeface="Arial"/>
                <a:cs typeface="Arial"/>
                <a:sym typeface="Arial"/>
              </a:rPr>
              <a:t>Contact your Regional Lead to schedule training</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40"/>
          <p:cNvSpPr txBox="1"/>
          <p:nvPr>
            <p:ph idx="4294967295" type="title"/>
          </p:nvPr>
        </p:nvSpPr>
        <p:spPr>
          <a:xfrm>
            <a:off x="1088686" y="804520"/>
            <a:ext cx="7202456" cy="89861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Gill Sans"/>
              <a:buNone/>
            </a:pPr>
            <a:r>
              <a:rPr lang="en-US" sz="4400">
                <a:solidFill>
                  <a:schemeClr val="lt1"/>
                </a:solidFill>
                <a:latin typeface="Arial"/>
                <a:ea typeface="Arial"/>
                <a:cs typeface="Arial"/>
                <a:sym typeface="Arial"/>
              </a:rPr>
              <a:t>OERI Resources</a:t>
            </a:r>
            <a:endParaRPr sz="4400">
              <a:solidFill>
                <a:schemeClr val="lt1"/>
              </a:solidFill>
              <a:latin typeface="Arial"/>
              <a:ea typeface="Arial"/>
              <a:cs typeface="Arial"/>
              <a:sym typeface="Arial"/>
            </a:endParaRPr>
          </a:p>
        </p:txBody>
      </p:sp>
      <p:sp>
        <p:nvSpPr>
          <p:cNvPr id="141" name="Google Shape;141;p40"/>
          <p:cNvSpPr txBox="1"/>
          <p:nvPr>
            <p:ph idx="1" type="body"/>
          </p:nvPr>
        </p:nvSpPr>
        <p:spPr>
          <a:xfrm>
            <a:off x="729136" y="2182973"/>
            <a:ext cx="7202400" cy="4039200"/>
          </a:xfrm>
          <a:prstGeom prst="rect">
            <a:avLst/>
          </a:prstGeom>
          <a:noFill/>
          <a:ln>
            <a:noFill/>
          </a:ln>
        </p:spPr>
        <p:txBody>
          <a:bodyPr anchorCtr="0" anchor="t" bIns="45700" lIns="91425" spcFirstLastPara="1" rIns="91425" wrap="square" tIns="45700">
            <a:normAutofit/>
          </a:bodyPr>
          <a:lstStyle/>
          <a:p>
            <a:pPr indent="-190496" lvl="1" marL="514337" rtl="0" algn="l">
              <a:lnSpc>
                <a:spcPct val="110000"/>
              </a:lnSpc>
              <a:spcBef>
                <a:spcPts val="375"/>
              </a:spcBef>
              <a:spcAft>
                <a:spcPts val="0"/>
              </a:spcAft>
              <a:buSzPts val="2520"/>
              <a:buChar char="•"/>
            </a:pPr>
            <a:r>
              <a:rPr lang="en-US" sz="2520">
                <a:latin typeface="Arial"/>
                <a:ea typeface="Arial"/>
                <a:cs typeface="Arial"/>
                <a:sym typeface="Arial"/>
              </a:rPr>
              <a:t>Listservs </a:t>
            </a:r>
            <a:endParaRPr sz="1700">
              <a:latin typeface="Arial"/>
              <a:ea typeface="Arial"/>
              <a:cs typeface="Arial"/>
              <a:sym typeface="Arial"/>
            </a:endParaRPr>
          </a:p>
          <a:p>
            <a:pPr indent="-190496" lvl="1" marL="514337" rtl="0" algn="l">
              <a:lnSpc>
                <a:spcPct val="110000"/>
              </a:lnSpc>
              <a:spcBef>
                <a:spcPts val="375"/>
              </a:spcBef>
              <a:spcAft>
                <a:spcPts val="0"/>
              </a:spcAft>
              <a:buSzPts val="2520"/>
              <a:buChar char="•"/>
            </a:pPr>
            <a:r>
              <a:rPr lang="en-US" sz="2520">
                <a:latin typeface="Arial"/>
                <a:ea typeface="Arial"/>
                <a:cs typeface="Arial"/>
                <a:sym typeface="Arial"/>
              </a:rPr>
              <a:t>Webinars and “Conversations”</a:t>
            </a:r>
            <a:endParaRPr sz="1700">
              <a:latin typeface="Arial"/>
              <a:ea typeface="Arial"/>
              <a:cs typeface="Arial"/>
              <a:sym typeface="Arial"/>
            </a:endParaRPr>
          </a:p>
          <a:p>
            <a:pPr indent="-190496" lvl="1" marL="514337" rtl="0" algn="l">
              <a:lnSpc>
                <a:spcPct val="110000"/>
              </a:lnSpc>
              <a:spcBef>
                <a:spcPts val="375"/>
              </a:spcBef>
              <a:spcAft>
                <a:spcPts val="0"/>
              </a:spcAft>
              <a:buSzPts val="2520"/>
              <a:buChar char="•"/>
            </a:pPr>
            <a:r>
              <a:rPr lang="en-US" sz="2520">
                <a:latin typeface="Arial"/>
                <a:ea typeface="Arial"/>
                <a:cs typeface="Arial"/>
                <a:sym typeface="Arial"/>
              </a:rPr>
              <a:t>Canvas space</a:t>
            </a:r>
            <a:endParaRPr sz="1700">
              <a:latin typeface="Arial"/>
              <a:ea typeface="Arial"/>
              <a:cs typeface="Arial"/>
              <a:sym typeface="Arial"/>
            </a:endParaRPr>
          </a:p>
          <a:p>
            <a:pPr indent="-190496" lvl="1" marL="514337" rtl="0" algn="l">
              <a:lnSpc>
                <a:spcPct val="110000"/>
              </a:lnSpc>
              <a:spcBef>
                <a:spcPts val="375"/>
              </a:spcBef>
              <a:spcAft>
                <a:spcPts val="0"/>
              </a:spcAft>
              <a:buSzPts val="2520"/>
              <a:buChar char="•"/>
            </a:pPr>
            <a:r>
              <a:rPr lang="en-US" sz="2520">
                <a:latin typeface="Arial"/>
                <a:ea typeface="Arial"/>
                <a:cs typeface="Arial"/>
                <a:sym typeface="Arial"/>
              </a:rPr>
              <a:t>Surveys</a:t>
            </a:r>
            <a:endParaRPr sz="1700">
              <a:latin typeface="Arial"/>
              <a:ea typeface="Arial"/>
              <a:cs typeface="Arial"/>
              <a:sym typeface="Arial"/>
            </a:endParaRPr>
          </a:p>
          <a:p>
            <a:pPr indent="-190496" lvl="1" marL="514337" rtl="0" algn="l">
              <a:lnSpc>
                <a:spcPct val="110000"/>
              </a:lnSpc>
              <a:spcBef>
                <a:spcPts val="375"/>
              </a:spcBef>
              <a:spcAft>
                <a:spcPts val="0"/>
              </a:spcAft>
              <a:buSzPts val="2520"/>
              <a:buChar char="•"/>
            </a:pPr>
            <a:r>
              <a:rPr lang="en-US" sz="2520">
                <a:latin typeface="Arial"/>
                <a:ea typeface="Arial"/>
                <a:cs typeface="Arial"/>
                <a:sym typeface="Arial"/>
              </a:rPr>
              <a:t>Website</a:t>
            </a:r>
            <a:endParaRPr sz="1700"/>
          </a:p>
          <a:p>
            <a:pPr indent="-190496" lvl="1" marL="514337" rtl="0" algn="l">
              <a:lnSpc>
                <a:spcPct val="110000"/>
              </a:lnSpc>
              <a:spcBef>
                <a:spcPts val="375"/>
              </a:spcBef>
              <a:spcAft>
                <a:spcPts val="0"/>
              </a:spcAft>
              <a:buSzPts val="2520"/>
              <a:buChar char="•"/>
            </a:pPr>
            <a:r>
              <a:rPr lang="en-US" sz="2520">
                <a:latin typeface="Arial"/>
                <a:ea typeface="Arial"/>
                <a:cs typeface="Arial"/>
                <a:sym typeface="Arial"/>
              </a:rPr>
              <a:t>Courses and modules</a:t>
            </a:r>
            <a:endParaRPr sz="1700"/>
          </a:p>
          <a:p>
            <a:pPr indent="-190496" lvl="1" marL="514337" rtl="0" algn="l">
              <a:lnSpc>
                <a:spcPct val="110000"/>
              </a:lnSpc>
              <a:spcBef>
                <a:spcPts val="375"/>
              </a:spcBef>
              <a:spcAft>
                <a:spcPts val="0"/>
              </a:spcAft>
              <a:buSzPts val="2520"/>
              <a:buChar char="•"/>
            </a:pPr>
            <a:r>
              <a:rPr lang="en-US" sz="2520">
                <a:latin typeface="Arial"/>
                <a:ea typeface="Arial"/>
                <a:cs typeface="Arial"/>
                <a:sym typeface="Arial"/>
              </a:rPr>
              <a:t>What do you need?</a:t>
            </a:r>
            <a:endParaRPr sz="1700"/>
          </a:p>
          <a:p>
            <a:pPr indent="-190496" lvl="1" marL="514337" rtl="0" algn="l">
              <a:lnSpc>
                <a:spcPct val="110000"/>
              </a:lnSpc>
              <a:spcBef>
                <a:spcPts val="375"/>
              </a:spcBef>
              <a:spcAft>
                <a:spcPts val="0"/>
              </a:spcAft>
              <a:buSzPts val="2520"/>
              <a:buChar char="•"/>
            </a:pPr>
            <a:r>
              <a:rPr lang="en-US" sz="2520"/>
              <a:t>What do your faculty need?</a:t>
            </a:r>
            <a:endParaRPr sz="2520">
              <a:latin typeface="Arial"/>
              <a:ea typeface="Arial"/>
              <a:cs typeface="Arial"/>
              <a:sym typeface="Arial"/>
            </a:endParaRPr>
          </a:p>
        </p:txBody>
      </p:sp>
      <p:pic>
        <p:nvPicPr>
          <p:cNvPr descr="marketing-man-person-communication-362.jpg" id="142" name="Google Shape;142;p40"/>
          <p:cNvPicPr preferRelativeResize="0"/>
          <p:nvPr/>
        </p:nvPicPr>
        <p:blipFill rotWithShape="1">
          <a:blip r:embed="rId3">
            <a:alphaModFix/>
          </a:blip>
          <a:srcRect b="0" l="0" r="0" t="0"/>
          <a:stretch/>
        </p:blipFill>
        <p:spPr>
          <a:xfrm>
            <a:off x="5435088" y="3249690"/>
            <a:ext cx="3162088" cy="227863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72"/>
          <p:cNvSpPr txBox="1"/>
          <p:nvPr>
            <p:ph type="title"/>
          </p:nvPr>
        </p:nvSpPr>
        <p:spPr>
          <a:xfrm>
            <a:off x="1088686" y="808303"/>
            <a:ext cx="7202400" cy="893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600"/>
              <a:buFont typeface="Arial"/>
              <a:buNone/>
            </a:pPr>
            <a:r>
              <a:rPr lang="en-US" sz="4000">
                <a:solidFill>
                  <a:schemeClr val="lt1"/>
                </a:solidFill>
              </a:rPr>
              <a:t>Resource Reminders</a:t>
            </a:r>
            <a:endParaRPr sz="4000">
              <a:solidFill>
                <a:schemeClr val="lt1"/>
              </a:solidFill>
            </a:endParaRPr>
          </a:p>
        </p:txBody>
      </p:sp>
      <p:sp>
        <p:nvSpPr>
          <p:cNvPr id="148" name="Google Shape;148;p72"/>
          <p:cNvSpPr txBox="1"/>
          <p:nvPr>
            <p:ph idx="1" type="body"/>
          </p:nvPr>
        </p:nvSpPr>
        <p:spPr>
          <a:xfrm>
            <a:off x="1088675" y="2015723"/>
            <a:ext cx="7202400" cy="4722300"/>
          </a:xfrm>
          <a:prstGeom prst="rect">
            <a:avLst/>
          </a:prstGeom>
          <a:noFill/>
          <a:ln>
            <a:noFill/>
          </a:ln>
        </p:spPr>
        <p:txBody>
          <a:bodyPr anchorCtr="0" anchor="t" bIns="45700" lIns="91425" spcFirstLastPara="1" rIns="91425" wrap="square" tIns="45700">
            <a:noAutofit/>
          </a:bodyPr>
          <a:lstStyle/>
          <a:p>
            <a:pPr indent="-342900" lvl="0" marL="457200" rtl="0" algn="l">
              <a:lnSpc>
                <a:spcPct val="120000"/>
              </a:lnSpc>
              <a:spcBef>
                <a:spcPts val="750"/>
              </a:spcBef>
              <a:spcAft>
                <a:spcPts val="0"/>
              </a:spcAft>
              <a:buSzPts val="1800"/>
              <a:buChar char="•"/>
            </a:pPr>
            <a:r>
              <a:rPr lang="en-US" sz="2200" u="sng">
                <a:solidFill>
                  <a:schemeClr val="hlink"/>
                </a:solidFill>
                <a:hlinkClick r:id="rId3"/>
              </a:rPr>
              <a:t>Listservs</a:t>
            </a:r>
            <a:r>
              <a:rPr lang="en-US" sz="2200"/>
              <a:t> – encourage your faculty to sign up for their discipline listserv</a:t>
            </a:r>
            <a:endParaRPr sz="1800"/>
          </a:p>
          <a:p>
            <a:pPr indent="-330200" lvl="1" marL="914400" rtl="0" algn="l">
              <a:lnSpc>
                <a:spcPct val="120000"/>
              </a:lnSpc>
              <a:spcBef>
                <a:spcPts val="375"/>
              </a:spcBef>
              <a:spcAft>
                <a:spcPts val="0"/>
              </a:spcAft>
              <a:buSzPts val="1600"/>
              <a:buChar char="•"/>
            </a:pPr>
            <a:r>
              <a:rPr lang="en-US" sz="2200"/>
              <a:t>ASCCC.org &gt; Resources</a:t>
            </a:r>
            <a:endParaRPr sz="1600"/>
          </a:p>
          <a:p>
            <a:pPr indent="-330200" lvl="1" marL="914400" rtl="0" algn="l">
              <a:lnSpc>
                <a:spcPct val="120000"/>
              </a:lnSpc>
              <a:spcBef>
                <a:spcPts val="375"/>
              </a:spcBef>
              <a:spcAft>
                <a:spcPts val="0"/>
              </a:spcAft>
              <a:buSzPts val="1600"/>
              <a:buChar char="•"/>
            </a:pPr>
            <a:r>
              <a:rPr lang="en-US" sz="2200"/>
              <a:t>Discipline listservs are one-way – they don’t “blow up”</a:t>
            </a:r>
            <a:endParaRPr sz="1600"/>
          </a:p>
          <a:p>
            <a:pPr indent="-342900" lvl="0" marL="457200" rtl="0" algn="l">
              <a:lnSpc>
                <a:spcPct val="120000"/>
              </a:lnSpc>
              <a:spcBef>
                <a:spcPts val="750"/>
              </a:spcBef>
              <a:spcAft>
                <a:spcPts val="0"/>
              </a:spcAft>
              <a:buSzPts val="1800"/>
              <a:buChar char="•"/>
            </a:pPr>
            <a:r>
              <a:rPr lang="en-US" sz="2200"/>
              <a:t>OER by TMC – our collection has grown and is growing</a:t>
            </a:r>
            <a:endParaRPr sz="1800"/>
          </a:p>
          <a:p>
            <a:pPr indent="-342900" lvl="0" marL="457200" rtl="0" algn="l">
              <a:lnSpc>
                <a:spcPct val="120000"/>
              </a:lnSpc>
              <a:spcBef>
                <a:spcPts val="750"/>
              </a:spcBef>
              <a:spcAft>
                <a:spcPts val="0"/>
              </a:spcAft>
              <a:buSzPts val="1800"/>
              <a:buChar char="•"/>
            </a:pPr>
            <a:r>
              <a:rPr lang="en-US" sz="2200"/>
              <a:t>OER by Discipline </a:t>
            </a:r>
            <a:endParaRPr sz="1800"/>
          </a:p>
          <a:p>
            <a:pPr indent="-342900" lvl="0" marL="457200" rtl="0" algn="l">
              <a:lnSpc>
                <a:spcPct val="120000"/>
              </a:lnSpc>
              <a:spcBef>
                <a:spcPts val="750"/>
              </a:spcBef>
              <a:spcAft>
                <a:spcPts val="0"/>
              </a:spcAft>
              <a:buSzPts val="1800"/>
              <a:buChar char="•"/>
            </a:pPr>
            <a:r>
              <a:rPr lang="en-US" sz="2200"/>
              <a:t>Are your faculty using OER that we don’t know about? Let us know…</a:t>
            </a:r>
            <a:endParaRPr sz="22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41"/>
          <p:cNvSpPr txBox="1"/>
          <p:nvPr>
            <p:ph idx="1" type="body"/>
          </p:nvPr>
        </p:nvSpPr>
        <p:spPr>
          <a:xfrm>
            <a:off x="1088686" y="2015735"/>
            <a:ext cx="7202400" cy="4039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4800"/>
              <a:buNone/>
            </a:pPr>
            <a:r>
              <a:rPr lang="en-US" sz="2800">
                <a:latin typeface="Arial"/>
                <a:ea typeface="Arial"/>
                <a:cs typeface="Arial"/>
                <a:sym typeface="Arial"/>
              </a:rPr>
              <a:t>Increase the use of open educational resources in lieu of commercial texts by all reasonable means available.</a:t>
            </a:r>
            <a:endParaRPr/>
          </a:p>
          <a:p>
            <a:pPr indent="0" lvl="0" marL="0" rtl="0" algn="l">
              <a:lnSpc>
                <a:spcPct val="100000"/>
              </a:lnSpc>
              <a:spcBef>
                <a:spcPts val="0"/>
              </a:spcBef>
              <a:spcAft>
                <a:spcPts val="0"/>
              </a:spcAft>
              <a:buSzPts val="4800"/>
              <a:buNone/>
            </a:pPr>
            <a:r>
              <a:t/>
            </a:r>
            <a:endParaRPr sz="3200">
              <a:latin typeface="Arial"/>
              <a:ea typeface="Arial"/>
              <a:cs typeface="Arial"/>
              <a:sym typeface="Arial"/>
            </a:endParaRPr>
          </a:p>
          <a:p>
            <a:pPr indent="0" lvl="0" marL="0" rtl="0" algn="l">
              <a:lnSpc>
                <a:spcPct val="100000"/>
              </a:lnSpc>
              <a:spcBef>
                <a:spcPts val="0"/>
              </a:spcBef>
              <a:spcAft>
                <a:spcPts val="0"/>
              </a:spcAft>
              <a:buSzPts val="4800"/>
              <a:buNone/>
            </a:pPr>
            <a:r>
              <a:t/>
            </a:r>
            <a:endParaRPr sz="3200">
              <a:latin typeface="Arial"/>
              <a:ea typeface="Arial"/>
              <a:cs typeface="Arial"/>
              <a:sym typeface="Arial"/>
            </a:endParaRPr>
          </a:p>
        </p:txBody>
      </p:sp>
      <p:sp>
        <p:nvSpPr>
          <p:cNvPr id="155" name="Google Shape;155;p41"/>
          <p:cNvSpPr txBox="1"/>
          <p:nvPr>
            <p:ph idx="4294967295" type="title"/>
          </p:nvPr>
        </p:nvSpPr>
        <p:spPr>
          <a:xfrm>
            <a:off x="1088663" y="804838"/>
            <a:ext cx="7202400" cy="8985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Gill Sans"/>
              <a:buNone/>
            </a:pPr>
            <a:r>
              <a:rPr lang="en-US" sz="4400">
                <a:solidFill>
                  <a:schemeClr val="lt1"/>
                </a:solidFill>
                <a:latin typeface="Arial"/>
                <a:ea typeface="Arial"/>
                <a:cs typeface="Arial"/>
                <a:sym typeface="Arial"/>
              </a:rPr>
              <a:t>OERI’s Goal?</a:t>
            </a:r>
            <a:endParaRPr sz="4400">
              <a:solidFill>
                <a:schemeClr val="lt1"/>
              </a:solidFill>
              <a:latin typeface="Arial"/>
              <a:ea typeface="Arial"/>
              <a:cs typeface="Arial"/>
              <a:sym typeface="Arial"/>
            </a:endParaRPr>
          </a:p>
        </p:txBody>
      </p:sp>
      <p:pic>
        <p:nvPicPr>
          <p:cNvPr id="156" name="Google Shape;156;p41"/>
          <p:cNvPicPr preferRelativeResize="0"/>
          <p:nvPr/>
        </p:nvPicPr>
        <p:blipFill rotWithShape="1">
          <a:blip r:embed="rId3">
            <a:alphaModFix/>
          </a:blip>
          <a:srcRect b="0" l="0" r="0" t="0"/>
          <a:stretch/>
        </p:blipFill>
        <p:spPr>
          <a:xfrm>
            <a:off x="1208957" y="3630975"/>
            <a:ext cx="6726075" cy="2548655"/>
          </a:xfrm>
          <a:prstGeom prst="rect">
            <a:avLst/>
          </a:prstGeom>
          <a:noFill/>
          <a:ln>
            <a:noFill/>
          </a:ln>
        </p:spPr>
      </p:pic>
      <p:sp>
        <p:nvSpPr>
          <p:cNvPr id="157" name="Google Shape;157;p41"/>
          <p:cNvSpPr/>
          <p:nvPr/>
        </p:nvSpPr>
        <p:spPr>
          <a:xfrm>
            <a:off x="2841343" y="6288092"/>
            <a:ext cx="32208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Photo by </a:t>
            </a:r>
            <a:r>
              <a:rPr b="0" i="0" lang="en-US" sz="1400" u="sng" cap="none" strike="noStrike">
                <a:solidFill>
                  <a:srgbClr val="000000"/>
                </a:solidFill>
                <a:latin typeface="Arial"/>
                <a:ea typeface="Arial"/>
                <a:cs typeface="Arial"/>
                <a:sym typeface="Arial"/>
                <a:hlinkClick r:id="rId4">
                  <a:extLst>
                    <a:ext uri="{A12FA001-AC4F-418D-AE19-62706E023703}">
                      <ahyp:hlinkClr val="tx"/>
                    </a:ext>
                  </a:extLst>
                </a:hlinkClick>
              </a:rPr>
              <a:t>Markus Winkler</a:t>
            </a:r>
            <a:r>
              <a:rPr b="0" i="0" lang="en-US" sz="1400" u="none" cap="none" strike="noStrike">
                <a:solidFill>
                  <a:srgbClr val="000000"/>
                </a:solidFill>
                <a:latin typeface="Arial"/>
                <a:ea typeface="Arial"/>
                <a:cs typeface="Arial"/>
                <a:sym typeface="Arial"/>
              </a:rPr>
              <a:t> on </a:t>
            </a:r>
            <a:r>
              <a:rPr b="0" i="0" lang="en-US" sz="1400" u="sng" cap="none" strike="noStrike">
                <a:solidFill>
                  <a:srgbClr val="000000"/>
                </a:solidFill>
                <a:latin typeface="Arial"/>
                <a:ea typeface="Arial"/>
                <a:cs typeface="Arial"/>
                <a:sym typeface="Arial"/>
                <a:hlinkClick r:id="rId5">
                  <a:extLst>
                    <a:ext uri="{A12FA001-AC4F-418D-AE19-62706E023703}">
                      <ahyp:hlinkClr val="tx"/>
                    </a:ext>
                  </a:extLst>
                </a:hlinkClick>
              </a:rPr>
              <a:t>Unsplash</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42"/>
          <p:cNvSpPr txBox="1"/>
          <p:nvPr>
            <p:ph idx="4294967295" type="title"/>
          </p:nvPr>
        </p:nvSpPr>
        <p:spPr>
          <a:xfrm>
            <a:off x="1088686" y="804520"/>
            <a:ext cx="7202456" cy="89861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Gill Sans"/>
              <a:buNone/>
            </a:pPr>
            <a:r>
              <a:rPr lang="en-US" sz="4400">
                <a:solidFill>
                  <a:schemeClr val="lt1"/>
                </a:solidFill>
                <a:latin typeface="Arial"/>
                <a:ea typeface="Arial"/>
                <a:cs typeface="Arial"/>
                <a:sym typeface="Arial"/>
              </a:rPr>
              <a:t>Increase OER Use By…</a:t>
            </a:r>
            <a:endParaRPr sz="4400">
              <a:solidFill>
                <a:schemeClr val="lt1"/>
              </a:solidFill>
              <a:latin typeface="Arial"/>
              <a:ea typeface="Arial"/>
              <a:cs typeface="Arial"/>
              <a:sym typeface="Arial"/>
            </a:endParaRPr>
          </a:p>
        </p:txBody>
      </p:sp>
      <p:sp>
        <p:nvSpPr>
          <p:cNvPr id="163" name="Google Shape;163;p42"/>
          <p:cNvSpPr txBox="1"/>
          <p:nvPr>
            <p:ph idx="1" type="body"/>
          </p:nvPr>
        </p:nvSpPr>
        <p:spPr>
          <a:xfrm>
            <a:off x="1088686" y="2015735"/>
            <a:ext cx="7202400" cy="4039200"/>
          </a:xfrm>
          <a:prstGeom prst="rect">
            <a:avLst/>
          </a:prstGeom>
          <a:noFill/>
          <a:ln>
            <a:noFill/>
          </a:ln>
        </p:spPr>
        <p:txBody>
          <a:bodyPr anchorCtr="0" anchor="t" bIns="45700" lIns="91425" spcFirstLastPara="1" rIns="91425" wrap="square" tIns="45700">
            <a:noAutofit/>
          </a:bodyPr>
          <a:lstStyle/>
          <a:p>
            <a:pPr indent="-228600" lvl="0" marL="171446" rtl="0" algn="l">
              <a:lnSpc>
                <a:spcPct val="100000"/>
              </a:lnSpc>
              <a:spcBef>
                <a:spcPts val="0"/>
              </a:spcBef>
              <a:spcAft>
                <a:spcPts val="0"/>
              </a:spcAft>
              <a:buSzPts val="3600"/>
              <a:buChar char="•"/>
            </a:pPr>
            <a:r>
              <a:rPr lang="en-US" sz="2800">
                <a:latin typeface="Arial"/>
                <a:ea typeface="Arial"/>
                <a:cs typeface="Arial"/>
                <a:sym typeface="Arial"/>
              </a:rPr>
              <a:t>Increasing awareness</a:t>
            </a:r>
            <a:endParaRPr sz="2800">
              <a:latin typeface="Arial"/>
              <a:ea typeface="Arial"/>
              <a:cs typeface="Arial"/>
              <a:sym typeface="Arial"/>
            </a:endParaRPr>
          </a:p>
          <a:p>
            <a:pPr indent="-228600" lvl="0" marL="171446" rtl="0" algn="l">
              <a:lnSpc>
                <a:spcPct val="100000"/>
              </a:lnSpc>
              <a:spcBef>
                <a:spcPts val="750"/>
              </a:spcBef>
              <a:spcAft>
                <a:spcPts val="0"/>
              </a:spcAft>
              <a:buSzPts val="3600"/>
              <a:buChar char="•"/>
            </a:pPr>
            <a:r>
              <a:rPr lang="en-US" sz="2800">
                <a:latin typeface="Arial"/>
                <a:ea typeface="Arial"/>
                <a:cs typeface="Arial"/>
                <a:sym typeface="Arial"/>
              </a:rPr>
              <a:t>Increasing the availability of high-quality OER</a:t>
            </a:r>
            <a:endParaRPr sz="2800">
              <a:latin typeface="Arial"/>
              <a:ea typeface="Arial"/>
              <a:cs typeface="Arial"/>
              <a:sym typeface="Arial"/>
            </a:endParaRPr>
          </a:p>
          <a:p>
            <a:pPr indent="-228600" lvl="0" marL="171446" rtl="0" algn="l">
              <a:lnSpc>
                <a:spcPct val="100000"/>
              </a:lnSpc>
              <a:spcBef>
                <a:spcPts val="750"/>
              </a:spcBef>
              <a:spcAft>
                <a:spcPts val="0"/>
              </a:spcAft>
              <a:buSzPts val="3600"/>
              <a:buChar char="•"/>
            </a:pPr>
            <a:r>
              <a:rPr lang="en-US" sz="2800">
                <a:latin typeface="Arial"/>
                <a:ea typeface="Arial"/>
                <a:cs typeface="Arial"/>
                <a:sym typeface="Arial"/>
              </a:rPr>
              <a:t>Making the adoption of OER easier</a:t>
            </a:r>
            <a:endParaRPr sz="2800">
              <a:latin typeface="Arial"/>
              <a:ea typeface="Arial"/>
              <a:cs typeface="Arial"/>
              <a:sym typeface="Arial"/>
            </a:endParaRPr>
          </a:p>
          <a:p>
            <a:pPr indent="-228600" lvl="0" marL="171446" rtl="0" algn="l">
              <a:lnSpc>
                <a:spcPct val="100000"/>
              </a:lnSpc>
              <a:spcBef>
                <a:spcPts val="750"/>
              </a:spcBef>
              <a:spcAft>
                <a:spcPts val="0"/>
              </a:spcAft>
              <a:buSzPts val="3600"/>
              <a:buChar char="•"/>
            </a:pPr>
            <a:r>
              <a:rPr lang="en-US" sz="2800">
                <a:latin typeface="Arial"/>
                <a:ea typeface="Arial"/>
                <a:cs typeface="Arial"/>
                <a:sym typeface="Arial"/>
              </a:rPr>
              <a:t>Supporting you to help your faculty join us…</a:t>
            </a:r>
            <a:endParaRPr sz="2800">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Gallery">
  <a:themeElements>
    <a:clrScheme name="OER">
      <a:dk1>
        <a:srgbClr val="00417E"/>
      </a:dk1>
      <a:lt1>
        <a:srgbClr val="FFFFFF"/>
      </a:lt1>
      <a:dk2>
        <a:srgbClr val="454545"/>
      </a:dk2>
      <a:lt2>
        <a:srgbClr val="DFDBD5"/>
      </a:lt2>
      <a:accent1>
        <a:srgbClr val="DE1F37"/>
      </a:accent1>
      <a:accent2>
        <a:srgbClr val="9FADCD"/>
      </a:accent2>
      <a:accent3>
        <a:srgbClr val="007B8D"/>
      </a:accent3>
      <a:accent4>
        <a:srgbClr val="AB1F3F"/>
      </a:accent4>
      <a:accent5>
        <a:srgbClr val="70AC46"/>
      </a:accent5>
      <a:accent6>
        <a:srgbClr val="FF8232"/>
      </a:accent6>
      <a:hlink>
        <a:srgbClr val="DE1F37"/>
      </a:hlink>
      <a:folHlink>
        <a:srgbClr val="AB1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2020-03-05T11:04:57Z</dcterms:created>
  <dc:creator>Katie Nash</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0x010100E5FC6063E9B00547A6CDF11FD0FA9E9C</vt:lpwstr>
  </property>
</Properties>
</file>