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6"/>
  </p:notesMasterIdLst>
  <p:sldIdLst>
    <p:sldId id="256" r:id="rId2"/>
    <p:sldId id="260" r:id="rId3"/>
    <p:sldId id="259" r:id="rId4"/>
    <p:sldId id="258" r:id="rId5"/>
    <p:sldId id="263" r:id="rId6"/>
    <p:sldId id="268" r:id="rId7"/>
    <p:sldId id="269" r:id="rId8"/>
    <p:sldId id="270" r:id="rId9"/>
    <p:sldId id="265" r:id="rId10"/>
    <p:sldId id="266" r:id="rId11"/>
    <p:sldId id="267" r:id="rId12"/>
    <p:sldId id="264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CFF"/>
    <a:srgbClr val="007D9E"/>
    <a:srgbClr val="00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2"/>
    <p:restoredTop sz="94691"/>
  </p:normalViewPr>
  <p:slideViewPr>
    <p:cSldViewPr snapToGrid="0" snapToObjects="1">
      <p:cViewPr varScale="1">
        <p:scale>
          <a:sx n="185" d="100"/>
          <a:sy n="185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CF4E-40A3-4D13-96AB-D191FF709FD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B701B2-FDC0-4E03-9209-401AA4D080ED}">
      <dgm:prSet/>
      <dgm:spPr/>
      <dgm:t>
        <a:bodyPr/>
        <a:lstStyle/>
        <a:p>
          <a:r>
            <a:rPr lang="en-US"/>
            <a:t>Decision to use OER</a:t>
          </a:r>
        </a:p>
      </dgm:t>
    </dgm:pt>
    <dgm:pt modelId="{F7C16298-B8BE-43B6-AEFD-89E614DAAB5E}" type="parTrans" cxnId="{656CF80F-46E3-4470-8CC4-3ED6ADF4E86D}">
      <dgm:prSet/>
      <dgm:spPr/>
      <dgm:t>
        <a:bodyPr/>
        <a:lstStyle/>
        <a:p>
          <a:endParaRPr lang="en-US"/>
        </a:p>
      </dgm:t>
    </dgm:pt>
    <dgm:pt modelId="{A6D097F6-86E7-459B-BF9F-55692A3473DB}" type="sibTrans" cxnId="{656CF80F-46E3-4470-8CC4-3ED6ADF4E86D}">
      <dgm:prSet/>
      <dgm:spPr/>
      <dgm:t>
        <a:bodyPr/>
        <a:lstStyle/>
        <a:p>
          <a:endParaRPr lang="en-US"/>
        </a:p>
      </dgm:t>
    </dgm:pt>
    <dgm:pt modelId="{4F15BBF5-A5C2-47A9-8EB3-4CC5488CC567}">
      <dgm:prSet/>
      <dgm:spPr/>
      <dgm:t>
        <a:bodyPr/>
        <a:lstStyle/>
        <a:p>
          <a:r>
            <a:rPr lang="en-US" dirty="0"/>
            <a:t>Availability &amp; quality of existing OER</a:t>
          </a:r>
        </a:p>
      </dgm:t>
    </dgm:pt>
    <dgm:pt modelId="{E49F7911-3BA9-4F56-B7E4-FE1CE8665A6E}" type="parTrans" cxnId="{33EB8DDA-2499-4F72-A03C-014143649BD3}">
      <dgm:prSet/>
      <dgm:spPr/>
      <dgm:t>
        <a:bodyPr/>
        <a:lstStyle/>
        <a:p>
          <a:endParaRPr lang="en-US"/>
        </a:p>
      </dgm:t>
    </dgm:pt>
    <dgm:pt modelId="{4F2AFFAD-D85F-487F-94AF-B35030D9E9CB}" type="sibTrans" cxnId="{33EB8DDA-2499-4F72-A03C-014143649BD3}">
      <dgm:prSet/>
      <dgm:spPr/>
      <dgm:t>
        <a:bodyPr/>
        <a:lstStyle/>
        <a:p>
          <a:endParaRPr lang="en-US"/>
        </a:p>
      </dgm:t>
    </dgm:pt>
    <dgm:pt modelId="{6278134C-1458-426B-923B-5836F46D070A}">
      <dgm:prSet/>
      <dgm:spPr/>
      <dgm:t>
        <a:bodyPr/>
        <a:lstStyle/>
        <a:p>
          <a:r>
            <a:rPr lang="en-US"/>
            <a:t>Content modifications</a:t>
          </a:r>
        </a:p>
      </dgm:t>
    </dgm:pt>
    <dgm:pt modelId="{E9E9A98A-C26F-448F-AE7A-10A6B2CC9838}" type="parTrans" cxnId="{BF4578FE-2A19-4F03-A0B3-67CAE9A65F34}">
      <dgm:prSet/>
      <dgm:spPr/>
      <dgm:t>
        <a:bodyPr/>
        <a:lstStyle/>
        <a:p>
          <a:endParaRPr lang="en-US"/>
        </a:p>
      </dgm:t>
    </dgm:pt>
    <dgm:pt modelId="{50CC396D-4695-4714-BD3A-89B807786CBF}" type="sibTrans" cxnId="{BF4578FE-2A19-4F03-A0B3-67CAE9A65F34}">
      <dgm:prSet/>
      <dgm:spPr/>
      <dgm:t>
        <a:bodyPr/>
        <a:lstStyle/>
        <a:p>
          <a:endParaRPr lang="en-US"/>
        </a:p>
      </dgm:t>
    </dgm:pt>
    <dgm:pt modelId="{96A38A43-91E1-4428-89BE-5F626A39D2F5}">
      <dgm:prSet/>
      <dgm:spPr/>
      <dgm:t>
        <a:bodyPr/>
        <a:lstStyle/>
        <a:p>
          <a:r>
            <a:rPr lang="en-US"/>
            <a:t>Barriers to OER adoption</a:t>
          </a:r>
        </a:p>
      </dgm:t>
    </dgm:pt>
    <dgm:pt modelId="{F4B01778-74C7-40CD-B9EF-635D2A35C6FF}" type="parTrans" cxnId="{41F81A79-B23A-48A4-936E-89F821424F90}">
      <dgm:prSet/>
      <dgm:spPr/>
      <dgm:t>
        <a:bodyPr/>
        <a:lstStyle/>
        <a:p>
          <a:endParaRPr lang="en-US"/>
        </a:p>
      </dgm:t>
    </dgm:pt>
    <dgm:pt modelId="{EECC4B55-488B-4573-9B28-127329F261B4}" type="sibTrans" cxnId="{41F81A79-B23A-48A4-936E-89F821424F90}">
      <dgm:prSet/>
      <dgm:spPr/>
      <dgm:t>
        <a:bodyPr/>
        <a:lstStyle/>
        <a:p>
          <a:endParaRPr lang="en-US"/>
        </a:p>
      </dgm:t>
    </dgm:pt>
    <dgm:pt modelId="{B183F069-00BC-4550-A347-A684B5DF067A}">
      <dgm:prSet/>
      <dgm:spPr/>
      <dgm:t>
        <a:bodyPr/>
        <a:lstStyle/>
        <a:p>
          <a:r>
            <a:rPr lang="en-US"/>
            <a:t>Perceptions of quality</a:t>
          </a:r>
        </a:p>
      </dgm:t>
    </dgm:pt>
    <dgm:pt modelId="{D587CE54-4D03-4A33-BABB-1CA8BE9FC6E3}" type="parTrans" cxnId="{80B1C3D9-7E84-473E-AA98-5AE4545B0785}">
      <dgm:prSet/>
      <dgm:spPr/>
      <dgm:t>
        <a:bodyPr/>
        <a:lstStyle/>
        <a:p>
          <a:endParaRPr lang="en-US"/>
        </a:p>
      </dgm:t>
    </dgm:pt>
    <dgm:pt modelId="{82B9FA9B-7B4F-4922-AC83-71FFDCF21BB5}" type="sibTrans" cxnId="{80B1C3D9-7E84-473E-AA98-5AE4545B0785}">
      <dgm:prSet/>
      <dgm:spPr/>
      <dgm:t>
        <a:bodyPr/>
        <a:lstStyle/>
        <a:p>
          <a:endParaRPr lang="en-US"/>
        </a:p>
      </dgm:t>
    </dgm:pt>
    <dgm:pt modelId="{56584F81-3CC1-44C1-A06E-6A33931D675C}">
      <dgm:prSet/>
      <dgm:spPr/>
      <dgm:t>
        <a:bodyPr/>
        <a:lstStyle/>
        <a:p>
          <a:r>
            <a:rPr lang="en-US"/>
            <a:t>Accessibility &amp; usability</a:t>
          </a:r>
        </a:p>
      </dgm:t>
    </dgm:pt>
    <dgm:pt modelId="{8D7D9942-B928-4074-9584-9F235B916ED4}" type="parTrans" cxnId="{1B4AD00F-1506-47AE-A525-49D6B53E7B00}">
      <dgm:prSet/>
      <dgm:spPr/>
      <dgm:t>
        <a:bodyPr/>
        <a:lstStyle/>
        <a:p>
          <a:endParaRPr lang="en-US"/>
        </a:p>
      </dgm:t>
    </dgm:pt>
    <dgm:pt modelId="{9BBDDA5D-137F-4D5C-9EEE-95182978EA1B}" type="sibTrans" cxnId="{1B4AD00F-1506-47AE-A525-49D6B53E7B00}">
      <dgm:prSet/>
      <dgm:spPr/>
      <dgm:t>
        <a:bodyPr/>
        <a:lstStyle/>
        <a:p>
          <a:endParaRPr lang="en-US"/>
        </a:p>
      </dgm:t>
    </dgm:pt>
    <dgm:pt modelId="{1E42C374-841B-2849-9E3E-5A3E27134940}" type="pres">
      <dgm:prSet presAssocID="{8EB4CF4E-40A3-4D13-96AB-D191FF709FDF}" presName="linear" presStyleCnt="0">
        <dgm:presLayoutVars>
          <dgm:dir/>
          <dgm:animLvl val="lvl"/>
          <dgm:resizeHandles val="exact"/>
        </dgm:presLayoutVars>
      </dgm:prSet>
      <dgm:spPr/>
    </dgm:pt>
    <dgm:pt modelId="{8EAFDF21-FDC2-AA4D-9B40-717D38F03DC3}" type="pres">
      <dgm:prSet presAssocID="{E4B701B2-FDC0-4E03-9209-401AA4D080ED}" presName="parentLin" presStyleCnt="0"/>
      <dgm:spPr/>
    </dgm:pt>
    <dgm:pt modelId="{AD2E87E0-DCDC-3E46-922E-CE59C1CB66E3}" type="pres">
      <dgm:prSet presAssocID="{E4B701B2-FDC0-4E03-9209-401AA4D080ED}" presName="parentLeftMargin" presStyleLbl="node1" presStyleIdx="0" presStyleCnt="4"/>
      <dgm:spPr/>
    </dgm:pt>
    <dgm:pt modelId="{159424A2-C348-4540-97DE-58949057043E}" type="pres">
      <dgm:prSet presAssocID="{E4B701B2-FDC0-4E03-9209-401AA4D080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DE9C50-7ABF-D64D-BA6C-5DD5F0018B4D}" type="pres">
      <dgm:prSet presAssocID="{E4B701B2-FDC0-4E03-9209-401AA4D080ED}" presName="negativeSpace" presStyleCnt="0"/>
      <dgm:spPr/>
    </dgm:pt>
    <dgm:pt modelId="{6B975C28-1C37-5244-8822-EF8079E19CDC}" type="pres">
      <dgm:prSet presAssocID="{E4B701B2-FDC0-4E03-9209-401AA4D080ED}" presName="childText" presStyleLbl="conFgAcc1" presStyleIdx="0" presStyleCnt="4">
        <dgm:presLayoutVars>
          <dgm:bulletEnabled val="1"/>
        </dgm:presLayoutVars>
      </dgm:prSet>
      <dgm:spPr/>
    </dgm:pt>
    <dgm:pt modelId="{9A85EB32-2525-7947-A710-83B59086915C}" type="pres">
      <dgm:prSet presAssocID="{A6D097F6-86E7-459B-BF9F-55692A3473DB}" presName="spaceBetweenRectangles" presStyleCnt="0"/>
      <dgm:spPr/>
    </dgm:pt>
    <dgm:pt modelId="{4D23851E-CD04-2A46-A8C7-1994715B9062}" type="pres">
      <dgm:prSet presAssocID="{4F15BBF5-A5C2-47A9-8EB3-4CC5488CC567}" presName="parentLin" presStyleCnt="0"/>
      <dgm:spPr/>
    </dgm:pt>
    <dgm:pt modelId="{F66E6084-210A-9B4D-ACB1-1F4972FEEA39}" type="pres">
      <dgm:prSet presAssocID="{4F15BBF5-A5C2-47A9-8EB3-4CC5488CC567}" presName="parentLeftMargin" presStyleLbl="node1" presStyleIdx="0" presStyleCnt="4"/>
      <dgm:spPr/>
    </dgm:pt>
    <dgm:pt modelId="{1D59CC41-159C-BA46-8117-28E9B2413D29}" type="pres">
      <dgm:prSet presAssocID="{4F15BBF5-A5C2-47A9-8EB3-4CC5488CC5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39B258-6818-2742-AAB4-17F7DE091BE2}" type="pres">
      <dgm:prSet presAssocID="{4F15BBF5-A5C2-47A9-8EB3-4CC5488CC567}" presName="negativeSpace" presStyleCnt="0"/>
      <dgm:spPr/>
    </dgm:pt>
    <dgm:pt modelId="{105BDD99-F92F-0B48-B6FE-8A4058E58472}" type="pres">
      <dgm:prSet presAssocID="{4F15BBF5-A5C2-47A9-8EB3-4CC5488CC567}" presName="childText" presStyleLbl="conFgAcc1" presStyleIdx="1" presStyleCnt="4">
        <dgm:presLayoutVars>
          <dgm:bulletEnabled val="1"/>
        </dgm:presLayoutVars>
      </dgm:prSet>
      <dgm:spPr/>
    </dgm:pt>
    <dgm:pt modelId="{674CF6B0-863A-3B4E-BB00-6D677E49B059}" type="pres">
      <dgm:prSet presAssocID="{4F2AFFAD-D85F-487F-94AF-B35030D9E9CB}" presName="spaceBetweenRectangles" presStyleCnt="0"/>
      <dgm:spPr/>
    </dgm:pt>
    <dgm:pt modelId="{04F10C5A-AE07-DD42-9196-DFE7943B2D49}" type="pres">
      <dgm:prSet presAssocID="{6278134C-1458-426B-923B-5836F46D070A}" presName="parentLin" presStyleCnt="0"/>
      <dgm:spPr/>
    </dgm:pt>
    <dgm:pt modelId="{4FC6A9B6-6EA1-EF4B-A1D4-61C390DB8FA8}" type="pres">
      <dgm:prSet presAssocID="{6278134C-1458-426B-923B-5836F46D070A}" presName="parentLeftMargin" presStyleLbl="node1" presStyleIdx="1" presStyleCnt="4"/>
      <dgm:spPr/>
    </dgm:pt>
    <dgm:pt modelId="{139CD9EE-0B1D-2540-A9F3-A6EC1AF19EE9}" type="pres">
      <dgm:prSet presAssocID="{6278134C-1458-426B-923B-5836F46D07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921939-0252-2741-9F7B-B25277D0B371}" type="pres">
      <dgm:prSet presAssocID="{6278134C-1458-426B-923B-5836F46D070A}" presName="negativeSpace" presStyleCnt="0"/>
      <dgm:spPr/>
    </dgm:pt>
    <dgm:pt modelId="{FFA1A8A2-7EFB-4E41-9FDB-72EEE9AFED0F}" type="pres">
      <dgm:prSet presAssocID="{6278134C-1458-426B-923B-5836F46D070A}" presName="childText" presStyleLbl="conFgAcc1" presStyleIdx="2" presStyleCnt="4">
        <dgm:presLayoutVars>
          <dgm:bulletEnabled val="1"/>
        </dgm:presLayoutVars>
      </dgm:prSet>
      <dgm:spPr/>
    </dgm:pt>
    <dgm:pt modelId="{E4E4DCDB-F9ED-2E4E-BB0F-875489DCEFCE}" type="pres">
      <dgm:prSet presAssocID="{50CC396D-4695-4714-BD3A-89B807786CBF}" presName="spaceBetweenRectangles" presStyleCnt="0"/>
      <dgm:spPr/>
    </dgm:pt>
    <dgm:pt modelId="{65F0EFFD-98B0-5C4F-B66B-9B0BED5E87CA}" type="pres">
      <dgm:prSet presAssocID="{96A38A43-91E1-4428-89BE-5F626A39D2F5}" presName="parentLin" presStyleCnt="0"/>
      <dgm:spPr/>
    </dgm:pt>
    <dgm:pt modelId="{00FDE007-AE98-D64F-B788-985C387832F5}" type="pres">
      <dgm:prSet presAssocID="{96A38A43-91E1-4428-89BE-5F626A39D2F5}" presName="parentLeftMargin" presStyleLbl="node1" presStyleIdx="2" presStyleCnt="4"/>
      <dgm:spPr/>
    </dgm:pt>
    <dgm:pt modelId="{33938332-3C61-BC41-A24B-B0F3DDB77EAF}" type="pres">
      <dgm:prSet presAssocID="{96A38A43-91E1-4428-89BE-5F626A39D2F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BE5D8BB-69A5-2446-A6A7-A9CD75C53C66}" type="pres">
      <dgm:prSet presAssocID="{96A38A43-91E1-4428-89BE-5F626A39D2F5}" presName="negativeSpace" presStyleCnt="0"/>
      <dgm:spPr/>
    </dgm:pt>
    <dgm:pt modelId="{5EB86058-D426-7146-8243-45F83A4C6E62}" type="pres">
      <dgm:prSet presAssocID="{96A38A43-91E1-4428-89BE-5F626A39D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1AAD0A-087E-8C41-B30F-134A6B625034}" type="presOf" srcId="{B183F069-00BC-4550-A347-A684B5DF067A}" destId="{5EB86058-D426-7146-8243-45F83A4C6E62}" srcOrd="0" destOrd="0" presId="urn:microsoft.com/office/officeart/2005/8/layout/list1"/>
    <dgm:cxn modelId="{2B8C050C-8B9D-1A4C-8C4E-D261C3B6528B}" type="presOf" srcId="{E4B701B2-FDC0-4E03-9209-401AA4D080ED}" destId="{AD2E87E0-DCDC-3E46-922E-CE59C1CB66E3}" srcOrd="0" destOrd="0" presId="urn:microsoft.com/office/officeart/2005/8/layout/list1"/>
    <dgm:cxn modelId="{1B4AD00F-1506-47AE-A525-49D6B53E7B00}" srcId="{96A38A43-91E1-4428-89BE-5F626A39D2F5}" destId="{56584F81-3CC1-44C1-A06E-6A33931D675C}" srcOrd="1" destOrd="0" parTransId="{8D7D9942-B928-4074-9584-9F235B916ED4}" sibTransId="{9BBDDA5D-137F-4D5C-9EEE-95182978EA1B}"/>
    <dgm:cxn modelId="{656CF80F-46E3-4470-8CC4-3ED6ADF4E86D}" srcId="{8EB4CF4E-40A3-4D13-96AB-D191FF709FDF}" destId="{E4B701B2-FDC0-4E03-9209-401AA4D080ED}" srcOrd="0" destOrd="0" parTransId="{F7C16298-B8BE-43B6-AEFD-89E614DAAB5E}" sibTransId="{A6D097F6-86E7-459B-BF9F-55692A3473DB}"/>
    <dgm:cxn modelId="{15F0981B-A8D6-CF43-8652-389EEF2F9E27}" type="presOf" srcId="{4F15BBF5-A5C2-47A9-8EB3-4CC5488CC567}" destId="{F66E6084-210A-9B4D-ACB1-1F4972FEEA39}" srcOrd="0" destOrd="0" presId="urn:microsoft.com/office/officeart/2005/8/layout/list1"/>
    <dgm:cxn modelId="{8533DB62-B4EC-7245-8071-4781E98338FB}" type="presOf" srcId="{E4B701B2-FDC0-4E03-9209-401AA4D080ED}" destId="{159424A2-C348-4540-97DE-58949057043E}" srcOrd="1" destOrd="0" presId="urn:microsoft.com/office/officeart/2005/8/layout/list1"/>
    <dgm:cxn modelId="{A090AD6C-335B-2A45-B646-1C028BA41E40}" type="presOf" srcId="{6278134C-1458-426B-923B-5836F46D070A}" destId="{4FC6A9B6-6EA1-EF4B-A1D4-61C390DB8FA8}" srcOrd="0" destOrd="0" presId="urn:microsoft.com/office/officeart/2005/8/layout/list1"/>
    <dgm:cxn modelId="{E9605F73-86D9-054F-B615-5777167DAB94}" type="presOf" srcId="{96A38A43-91E1-4428-89BE-5F626A39D2F5}" destId="{33938332-3C61-BC41-A24B-B0F3DDB77EAF}" srcOrd="1" destOrd="0" presId="urn:microsoft.com/office/officeart/2005/8/layout/list1"/>
    <dgm:cxn modelId="{9D6AFB77-54F8-EE45-BEA2-421DEC24650F}" type="presOf" srcId="{96A38A43-91E1-4428-89BE-5F626A39D2F5}" destId="{00FDE007-AE98-D64F-B788-985C387832F5}" srcOrd="0" destOrd="0" presId="urn:microsoft.com/office/officeart/2005/8/layout/list1"/>
    <dgm:cxn modelId="{41F81A79-B23A-48A4-936E-89F821424F90}" srcId="{8EB4CF4E-40A3-4D13-96AB-D191FF709FDF}" destId="{96A38A43-91E1-4428-89BE-5F626A39D2F5}" srcOrd="3" destOrd="0" parTransId="{F4B01778-74C7-40CD-B9EF-635D2A35C6FF}" sibTransId="{EECC4B55-488B-4573-9B28-127329F261B4}"/>
    <dgm:cxn modelId="{AE9F7DA8-6DB1-7A4D-8711-F222E661CD0A}" type="presOf" srcId="{56584F81-3CC1-44C1-A06E-6A33931D675C}" destId="{5EB86058-D426-7146-8243-45F83A4C6E62}" srcOrd="0" destOrd="1" presId="urn:microsoft.com/office/officeart/2005/8/layout/list1"/>
    <dgm:cxn modelId="{97D54EAB-68CD-4E4C-B2B1-95C141727483}" type="presOf" srcId="{4F15BBF5-A5C2-47A9-8EB3-4CC5488CC567}" destId="{1D59CC41-159C-BA46-8117-28E9B2413D29}" srcOrd="1" destOrd="0" presId="urn:microsoft.com/office/officeart/2005/8/layout/list1"/>
    <dgm:cxn modelId="{319950BD-82C0-D949-89C7-D8734CFACFBB}" type="presOf" srcId="{8EB4CF4E-40A3-4D13-96AB-D191FF709FDF}" destId="{1E42C374-841B-2849-9E3E-5A3E27134940}" srcOrd="0" destOrd="0" presId="urn:microsoft.com/office/officeart/2005/8/layout/list1"/>
    <dgm:cxn modelId="{93004AC9-42F5-464E-B938-6859D83469AB}" type="presOf" srcId="{6278134C-1458-426B-923B-5836F46D070A}" destId="{139CD9EE-0B1D-2540-A9F3-A6EC1AF19EE9}" srcOrd="1" destOrd="0" presId="urn:microsoft.com/office/officeart/2005/8/layout/list1"/>
    <dgm:cxn modelId="{80B1C3D9-7E84-473E-AA98-5AE4545B0785}" srcId="{96A38A43-91E1-4428-89BE-5F626A39D2F5}" destId="{B183F069-00BC-4550-A347-A684B5DF067A}" srcOrd="0" destOrd="0" parTransId="{D587CE54-4D03-4A33-BABB-1CA8BE9FC6E3}" sibTransId="{82B9FA9B-7B4F-4922-AC83-71FFDCF21BB5}"/>
    <dgm:cxn modelId="{33EB8DDA-2499-4F72-A03C-014143649BD3}" srcId="{8EB4CF4E-40A3-4D13-96AB-D191FF709FDF}" destId="{4F15BBF5-A5C2-47A9-8EB3-4CC5488CC567}" srcOrd="1" destOrd="0" parTransId="{E49F7911-3BA9-4F56-B7E4-FE1CE8665A6E}" sibTransId="{4F2AFFAD-D85F-487F-94AF-B35030D9E9CB}"/>
    <dgm:cxn modelId="{BF4578FE-2A19-4F03-A0B3-67CAE9A65F34}" srcId="{8EB4CF4E-40A3-4D13-96AB-D191FF709FDF}" destId="{6278134C-1458-426B-923B-5836F46D070A}" srcOrd="2" destOrd="0" parTransId="{E9E9A98A-C26F-448F-AE7A-10A6B2CC9838}" sibTransId="{50CC396D-4695-4714-BD3A-89B807786CBF}"/>
    <dgm:cxn modelId="{FF6A3AE7-C3DB-514D-937F-BFFAFBC5EEF5}" type="presParOf" srcId="{1E42C374-841B-2849-9E3E-5A3E27134940}" destId="{8EAFDF21-FDC2-AA4D-9B40-717D38F03DC3}" srcOrd="0" destOrd="0" presId="urn:microsoft.com/office/officeart/2005/8/layout/list1"/>
    <dgm:cxn modelId="{0B3BFB52-883D-5C4B-8C4E-90A528C70803}" type="presParOf" srcId="{8EAFDF21-FDC2-AA4D-9B40-717D38F03DC3}" destId="{AD2E87E0-DCDC-3E46-922E-CE59C1CB66E3}" srcOrd="0" destOrd="0" presId="urn:microsoft.com/office/officeart/2005/8/layout/list1"/>
    <dgm:cxn modelId="{CB923A4D-8689-0243-ADA7-F189F83FA1BC}" type="presParOf" srcId="{8EAFDF21-FDC2-AA4D-9B40-717D38F03DC3}" destId="{159424A2-C348-4540-97DE-58949057043E}" srcOrd="1" destOrd="0" presId="urn:microsoft.com/office/officeart/2005/8/layout/list1"/>
    <dgm:cxn modelId="{5AD32E98-F735-5C4A-83DF-BBFDCD758DBC}" type="presParOf" srcId="{1E42C374-841B-2849-9E3E-5A3E27134940}" destId="{3EDE9C50-7ABF-D64D-BA6C-5DD5F0018B4D}" srcOrd="1" destOrd="0" presId="urn:microsoft.com/office/officeart/2005/8/layout/list1"/>
    <dgm:cxn modelId="{CEF0617F-2253-644C-AC87-5308607F1CAF}" type="presParOf" srcId="{1E42C374-841B-2849-9E3E-5A3E27134940}" destId="{6B975C28-1C37-5244-8822-EF8079E19CDC}" srcOrd="2" destOrd="0" presId="urn:microsoft.com/office/officeart/2005/8/layout/list1"/>
    <dgm:cxn modelId="{14A0A5A8-8E1F-444C-BFB0-29A4DF4665CC}" type="presParOf" srcId="{1E42C374-841B-2849-9E3E-5A3E27134940}" destId="{9A85EB32-2525-7947-A710-83B59086915C}" srcOrd="3" destOrd="0" presId="urn:microsoft.com/office/officeart/2005/8/layout/list1"/>
    <dgm:cxn modelId="{5770B786-C9FB-1849-9C93-A8F98305B55C}" type="presParOf" srcId="{1E42C374-841B-2849-9E3E-5A3E27134940}" destId="{4D23851E-CD04-2A46-A8C7-1994715B9062}" srcOrd="4" destOrd="0" presId="urn:microsoft.com/office/officeart/2005/8/layout/list1"/>
    <dgm:cxn modelId="{FAE49A35-D448-AB4E-92EB-F032E96ABB3F}" type="presParOf" srcId="{4D23851E-CD04-2A46-A8C7-1994715B9062}" destId="{F66E6084-210A-9B4D-ACB1-1F4972FEEA39}" srcOrd="0" destOrd="0" presId="urn:microsoft.com/office/officeart/2005/8/layout/list1"/>
    <dgm:cxn modelId="{44BAC16E-09EA-114E-B8BF-949671A9F404}" type="presParOf" srcId="{4D23851E-CD04-2A46-A8C7-1994715B9062}" destId="{1D59CC41-159C-BA46-8117-28E9B2413D29}" srcOrd="1" destOrd="0" presId="urn:microsoft.com/office/officeart/2005/8/layout/list1"/>
    <dgm:cxn modelId="{0C08EEBA-D68A-7144-BF31-4A45D8206052}" type="presParOf" srcId="{1E42C374-841B-2849-9E3E-5A3E27134940}" destId="{EC39B258-6818-2742-AAB4-17F7DE091BE2}" srcOrd="5" destOrd="0" presId="urn:microsoft.com/office/officeart/2005/8/layout/list1"/>
    <dgm:cxn modelId="{C95BB65F-9F24-1947-B98A-1368D6C22FFE}" type="presParOf" srcId="{1E42C374-841B-2849-9E3E-5A3E27134940}" destId="{105BDD99-F92F-0B48-B6FE-8A4058E58472}" srcOrd="6" destOrd="0" presId="urn:microsoft.com/office/officeart/2005/8/layout/list1"/>
    <dgm:cxn modelId="{8D53270A-44A2-324E-9884-C62860B448C9}" type="presParOf" srcId="{1E42C374-841B-2849-9E3E-5A3E27134940}" destId="{674CF6B0-863A-3B4E-BB00-6D677E49B059}" srcOrd="7" destOrd="0" presId="urn:microsoft.com/office/officeart/2005/8/layout/list1"/>
    <dgm:cxn modelId="{EFF74C52-CA10-7C4C-9D79-E5F8CFF7E117}" type="presParOf" srcId="{1E42C374-841B-2849-9E3E-5A3E27134940}" destId="{04F10C5A-AE07-DD42-9196-DFE7943B2D49}" srcOrd="8" destOrd="0" presId="urn:microsoft.com/office/officeart/2005/8/layout/list1"/>
    <dgm:cxn modelId="{581D616D-4226-744E-A53F-269222414601}" type="presParOf" srcId="{04F10C5A-AE07-DD42-9196-DFE7943B2D49}" destId="{4FC6A9B6-6EA1-EF4B-A1D4-61C390DB8FA8}" srcOrd="0" destOrd="0" presId="urn:microsoft.com/office/officeart/2005/8/layout/list1"/>
    <dgm:cxn modelId="{9310AB10-1F49-5B4A-9DEA-6A07D83197AD}" type="presParOf" srcId="{04F10C5A-AE07-DD42-9196-DFE7943B2D49}" destId="{139CD9EE-0B1D-2540-A9F3-A6EC1AF19EE9}" srcOrd="1" destOrd="0" presId="urn:microsoft.com/office/officeart/2005/8/layout/list1"/>
    <dgm:cxn modelId="{239D3E9C-395A-CA42-82C3-0705ABA8B34F}" type="presParOf" srcId="{1E42C374-841B-2849-9E3E-5A3E27134940}" destId="{6D921939-0252-2741-9F7B-B25277D0B371}" srcOrd="9" destOrd="0" presId="urn:microsoft.com/office/officeart/2005/8/layout/list1"/>
    <dgm:cxn modelId="{3AE00841-BDA5-AA48-A88A-0A9850CFD994}" type="presParOf" srcId="{1E42C374-841B-2849-9E3E-5A3E27134940}" destId="{FFA1A8A2-7EFB-4E41-9FDB-72EEE9AFED0F}" srcOrd="10" destOrd="0" presId="urn:microsoft.com/office/officeart/2005/8/layout/list1"/>
    <dgm:cxn modelId="{CE0E11B4-D466-1E4E-931F-98E3DD1708F6}" type="presParOf" srcId="{1E42C374-841B-2849-9E3E-5A3E27134940}" destId="{E4E4DCDB-F9ED-2E4E-BB0F-875489DCEFCE}" srcOrd="11" destOrd="0" presId="urn:microsoft.com/office/officeart/2005/8/layout/list1"/>
    <dgm:cxn modelId="{67717DE9-35FD-AE49-B5B4-E9C3673318FB}" type="presParOf" srcId="{1E42C374-841B-2849-9E3E-5A3E27134940}" destId="{65F0EFFD-98B0-5C4F-B66B-9B0BED5E87CA}" srcOrd="12" destOrd="0" presId="urn:microsoft.com/office/officeart/2005/8/layout/list1"/>
    <dgm:cxn modelId="{7300DD71-4CBF-B249-AF17-D529EE0B595E}" type="presParOf" srcId="{65F0EFFD-98B0-5C4F-B66B-9B0BED5E87CA}" destId="{00FDE007-AE98-D64F-B788-985C387832F5}" srcOrd="0" destOrd="0" presId="urn:microsoft.com/office/officeart/2005/8/layout/list1"/>
    <dgm:cxn modelId="{CBCBB0EE-E254-0948-8E70-F0AD8CD96004}" type="presParOf" srcId="{65F0EFFD-98B0-5C4F-B66B-9B0BED5E87CA}" destId="{33938332-3C61-BC41-A24B-B0F3DDB77EAF}" srcOrd="1" destOrd="0" presId="urn:microsoft.com/office/officeart/2005/8/layout/list1"/>
    <dgm:cxn modelId="{722963C7-A6BB-674E-9BE7-5BD7CA4AD9D8}" type="presParOf" srcId="{1E42C374-841B-2849-9E3E-5A3E27134940}" destId="{4BE5D8BB-69A5-2446-A6A7-A9CD75C53C66}" srcOrd="13" destOrd="0" presId="urn:microsoft.com/office/officeart/2005/8/layout/list1"/>
    <dgm:cxn modelId="{6C2A7705-B0CB-2940-825A-D46DFE2C63DF}" type="presParOf" srcId="{1E42C374-841B-2849-9E3E-5A3E27134940}" destId="{5EB86058-D426-7146-8243-45F83A4C6E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C7B22-324F-4F28-A6A1-15EE5F5E180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6C21FE-F160-4CFA-B5B6-EB73A6CDC966}">
      <dgm:prSet/>
      <dgm:spPr/>
      <dgm:t>
        <a:bodyPr/>
        <a:lstStyle/>
        <a:p>
          <a:r>
            <a:rPr lang="en-US" b="1"/>
            <a:t>Matthew Tribbe</a:t>
          </a:r>
          <a:r>
            <a:rPr lang="en-US"/>
            <a:t>, Fullerton College</a:t>
          </a:r>
        </a:p>
      </dgm:t>
    </dgm:pt>
    <dgm:pt modelId="{BA1F5F72-325F-4DE9-B510-447E03A3F8A5}" type="parTrans" cxnId="{797A3958-9275-4E69-837C-FD44E885E3F0}">
      <dgm:prSet/>
      <dgm:spPr/>
      <dgm:t>
        <a:bodyPr/>
        <a:lstStyle/>
        <a:p>
          <a:endParaRPr lang="en-US"/>
        </a:p>
      </dgm:t>
    </dgm:pt>
    <dgm:pt modelId="{A8B4CB9F-3238-4E25-A8E3-2C944419BCC9}" type="sibTrans" cxnId="{797A3958-9275-4E69-837C-FD44E885E3F0}">
      <dgm:prSet/>
      <dgm:spPr/>
      <dgm:t>
        <a:bodyPr/>
        <a:lstStyle/>
        <a:p>
          <a:endParaRPr lang="en-US"/>
        </a:p>
      </dgm:t>
    </dgm:pt>
    <dgm:pt modelId="{858D428C-C514-400B-BCFE-BA524E6FB2CD}">
      <dgm:prSet/>
      <dgm:spPr/>
      <dgm:t>
        <a:bodyPr/>
        <a:lstStyle/>
        <a:p>
          <a:r>
            <a:rPr lang="en-US" b="1"/>
            <a:t>Joshua Ashenmiller</a:t>
          </a:r>
          <a:r>
            <a:rPr lang="en-US"/>
            <a:t>, Fullerton College</a:t>
          </a:r>
        </a:p>
      </dgm:t>
    </dgm:pt>
    <dgm:pt modelId="{02AADBFE-B923-4F49-B196-65F5EB364730}" type="parTrans" cxnId="{61F57585-35E9-4071-8C52-993E81B285A0}">
      <dgm:prSet/>
      <dgm:spPr/>
      <dgm:t>
        <a:bodyPr/>
        <a:lstStyle/>
        <a:p>
          <a:endParaRPr lang="en-US"/>
        </a:p>
      </dgm:t>
    </dgm:pt>
    <dgm:pt modelId="{21249598-A733-4AB8-91AE-BD267A9D0BBF}" type="sibTrans" cxnId="{61F57585-35E9-4071-8C52-993E81B285A0}">
      <dgm:prSet/>
      <dgm:spPr/>
      <dgm:t>
        <a:bodyPr/>
        <a:lstStyle/>
        <a:p>
          <a:endParaRPr lang="en-US"/>
        </a:p>
      </dgm:t>
    </dgm:pt>
    <dgm:pt modelId="{1D6A7DB2-DE47-4C29-ACB3-F78895007F5D}">
      <dgm:prSet/>
      <dgm:spPr/>
      <dgm:t>
        <a:bodyPr/>
        <a:lstStyle/>
        <a:p>
          <a:r>
            <a:rPr lang="en-US" b="1"/>
            <a:t>Lindsay Weiler</a:t>
          </a:r>
          <a:r>
            <a:rPr lang="en-US"/>
            <a:t>, Mt. San Jacinto College</a:t>
          </a:r>
        </a:p>
      </dgm:t>
    </dgm:pt>
    <dgm:pt modelId="{3AB68484-BE86-4274-B521-5CBA9B3AA00C}" type="parTrans" cxnId="{C16DBAFC-F941-45B8-AAC9-453166E57D0C}">
      <dgm:prSet/>
      <dgm:spPr/>
      <dgm:t>
        <a:bodyPr/>
        <a:lstStyle/>
        <a:p>
          <a:endParaRPr lang="en-US"/>
        </a:p>
      </dgm:t>
    </dgm:pt>
    <dgm:pt modelId="{8704C59E-C551-410C-A9F9-3B8717FB7310}" type="sibTrans" cxnId="{C16DBAFC-F941-45B8-AAC9-453166E57D0C}">
      <dgm:prSet/>
      <dgm:spPr/>
      <dgm:t>
        <a:bodyPr/>
        <a:lstStyle/>
        <a:p>
          <a:endParaRPr lang="en-US"/>
        </a:p>
      </dgm:t>
    </dgm:pt>
    <dgm:pt modelId="{D66A73C7-9892-463F-B609-942C668397B9}">
      <dgm:prSet/>
      <dgm:spPr/>
      <dgm:t>
        <a:bodyPr/>
        <a:lstStyle/>
        <a:p>
          <a:r>
            <a:rPr lang="en-US" b="1"/>
            <a:t>Joe Krulder</a:t>
          </a:r>
          <a:r>
            <a:rPr lang="en-US"/>
            <a:t>, Butte College</a:t>
          </a:r>
        </a:p>
      </dgm:t>
    </dgm:pt>
    <dgm:pt modelId="{D02DD0BA-F9AB-49E5-8D6C-5B98D95AE7F3}" type="parTrans" cxnId="{3C469F97-2BFF-4057-9355-BBADB9E9B3D5}">
      <dgm:prSet/>
      <dgm:spPr/>
      <dgm:t>
        <a:bodyPr/>
        <a:lstStyle/>
        <a:p>
          <a:endParaRPr lang="en-US"/>
        </a:p>
      </dgm:t>
    </dgm:pt>
    <dgm:pt modelId="{FB04D4C6-0BB5-4AA7-819B-D936C942A0F9}" type="sibTrans" cxnId="{3C469F97-2BFF-4057-9355-BBADB9E9B3D5}">
      <dgm:prSet/>
      <dgm:spPr/>
      <dgm:t>
        <a:bodyPr/>
        <a:lstStyle/>
        <a:p>
          <a:endParaRPr lang="en-US"/>
        </a:p>
      </dgm:t>
    </dgm:pt>
    <dgm:pt modelId="{B007C043-467F-49F4-BE4B-7D85A5BD19A4}">
      <dgm:prSet/>
      <dgm:spPr/>
      <dgm:t>
        <a:bodyPr/>
        <a:lstStyle/>
        <a:p>
          <a:r>
            <a:rPr lang="en-US" b="1"/>
            <a:t>George Jarett</a:t>
          </a:r>
          <a:r>
            <a:rPr lang="en-US"/>
            <a:t>, Cerritos College</a:t>
          </a:r>
        </a:p>
      </dgm:t>
    </dgm:pt>
    <dgm:pt modelId="{02E67E9A-5F27-4108-A27B-DF0C2C1C4B83}" type="parTrans" cxnId="{90D48165-E7D4-4CD0-A614-BDA5F5D6AE4C}">
      <dgm:prSet/>
      <dgm:spPr/>
      <dgm:t>
        <a:bodyPr/>
        <a:lstStyle/>
        <a:p>
          <a:endParaRPr lang="en-US"/>
        </a:p>
      </dgm:t>
    </dgm:pt>
    <dgm:pt modelId="{15E472CF-23BB-424C-87EF-7BF4F69828F8}" type="sibTrans" cxnId="{90D48165-E7D4-4CD0-A614-BDA5F5D6AE4C}">
      <dgm:prSet/>
      <dgm:spPr/>
      <dgm:t>
        <a:bodyPr/>
        <a:lstStyle/>
        <a:p>
          <a:endParaRPr lang="en-US"/>
        </a:p>
      </dgm:t>
    </dgm:pt>
    <dgm:pt modelId="{E0BAD554-DD8F-4DC1-8139-D931E7F94A00}">
      <dgm:prSet/>
      <dgm:spPr/>
      <dgm:t>
        <a:bodyPr/>
        <a:lstStyle/>
        <a:p>
          <a:r>
            <a:rPr lang="en-US" b="1"/>
            <a:t>Julianne Johnson</a:t>
          </a:r>
          <a:r>
            <a:rPr lang="en-US"/>
            <a:t>, College of the Canyons</a:t>
          </a:r>
        </a:p>
      </dgm:t>
    </dgm:pt>
    <dgm:pt modelId="{8A01115D-C2E6-465E-8CFF-7A0359590E07}" type="parTrans" cxnId="{C8EA1C1A-D766-472D-840B-A69D6480131C}">
      <dgm:prSet/>
      <dgm:spPr/>
      <dgm:t>
        <a:bodyPr/>
        <a:lstStyle/>
        <a:p>
          <a:endParaRPr lang="en-US"/>
        </a:p>
      </dgm:t>
    </dgm:pt>
    <dgm:pt modelId="{0685FF44-EE72-408F-A02B-51BDFAE1EC3B}" type="sibTrans" cxnId="{C8EA1C1A-D766-472D-840B-A69D6480131C}">
      <dgm:prSet/>
      <dgm:spPr/>
      <dgm:t>
        <a:bodyPr/>
        <a:lstStyle/>
        <a:p>
          <a:endParaRPr lang="en-US"/>
        </a:p>
      </dgm:t>
    </dgm:pt>
    <dgm:pt modelId="{4BB0E265-74C6-6948-A3D1-89B93246A598}" type="pres">
      <dgm:prSet presAssocID="{B76C7B22-324F-4F28-A6A1-15EE5F5E1801}" presName="vert0" presStyleCnt="0">
        <dgm:presLayoutVars>
          <dgm:dir/>
          <dgm:animOne val="branch"/>
          <dgm:animLvl val="lvl"/>
        </dgm:presLayoutVars>
      </dgm:prSet>
      <dgm:spPr/>
    </dgm:pt>
    <dgm:pt modelId="{BE18F58C-FCA3-3C4C-91A6-D935AFAE588B}" type="pres">
      <dgm:prSet presAssocID="{E36C21FE-F160-4CFA-B5B6-EB73A6CDC966}" presName="thickLine" presStyleLbl="alignNode1" presStyleIdx="0" presStyleCnt="6"/>
      <dgm:spPr/>
    </dgm:pt>
    <dgm:pt modelId="{6AC2BB05-33C0-EB4C-B358-0019A31D19C9}" type="pres">
      <dgm:prSet presAssocID="{E36C21FE-F160-4CFA-B5B6-EB73A6CDC966}" presName="horz1" presStyleCnt="0"/>
      <dgm:spPr/>
    </dgm:pt>
    <dgm:pt modelId="{27D2C03C-D86E-BA4B-9F0C-745E26C30243}" type="pres">
      <dgm:prSet presAssocID="{E36C21FE-F160-4CFA-B5B6-EB73A6CDC966}" presName="tx1" presStyleLbl="revTx" presStyleIdx="0" presStyleCnt="6"/>
      <dgm:spPr/>
    </dgm:pt>
    <dgm:pt modelId="{C861C1CA-F6F1-6840-A6B0-4A4FAE6ACDA8}" type="pres">
      <dgm:prSet presAssocID="{E36C21FE-F160-4CFA-B5B6-EB73A6CDC966}" presName="vert1" presStyleCnt="0"/>
      <dgm:spPr/>
    </dgm:pt>
    <dgm:pt modelId="{7D158F48-1C47-194A-AED3-9F012D28804E}" type="pres">
      <dgm:prSet presAssocID="{858D428C-C514-400B-BCFE-BA524E6FB2CD}" presName="thickLine" presStyleLbl="alignNode1" presStyleIdx="1" presStyleCnt="6"/>
      <dgm:spPr/>
    </dgm:pt>
    <dgm:pt modelId="{C8386643-ECC7-BB4E-B863-106EFD92C520}" type="pres">
      <dgm:prSet presAssocID="{858D428C-C514-400B-BCFE-BA524E6FB2CD}" presName="horz1" presStyleCnt="0"/>
      <dgm:spPr/>
    </dgm:pt>
    <dgm:pt modelId="{9121239F-0CEA-6441-9C18-3CFE9AD8CA66}" type="pres">
      <dgm:prSet presAssocID="{858D428C-C514-400B-BCFE-BA524E6FB2CD}" presName="tx1" presStyleLbl="revTx" presStyleIdx="1" presStyleCnt="6"/>
      <dgm:spPr/>
    </dgm:pt>
    <dgm:pt modelId="{84C544CE-A3D5-7B4E-BCC2-CF08DE37EF86}" type="pres">
      <dgm:prSet presAssocID="{858D428C-C514-400B-BCFE-BA524E6FB2CD}" presName="vert1" presStyleCnt="0"/>
      <dgm:spPr/>
    </dgm:pt>
    <dgm:pt modelId="{9CF85525-0943-5F47-AC07-D5DE091E7713}" type="pres">
      <dgm:prSet presAssocID="{1D6A7DB2-DE47-4C29-ACB3-F78895007F5D}" presName="thickLine" presStyleLbl="alignNode1" presStyleIdx="2" presStyleCnt="6"/>
      <dgm:spPr/>
    </dgm:pt>
    <dgm:pt modelId="{3E2AC252-FE05-DA41-B1D6-278634722F51}" type="pres">
      <dgm:prSet presAssocID="{1D6A7DB2-DE47-4C29-ACB3-F78895007F5D}" presName="horz1" presStyleCnt="0"/>
      <dgm:spPr/>
    </dgm:pt>
    <dgm:pt modelId="{9461AAC0-F6E6-E549-A8A0-32FB6BA0118A}" type="pres">
      <dgm:prSet presAssocID="{1D6A7DB2-DE47-4C29-ACB3-F78895007F5D}" presName="tx1" presStyleLbl="revTx" presStyleIdx="2" presStyleCnt="6"/>
      <dgm:spPr/>
    </dgm:pt>
    <dgm:pt modelId="{011805F4-178E-1144-A1AD-BDAA39CC6AF3}" type="pres">
      <dgm:prSet presAssocID="{1D6A7DB2-DE47-4C29-ACB3-F78895007F5D}" presName="vert1" presStyleCnt="0"/>
      <dgm:spPr/>
    </dgm:pt>
    <dgm:pt modelId="{3FAF4C78-A44C-4449-80A6-32BBA939312C}" type="pres">
      <dgm:prSet presAssocID="{D66A73C7-9892-463F-B609-942C668397B9}" presName="thickLine" presStyleLbl="alignNode1" presStyleIdx="3" presStyleCnt="6"/>
      <dgm:spPr/>
    </dgm:pt>
    <dgm:pt modelId="{3A0DD2A2-03BD-034B-A13C-D57CCF9F29E4}" type="pres">
      <dgm:prSet presAssocID="{D66A73C7-9892-463F-B609-942C668397B9}" presName="horz1" presStyleCnt="0"/>
      <dgm:spPr/>
    </dgm:pt>
    <dgm:pt modelId="{158B8B22-FF94-CB47-9E65-3599BBB8ED95}" type="pres">
      <dgm:prSet presAssocID="{D66A73C7-9892-463F-B609-942C668397B9}" presName="tx1" presStyleLbl="revTx" presStyleIdx="3" presStyleCnt="6"/>
      <dgm:spPr/>
    </dgm:pt>
    <dgm:pt modelId="{8274EC0F-3114-504B-978D-7687429D0F49}" type="pres">
      <dgm:prSet presAssocID="{D66A73C7-9892-463F-B609-942C668397B9}" presName="vert1" presStyleCnt="0"/>
      <dgm:spPr/>
    </dgm:pt>
    <dgm:pt modelId="{6CE1EEEB-7452-8A48-9ACE-4FB4B08325C2}" type="pres">
      <dgm:prSet presAssocID="{B007C043-467F-49F4-BE4B-7D85A5BD19A4}" presName="thickLine" presStyleLbl="alignNode1" presStyleIdx="4" presStyleCnt="6"/>
      <dgm:spPr/>
    </dgm:pt>
    <dgm:pt modelId="{2914FED4-A32F-5542-851B-F5DAB9AD84AE}" type="pres">
      <dgm:prSet presAssocID="{B007C043-467F-49F4-BE4B-7D85A5BD19A4}" presName="horz1" presStyleCnt="0"/>
      <dgm:spPr/>
    </dgm:pt>
    <dgm:pt modelId="{C8DD6643-24D4-F34F-B74D-902662A4472B}" type="pres">
      <dgm:prSet presAssocID="{B007C043-467F-49F4-BE4B-7D85A5BD19A4}" presName="tx1" presStyleLbl="revTx" presStyleIdx="4" presStyleCnt="6"/>
      <dgm:spPr/>
    </dgm:pt>
    <dgm:pt modelId="{F7545E7D-90C7-7549-85A5-62BF14102CA9}" type="pres">
      <dgm:prSet presAssocID="{B007C043-467F-49F4-BE4B-7D85A5BD19A4}" presName="vert1" presStyleCnt="0"/>
      <dgm:spPr/>
    </dgm:pt>
    <dgm:pt modelId="{08B86B79-BC94-024B-86F5-97091DE52684}" type="pres">
      <dgm:prSet presAssocID="{E0BAD554-DD8F-4DC1-8139-D931E7F94A00}" presName="thickLine" presStyleLbl="alignNode1" presStyleIdx="5" presStyleCnt="6"/>
      <dgm:spPr/>
    </dgm:pt>
    <dgm:pt modelId="{0B52B4B4-9A84-3D46-998D-80CEAF74BC71}" type="pres">
      <dgm:prSet presAssocID="{E0BAD554-DD8F-4DC1-8139-D931E7F94A00}" presName="horz1" presStyleCnt="0"/>
      <dgm:spPr/>
    </dgm:pt>
    <dgm:pt modelId="{D198D536-49D8-5F48-90A5-BD10E63E520D}" type="pres">
      <dgm:prSet presAssocID="{E0BAD554-DD8F-4DC1-8139-D931E7F94A00}" presName="tx1" presStyleLbl="revTx" presStyleIdx="5" presStyleCnt="6"/>
      <dgm:spPr/>
    </dgm:pt>
    <dgm:pt modelId="{EB96BECF-8ECA-F54C-9AD9-5646191C4331}" type="pres">
      <dgm:prSet presAssocID="{E0BAD554-DD8F-4DC1-8139-D931E7F94A00}" presName="vert1" presStyleCnt="0"/>
      <dgm:spPr/>
    </dgm:pt>
  </dgm:ptLst>
  <dgm:cxnLst>
    <dgm:cxn modelId="{971D7502-1E4E-D543-B763-B1851DCBC129}" type="presOf" srcId="{1D6A7DB2-DE47-4C29-ACB3-F78895007F5D}" destId="{9461AAC0-F6E6-E549-A8A0-32FB6BA0118A}" srcOrd="0" destOrd="0" presId="urn:microsoft.com/office/officeart/2008/layout/LinedList"/>
    <dgm:cxn modelId="{C8EA1C1A-D766-472D-840B-A69D6480131C}" srcId="{B76C7B22-324F-4F28-A6A1-15EE5F5E1801}" destId="{E0BAD554-DD8F-4DC1-8139-D931E7F94A00}" srcOrd="5" destOrd="0" parTransId="{8A01115D-C2E6-465E-8CFF-7A0359590E07}" sibTransId="{0685FF44-EE72-408F-A02B-51BDFAE1EC3B}"/>
    <dgm:cxn modelId="{BC6B9A2C-26BD-1943-8A3A-34541EB99102}" type="presOf" srcId="{D66A73C7-9892-463F-B609-942C668397B9}" destId="{158B8B22-FF94-CB47-9E65-3599BBB8ED95}" srcOrd="0" destOrd="0" presId="urn:microsoft.com/office/officeart/2008/layout/LinedList"/>
    <dgm:cxn modelId="{31C30448-D3B5-D140-8967-E4CC4C25AE26}" type="presOf" srcId="{E0BAD554-DD8F-4DC1-8139-D931E7F94A00}" destId="{D198D536-49D8-5F48-90A5-BD10E63E520D}" srcOrd="0" destOrd="0" presId="urn:microsoft.com/office/officeart/2008/layout/LinedList"/>
    <dgm:cxn modelId="{797A3958-9275-4E69-837C-FD44E885E3F0}" srcId="{B76C7B22-324F-4F28-A6A1-15EE5F5E1801}" destId="{E36C21FE-F160-4CFA-B5B6-EB73A6CDC966}" srcOrd="0" destOrd="0" parTransId="{BA1F5F72-325F-4DE9-B510-447E03A3F8A5}" sibTransId="{A8B4CB9F-3238-4E25-A8E3-2C944419BCC9}"/>
    <dgm:cxn modelId="{3312D158-4CA8-6440-B4C4-AED0243F6F09}" type="presOf" srcId="{B76C7B22-324F-4F28-A6A1-15EE5F5E1801}" destId="{4BB0E265-74C6-6948-A3D1-89B93246A598}" srcOrd="0" destOrd="0" presId="urn:microsoft.com/office/officeart/2008/layout/LinedList"/>
    <dgm:cxn modelId="{90D48165-E7D4-4CD0-A614-BDA5F5D6AE4C}" srcId="{B76C7B22-324F-4F28-A6A1-15EE5F5E1801}" destId="{B007C043-467F-49F4-BE4B-7D85A5BD19A4}" srcOrd="4" destOrd="0" parTransId="{02E67E9A-5F27-4108-A27B-DF0C2C1C4B83}" sibTransId="{15E472CF-23BB-424C-87EF-7BF4F69828F8}"/>
    <dgm:cxn modelId="{904E5067-B9E4-D44C-B444-DB610DB4C6AD}" type="presOf" srcId="{858D428C-C514-400B-BCFE-BA524E6FB2CD}" destId="{9121239F-0CEA-6441-9C18-3CFE9AD8CA66}" srcOrd="0" destOrd="0" presId="urn:microsoft.com/office/officeart/2008/layout/LinedList"/>
    <dgm:cxn modelId="{61F57585-35E9-4071-8C52-993E81B285A0}" srcId="{B76C7B22-324F-4F28-A6A1-15EE5F5E1801}" destId="{858D428C-C514-400B-BCFE-BA524E6FB2CD}" srcOrd="1" destOrd="0" parTransId="{02AADBFE-B923-4F49-B196-65F5EB364730}" sibTransId="{21249598-A733-4AB8-91AE-BD267A9D0BBF}"/>
    <dgm:cxn modelId="{BBCEB28F-2D41-D14B-BC5A-951D7A233ADD}" type="presOf" srcId="{E36C21FE-F160-4CFA-B5B6-EB73A6CDC966}" destId="{27D2C03C-D86E-BA4B-9F0C-745E26C30243}" srcOrd="0" destOrd="0" presId="urn:microsoft.com/office/officeart/2008/layout/LinedList"/>
    <dgm:cxn modelId="{09A57E92-A40B-0C44-A9C0-237C32B1C29D}" type="presOf" srcId="{B007C043-467F-49F4-BE4B-7D85A5BD19A4}" destId="{C8DD6643-24D4-F34F-B74D-902662A4472B}" srcOrd="0" destOrd="0" presId="urn:microsoft.com/office/officeart/2008/layout/LinedList"/>
    <dgm:cxn modelId="{3C469F97-2BFF-4057-9355-BBADB9E9B3D5}" srcId="{B76C7B22-324F-4F28-A6A1-15EE5F5E1801}" destId="{D66A73C7-9892-463F-B609-942C668397B9}" srcOrd="3" destOrd="0" parTransId="{D02DD0BA-F9AB-49E5-8D6C-5B98D95AE7F3}" sibTransId="{FB04D4C6-0BB5-4AA7-819B-D936C942A0F9}"/>
    <dgm:cxn modelId="{C16DBAFC-F941-45B8-AAC9-453166E57D0C}" srcId="{B76C7B22-324F-4F28-A6A1-15EE5F5E1801}" destId="{1D6A7DB2-DE47-4C29-ACB3-F78895007F5D}" srcOrd="2" destOrd="0" parTransId="{3AB68484-BE86-4274-B521-5CBA9B3AA00C}" sibTransId="{8704C59E-C551-410C-A9F9-3B8717FB7310}"/>
    <dgm:cxn modelId="{29931BDF-7817-4D43-BEF1-20275608A7A2}" type="presParOf" srcId="{4BB0E265-74C6-6948-A3D1-89B93246A598}" destId="{BE18F58C-FCA3-3C4C-91A6-D935AFAE588B}" srcOrd="0" destOrd="0" presId="urn:microsoft.com/office/officeart/2008/layout/LinedList"/>
    <dgm:cxn modelId="{7A9D0751-2277-414C-84D5-98A7285C553C}" type="presParOf" srcId="{4BB0E265-74C6-6948-A3D1-89B93246A598}" destId="{6AC2BB05-33C0-EB4C-B358-0019A31D19C9}" srcOrd="1" destOrd="0" presId="urn:microsoft.com/office/officeart/2008/layout/LinedList"/>
    <dgm:cxn modelId="{DE5054DF-1CBF-C44E-AC9D-171786282A4A}" type="presParOf" srcId="{6AC2BB05-33C0-EB4C-B358-0019A31D19C9}" destId="{27D2C03C-D86E-BA4B-9F0C-745E26C30243}" srcOrd="0" destOrd="0" presId="urn:microsoft.com/office/officeart/2008/layout/LinedList"/>
    <dgm:cxn modelId="{9AF6FAE5-7C1E-A748-A9CC-9D125B0F09D8}" type="presParOf" srcId="{6AC2BB05-33C0-EB4C-B358-0019A31D19C9}" destId="{C861C1CA-F6F1-6840-A6B0-4A4FAE6ACDA8}" srcOrd="1" destOrd="0" presId="urn:microsoft.com/office/officeart/2008/layout/LinedList"/>
    <dgm:cxn modelId="{F630D5AC-0628-494F-BFD9-B7FFD452EFDC}" type="presParOf" srcId="{4BB0E265-74C6-6948-A3D1-89B93246A598}" destId="{7D158F48-1C47-194A-AED3-9F012D28804E}" srcOrd="2" destOrd="0" presId="urn:microsoft.com/office/officeart/2008/layout/LinedList"/>
    <dgm:cxn modelId="{D2AE53D3-4941-AF4F-90CA-7B86B5A3F3C0}" type="presParOf" srcId="{4BB0E265-74C6-6948-A3D1-89B93246A598}" destId="{C8386643-ECC7-BB4E-B863-106EFD92C520}" srcOrd="3" destOrd="0" presId="urn:microsoft.com/office/officeart/2008/layout/LinedList"/>
    <dgm:cxn modelId="{143BE0DD-52B9-0541-8B8C-165DCBD3CF04}" type="presParOf" srcId="{C8386643-ECC7-BB4E-B863-106EFD92C520}" destId="{9121239F-0CEA-6441-9C18-3CFE9AD8CA66}" srcOrd="0" destOrd="0" presId="urn:microsoft.com/office/officeart/2008/layout/LinedList"/>
    <dgm:cxn modelId="{EEF51BA2-EF65-AC4F-BAB6-3255AC2E62BA}" type="presParOf" srcId="{C8386643-ECC7-BB4E-B863-106EFD92C520}" destId="{84C544CE-A3D5-7B4E-BCC2-CF08DE37EF86}" srcOrd="1" destOrd="0" presId="urn:microsoft.com/office/officeart/2008/layout/LinedList"/>
    <dgm:cxn modelId="{80133838-D673-424A-B8D5-147BCBA3D8B8}" type="presParOf" srcId="{4BB0E265-74C6-6948-A3D1-89B93246A598}" destId="{9CF85525-0943-5F47-AC07-D5DE091E7713}" srcOrd="4" destOrd="0" presId="urn:microsoft.com/office/officeart/2008/layout/LinedList"/>
    <dgm:cxn modelId="{EF40D466-4CDC-A74A-B8A1-5785B1F0B77A}" type="presParOf" srcId="{4BB0E265-74C6-6948-A3D1-89B93246A598}" destId="{3E2AC252-FE05-DA41-B1D6-278634722F51}" srcOrd="5" destOrd="0" presId="urn:microsoft.com/office/officeart/2008/layout/LinedList"/>
    <dgm:cxn modelId="{EAAE5BF6-B92B-9249-9C6A-4BD8AC2B6F8D}" type="presParOf" srcId="{3E2AC252-FE05-DA41-B1D6-278634722F51}" destId="{9461AAC0-F6E6-E549-A8A0-32FB6BA0118A}" srcOrd="0" destOrd="0" presId="urn:microsoft.com/office/officeart/2008/layout/LinedList"/>
    <dgm:cxn modelId="{492AC5FD-A4C0-C241-BC16-05C42E08F2A4}" type="presParOf" srcId="{3E2AC252-FE05-DA41-B1D6-278634722F51}" destId="{011805F4-178E-1144-A1AD-BDAA39CC6AF3}" srcOrd="1" destOrd="0" presId="urn:microsoft.com/office/officeart/2008/layout/LinedList"/>
    <dgm:cxn modelId="{3B501985-81FB-6145-9AF2-D26276838476}" type="presParOf" srcId="{4BB0E265-74C6-6948-A3D1-89B93246A598}" destId="{3FAF4C78-A44C-4449-80A6-32BBA939312C}" srcOrd="6" destOrd="0" presId="urn:microsoft.com/office/officeart/2008/layout/LinedList"/>
    <dgm:cxn modelId="{CFFD772B-9A38-2A4E-9897-8E794E83A3A8}" type="presParOf" srcId="{4BB0E265-74C6-6948-A3D1-89B93246A598}" destId="{3A0DD2A2-03BD-034B-A13C-D57CCF9F29E4}" srcOrd="7" destOrd="0" presId="urn:microsoft.com/office/officeart/2008/layout/LinedList"/>
    <dgm:cxn modelId="{4C62EDB2-1D3D-E943-9D19-27B25A481E1E}" type="presParOf" srcId="{3A0DD2A2-03BD-034B-A13C-D57CCF9F29E4}" destId="{158B8B22-FF94-CB47-9E65-3599BBB8ED95}" srcOrd="0" destOrd="0" presId="urn:microsoft.com/office/officeart/2008/layout/LinedList"/>
    <dgm:cxn modelId="{49EE4858-98B5-CD41-A612-7CCCDD2124A7}" type="presParOf" srcId="{3A0DD2A2-03BD-034B-A13C-D57CCF9F29E4}" destId="{8274EC0F-3114-504B-978D-7687429D0F49}" srcOrd="1" destOrd="0" presId="urn:microsoft.com/office/officeart/2008/layout/LinedList"/>
    <dgm:cxn modelId="{C00D18C2-8CDD-7141-893E-D8D1B0E5C93F}" type="presParOf" srcId="{4BB0E265-74C6-6948-A3D1-89B93246A598}" destId="{6CE1EEEB-7452-8A48-9ACE-4FB4B08325C2}" srcOrd="8" destOrd="0" presId="urn:microsoft.com/office/officeart/2008/layout/LinedList"/>
    <dgm:cxn modelId="{451C0838-E9F9-704F-A6D2-6787BB543B0D}" type="presParOf" srcId="{4BB0E265-74C6-6948-A3D1-89B93246A598}" destId="{2914FED4-A32F-5542-851B-F5DAB9AD84AE}" srcOrd="9" destOrd="0" presId="urn:microsoft.com/office/officeart/2008/layout/LinedList"/>
    <dgm:cxn modelId="{795DF1D3-7C3F-094E-A0E2-9645E9F23421}" type="presParOf" srcId="{2914FED4-A32F-5542-851B-F5DAB9AD84AE}" destId="{C8DD6643-24D4-F34F-B74D-902662A4472B}" srcOrd="0" destOrd="0" presId="urn:microsoft.com/office/officeart/2008/layout/LinedList"/>
    <dgm:cxn modelId="{BC2B8536-D974-B047-B1BF-F0ACCA4D36E4}" type="presParOf" srcId="{2914FED4-A32F-5542-851B-F5DAB9AD84AE}" destId="{F7545E7D-90C7-7549-85A5-62BF14102CA9}" srcOrd="1" destOrd="0" presId="urn:microsoft.com/office/officeart/2008/layout/LinedList"/>
    <dgm:cxn modelId="{DAC772A4-C5BD-E44B-AB96-9DB559D8B3DF}" type="presParOf" srcId="{4BB0E265-74C6-6948-A3D1-89B93246A598}" destId="{08B86B79-BC94-024B-86F5-97091DE52684}" srcOrd="10" destOrd="0" presId="urn:microsoft.com/office/officeart/2008/layout/LinedList"/>
    <dgm:cxn modelId="{B619C5AA-4344-974E-85B2-35EAD1641486}" type="presParOf" srcId="{4BB0E265-74C6-6948-A3D1-89B93246A598}" destId="{0B52B4B4-9A84-3D46-998D-80CEAF74BC71}" srcOrd="11" destOrd="0" presId="urn:microsoft.com/office/officeart/2008/layout/LinedList"/>
    <dgm:cxn modelId="{FBCAC37F-C998-AA4C-8990-0FB70BA3CC02}" type="presParOf" srcId="{0B52B4B4-9A84-3D46-998D-80CEAF74BC71}" destId="{D198D536-49D8-5F48-90A5-BD10E63E520D}" srcOrd="0" destOrd="0" presId="urn:microsoft.com/office/officeart/2008/layout/LinedList"/>
    <dgm:cxn modelId="{A78BF678-EA25-794C-A27E-B62600C3FC9A}" type="presParOf" srcId="{0B52B4B4-9A84-3D46-998D-80CEAF74BC71}" destId="{EB96BECF-8ECA-F54C-9AD9-5646191C43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CF4E-40A3-4D13-96AB-D191FF709FD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B701B2-FDC0-4E03-9209-401AA4D080ED}">
      <dgm:prSet/>
      <dgm:spPr/>
      <dgm:t>
        <a:bodyPr/>
        <a:lstStyle/>
        <a:p>
          <a:r>
            <a:rPr lang="en-US" dirty="0"/>
            <a:t>Decision to use OER</a:t>
          </a:r>
        </a:p>
      </dgm:t>
    </dgm:pt>
    <dgm:pt modelId="{F7C16298-B8BE-43B6-AEFD-89E614DAAB5E}" type="parTrans" cxnId="{656CF80F-46E3-4470-8CC4-3ED6ADF4E86D}">
      <dgm:prSet/>
      <dgm:spPr/>
      <dgm:t>
        <a:bodyPr/>
        <a:lstStyle/>
        <a:p>
          <a:endParaRPr lang="en-US"/>
        </a:p>
      </dgm:t>
    </dgm:pt>
    <dgm:pt modelId="{A6D097F6-86E7-459B-BF9F-55692A3473DB}" type="sibTrans" cxnId="{656CF80F-46E3-4470-8CC4-3ED6ADF4E86D}">
      <dgm:prSet/>
      <dgm:spPr/>
      <dgm:t>
        <a:bodyPr/>
        <a:lstStyle/>
        <a:p>
          <a:endParaRPr lang="en-US"/>
        </a:p>
      </dgm:t>
    </dgm:pt>
    <dgm:pt modelId="{4F15BBF5-A5C2-47A9-8EB3-4CC5488CC567}">
      <dgm:prSet/>
      <dgm:spPr/>
      <dgm:t>
        <a:bodyPr/>
        <a:lstStyle/>
        <a:p>
          <a:r>
            <a:rPr lang="en-US"/>
            <a:t>Availability &amp; quality of existing OER</a:t>
          </a:r>
        </a:p>
      </dgm:t>
    </dgm:pt>
    <dgm:pt modelId="{E49F7911-3BA9-4F56-B7E4-FE1CE8665A6E}" type="parTrans" cxnId="{33EB8DDA-2499-4F72-A03C-014143649BD3}">
      <dgm:prSet/>
      <dgm:spPr/>
      <dgm:t>
        <a:bodyPr/>
        <a:lstStyle/>
        <a:p>
          <a:endParaRPr lang="en-US"/>
        </a:p>
      </dgm:t>
    </dgm:pt>
    <dgm:pt modelId="{4F2AFFAD-D85F-487F-94AF-B35030D9E9CB}" type="sibTrans" cxnId="{33EB8DDA-2499-4F72-A03C-014143649BD3}">
      <dgm:prSet/>
      <dgm:spPr/>
      <dgm:t>
        <a:bodyPr/>
        <a:lstStyle/>
        <a:p>
          <a:endParaRPr lang="en-US"/>
        </a:p>
      </dgm:t>
    </dgm:pt>
    <dgm:pt modelId="{6278134C-1458-426B-923B-5836F46D070A}">
      <dgm:prSet/>
      <dgm:spPr/>
      <dgm:t>
        <a:bodyPr/>
        <a:lstStyle/>
        <a:p>
          <a:r>
            <a:rPr lang="en-US"/>
            <a:t>Content modifications</a:t>
          </a:r>
        </a:p>
      </dgm:t>
    </dgm:pt>
    <dgm:pt modelId="{E9E9A98A-C26F-448F-AE7A-10A6B2CC9838}" type="parTrans" cxnId="{BF4578FE-2A19-4F03-A0B3-67CAE9A65F34}">
      <dgm:prSet/>
      <dgm:spPr/>
      <dgm:t>
        <a:bodyPr/>
        <a:lstStyle/>
        <a:p>
          <a:endParaRPr lang="en-US"/>
        </a:p>
      </dgm:t>
    </dgm:pt>
    <dgm:pt modelId="{50CC396D-4695-4714-BD3A-89B807786CBF}" type="sibTrans" cxnId="{BF4578FE-2A19-4F03-A0B3-67CAE9A65F34}">
      <dgm:prSet/>
      <dgm:spPr/>
      <dgm:t>
        <a:bodyPr/>
        <a:lstStyle/>
        <a:p>
          <a:endParaRPr lang="en-US"/>
        </a:p>
      </dgm:t>
    </dgm:pt>
    <dgm:pt modelId="{96A38A43-91E1-4428-89BE-5F626A39D2F5}">
      <dgm:prSet/>
      <dgm:spPr/>
      <dgm:t>
        <a:bodyPr/>
        <a:lstStyle/>
        <a:p>
          <a:r>
            <a:rPr lang="en-US"/>
            <a:t>Barriers to OER adoption</a:t>
          </a:r>
        </a:p>
      </dgm:t>
    </dgm:pt>
    <dgm:pt modelId="{F4B01778-74C7-40CD-B9EF-635D2A35C6FF}" type="parTrans" cxnId="{41F81A79-B23A-48A4-936E-89F821424F90}">
      <dgm:prSet/>
      <dgm:spPr/>
      <dgm:t>
        <a:bodyPr/>
        <a:lstStyle/>
        <a:p>
          <a:endParaRPr lang="en-US"/>
        </a:p>
      </dgm:t>
    </dgm:pt>
    <dgm:pt modelId="{EECC4B55-488B-4573-9B28-127329F261B4}" type="sibTrans" cxnId="{41F81A79-B23A-48A4-936E-89F821424F90}">
      <dgm:prSet/>
      <dgm:spPr/>
      <dgm:t>
        <a:bodyPr/>
        <a:lstStyle/>
        <a:p>
          <a:endParaRPr lang="en-US"/>
        </a:p>
      </dgm:t>
    </dgm:pt>
    <dgm:pt modelId="{B183F069-00BC-4550-A347-A684B5DF067A}">
      <dgm:prSet/>
      <dgm:spPr/>
      <dgm:t>
        <a:bodyPr/>
        <a:lstStyle/>
        <a:p>
          <a:r>
            <a:rPr lang="en-US" dirty="0"/>
            <a:t>Perceptions of quality</a:t>
          </a:r>
        </a:p>
      </dgm:t>
    </dgm:pt>
    <dgm:pt modelId="{D587CE54-4D03-4A33-BABB-1CA8BE9FC6E3}" type="parTrans" cxnId="{80B1C3D9-7E84-473E-AA98-5AE4545B0785}">
      <dgm:prSet/>
      <dgm:spPr/>
      <dgm:t>
        <a:bodyPr/>
        <a:lstStyle/>
        <a:p>
          <a:endParaRPr lang="en-US"/>
        </a:p>
      </dgm:t>
    </dgm:pt>
    <dgm:pt modelId="{82B9FA9B-7B4F-4922-AC83-71FFDCF21BB5}" type="sibTrans" cxnId="{80B1C3D9-7E84-473E-AA98-5AE4545B0785}">
      <dgm:prSet/>
      <dgm:spPr/>
      <dgm:t>
        <a:bodyPr/>
        <a:lstStyle/>
        <a:p>
          <a:endParaRPr lang="en-US"/>
        </a:p>
      </dgm:t>
    </dgm:pt>
    <dgm:pt modelId="{56584F81-3CC1-44C1-A06E-6A33931D675C}">
      <dgm:prSet/>
      <dgm:spPr/>
      <dgm:t>
        <a:bodyPr/>
        <a:lstStyle/>
        <a:p>
          <a:r>
            <a:rPr lang="en-US"/>
            <a:t>Accessibility &amp; usability</a:t>
          </a:r>
        </a:p>
      </dgm:t>
    </dgm:pt>
    <dgm:pt modelId="{8D7D9942-B928-4074-9584-9F235B916ED4}" type="parTrans" cxnId="{1B4AD00F-1506-47AE-A525-49D6B53E7B00}">
      <dgm:prSet/>
      <dgm:spPr/>
      <dgm:t>
        <a:bodyPr/>
        <a:lstStyle/>
        <a:p>
          <a:endParaRPr lang="en-US"/>
        </a:p>
      </dgm:t>
    </dgm:pt>
    <dgm:pt modelId="{9BBDDA5D-137F-4D5C-9EEE-95182978EA1B}" type="sibTrans" cxnId="{1B4AD00F-1506-47AE-A525-49D6B53E7B00}">
      <dgm:prSet/>
      <dgm:spPr/>
      <dgm:t>
        <a:bodyPr/>
        <a:lstStyle/>
        <a:p>
          <a:endParaRPr lang="en-US"/>
        </a:p>
      </dgm:t>
    </dgm:pt>
    <dgm:pt modelId="{1E42C374-841B-2849-9E3E-5A3E27134940}" type="pres">
      <dgm:prSet presAssocID="{8EB4CF4E-40A3-4D13-96AB-D191FF709FDF}" presName="linear" presStyleCnt="0">
        <dgm:presLayoutVars>
          <dgm:dir/>
          <dgm:animLvl val="lvl"/>
          <dgm:resizeHandles val="exact"/>
        </dgm:presLayoutVars>
      </dgm:prSet>
      <dgm:spPr/>
    </dgm:pt>
    <dgm:pt modelId="{8EAFDF21-FDC2-AA4D-9B40-717D38F03DC3}" type="pres">
      <dgm:prSet presAssocID="{E4B701B2-FDC0-4E03-9209-401AA4D080ED}" presName="parentLin" presStyleCnt="0"/>
      <dgm:spPr/>
    </dgm:pt>
    <dgm:pt modelId="{AD2E87E0-DCDC-3E46-922E-CE59C1CB66E3}" type="pres">
      <dgm:prSet presAssocID="{E4B701B2-FDC0-4E03-9209-401AA4D080ED}" presName="parentLeftMargin" presStyleLbl="node1" presStyleIdx="0" presStyleCnt="4"/>
      <dgm:spPr/>
    </dgm:pt>
    <dgm:pt modelId="{159424A2-C348-4540-97DE-58949057043E}" type="pres">
      <dgm:prSet presAssocID="{E4B701B2-FDC0-4E03-9209-401AA4D080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DE9C50-7ABF-D64D-BA6C-5DD5F0018B4D}" type="pres">
      <dgm:prSet presAssocID="{E4B701B2-FDC0-4E03-9209-401AA4D080ED}" presName="negativeSpace" presStyleCnt="0"/>
      <dgm:spPr/>
    </dgm:pt>
    <dgm:pt modelId="{6B975C28-1C37-5244-8822-EF8079E19CDC}" type="pres">
      <dgm:prSet presAssocID="{E4B701B2-FDC0-4E03-9209-401AA4D080ED}" presName="childText" presStyleLbl="conFgAcc1" presStyleIdx="0" presStyleCnt="4">
        <dgm:presLayoutVars>
          <dgm:bulletEnabled val="1"/>
        </dgm:presLayoutVars>
      </dgm:prSet>
      <dgm:spPr/>
    </dgm:pt>
    <dgm:pt modelId="{9A85EB32-2525-7947-A710-83B59086915C}" type="pres">
      <dgm:prSet presAssocID="{A6D097F6-86E7-459B-BF9F-55692A3473DB}" presName="spaceBetweenRectangles" presStyleCnt="0"/>
      <dgm:spPr/>
    </dgm:pt>
    <dgm:pt modelId="{4D23851E-CD04-2A46-A8C7-1994715B9062}" type="pres">
      <dgm:prSet presAssocID="{4F15BBF5-A5C2-47A9-8EB3-4CC5488CC567}" presName="parentLin" presStyleCnt="0"/>
      <dgm:spPr/>
    </dgm:pt>
    <dgm:pt modelId="{F66E6084-210A-9B4D-ACB1-1F4972FEEA39}" type="pres">
      <dgm:prSet presAssocID="{4F15BBF5-A5C2-47A9-8EB3-4CC5488CC567}" presName="parentLeftMargin" presStyleLbl="node1" presStyleIdx="0" presStyleCnt="4"/>
      <dgm:spPr/>
    </dgm:pt>
    <dgm:pt modelId="{1D59CC41-159C-BA46-8117-28E9B2413D29}" type="pres">
      <dgm:prSet presAssocID="{4F15BBF5-A5C2-47A9-8EB3-4CC5488CC5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39B258-6818-2742-AAB4-17F7DE091BE2}" type="pres">
      <dgm:prSet presAssocID="{4F15BBF5-A5C2-47A9-8EB3-4CC5488CC567}" presName="negativeSpace" presStyleCnt="0"/>
      <dgm:spPr/>
    </dgm:pt>
    <dgm:pt modelId="{105BDD99-F92F-0B48-B6FE-8A4058E58472}" type="pres">
      <dgm:prSet presAssocID="{4F15BBF5-A5C2-47A9-8EB3-4CC5488CC567}" presName="childText" presStyleLbl="conFgAcc1" presStyleIdx="1" presStyleCnt="4">
        <dgm:presLayoutVars>
          <dgm:bulletEnabled val="1"/>
        </dgm:presLayoutVars>
      </dgm:prSet>
      <dgm:spPr/>
    </dgm:pt>
    <dgm:pt modelId="{674CF6B0-863A-3B4E-BB00-6D677E49B059}" type="pres">
      <dgm:prSet presAssocID="{4F2AFFAD-D85F-487F-94AF-B35030D9E9CB}" presName="spaceBetweenRectangles" presStyleCnt="0"/>
      <dgm:spPr/>
    </dgm:pt>
    <dgm:pt modelId="{04F10C5A-AE07-DD42-9196-DFE7943B2D49}" type="pres">
      <dgm:prSet presAssocID="{6278134C-1458-426B-923B-5836F46D070A}" presName="parentLin" presStyleCnt="0"/>
      <dgm:spPr/>
    </dgm:pt>
    <dgm:pt modelId="{4FC6A9B6-6EA1-EF4B-A1D4-61C390DB8FA8}" type="pres">
      <dgm:prSet presAssocID="{6278134C-1458-426B-923B-5836F46D070A}" presName="parentLeftMargin" presStyleLbl="node1" presStyleIdx="1" presStyleCnt="4"/>
      <dgm:spPr/>
    </dgm:pt>
    <dgm:pt modelId="{139CD9EE-0B1D-2540-A9F3-A6EC1AF19EE9}" type="pres">
      <dgm:prSet presAssocID="{6278134C-1458-426B-923B-5836F46D07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921939-0252-2741-9F7B-B25277D0B371}" type="pres">
      <dgm:prSet presAssocID="{6278134C-1458-426B-923B-5836F46D070A}" presName="negativeSpace" presStyleCnt="0"/>
      <dgm:spPr/>
    </dgm:pt>
    <dgm:pt modelId="{FFA1A8A2-7EFB-4E41-9FDB-72EEE9AFED0F}" type="pres">
      <dgm:prSet presAssocID="{6278134C-1458-426B-923B-5836F46D070A}" presName="childText" presStyleLbl="conFgAcc1" presStyleIdx="2" presStyleCnt="4">
        <dgm:presLayoutVars>
          <dgm:bulletEnabled val="1"/>
        </dgm:presLayoutVars>
      </dgm:prSet>
      <dgm:spPr/>
    </dgm:pt>
    <dgm:pt modelId="{E4E4DCDB-F9ED-2E4E-BB0F-875489DCEFCE}" type="pres">
      <dgm:prSet presAssocID="{50CC396D-4695-4714-BD3A-89B807786CBF}" presName="spaceBetweenRectangles" presStyleCnt="0"/>
      <dgm:spPr/>
    </dgm:pt>
    <dgm:pt modelId="{65F0EFFD-98B0-5C4F-B66B-9B0BED5E87CA}" type="pres">
      <dgm:prSet presAssocID="{96A38A43-91E1-4428-89BE-5F626A39D2F5}" presName="parentLin" presStyleCnt="0"/>
      <dgm:spPr/>
    </dgm:pt>
    <dgm:pt modelId="{00FDE007-AE98-D64F-B788-985C387832F5}" type="pres">
      <dgm:prSet presAssocID="{96A38A43-91E1-4428-89BE-5F626A39D2F5}" presName="parentLeftMargin" presStyleLbl="node1" presStyleIdx="2" presStyleCnt="4"/>
      <dgm:spPr/>
    </dgm:pt>
    <dgm:pt modelId="{33938332-3C61-BC41-A24B-B0F3DDB77EAF}" type="pres">
      <dgm:prSet presAssocID="{96A38A43-91E1-4428-89BE-5F626A39D2F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BE5D8BB-69A5-2446-A6A7-A9CD75C53C66}" type="pres">
      <dgm:prSet presAssocID="{96A38A43-91E1-4428-89BE-5F626A39D2F5}" presName="negativeSpace" presStyleCnt="0"/>
      <dgm:spPr/>
    </dgm:pt>
    <dgm:pt modelId="{5EB86058-D426-7146-8243-45F83A4C6E62}" type="pres">
      <dgm:prSet presAssocID="{96A38A43-91E1-4428-89BE-5F626A39D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1AAD0A-087E-8C41-B30F-134A6B625034}" type="presOf" srcId="{B183F069-00BC-4550-A347-A684B5DF067A}" destId="{5EB86058-D426-7146-8243-45F83A4C6E62}" srcOrd="0" destOrd="0" presId="urn:microsoft.com/office/officeart/2005/8/layout/list1"/>
    <dgm:cxn modelId="{2B8C050C-8B9D-1A4C-8C4E-D261C3B6528B}" type="presOf" srcId="{E4B701B2-FDC0-4E03-9209-401AA4D080ED}" destId="{AD2E87E0-DCDC-3E46-922E-CE59C1CB66E3}" srcOrd="0" destOrd="0" presId="urn:microsoft.com/office/officeart/2005/8/layout/list1"/>
    <dgm:cxn modelId="{1B4AD00F-1506-47AE-A525-49D6B53E7B00}" srcId="{96A38A43-91E1-4428-89BE-5F626A39D2F5}" destId="{56584F81-3CC1-44C1-A06E-6A33931D675C}" srcOrd="1" destOrd="0" parTransId="{8D7D9942-B928-4074-9584-9F235B916ED4}" sibTransId="{9BBDDA5D-137F-4D5C-9EEE-95182978EA1B}"/>
    <dgm:cxn modelId="{656CF80F-46E3-4470-8CC4-3ED6ADF4E86D}" srcId="{8EB4CF4E-40A3-4D13-96AB-D191FF709FDF}" destId="{E4B701B2-FDC0-4E03-9209-401AA4D080ED}" srcOrd="0" destOrd="0" parTransId="{F7C16298-B8BE-43B6-AEFD-89E614DAAB5E}" sibTransId="{A6D097F6-86E7-459B-BF9F-55692A3473DB}"/>
    <dgm:cxn modelId="{15F0981B-A8D6-CF43-8652-389EEF2F9E27}" type="presOf" srcId="{4F15BBF5-A5C2-47A9-8EB3-4CC5488CC567}" destId="{F66E6084-210A-9B4D-ACB1-1F4972FEEA39}" srcOrd="0" destOrd="0" presId="urn:microsoft.com/office/officeart/2005/8/layout/list1"/>
    <dgm:cxn modelId="{8533DB62-B4EC-7245-8071-4781E98338FB}" type="presOf" srcId="{E4B701B2-FDC0-4E03-9209-401AA4D080ED}" destId="{159424A2-C348-4540-97DE-58949057043E}" srcOrd="1" destOrd="0" presId="urn:microsoft.com/office/officeart/2005/8/layout/list1"/>
    <dgm:cxn modelId="{A090AD6C-335B-2A45-B646-1C028BA41E40}" type="presOf" srcId="{6278134C-1458-426B-923B-5836F46D070A}" destId="{4FC6A9B6-6EA1-EF4B-A1D4-61C390DB8FA8}" srcOrd="0" destOrd="0" presId="urn:microsoft.com/office/officeart/2005/8/layout/list1"/>
    <dgm:cxn modelId="{E9605F73-86D9-054F-B615-5777167DAB94}" type="presOf" srcId="{96A38A43-91E1-4428-89BE-5F626A39D2F5}" destId="{33938332-3C61-BC41-A24B-B0F3DDB77EAF}" srcOrd="1" destOrd="0" presId="urn:microsoft.com/office/officeart/2005/8/layout/list1"/>
    <dgm:cxn modelId="{9D6AFB77-54F8-EE45-BEA2-421DEC24650F}" type="presOf" srcId="{96A38A43-91E1-4428-89BE-5F626A39D2F5}" destId="{00FDE007-AE98-D64F-B788-985C387832F5}" srcOrd="0" destOrd="0" presId="urn:microsoft.com/office/officeart/2005/8/layout/list1"/>
    <dgm:cxn modelId="{41F81A79-B23A-48A4-936E-89F821424F90}" srcId="{8EB4CF4E-40A3-4D13-96AB-D191FF709FDF}" destId="{96A38A43-91E1-4428-89BE-5F626A39D2F5}" srcOrd="3" destOrd="0" parTransId="{F4B01778-74C7-40CD-B9EF-635D2A35C6FF}" sibTransId="{EECC4B55-488B-4573-9B28-127329F261B4}"/>
    <dgm:cxn modelId="{AE9F7DA8-6DB1-7A4D-8711-F222E661CD0A}" type="presOf" srcId="{56584F81-3CC1-44C1-A06E-6A33931D675C}" destId="{5EB86058-D426-7146-8243-45F83A4C6E62}" srcOrd="0" destOrd="1" presId="urn:microsoft.com/office/officeart/2005/8/layout/list1"/>
    <dgm:cxn modelId="{97D54EAB-68CD-4E4C-B2B1-95C141727483}" type="presOf" srcId="{4F15BBF5-A5C2-47A9-8EB3-4CC5488CC567}" destId="{1D59CC41-159C-BA46-8117-28E9B2413D29}" srcOrd="1" destOrd="0" presId="urn:microsoft.com/office/officeart/2005/8/layout/list1"/>
    <dgm:cxn modelId="{319950BD-82C0-D949-89C7-D8734CFACFBB}" type="presOf" srcId="{8EB4CF4E-40A3-4D13-96AB-D191FF709FDF}" destId="{1E42C374-841B-2849-9E3E-5A3E27134940}" srcOrd="0" destOrd="0" presId="urn:microsoft.com/office/officeart/2005/8/layout/list1"/>
    <dgm:cxn modelId="{93004AC9-42F5-464E-B938-6859D83469AB}" type="presOf" srcId="{6278134C-1458-426B-923B-5836F46D070A}" destId="{139CD9EE-0B1D-2540-A9F3-A6EC1AF19EE9}" srcOrd="1" destOrd="0" presId="urn:microsoft.com/office/officeart/2005/8/layout/list1"/>
    <dgm:cxn modelId="{80B1C3D9-7E84-473E-AA98-5AE4545B0785}" srcId="{96A38A43-91E1-4428-89BE-5F626A39D2F5}" destId="{B183F069-00BC-4550-A347-A684B5DF067A}" srcOrd="0" destOrd="0" parTransId="{D587CE54-4D03-4A33-BABB-1CA8BE9FC6E3}" sibTransId="{82B9FA9B-7B4F-4922-AC83-71FFDCF21BB5}"/>
    <dgm:cxn modelId="{33EB8DDA-2499-4F72-A03C-014143649BD3}" srcId="{8EB4CF4E-40A3-4D13-96AB-D191FF709FDF}" destId="{4F15BBF5-A5C2-47A9-8EB3-4CC5488CC567}" srcOrd="1" destOrd="0" parTransId="{E49F7911-3BA9-4F56-B7E4-FE1CE8665A6E}" sibTransId="{4F2AFFAD-D85F-487F-94AF-B35030D9E9CB}"/>
    <dgm:cxn modelId="{BF4578FE-2A19-4F03-A0B3-67CAE9A65F34}" srcId="{8EB4CF4E-40A3-4D13-96AB-D191FF709FDF}" destId="{6278134C-1458-426B-923B-5836F46D070A}" srcOrd="2" destOrd="0" parTransId="{E9E9A98A-C26F-448F-AE7A-10A6B2CC9838}" sibTransId="{50CC396D-4695-4714-BD3A-89B807786CBF}"/>
    <dgm:cxn modelId="{FF6A3AE7-C3DB-514D-937F-BFFAFBC5EEF5}" type="presParOf" srcId="{1E42C374-841B-2849-9E3E-5A3E27134940}" destId="{8EAFDF21-FDC2-AA4D-9B40-717D38F03DC3}" srcOrd="0" destOrd="0" presId="urn:microsoft.com/office/officeart/2005/8/layout/list1"/>
    <dgm:cxn modelId="{0B3BFB52-883D-5C4B-8C4E-90A528C70803}" type="presParOf" srcId="{8EAFDF21-FDC2-AA4D-9B40-717D38F03DC3}" destId="{AD2E87E0-DCDC-3E46-922E-CE59C1CB66E3}" srcOrd="0" destOrd="0" presId="urn:microsoft.com/office/officeart/2005/8/layout/list1"/>
    <dgm:cxn modelId="{CB923A4D-8689-0243-ADA7-F189F83FA1BC}" type="presParOf" srcId="{8EAFDF21-FDC2-AA4D-9B40-717D38F03DC3}" destId="{159424A2-C348-4540-97DE-58949057043E}" srcOrd="1" destOrd="0" presId="urn:microsoft.com/office/officeart/2005/8/layout/list1"/>
    <dgm:cxn modelId="{5AD32E98-F735-5C4A-83DF-BBFDCD758DBC}" type="presParOf" srcId="{1E42C374-841B-2849-9E3E-5A3E27134940}" destId="{3EDE9C50-7ABF-D64D-BA6C-5DD5F0018B4D}" srcOrd="1" destOrd="0" presId="urn:microsoft.com/office/officeart/2005/8/layout/list1"/>
    <dgm:cxn modelId="{CEF0617F-2253-644C-AC87-5308607F1CAF}" type="presParOf" srcId="{1E42C374-841B-2849-9E3E-5A3E27134940}" destId="{6B975C28-1C37-5244-8822-EF8079E19CDC}" srcOrd="2" destOrd="0" presId="urn:microsoft.com/office/officeart/2005/8/layout/list1"/>
    <dgm:cxn modelId="{14A0A5A8-8E1F-444C-BFB0-29A4DF4665CC}" type="presParOf" srcId="{1E42C374-841B-2849-9E3E-5A3E27134940}" destId="{9A85EB32-2525-7947-A710-83B59086915C}" srcOrd="3" destOrd="0" presId="urn:microsoft.com/office/officeart/2005/8/layout/list1"/>
    <dgm:cxn modelId="{5770B786-C9FB-1849-9C93-A8F98305B55C}" type="presParOf" srcId="{1E42C374-841B-2849-9E3E-5A3E27134940}" destId="{4D23851E-CD04-2A46-A8C7-1994715B9062}" srcOrd="4" destOrd="0" presId="urn:microsoft.com/office/officeart/2005/8/layout/list1"/>
    <dgm:cxn modelId="{FAE49A35-D448-AB4E-92EB-F032E96ABB3F}" type="presParOf" srcId="{4D23851E-CD04-2A46-A8C7-1994715B9062}" destId="{F66E6084-210A-9B4D-ACB1-1F4972FEEA39}" srcOrd="0" destOrd="0" presId="urn:microsoft.com/office/officeart/2005/8/layout/list1"/>
    <dgm:cxn modelId="{44BAC16E-09EA-114E-B8BF-949671A9F404}" type="presParOf" srcId="{4D23851E-CD04-2A46-A8C7-1994715B9062}" destId="{1D59CC41-159C-BA46-8117-28E9B2413D29}" srcOrd="1" destOrd="0" presId="urn:microsoft.com/office/officeart/2005/8/layout/list1"/>
    <dgm:cxn modelId="{0C08EEBA-D68A-7144-BF31-4A45D8206052}" type="presParOf" srcId="{1E42C374-841B-2849-9E3E-5A3E27134940}" destId="{EC39B258-6818-2742-AAB4-17F7DE091BE2}" srcOrd="5" destOrd="0" presId="urn:microsoft.com/office/officeart/2005/8/layout/list1"/>
    <dgm:cxn modelId="{C95BB65F-9F24-1947-B98A-1368D6C22FFE}" type="presParOf" srcId="{1E42C374-841B-2849-9E3E-5A3E27134940}" destId="{105BDD99-F92F-0B48-B6FE-8A4058E58472}" srcOrd="6" destOrd="0" presId="urn:microsoft.com/office/officeart/2005/8/layout/list1"/>
    <dgm:cxn modelId="{8D53270A-44A2-324E-9884-C62860B448C9}" type="presParOf" srcId="{1E42C374-841B-2849-9E3E-5A3E27134940}" destId="{674CF6B0-863A-3B4E-BB00-6D677E49B059}" srcOrd="7" destOrd="0" presId="urn:microsoft.com/office/officeart/2005/8/layout/list1"/>
    <dgm:cxn modelId="{EFF74C52-CA10-7C4C-9D79-E5F8CFF7E117}" type="presParOf" srcId="{1E42C374-841B-2849-9E3E-5A3E27134940}" destId="{04F10C5A-AE07-DD42-9196-DFE7943B2D49}" srcOrd="8" destOrd="0" presId="urn:microsoft.com/office/officeart/2005/8/layout/list1"/>
    <dgm:cxn modelId="{581D616D-4226-744E-A53F-269222414601}" type="presParOf" srcId="{04F10C5A-AE07-DD42-9196-DFE7943B2D49}" destId="{4FC6A9B6-6EA1-EF4B-A1D4-61C390DB8FA8}" srcOrd="0" destOrd="0" presId="urn:microsoft.com/office/officeart/2005/8/layout/list1"/>
    <dgm:cxn modelId="{9310AB10-1F49-5B4A-9DEA-6A07D83197AD}" type="presParOf" srcId="{04F10C5A-AE07-DD42-9196-DFE7943B2D49}" destId="{139CD9EE-0B1D-2540-A9F3-A6EC1AF19EE9}" srcOrd="1" destOrd="0" presId="urn:microsoft.com/office/officeart/2005/8/layout/list1"/>
    <dgm:cxn modelId="{239D3E9C-395A-CA42-82C3-0705ABA8B34F}" type="presParOf" srcId="{1E42C374-841B-2849-9E3E-5A3E27134940}" destId="{6D921939-0252-2741-9F7B-B25277D0B371}" srcOrd="9" destOrd="0" presId="urn:microsoft.com/office/officeart/2005/8/layout/list1"/>
    <dgm:cxn modelId="{3AE00841-BDA5-AA48-A88A-0A9850CFD994}" type="presParOf" srcId="{1E42C374-841B-2849-9E3E-5A3E27134940}" destId="{FFA1A8A2-7EFB-4E41-9FDB-72EEE9AFED0F}" srcOrd="10" destOrd="0" presId="urn:microsoft.com/office/officeart/2005/8/layout/list1"/>
    <dgm:cxn modelId="{CE0E11B4-D466-1E4E-931F-98E3DD1708F6}" type="presParOf" srcId="{1E42C374-841B-2849-9E3E-5A3E27134940}" destId="{E4E4DCDB-F9ED-2E4E-BB0F-875489DCEFCE}" srcOrd="11" destOrd="0" presId="urn:microsoft.com/office/officeart/2005/8/layout/list1"/>
    <dgm:cxn modelId="{67717DE9-35FD-AE49-B5B4-E9C3673318FB}" type="presParOf" srcId="{1E42C374-841B-2849-9E3E-5A3E27134940}" destId="{65F0EFFD-98B0-5C4F-B66B-9B0BED5E87CA}" srcOrd="12" destOrd="0" presId="urn:microsoft.com/office/officeart/2005/8/layout/list1"/>
    <dgm:cxn modelId="{7300DD71-4CBF-B249-AF17-D529EE0B595E}" type="presParOf" srcId="{65F0EFFD-98B0-5C4F-B66B-9B0BED5E87CA}" destId="{00FDE007-AE98-D64F-B788-985C387832F5}" srcOrd="0" destOrd="0" presId="urn:microsoft.com/office/officeart/2005/8/layout/list1"/>
    <dgm:cxn modelId="{CBCBB0EE-E254-0948-8E70-F0AD8CD96004}" type="presParOf" srcId="{65F0EFFD-98B0-5C4F-B66B-9B0BED5E87CA}" destId="{33938332-3C61-BC41-A24B-B0F3DDB77EAF}" srcOrd="1" destOrd="0" presId="urn:microsoft.com/office/officeart/2005/8/layout/list1"/>
    <dgm:cxn modelId="{722963C7-A6BB-674E-9BE7-5BD7CA4AD9D8}" type="presParOf" srcId="{1E42C374-841B-2849-9E3E-5A3E27134940}" destId="{4BE5D8BB-69A5-2446-A6A7-A9CD75C53C66}" srcOrd="13" destOrd="0" presId="urn:microsoft.com/office/officeart/2005/8/layout/list1"/>
    <dgm:cxn modelId="{6C2A7705-B0CB-2940-825A-D46DFE2C63DF}" type="presParOf" srcId="{1E42C374-841B-2849-9E3E-5A3E27134940}" destId="{5EB86058-D426-7146-8243-45F83A4C6E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5C28-1C37-5244-8822-EF8079E19CDC}">
      <dsp:nvSpPr>
        <dsp:cNvPr id="0" name=""/>
        <dsp:cNvSpPr/>
      </dsp:nvSpPr>
      <dsp:spPr>
        <a:xfrm>
          <a:off x="0" y="554601"/>
          <a:ext cx="87933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424A2-C348-4540-97DE-58949057043E}">
      <dsp:nvSpPr>
        <dsp:cNvPr id="0" name=""/>
        <dsp:cNvSpPr/>
      </dsp:nvSpPr>
      <dsp:spPr>
        <a:xfrm>
          <a:off x="439668" y="111801"/>
          <a:ext cx="6155354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8" tIns="0" rIns="23265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Decision to use OER</a:t>
          </a:r>
        </a:p>
      </dsp:txBody>
      <dsp:txXfrm>
        <a:off x="482899" y="155032"/>
        <a:ext cx="6068892" cy="799138"/>
      </dsp:txXfrm>
    </dsp:sp>
    <dsp:sp modelId="{105BDD99-F92F-0B48-B6FE-8A4058E58472}">
      <dsp:nvSpPr>
        <dsp:cNvPr id="0" name=""/>
        <dsp:cNvSpPr/>
      </dsp:nvSpPr>
      <dsp:spPr>
        <a:xfrm>
          <a:off x="0" y="1915401"/>
          <a:ext cx="87933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9CC41-159C-BA46-8117-28E9B2413D29}">
      <dsp:nvSpPr>
        <dsp:cNvPr id="0" name=""/>
        <dsp:cNvSpPr/>
      </dsp:nvSpPr>
      <dsp:spPr>
        <a:xfrm>
          <a:off x="439668" y="1472601"/>
          <a:ext cx="6155354" cy="8856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8" tIns="0" rIns="23265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Availability &amp; quality of existing OER</a:t>
          </a:r>
        </a:p>
      </dsp:txBody>
      <dsp:txXfrm>
        <a:off x="482899" y="1515832"/>
        <a:ext cx="6068892" cy="799138"/>
      </dsp:txXfrm>
    </dsp:sp>
    <dsp:sp modelId="{FFA1A8A2-7EFB-4E41-9FDB-72EEE9AFED0F}">
      <dsp:nvSpPr>
        <dsp:cNvPr id="0" name=""/>
        <dsp:cNvSpPr/>
      </dsp:nvSpPr>
      <dsp:spPr>
        <a:xfrm>
          <a:off x="0" y="3276201"/>
          <a:ext cx="87933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CD9EE-0B1D-2540-A9F3-A6EC1AF19EE9}">
      <dsp:nvSpPr>
        <dsp:cNvPr id="0" name=""/>
        <dsp:cNvSpPr/>
      </dsp:nvSpPr>
      <dsp:spPr>
        <a:xfrm>
          <a:off x="439668" y="2833401"/>
          <a:ext cx="6155354" cy="8856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8" tIns="0" rIns="23265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Content modifications</a:t>
          </a:r>
        </a:p>
      </dsp:txBody>
      <dsp:txXfrm>
        <a:off x="482899" y="2876632"/>
        <a:ext cx="6068892" cy="799138"/>
      </dsp:txXfrm>
    </dsp:sp>
    <dsp:sp modelId="{5EB86058-D426-7146-8243-45F83A4C6E62}">
      <dsp:nvSpPr>
        <dsp:cNvPr id="0" name=""/>
        <dsp:cNvSpPr/>
      </dsp:nvSpPr>
      <dsp:spPr>
        <a:xfrm>
          <a:off x="0" y="4637001"/>
          <a:ext cx="8793364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463" tIns="624840" rIns="68246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Perceptions of quality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Accessibility &amp; usability</a:t>
          </a:r>
        </a:p>
      </dsp:txBody>
      <dsp:txXfrm>
        <a:off x="0" y="4637001"/>
        <a:ext cx="8793364" cy="1748250"/>
      </dsp:txXfrm>
    </dsp:sp>
    <dsp:sp modelId="{33938332-3C61-BC41-A24B-B0F3DDB77EAF}">
      <dsp:nvSpPr>
        <dsp:cNvPr id="0" name=""/>
        <dsp:cNvSpPr/>
      </dsp:nvSpPr>
      <dsp:spPr>
        <a:xfrm>
          <a:off x="439668" y="4194201"/>
          <a:ext cx="6155354" cy="8856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8" tIns="0" rIns="23265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Barriers to OER adoption</a:t>
          </a:r>
        </a:p>
      </dsp:txBody>
      <dsp:txXfrm>
        <a:off x="482899" y="4237432"/>
        <a:ext cx="6068892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F58C-FCA3-3C4C-91A6-D935AFAE588B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2C03C-D86E-BA4B-9F0C-745E26C30243}">
      <dsp:nvSpPr>
        <dsp:cNvPr id="0" name=""/>
        <dsp:cNvSpPr/>
      </dsp:nvSpPr>
      <dsp:spPr>
        <a:xfrm>
          <a:off x="0" y="2700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Matthew Tribbe</a:t>
          </a:r>
          <a:r>
            <a:rPr lang="en-US" sz="2800" kern="1200"/>
            <a:t>, Fullerton College</a:t>
          </a:r>
        </a:p>
      </dsp:txBody>
      <dsp:txXfrm>
        <a:off x="0" y="2700"/>
        <a:ext cx="6291714" cy="920888"/>
      </dsp:txXfrm>
    </dsp:sp>
    <dsp:sp modelId="{7D158F48-1C47-194A-AED3-9F012D28804E}">
      <dsp:nvSpPr>
        <dsp:cNvPr id="0" name=""/>
        <dsp:cNvSpPr/>
      </dsp:nvSpPr>
      <dsp:spPr>
        <a:xfrm>
          <a:off x="0" y="923589"/>
          <a:ext cx="6291714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1239F-0CEA-6441-9C18-3CFE9AD8CA66}">
      <dsp:nvSpPr>
        <dsp:cNvPr id="0" name=""/>
        <dsp:cNvSpPr/>
      </dsp:nvSpPr>
      <dsp:spPr>
        <a:xfrm>
          <a:off x="0" y="923589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Joshua Ashenmiller</a:t>
          </a:r>
          <a:r>
            <a:rPr lang="en-US" sz="2800" kern="1200"/>
            <a:t>, Fullerton College</a:t>
          </a:r>
        </a:p>
      </dsp:txBody>
      <dsp:txXfrm>
        <a:off x="0" y="923589"/>
        <a:ext cx="6291714" cy="920888"/>
      </dsp:txXfrm>
    </dsp:sp>
    <dsp:sp modelId="{9CF85525-0943-5F47-AC07-D5DE091E7713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1AAC0-F6E6-E549-A8A0-32FB6BA0118A}">
      <dsp:nvSpPr>
        <dsp:cNvPr id="0" name=""/>
        <dsp:cNvSpPr/>
      </dsp:nvSpPr>
      <dsp:spPr>
        <a:xfrm>
          <a:off x="0" y="1844478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Lindsay Weiler</a:t>
          </a:r>
          <a:r>
            <a:rPr lang="en-US" sz="2800" kern="1200"/>
            <a:t>, Mt. San Jacinto College</a:t>
          </a:r>
        </a:p>
      </dsp:txBody>
      <dsp:txXfrm>
        <a:off x="0" y="1844478"/>
        <a:ext cx="6291714" cy="920888"/>
      </dsp:txXfrm>
    </dsp:sp>
    <dsp:sp modelId="{3FAF4C78-A44C-4449-80A6-32BBA939312C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B8B22-FF94-CB47-9E65-3599BBB8ED95}">
      <dsp:nvSpPr>
        <dsp:cNvPr id="0" name=""/>
        <dsp:cNvSpPr/>
      </dsp:nvSpPr>
      <dsp:spPr>
        <a:xfrm>
          <a:off x="0" y="2765367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Joe Krulder</a:t>
          </a:r>
          <a:r>
            <a:rPr lang="en-US" sz="2800" kern="1200"/>
            <a:t>, Butte College</a:t>
          </a:r>
        </a:p>
      </dsp:txBody>
      <dsp:txXfrm>
        <a:off x="0" y="2765367"/>
        <a:ext cx="6291714" cy="920888"/>
      </dsp:txXfrm>
    </dsp:sp>
    <dsp:sp modelId="{6CE1EEEB-7452-8A48-9ACE-4FB4B08325C2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D6643-24D4-F34F-B74D-902662A4472B}">
      <dsp:nvSpPr>
        <dsp:cNvPr id="0" name=""/>
        <dsp:cNvSpPr/>
      </dsp:nvSpPr>
      <dsp:spPr>
        <a:xfrm>
          <a:off x="0" y="3686256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George Jarett</a:t>
          </a:r>
          <a:r>
            <a:rPr lang="en-US" sz="2800" kern="1200"/>
            <a:t>, Cerritos College</a:t>
          </a:r>
        </a:p>
      </dsp:txBody>
      <dsp:txXfrm>
        <a:off x="0" y="3686256"/>
        <a:ext cx="6291714" cy="920888"/>
      </dsp:txXfrm>
    </dsp:sp>
    <dsp:sp modelId="{08B86B79-BC94-024B-86F5-97091DE52684}">
      <dsp:nvSpPr>
        <dsp:cNvPr id="0" name=""/>
        <dsp:cNvSpPr/>
      </dsp:nvSpPr>
      <dsp:spPr>
        <a:xfrm>
          <a:off x="0" y="4607145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8D536-49D8-5F48-90A5-BD10E63E520D}">
      <dsp:nvSpPr>
        <dsp:cNvPr id="0" name=""/>
        <dsp:cNvSpPr/>
      </dsp:nvSpPr>
      <dsp:spPr>
        <a:xfrm>
          <a:off x="0" y="4607145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Julianne Johnson</a:t>
          </a:r>
          <a:r>
            <a:rPr lang="en-US" sz="2800" kern="1200"/>
            <a:t>, College of the Canyons</a:t>
          </a:r>
        </a:p>
      </dsp:txBody>
      <dsp:txXfrm>
        <a:off x="0" y="4607145"/>
        <a:ext cx="6291714" cy="920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5C28-1C37-5244-8822-EF8079E19CDC}">
      <dsp:nvSpPr>
        <dsp:cNvPr id="0" name=""/>
        <dsp:cNvSpPr/>
      </dsp:nvSpPr>
      <dsp:spPr>
        <a:xfrm>
          <a:off x="0" y="786828"/>
          <a:ext cx="638590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424A2-C348-4540-97DE-58949057043E}">
      <dsp:nvSpPr>
        <dsp:cNvPr id="0" name=""/>
        <dsp:cNvSpPr/>
      </dsp:nvSpPr>
      <dsp:spPr>
        <a:xfrm>
          <a:off x="319295" y="476868"/>
          <a:ext cx="4470132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960" tIns="0" rIns="1689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Decision to use OER</a:t>
          </a:r>
        </a:p>
      </dsp:txBody>
      <dsp:txXfrm>
        <a:off x="349557" y="507130"/>
        <a:ext cx="4409608" cy="559396"/>
      </dsp:txXfrm>
    </dsp:sp>
    <dsp:sp modelId="{105BDD99-F92F-0B48-B6FE-8A4058E58472}">
      <dsp:nvSpPr>
        <dsp:cNvPr id="0" name=""/>
        <dsp:cNvSpPr/>
      </dsp:nvSpPr>
      <dsp:spPr>
        <a:xfrm>
          <a:off x="0" y="1739388"/>
          <a:ext cx="638590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9CC41-159C-BA46-8117-28E9B2413D29}">
      <dsp:nvSpPr>
        <dsp:cNvPr id="0" name=""/>
        <dsp:cNvSpPr/>
      </dsp:nvSpPr>
      <dsp:spPr>
        <a:xfrm>
          <a:off x="319295" y="1429428"/>
          <a:ext cx="4470132" cy="6199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960" tIns="0" rIns="1689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Availability &amp; quality of existing OER</a:t>
          </a:r>
        </a:p>
      </dsp:txBody>
      <dsp:txXfrm>
        <a:off x="349557" y="1459690"/>
        <a:ext cx="4409608" cy="559396"/>
      </dsp:txXfrm>
    </dsp:sp>
    <dsp:sp modelId="{FFA1A8A2-7EFB-4E41-9FDB-72EEE9AFED0F}">
      <dsp:nvSpPr>
        <dsp:cNvPr id="0" name=""/>
        <dsp:cNvSpPr/>
      </dsp:nvSpPr>
      <dsp:spPr>
        <a:xfrm>
          <a:off x="0" y="2691948"/>
          <a:ext cx="638590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CD9EE-0B1D-2540-A9F3-A6EC1AF19EE9}">
      <dsp:nvSpPr>
        <dsp:cNvPr id="0" name=""/>
        <dsp:cNvSpPr/>
      </dsp:nvSpPr>
      <dsp:spPr>
        <a:xfrm>
          <a:off x="319295" y="2381988"/>
          <a:ext cx="4470132" cy="6199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960" tIns="0" rIns="1689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Content modifications</a:t>
          </a:r>
        </a:p>
      </dsp:txBody>
      <dsp:txXfrm>
        <a:off x="349557" y="2412250"/>
        <a:ext cx="4409608" cy="559396"/>
      </dsp:txXfrm>
    </dsp:sp>
    <dsp:sp modelId="{5EB86058-D426-7146-8243-45F83A4C6E62}">
      <dsp:nvSpPr>
        <dsp:cNvPr id="0" name=""/>
        <dsp:cNvSpPr/>
      </dsp:nvSpPr>
      <dsp:spPr>
        <a:xfrm>
          <a:off x="0" y="3644508"/>
          <a:ext cx="6385904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17" tIns="437388" rIns="4956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Perceptions of quality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Accessibility &amp; usability</a:t>
          </a:r>
        </a:p>
      </dsp:txBody>
      <dsp:txXfrm>
        <a:off x="0" y="3644508"/>
        <a:ext cx="6385904" cy="1223775"/>
      </dsp:txXfrm>
    </dsp:sp>
    <dsp:sp modelId="{33938332-3C61-BC41-A24B-B0F3DDB77EAF}">
      <dsp:nvSpPr>
        <dsp:cNvPr id="0" name=""/>
        <dsp:cNvSpPr/>
      </dsp:nvSpPr>
      <dsp:spPr>
        <a:xfrm>
          <a:off x="319295" y="3334548"/>
          <a:ext cx="4470132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960" tIns="0" rIns="1689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Barriers to OER adoption</a:t>
          </a:r>
        </a:p>
      </dsp:txBody>
      <dsp:txXfrm>
        <a:off x="349557" y="3364810"/>
        <a:ext cx="440960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EC83-AFAE-FD43-99EC-F451348D72BC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AA65-5146-6749-B73B-DE4165E6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A65-5146-6749-B73B-DE4165E63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1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A65-5146-6749-B73B-DE4165E63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D418-E365-DD24-8BFE-AF9BBBAC4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BD6E9-A19D-4306-5611-E0E5A988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ED00-5262-9288-A835-F4703888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4122-5451-417B-2F2E-D806BDA4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49BE1-8189-3B82-BF85-0DB5CD1D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0125-3185-4E1C-579E-2E84D718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F1819-9EF2-8B14-7169-5F6753EEB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DCDA3-85FA-DD67-DEE7-527AF323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4D50-4454-99C9-3BD8-34818CA5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A92D-FCED-2E8E-6D39-3F52C485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FCD87-650A-BAE2-AA9F-744386893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0A9-1177-2C2F-9C0C-A19ED00B7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04353-1804-844D-7BBF-587F08F4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A276-4BAD-4F61-6DBA-06B0FC8A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C41DE-A439-1C44-13C5-8B675BF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5B89-EE5E-3B99-F060-078785BB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30CF-D107-6466-E873-D2436438C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B82B-9E30-DE24-7001-60FCA702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92E2-D280-0AD6-99C7-467E90F2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93F6-2C3F-BF38-CC4F-8F12D221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183B-23CE-4D29-4793-0071919D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68ACC-3C34-7317-2992-3BD3299A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07DB-A1C3-7D84-771A-A71FE667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3CA9-064F-C23B-39F2-B10D218D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21FAB-711F-D57C-C3D7-741565C1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4E6-A67F-7BE1-44EC-8409CCF5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CEE6-7B50-9DBE-A996-2310214F3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CABAF-A232-0550-C14F-F38509D9D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12A9D-B664-0E33-8F5D-5ECDDE9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5D8A7-2B57-F625-1A1B-841CEE0F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513FF-4717-BF35-8840-4E96CD3B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ADEE-0170-1115-3BC8-1F3600B6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75F2B-479C-3A24-F569-DC09BFD8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C76D8-2374-3146-5066-223DFD6E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B5A56-A5BC-969C-D79D-5C5E37986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94191-0D70-5169-640D-E66A48244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84376-321E-D1C8-CCFE-FF7DFE73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FD896-855B-9A1A-5773-15C881C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5C1B4-9894-4C28-32EC-E9215E74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CA61-AABA-0A5D-9BED-EBFE00C2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3BD62-71A0-55BE-E770-B0C88A63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CB060-71C5-2446-31B9-DADD276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2A983-678F-5FD3-54C8-B9DC6032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CEAC7-85B7-E1F1-8EB6-9FA35A3C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F4434-C97B-58E8-D139-2F42A30E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BF31A-2C7B-1B18-25D8-C0CBE63A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D575-16F6-FC35-E730-58543366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CD03-91E9-E30A-3FF3-63663272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2825C-6C19-49C5-9F24-7914EFE41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F9B8A-EA3E-FA8B-9FAE-8FC325FB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94667-EB10-0F9A-03D8-D6752662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DC77D-995C-D697-922C-3808439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BE23-ABCE-97AA-5FB0-5ED19630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3AC82-94AE-1CDE-A9DA-57852826F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C9210-B3B0-1861-76A6-EA2762903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8B47-C793-C22A-DFF4-51D5371D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2E7D-DD8A-140B-411E-9019B344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AB65C-9730-8340-2D87-363EC8E5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35108-6F29-957B-6063-B8BF47F8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DBBB9-1F5D-CA21-B8F6-E5F924738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DAB3-0C10-C3ED-B783-3250C9207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55AF6-8B22-6AA8-0BE7-205739841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16A5-E12D-7F0B-48E2-B06CF7E94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VbjXJLPzW70&amp;list=PLyoa39DGYPzfaZj_Ekdiu-KqtkevgpXh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-oeri.org/open-educational-resources-and-histor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AD505-1E62-8B60-5008-66C6BC0D9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581" y="2564795"/>
            <a:ext cx="9144000" cy="1306011"/>
          </a:xfrm>
        </p:spPr>
        <p:txBody>
          <a:bodyPr>
            <a:normAutofit/>
          </a:bodyPr>
          <a:lstStyle/>
          <a:p>
            <a:r>
              <a:rPr lang="en-US" b="1" dirty="0"/>
              <a:t>Planning a Course with OER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B180D-D44F-FB9B-AAE1-373376F40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762"/>
            <a:ext cx="9144000" cy="591305"/>
          </a:xfrm>
        </p:spPr>
        <p:txBody>
          <a:bodyPr>
            <a:normAutofit fontScale="92500" lnSpcReduction="10000"/>
          </a:bodyPr>
          <a:lstStyle/>
          <a:p>
            <a:r>
              <a:rPr lang="en-US" sz="4000" i="1" dirty="0">
                <a:latin typeface="Lucida Handwriting" panose="03010101010101010101" pitchFamily="66" charset="77"/>
                <a:cs typeface="Fairwater Script" panose="020F0502020204030204" pitchFamily="34" charset="0"/>
              </a:rPr>
              <a:t>History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/>
          </a:bodyPr>
          <a:lstStyle/>
          <a:p>
            <a:r>
              <a:rPr lang="en-US" sz="4000" b="1" dirty="0"/>
              <a:t>Assigning </a:t>
            </a:r>
            <a:r>
              <a:rPr lang="en-US" sz="4000" b="1" i="1" dirty="0"/>
              <a:t>The American Yawp: </a:t>
            </a:r>
            <a:r>
              <a:rPr lang="en-US" sz="4000" b="1" dirty="0"/>
              <a:t>Identification Terms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51DEE-B218-D9C4-291B-51893CC56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75" y="1139825"/>
            <a:ext cx="9144000" cy="5809269"/>
          </a:xfrm>
        </p:spPr>
      </p:pic>
    </p:spTree>
    <p:extLst>
      <p:ext uri="{BB962C8B-B14F-4D97-AF65-F5344CB8AC3E}">
        <p14:creationId xmlns:p14="http://schemas.microsoft.com/office/powerpoint/2010/main" val="238045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/>
          </a:bodyPr>
          <a:lstStyle/>
          <a:p>
            <a:r>
              <a:rPr lang="en-US" sz="4000" b="1" dirty="0"/>
              <a:t>Assigning </a:t>
            </a:r>
            <a:r>
              <a:rPr lang="en-US" sz="4000" b="1" i="1" dirty="0"/>
              <a:t>The American Yawp: </a:t>
            </a:r>
            <a:r>
              <a:rPr lang="en-US" sz="4000" b="1" dirty="0"/>
              <a:t>Links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93F595-69AD-5298-963E-F7CD54B1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03" y="1128940"/>
            <a:ext cx="9144000" cy="5809269"/>
          </a:xfrm>
        </p:spPr>
      </p:pic>
    </p:spTree>
    <p:extLst>
      <p:ext uri="{BB962C8B-B14F-4D97-AF65-F5344CB8AC3E}">
        <p14:creationId xmlns:p14="http://schemas.microsoft.com/office/powerpoint/2010/main" val="403913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852B-B7A1-4197-60D2-E6CB2557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The American Yawp </a:t>
            </a:r>
            <a:r>
              <a:rPr lang="en-US" b="1" dirty="0"/>
              <a:t>Audiobook Chapters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54FC-4E50-48C4-568C-4C8C9CD41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Brandon Pink, </a:t>
            </a:r>
            <a:r>
              <a:rPr lang="en-US" dirty="0" err="1"/>
              <a:t>AudioYawp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=VbjXJLPzW70&amp;list=PLyoa39DGYPzfaZj_Ekdiu-KqtkevgpXhq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306F8-8C3B-FCF9-9FEE-F1952362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13" y="2975040"/>
            <a:ext cx="6320971" cy="40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447B-4AA4-4AC7-7994-46317815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1" y="425871"/>
            <a:ext cx="4642651" cy="4265075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en-US" sz="1900" dirty="0">
              <a:solidFill>
                <a:srgbClr val="002060">
                  <a:alpha val="70000"/>
                </a:srgbClr>
              </a:solidFill>
            </a:endParaRPr>
          </a:p>
          <a:p>
            <a:r>
              <a:rPr lang="en-US" sz="3600" dirty="0">
                <a:solidFill>
                  <a:srgbClr val="002060">
                    <a:alpha val="70000"/>
                  </a:srgbClr>
                </a:solidFill>
              </a:rPr>
              <a:t>Revising Pedagogy</a:t>
            </a:r>
          </a:p>
          <a:p>
            <a:pPr lvl="1" indent="0">
              <a:spcBef>
                <a:spcPts val="400"/>
              </a:spcBef>
              <a:buNone/>
            </a:pPr>
            <a:r>
              <a:rPr lang="en-US" sz="2200" dirty="0">
                <a:solidFill>
                  <a:schemeClr val="tx2">
                    <a:alpha val="70000"/>
                  </a:schemeClr>
                </a:solidFill>
              </a:rPr>
              <a:t>Beyond textbook affordability</a:t>
            </a:r>
          </a:p>
          <a:p>
            <a:pPr lvl="1" indent="0">
              <a:spcBef>
                <a:spcPts val="400"/>
              </a:spcBef>
              <a:buNone/>
            </a:pPr>
            <a:r>
              <a:rPr lang="en-US" sz="2200" dirty="0">
                <a:solidFill>
                  <a:schemeClr val="tx2">
                    <a:alpha val="70000"/>
                  </a:schemeClr>
                </a:solidFill>
              </a:rPr>
              <a:t> Learner-centered pedagogy</a:t>
            </a:r>
          </a:p>
          <a:p>
            <a:pPr lvl="1" indent="0">
              <a:spcBef>
                <a:spcPts val="400"/>
              </a:spcBef>
              <a:buNone/>
            </a:pPr>
            <a:r>
              <a:rPr lang="en-US" sz="2200" dirty="0">
                <a:solidFill>
                  <a:schemeClr val="tx2">
                    <a:alpha val="70000"/>
                  </a:schemeClr>
                </a:solidFill>
              </a:rPr>
              <a:t>Success &amp; graduation </a:t>
            </a:r>
          </a:p>
          <a:p>
            <a:pPr lvl="1" indent="0">
              <a:spcBef>
                <a:spcPts val="400"/>
              </a:spcBef>
              <a:buNone/>
            </a:pPr>
            <a:endParaRPr lang="en-US" sz="2200" dirty="0">
              <a:solidFill>
                <a:schemeClr val="tx2">
                  <a:alpha val="70000"/>
                </a:schemeClr>
              </a:solidFill>
            </a:endParaRPr>
          </a:p>
          <a:p>
            <a:r>
              <a:rPr lang="en-US" sz="3600" dirty="0">
                <a:solidFill>
                  <a:srgbClr val="002060">
                    <a:alpha val="70000"/>
                  </a:srgbClr>
                </a:solidFill>
              </a:rPr>
              <a:t>Editable Content</a:t>
            </a:r>
          </a:p>
          <a:p>
            <a:pPr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t>Customize content</a:t>
            </a:r>
          </a:p>
          <a:p>
            <a:pPr lvl="1" indent="0">
              <a:buNone/>
            </a:pPr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  <a:p>
            <a:r>
              <a:rPr lang="en-US" sz="3600" dirty="0">
                <a:solidFill>
                  <a:srgbClr val="002060">
                    <a:alpha val="70000"/>
                  </a:srgbClr>
                </a:solidFill>
              </a:rPr>
              <a:t>Sharing OER Content</a:t>
            </a:r>
          </a:p>
          <a:p>
            <a:pPr lvl="1" indent="0">
              <a:buNone/>
            </a:pPr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Faculty and Students</a:t>
            </a:r>
          </a:p>
          <a:p>
            <a:pPr lvl="1" indent="0">
              <a:buNone/>
            </a:pPr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MERLOT, OER Commons, OpenStax, </a:t>
            </a:r>
            <a:r>
              <a:rPr lang="en-US" dirty="0" err="1">
                <a:solidFill>
                  <a:schemeClr val="tx2">
                    <a:alpha val="70000"/>
                  </a:schemeClr>
                </a:solidFill>
              </a:rPr>
              <a:t>LibreText</a:t>
            </a:r>
            <a:endParaRPr lang="en-US" dirty="0">
              <a:solidFill>
                <a:schemeClr val="tx2">
                  <a:alpha val="70000"/>
                </a:schemeClr>
              </a:solidFill>
            </a:endParaRPr>
          </a:p>
          <a:p>
            <a:pPr lvl="1" indent="0">
              <a:buNone/>
            </a:pPr>
            <a:endParaRPr lang="en-US" dirty="0">
              <a:solidFill>
                <a:schemeClr val="tx2">
                  <a:alpha val="70000"/>
                </a:schemeClr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0523BC0-9EA8-E5B5-E12F-B9339F802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057822"/>
              </p:ext>
            </p:extLst>
          </p:nvPr>
        </p:nvGraphicFramePr>
        <p:xfrm>
          <a:off x="5331345" y="245327"/>
          <a:ext cx="6385904" cy="534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F61F5C-4410-F372-BD16-3136C03927D5}"/>
              </a:ext>
            </a:extLst>
          </p:cNvPr>
          <p:cNvCxnSpPr>
            <a:cxnSpLocks/>
          </p:cNvCxnSpPr>
          <p:nvPr/>
        </p:nvCxnSpPr>
        <p:spPr>
          <a:xfrm>
            <a:off x="4467922" y="505522"/>
            <a:ext cx="0" cy="4943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5DBE1F-0712-064D-0B96-4C1CAC1A7165}"/>
              </a:ext>
            </a:extLst>
          </p:cNvPr>
          <p:cNvSpPr txBox="1"/>
          <p:nvPr/>
        </p:nvSpPr>
        <p:spPr>
          <a:xfrm>
            <a:off x="866097" y="5984488"/>
            <a:ext cx="980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Feedback: What’s the best way to stay in touch/share resources?</a:t>
            </a:r>
          </a:p>
        </p:txBody>
      </p:sp>
    </p:spTree>
    <p:extLst>
      <p:ext uri="{BB962C8B-B14F-4D97-AF65-F5344CB8AC3E}">
        <p14:creationId xmlns:p14="http://schemas.microsoft.com/office/powerpoint/2010/main" val="282853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holding mouse">
            <a:extLst>
              <a:ext uri="{FF2B5EF4-FFF2-40B4-BE49-F238E27FC236}">
                <a16:creationId xmlns:a16="http://schemas.microsoft.com/office/drawing/2014/main" id="{99A8A752-8CD1-6FFD-FDFF-CBB8A5D31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7063778" y="961829"/>
            <a:ext cx="5037800" cy="39855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0B2C6-3C8C-DFD3-E31B-D915D155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22" y="1097784"/>
            <a:ext cx="656959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Thank You!</a:t>
            </a:r>
            <a:br>
              <a:rPr lang="en-US" sz="4000" b="1"/>
            </a:br>
            <a:br>
              <a:rPr lang="en-US" sz="4000" b="1"/>
            </a:br>
            <a:r>
              <a:rPr lang="en-US" sz="4000" b="1"/>
              <a:t>Have a great weekend.</a:t>
            </a:r>
            <a:br>
              <a:rPr lang="en-US" sz="4000" b="1"/>
            </a:br>
            <a:br>
              <a:rPr lang="en-US" sz="2600" b="1"/>
            </a:br>
            <a:br>
              <a:rPr lang="en-US" sz="2600" b="1"/>
            </a:br>
            <a:endParaRPr lang="en-US" sz="2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AFE89-07C0-E49A-2CA6-416C785A7D2C}"/>
              </a:ext>
            </a:extLst>
          </p:cNvPr>
          <p:cNvSpPr txBox="1"/>
          <p:nvPr/>
        </p:nvSpPr>
        <p:spPr>
          <a:xfrm>
            <a:off x="8891130" y="1033346"/>
            <a:ext cx="2822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Anu Mande</a:t>
            </a:r>
            <a:br>
              <a:rPr lang="en-US"/>
            </a:br>
            <a:r>
              <a:rPr lang="en-US"/>
              <a:t>Fullerton College</a:t>
            </a:r>
            <a:br>
              <a:rPr lang="en-US"/>
            </a:br>
            <a:r>
              <a:rPr lang="en-US"/>
              <a:t>Email: amande@fullcoll.edu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2BF58-AD22-BEDE-D467-8DD03B6F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4"/>
            <a:ext cx="3494362" cy="540389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2021 Webinars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What are OER?</a:t>
            </a:r>
            <a:br>
              <a:rPr lang="en-US" sz="2800" dirty="0"/>
            </a:br>
            <a:r>
              <a:rPr lang="en-US" sz="20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Reuse, revise, remix, retain, redistribute</a:t>
            </a:r>
            <a:br>
              <a:rPr lang="en-US" sz="28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</a:br>
            <a:br>
              <a:rPr lang="en-US" sz="28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</a:br>
            <a:r>
              <a:rPr lang="en-US" sz="2800" dirty="0"/>
              <a:t>Where to find OER?</a:t>
            </a:r>
            <a:br>
              <a:rPr lang="en-US" sz="2800" dirty="0"/>
            </a:br>
            <a:r>
              <a:rPr lang="en-US" sz="20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  <a:hlinkClick r:id="rId2"/>
              </a:rPr>
              <a:t>Curated lists: US, Western, World History</a:t>
            </a:r>
            <a:br>
              <a:rPr lang="en-US" sz="20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</a:br>
            <a:br>
              <a:rPr lang="en-US" sz="28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</a:br>
            <a:r>
              <a:rPr lang="en-US" sz="2800" dirty="0"/>
              <a:t>Benefits of OER</a:t>
            </a:r>
            <a:br>
              <a:rPr lang="en-US" sz="2800" dirty="0"/>
            </a:br>
            <a:r>
              <a:rPr lang="en-US" sz="20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Faculty and Students</a:t>
            </a:r>
            <a:endParaRPr lang="en-US" sz="2000" dirty="0"/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447B-4AA4-4AC7-7994-46317815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87519"/>
            <a:ext cx="6498641" cy="534202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1900" dirty="0">
              <a:solidFill>
                <a:srgbClr val="00030C"/>
              </a:solidFill>
            </a:endParaRPr>
          </a:p>
          <a:p>
            <a:pPr marL="0" indent="0" algn="ctr">
              <a:buNone/>
            </a:pPr>
            <a:r>
              <a:rPr lang="en-US" sz="3900" dirty="0">
                <a:solidFill>
                  <a:srgbClr val="00030C"/>
                </a:solidFill>
              </a:rPr>
              <a:t>2022 Webinars</a:t>
            </a:r>
          </a:p>
          <a:p>
            <a:pPr marL="0" indent="0" algn="ctr">
              <a:buNone/>
            </a:pPr>
            <a:endParaRPr lang="en-US" sz="1900" dirty="0">
              <a:solidFill>
                <a:srgbClr val="002060">
                  <a:alpha val="70000"/>
                </a:srgbClr>
              </a:solidFill>
            </a:endParaRPr>
          </a:p>
          <a:p>
            <a:r>
              <a:rPr lang="en-US" sz="3600" dirty="0">
                <a:solidFill>
                  <a:srgbClr val="002060">
                    <a:alpha val="70000"/>
                  </a:srgbClr>
                </a:solidFill>
              </a:rPr>
              <a:t>Revising Pedagogy</a:t>
            </a:r>
          </a:p>
          <a:p>
            <a:pPr lvl="1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Beyond textbook affordability</a:t>
            </a:r>
          </a:p>
          <a:p>
            <a:pPr lvl="1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 Learner-centered pedagogy</a:t>
            </a:r>
          </a:p>
          <a:p>
            <a:pPr lvl="1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Success &amp; graduation </a:t>
            </a:r>
          </a:p>
          <a:p>
            <a:r>
              <a:rPr lang="en-US" sz="3600" dirty="0">
                <a:solidFill>
                  <a:srgbClr val="002060">
                    <a:alpha val="70000"/>
                  </a:srgbClr>
                </a:solidFill>
              </a:rPr>
              <a:t>Editable Content</a:t>
            </a:r>
          </a:p>
          <a:p>
            <a:pPr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t>Customize content</a:t>
            </a:r>
          </a:p>
          <a:p>
            <a:r>
              <a:rPr lang="en-US" sz="3600" dirty="0">
                <a:solidFill>
                  <a:srgbClr val="002060">
                    <a:alpha val="70000"/>
                  </a:srgbClr>
                </a:solidFill>
              </a:rPr>
              <a:t>Sharing OER Content</a:t>
            </a:r>
          </a:p>
          <a:p>
            <a:pPr lvl="1" indent="0">
              <a:buNone/>
            </a:pPr>
            <a:r>
              <a:rPr lang="en-US" sz="16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Faculty and Students</a:t>
            </a:r>
          </a:p>
          <a:p>
            <a:pPr lvl="1" indent="0">
              <a:buNone/>
            </a:pPr>
            <a:r>
              <a:rPr lang="en-US" sz="1600" dirty="0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MERLOT, OER Commons, OpenStax, </a:t>
            </a:r>
            <a:r>
              <a:rPr lang="en-US" sz="1600" dirty="0" err="1">
                <a:solidFill>
                  <a:schemeClr val="tx2">
                    <a:lumMod val="75000"/>
                    <a:lumOff val="25000"/>
                    <a:alpha val="70000"/>
                  </a:schemeClr>
                </a:solidFill>
              </a:rPr>
              <a:t>LibreText</a:t>
            </a:r>
            <a:endParaRPr lang="en-US" sz="1600" dirty="0">
              <a:solidFill>
                <a:schemeClr val="tx2">
                  <a:lumMod val="75000"/>
                  <a:lumOff val="25000"/>
                  <a:alpha val="70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04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61AB9-170F-D5EE-142F-C0610B64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6" y="1161288"/>
            <a:ext cx="2259644" cy="4526280"/>
          </a:xfrm>
        </p:spPr>
        <p:txBody>
          <a:bodyPr>
            <a:normAutofit/>
          </a:bodyPr>
          <a:lstStyle/>
          <a:p>
            <a:r>
              <a:rPr lang="en-US" sz="3600" b="1" dirty="0"/>
              <a:t>Discussion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E630DD-F601-C28A-5082-B2E969F73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81657"/>
              </p:ext>
            </p:extLst>
          </p:nvPr>
        </p:nvGraphicFramePr>
        <p:xfrm>
          <a:off x="3100711" y="261257"/>
          <a:ext cx="8793364" cy="649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07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BBB0-2ED1-B77A-74D9-135C154F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Panelists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6BF55E5-88D4-8FA4-79FE-940A74B94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64328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14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Hypothes.is</a:t>
            </a:r>
            <a:r>
              <a:rPr lang="en-US" sz="4000" b="1" dirty="0"/>
              <a:t> for </a:t>
            </a:r>
            <a:r>
              <a:rPr lang="en-US" sz="4000" b="1" i="1" dirty="0"/>
              <a:t>The American Yawp: </a:t>
            </a:r>
            <a:r>
              <a:rPr lang="en-US" sz="4000" b="1" dirty="0"/>
              <a:t>Identifications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FD94E2-0AE0-BDA6-A066-FD9DE1792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73" y="1338713"/>
            <a:ext cx="9133056" cy="58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Hypothes.is</a:t>
            </a:r>
            <a:r>
              <a:rPr lang="en-US" sz="4000" b="1" dirty="0"/>
              <a:t> for </a:t>
            </a:r>
            <a:r>
              <a:rPr lang="en-US" sz="4000" b="1" i="1" dirty="0"/>
              <a:t>The American Yawp: </a:t>
            </a:r>
            <a:r>
              <a:rPr lang="en-US" sz="4000" b="1" dirty="0"/>
              <a:t>Links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681B8-0D8E-4035-00E4-1B319CF2E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75" y="1338714"/>
            <a:ext cx="9144000" cy="5809269"/>
          </a:xfrm>
        </p:spPr>
      </p:pic>
    </p:spTree>
    <p:extLst>
      <p:ext uri="{BB962C8B-B14F-4D97-AF65-F5344CB8AC3E}">
        <p14:creationId xmlns:p14="http://schemas.microsoft.com/office/powerpoint/2010/main" val="387611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Hypothes.is</a:t>
            </a:r>
            <a:r>
              <a:rPr lang="en-US" sz="4000" b="1" dirty="0"/>
              <a:t> for </a:t>
            </a:r>
            <a:r>
              <a:rPr lang="en-US" sz="4000" b="1" i="1" dirty="0"/>
              <a:t>The American Yawp: </a:t>
            </a:r>
            <a:r>
              <a:rPr lang="en-US" sz="4000" b="1" dirty="0"/>
              <a:t>Links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8576C3-CC9C-47D3-F29D-75E6AF762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76" y="1139825"/>
            <a:ext cx="9144000" cy="5809269"/>
          </a:xfrm>
        </p:spPr>
      </p:pic>
    </p:spTree>
    <p:extLst>
      <p:ext uri="{BB962C8B-B14F-4D97-AF65-F5344CB8AC3E}">
        <p14:creationId xmlns:p14="http://schemas.microsoft.com/office/powerpoint/2010/main" val="226060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Instructor-Created Chapter Question Banks</a:t>
            </a:r>
            <a:br>
              <a:rPr lang="en-US" sz="4000" b="1" dirty="0"/>
            </a:br>
            <a:r>
              <a:rPr lang="en-US" sz="4000" b="1" dirty="0"/>
              <a:t>for </a:t>
            </a:r>
            <a:r>
              <a:rPr lang="en-US" sz="4000" b="1" i="1" dirty="0"/>
              <a:t>The American Yawp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2BD42-71AE-0DF9-357C-95A90A3B2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89" y="1338714"/>
            <a:ext cx="9144000" cy="5809269"/>
          </a:xfrm>
        </p:spPr>
      </p:pic>
    </p:spTree>
    <p:extLst>
      <p:ext uri="{BB962C8B-B14F-4D97-AF65-F5344CB8AC3E}">
        <p14:creationId xmlns:p14="http://schemas.microsoft.com/office/powerpoint/2010/main" val="152144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54E5-C86D-A338-C5CA-8E474E62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588"/>
          </a:xfrm>
        </p:spPr>
        <p:txBody>
          <a:bodyPr>
            <a:normAutofit/>
          </a:bodyPr>
          <a:lstStyle/>
          <a:p>
            <a:r>
              <a:rPr lang="en-US" sz="4000" b="1" dirty="0"/>
              <a:t>Assigning </a:t>
            </a:r>
            <a:r>
              <a:rPr lang="en-US" sz="4000" b="1" i="1" dirty="0"/>
              <a:t>The American Yawp: </a:t>
            </a:r>
            <a:r>
              <a:rPr lang="en-US" sz="4000" b="1" dirty="0"/>
              <a:t>Module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D4A736-0DCC-2982-4153-8139626A6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61" y="1338714"/>
            <a:ext cx="9144000" cy="5809269"/>
          </a:xfrm>
        </p:spPr>
      </p:pic>
    </p:spTree>
    <p:extLst>
      <p:ext uri="{BB962C8B-B14F-4D97-AF65-F5344CB8AC3E}">
        <p14:creationId xmlns:p14="http://schemas.microsoft.com/office/powerpoint/2010/main" val="272729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317</Words>
  <Application>Microsoft Macintosh PowerPoint</Application>
  <PresentationFormat>Widescreen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Handwriting</vt:lpstr>
      <vt:lpstr>Office Theme</vt:lpstr>
      <vt:lpstr>Planning a Course with OER</vt:lpstr>
      <vt:lpstr>2021 Webinars   What are OER? Reuse, revise, remix, retain, redistribute  Where to find OER? Curated lists: US, Western, World History  Benefits of OER Faculty and Students</vt:lpstr>
      <vt:lpstr>Discussion</vt:lpstr>
      <vt:lpstr>Panelists</vt:lpstr>
      <vt:lpstr>Hypothes.is for The American Yawp: Identifications</vt:lpstr>
      <vt:lpstr>Hypothes.is for The American Yawp: Links</vt:lpstr>
      <vt:lpstr>Hypothes.is for The American Yawp: Links</vt:lpstr>
      <vt:lpstr>Instructor-Created Chapter Question Banks for The American Yawp</vt:lpstr>
      <vt:lpstr>Assigning The American Yawp: Module</vt:lpstr>
      <vt:lpstr>Assigning The American Yawp: Identification Terms</vt:lpstr>
      <vt:lpstr>Assigning The American Yawp: Links</vt:lpstr>
      <vt:lpstr>The American Yawp Audiobook Chapters</vt:lpstr>
      <vt:lpstr>PowerPoint Presentation</vt:lpstr>
      <vt:lpstr>Thank You!  Have a great weekend.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Course with OER</dc:title>
  <dc:creator>Anupama Mande</dc:creator>
  <cp:lastModifiedBy>Anupama Mande</cp:lastModifiedBy>
  <cp:revision>27</cp:revision>
  <dcterms:created xsi:type="dcterms:W3CDTF">2022-04-21T19:07:55Z</dcterms:created>
  <dcterms:modified xsi:type="dcterms:W3CDTF">2022-04-22T19:24:50Z</dcterms:modified>
</cp:coreProperties>
</file>