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5"/>
    <p:sldMasterId id="2147483699" r:id="rId6"/>
    <p:sldMasterId id="2147483700" r:id="rId7"/>
    <p:sldMasterId id="2147483701" r:id="rId8"/>
    <p:sldMasterId id="214748370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Lst>
  <p:sldSz cy="6858000" cx="12192000"/>
  <p:notesSz cx="6858000" cy="9144000"/>
  <p:embeddedFontLst>
    <p:embeddedFont>
      <p:font typeface="Overlock"/>
      <p:regular r:id="rId42"/>
      <p:bold r:id="rId43"/>
      <p:italic r:id="rId44"/>
      <p:boldItalic r:id="rId45"/>
    </p:embeddedFont>
    <p:embeddedFont>
      <p:font typeface="PT Sans Narrow"/>
      <p:regular r:id="rId46"/>
      <p:bold r:id="rId47"/>
    </p:embeddedFont>
    <p:embeddedFont>
      <p:font typeface="Source Sans Pro"/>
      <p:regular r:id="rId48"/>
      <p:bold r:id="rId49"/>
      <p:italic r:id="rId50"/>
      <p:boldItalic r:id="rId51"/>
    </p:embeddedFont>
    <p:embeddedFont>
      <p:font typeface="Open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4169656-2A3F-4A3F-B86F-DC4776D6431B}">
  <a:tblStyle styleId="{A4169656-2A3F-4A3F-B86F-DC4776D6431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font" Target="fonts/Overlock-regular.fntdata"/><Relationship Id="rId41" Type="http://schemas.openxmlformats.org/officeDocument/2006/relationships/slide" Target="slides/slide31.xml"/><Relationship Id="rId44" Type="http://schemas.openxmlformats.org/officeDocument/2006/relationships/font" Target="fonts/Overlock-italic.fntdata"/><Relationship Id="rId43" Type="http://schemas.openxmlformats.org/officeDocument/2006/relationships/font" Target="fonts/Overlock-bold.fntdata"/><Relationship Id="rId46" Type="http://schemas.openxmlformats.org/officeDocument/2006/relationships/font" Target="fonts/PTSansNarrow-regular.fntdata"/><Relationship Id="rId45" Type="http://schemas.openxmlformats.org/officeDocument/2006/relationships/font" Target="fonts/Overlock-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SourceSansPro-regular.fntdata"/><Relationship Id="rId47" Type="http://schemas.openxmlformats.org/officeDocument/2006/relationships/font" Target="fonts/PTSansNarrow-bold.fntdata"/><Relationship Id="rId49" Type="http://schemas.openxmlformats.org/officeDocument/2006/relationships/font" Target="fonts/SourceSansPro-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SourceSansPro-boldItalic.fntdata"/><Relationship Id="rId50" Type="http://schemas.openxmlformats.org/officeDocument/2006/relationships/font" Target="fonts/SourceSansPro-italic.fntdata"/><Relationship Id="rId53" Type="http://schemas.openxmlformats.org/officeDocument/2006/relationships/font" Target="fonts/OpenSans-bold.fntdata"/><Relationship Id="rId52" Type="http://schemas.openxmlformats.org/officeDocument/2006/relationships/font" Target="fonts/OpenSans-regular.fntdata"/><Relationship Id="rId11" Type="http://schemas.openxmlformats.org/officeDocument/2006/relationships/slide" Target="slides/slide1.xml"/><Relationship Id="rId55" Type="http://schemas.openxmlformats.org/officeDocument/2006/relationships/font" Target="fonts/OpenSans-boldItalic.fntdata"/><Relationship Id="rId10" Type="http://schemas.openxmlformats.org/officeDocument/2006/relationships/notesMaster" Target="notesMasters/notesMaster1.xml"/><Relationship Id="rId54" Type="http://schemas.openxmlformats.org/officeDocument/2006/relationships/font" Target="fonts/OpenSans-italic.fntdata"/><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isetl.org/ijtlhe/pdf/IJTLHE3386.pdf" TargetMode="External"/><Relationship Id="rId3" Type="http://schemas.openxmlformats.org/officeDocument/2006/relationships/hyperlink" Target="http://www.isetl.org/ijtlhe/pdf/IJTLHE3386.pdf" TargetMode="External"/><Relationship Id="rId4" Type="http://schemas.openxmlformats.org/officeDocument/2006/relationships/hyperlink" Target="http://www.isetl.org/ijtlhe/pdf/IJTLHE3386.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side.scc.losrios.edu/faculty/curriculum/open-educational-resources/oer-graph-sample-course-success-rates-by-ethnicity" TargetMode="External"/><Relationship Id="rId3" Type="http://schemas.openxmlformats.org/officeDocument/2006/relationships/hyperlink" Target="https://inside.scc.losrios.edu/faculty/curriculum/open-educational-resources/oer-graph-sample-course-success-rates-by-ethnicity"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xploerercourse.org/en/modules/week%203/week-3.2/" TargetMode="External"/><Relationship Id="rId3" Type="http://schemas.openxmlformats.org/officeDocument/2006/relationships/hyperlink" Target="http://www.olnet.org/node/68" TargetMode="External"/><Relationship Id="rId4" Type="http://schemas.openxmlformats.org/officeDocument/2006/relationships/hyperlink" Target="http://creativecommons.org/licenses/by/2.0/uk/" TargetMode="External"/><Relationship Id="rId5" Type="http://schemas.openxmlformats.org/officeDocument/2006/relationships/hyperlink" Target="https://flic.kr/p/YzcN87" TargetMode="External"/><Relationship Id="rId6" Type="http://schemas.openxmlformats.org/officeDocument/2006/relationships/hyperlink" Target="https://creativecommons.org/licenses/by/2.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ccoer.org/edi/looking-for-images-that-reflect-edi/" TargetMode="External"/><Relationship Id="rId3" Type="http://schemas.openxmlformats.org/officeDocument/2006/relationships/hyperlink" Target="https://en.wikipedia.org/wiki/List_of_most_popular_given_names" TargetMode="External"/><Relationship Id="rId4" Type="http://schemas.openxmlformats.org/officeDocument/2006/relationships/hyperlink" Target="https://pixabay.com/photos/fashion-shoes-high-heels-style-601557/" TargetMode="External"/><Relationship Id="rId9" Type="http://schemas.openxmlformats.org/officeDocument/2006/relationships/hyperlink" Target="https://pixabay.com/service/license/" TargetMode="External"/><Relationship Id="rId5" Type="http://schemas.openxmlformats.org/officeDocument/2006/relationships/hyperlink" Target="https://pixabay.com/users/stokpic-692575/" TargetMode="External"/><Relationship Id="rId6" Type="http://schemas.openxmlformats.org/officeDocument/2006/relationships/hyperlink" Target="https://pixabay.com/service/license/" TargetMode="External"/><Relationship Id="rId7" Type="http://schemas.openxmlformats.org/officeDocument/2006/relationships/hyperlink" Target="https://pixabay.com/photos/shoes-high-heels-women-gray-shoes-1676398/" TargetMode="External"/><Relationship Id="rId8" Type="http://schemas.openxmlformats.org/officeDocument/2006/relationships/hyperlink" Target="https://pixabay.com/users/agnali-3087927/"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view/rotelgrant/home"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thematikoi.net/p0/"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1a62f18220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1a62f18220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11a62f18220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1a62f18220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1a62f18220_0_6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228600" lvl="0" marL="457200" rtl="0" algn="l">
              <a:lnSpc>
                <a:spcPct val="115000"/>
              </a:lnSpc>
              <a:spcBef>
                <a:spcPts val="0"/>
              </a:spcBef>
              <a:spcAft>
                <a:spcPts val="0"/>
              </a:spcAft>
              <a:buClr>
                <a:schemeClr val="dk1"/>
              </a:buClr>
              <a:buSzPts val="1400"/>
              <a:buNone/>
            </a:pPr>
            <a:r>
              <a:rPr lang="en-US">
                <a:solidFill>
                  <a:schemeClr val="dk1"/>
                </a:solidFill>
              </a:rPr>
              <a:t>Study looking at change in grades (column 1) and change in the number of DFWs (column 2).</a:t>
            </a:r>
            <a:endParaRPr>
              <a:solidFill>
                <a:schemeClr val="dk1"/>
              </a:solidFill>
            </a:endParaRPr>
          </a:p>
          <a:p>
            <a:pPr indent="-228600" lvl="0" marL="457200" rtl="0" algn="l">
              <a:lnSpc>
                <a:spcPct val="115000"/>
              </a:lnSpc>
              <a:spcBef>
                <a:spcPts val="0"/>
              </a:spcBef>
              <a:spcAft>
                <a:spcPts val="0"/>
              </a:spcAft>
              <a:buClr>
                <a:schemeClr val="dk1"/>
              </a:buClr>
              <a:buSzPts val="1400"/>
              <a:buNone/>
            </a:pPr>
            <a:r>
              <a:rPr lang="en-US">
                <a:solidFill>
                  <a:schemeClr val="dk1"/>
                </a:solidFill>
              </a:rPr>
              <a:t>Note that ALL student groups increase the overall course grade by almost a full letter grade.</a:t>
            </a:r>
            <a:endParaRPr>
              <a:solidFill>
                <a:schemeClr val="dk1"/>
              </a:solidFill>
            </a:endParaRPr>
          </a:p>
          <a:p>
            <a:pPr indent="-228600" lvl="0" marL="457200" rtl="0" algn="l">
              <a:lnSpc>
                <a:spcPct val="115000"/>
              </a:lnSpc>
              <a:spcBef>
                <a:spcPts val="0"/>
              </a:spcBef>
              <a:spcAft>
                <a:spcPts val="0"/>
              </a:spcAft>
              <a:buClr>
                <a:schemeClr val="dk1"/>
              </a:buClr>
              <a:buSzPts val="1400"/>
              <a:buNone/>
            </a:pPr>
            <a:r>
              <a:rPr lang="en-US">
                <a:solidFill>
                  <a:schemeClr val="dk1"/>
                </a:solidFill>
              </a:rPr>
              <a:t>Compare Pell and non-Pell eligible students (“Federal </a:t>
            </a:r>
            <a:r>
              <a:rPr i="1" lang="en-US">
                <a:solidFill>
                  <a:schemeClr val="dk1"/>
                </a:solidFill>
              </a:rPr>
              <a:t>Pell Grants</a:t>
            </a:r>
            <a:r>
              <a:rPr lang="en-US">
                <a:solidFill>
                  <a:schemeClr val="dk1"/>
                </a:solidFill>
              </a:rPr>
              <a:t> usually are awarded only to undergraduate students who display exceptional financial need”</a:t>
            </a:r>
            <a:endParaRPr>
              <a:solidFill>
                <a:schemeClr val="dk1"/>
              </a:solidFill>
            </a:endParaRPr>
          </a:p>
          <a:p>
            <a:pPr indent="-228600" lvl="1" marL="914400" rtl="0" algn="l">
              <a:lnSpc>
                <a:spcPct val="115000"/>
              </a:lnSpc>
              <a:spcBef>
                <a:spcPts val="0"/>
              </a:spcBef>
              <a:spcAft>
                <a:spcPts val="0"/>
              </a:spcAft>
              <a:buClr>
                <a:schemeClr val="dk1"/>
              </a:buClr>
              <a:buSzPts val="1400"/>
              <a:buNone/>
            </a:pPr>
            <a:r>
              <a:rPr lang="en-US">
                <a:solidFill>
                  <a:schemeClr val="dk1"/>
                </a:solidFill>
              </a:rPr>
              <a:t>Pell eligible students had a much bigger boost</a:t>
            </a:r>
            <a:endParaRPr>
              <a:solidFill>
                <a:schemeClr val="dk1"/>
              </a:solidFill>
            </a:endParaRPr>
          </a:p>
          <a:p>
            <a:pPr indent="-228600" lvl="1" marL="914400" rtl="0" algn="l">
              <a:lnSpc>
                <a:spcPct val="115000"/>
              </a:lnSpc>
              <a:spcBef>
                <a:spcPts val="0"/>
              </a:spcBef>
              <a:spcAft>
                <a:spcPts val="0"/>
              </a:spcAft>
              <a:buClr>
                <a:schemeClr val="dk1"/>
              </a:buClr>
              <a:buSzPts val="1400"/>
              <a:buNone/>
            </a:pPr>
            <a:r>
              <a:rPr lang="en-US">
                <a:solidFill>
                  <a:schemeClr val="dk1"/>
                </a:solidFill>
              </a:rPr>
              <a:t>Not surprising because cost is still a factor</a:t>
            </a:r>
            <a:endParaRPr>
              <a:solidFill>
                <a:schemeClr val="dk1"/>
              </a:solidFill>
            </a:endParaRPr>
          </a:p>
          <a:p>
            <a:pPr indent="-228600" lvl="0" marL="457200" rtl="0" algn="l">
              <a:lnSpc>
                <a:spcPct val="115000"/>
              </a:lnSpc>
              <a:spcBef>
                <a:spcPts val="0"/>
              </a:spcBef>
              <a:spcAft>
                <a:spcPts val="0"/>
              </a:spcAft>
              <a:buClr>
                <a:schemeClr val="dk1"/>
              </a:buClr>
              <a:buSzPts val="1400"/>
              <a:buNone/>
            </a:pPr>
            <a:r>
              <a:rPr lang="en-US">
                <a:solidFill>
                  <a:schemeClr val="dk1"/>
                </a:solidFill>
              </a:rPr>
              <a:t>Non-white students also had a larger boost</a:t>
            </a:r>
            <a:endParaRPr>
              <a:solidFill>
                <a:schemeClr val="dk1"/>
              </a:solidFill>
            </a:endParaRPr>
          </a:p>
          <a:p>
            <a:pPr indent="-228600" lvl="1" marL="914400" rtl="0" algn="l">
              <a:lnSpc>
                <a:spcPct val="115000"/>
              </a:lnSpc>
              <a:spcBef>
                <a:spcPts val="0"/>
              </a:spcBef>
              <a:spcAft>
                <a:spcPts val="0"/>
              </a:spcAft>
              <a:buClr>
                <a:schemeClr val="dk1"/>
              </a:buClr>
              <a:buSzPts val="1400"/>
              <a:buNone/>
            </a:pPr>
            <a:r>
              <a:rPr lang="en-US">
                <a:solidFill>
                  <a:schemeClr val="dk1"/>
                </a:solidFill>
              </a:rPr>
              <a:t>So, it’s not JUST cost</a:t>
            </a:r>
            <a:endParaRPr>
              <a:solidFill>
                <a:schemeClr val="dk1"/>
              </a:solidFill>
            </a:endParaRPr>
          </a:p>
          <a:p>
            <a:pPr indent="-228600" lvl="0" marL="457200" rtl="0" algn="l">
              <a:lnSpc>
                <a:spcPct val="115000"/>
              </a:lnSpc>
              <a:spcBef>
                <a:spcPts val="0"/>
              </a:spcBef>
              <a:spcAft>
                <a:spcPts val="0"/>
              </a:spcAft>
              <a:buClr>
                <a:schemeClr val="dk1"/>
              </a:buClr>
              <a:buSzPts val="1400"/>
              <a:buNone/>
            </a:pPr>
            <a:r>
              <a:rPr lang="en-US">
                <a:solidFill>
                  <a:schemeClr val="dk1"/>
                </a:solidFill>
              </a:rPr>
              <a:t>Part-Time students had the largest boost</a:t>
            </a:r>
            <a:endParaRPr>
              <a:solidFill>
                <a:schemeClr val="dk1"/>
              </a:solidFill>
            </a:endParaRPr>
          </a:p>
          <a:p>
            <a:pPr indent="0" lvl="0" marL="0" rtl="0" algn="l">
              <a:lnSpc>
                <a:spcPct val="115000"/>
              </a:lnSpc>
              <a:spcBef>
                <a:spcPts val="0"/>
              </a:spcBef>
              <a:spcAft>
                <a:spcPts val="0"/>
              </a:spcAft>
              <a:buClr>
                <a:schemeClr val="dk1"/>
              </a:buClr>
              <a:buSzPts val="8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800"/>
              <a:buFont typeface="Arial"/>
              <a:buNone/>
            </a:pPr>
            <a:r>
              <a:rPr lang="en-US">
                <a:solidFill>
                  <a:schemeClr val="dk1"/>
                </a:solidFill>
              </a:rPr>
              <a:t>Source: AAC&amp;U, University of Georgia </a:t>
            </a:r>
            <a:r>
              <a:rPr i="1" lang="en-US" u="sng">
                <a:solidFill>
                  <a:srgbClr val="0563C1"/>
                </a:solidFill>
                <a:hlinkClick r:id="rId2">
                  <a:extLst>
                    <a:ext uri="{A12FA001-AC4F-418D-AE19-62706E023703}">
                      <ahyp:hlinkClr val="tx"/>
                    </a:ext>
                  </a:extLst>
                </a:hlinkClick>
              </a:rPr>
              <a:t>The Impact of Open Educational Resources on Various Student Success Metrics</a:t>
            </a:r>
            <a:r>
              <a:rPr lang="en-US" u="sng">
                <a:solidFill>
                  <a:srgbClr val="0563C1"/>
                </a:solidFill>
                <a:hlinkClick r:id="rId3">
                  <a:extLst>
                    <a:ext uri="{A12FA001-AC4F-418D-AE19-62706E023703}">
                      <ahyp:hlinkClr val="tx"/>
                    </a:ext>
                  </a:extLst>
                </a:hlinkClick>
              </a:rPr>
              <a:t>,  in International Journal of Teaching and Learning in Higher Education, 2018</a:t>
            </a:r>
            <a:endParaRPr u="sng">
              <a:solidFill>
                <a:srgbClr val="0563C1"/>
              </a:solidFill>
              <a:hlinkClick r:id="rId4">
                <a:extLst>
                  <a:ext uri="{A12FA001-AC4F-418D-AE19-62706E023703}">
                    <ahyp:hlinkClr val="tx"/>
                  </a:ext>
                </a:extLst>
              </a:hlinkClick>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1a62f18220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1a62f18220_0_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Talking points:</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Let’s delve into the “non-white” category a bit further.</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Study at a California Community College that looked at ethnic groups more directly</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Comparing pass rates for classes using OER to sections of the same courses that did not use OERs</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Comparing same courses is important for consistency</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The success rates are higher for all groups when using OER than when not using OER. (at least slightly)</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But the difference in improvement is much more pronounced for certain groups</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African American - 6.4% difference</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Asian - 4.3% </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Filipino - 4.2% difference</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Hispanic/Latino - 3.8%</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Pacific Islander - 13.6% (but the N is small)</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Native American - 37.5% (but the N is small)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20000"/>
              </a:lnSpc>
              <a:spcBef>
                <a:spcPts val="750"/>
              </a:spcBef>
              <a:spcAft>
                <a:spcPts val="0"/>
              </a:spcAft>
              <a:buClr>
                <a:schemeClr val="dk1"/>
              </a:buClr>
              <a:buSzPts val="1600"/>
              <a:buFont typeface="Arial"/>
              <a:buNone/>
            </a:pPr>
            <a:r>
              <a:rPr lang="en-US">
                <a:solidFill>
                  <a:srgbClr val="44546A"/>
                </a:solidFill>
              </a:rPr>
              <a:t>Source:</a:t>
            </a:r>
            <a:r>
              <a:rPr lang="en-US" u="sng">
                <a:solidFill>
                  <a:schemeClr val="hlink"/>
                </a:solidFill>
                <a:hlinkClick r:id="rId2"/>
              </a:rPr>
              <a:t> </a:t>
            </a:r>
            <a:r>
              <a:rPr lang="en-US" u="sng">
                <a:solidFill>
                  <a:schemeClr val="hlink"/>
                </a:solidFill>
                <a:highlight>
                  <a:schemeClr val="lt1"/>
                </a:highlight>
                <a:hlinkClick r:id="rId3"/>
              </a:rPr>
              <a:t>Sample Course Success Rates by Ethnicity </a:t>
            </a:r>
            <a:endParaRPr>
              <a:solidFill>
                <a:srgbClr val="44546A"/>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Data</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Overall success: non OER 55.5% (N=1,143), OER 61.9% (N=452)</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Asian success: non OER 78% (N=2,021),OER 82.3% (N=690 )</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Filipino success: non OER 72.3% (N=391),OER 76.5% (N= 141)</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Hispanic/Latino success: non OER 66.5% (N=4,484 ),OER 70.3% (N=1,580 )</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Multi-race success: non OER 66.1% (N=896 ),OER 69% (N=402)</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Native American success: non OER 41.4% (N=27),OER 78.9% (N=16)</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Pacific Islander success: non OER 57% (N=168),OER 70.6% (N=63)</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White success: non OER 76.7% (N=3,081),OER 77.2% (N=1,116)</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3" name="Google Shape;44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terms "open content" and "open educational resources" describe any copyrightable work (traditionally excluding software, which is described by other terms like "open source") that is licensed in a manner that provides users with free and perpetual permission to engage in the 5R activities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Reuse - the right to use the content in a wide range of ways (e.g., in a class, in a study group, on a website, in a video)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Revise - the right to adapt, adjust, modify, or alter the content itself (e.g., translate the content into another language)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Remix - the right to combine the original or revised content with other material to create something new (e.g., incorporate the content into a mashup)</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Redistribute - the right to share copies of the original content, your revisions, or your remixes with others (e.g., give a copy of the content to a friend)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Retain - the right to make, own, and control copies of the content (e.g., download, duplicate, store, and manage)</a:t>
            </a:r>
            <a:endParaRPr/>
          </a:p>
          <a:p>
            <a:pPr indent="0" lvl="0" marL="0" rtl="0" algn="l">
              <a:spcBef>
                <a:spcPts val="0"/>
              </a:spcBef>
              <a:spcAft>
                <a:spcPts val="0"/>
              </a:spcAft>
              <a:buNone/>
            </a:pPr>
            <a:r>
              <a:t/>
            </a:r>
            <a:endParaRPr/>
          </a:p>
        </p:txBody>
      </p:sp>
      <p:sp>
        <p:nvSpPr>
          <p:cNvPr id="453" name="Google Shape;45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1a62f18220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1a62f18220_0_5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Large and small changes are possible with OER that might provide a variety of benefits.  All without having to wonder if the changes you make are ok from a copyright standpoint. (Is this fair use? What are those educational exceptions again?)  I heard a wonderful story at this year’s OER summit about a professor who changed the names in the textbook examples to reflect the diversity of their classroom.</a:t>
            </a:r>
            <a:endParaRPr/>
          </a:p>
          <a:p>
            <a:pPr indent="0" lvl="0" marL="0" rtl="0" algn="l">
              <a:spcBef>
                <a:spcPts val="0"/>
              </a:spcBef>
              <a:spcAft>
                <a:spcPts val="0"/>
              </a:spcAft>
              <a:buNone/>
            </a:pPr>
            <a:r>
              <a:rPr lang="en-US"/>
              <a:t>For some, using OER is a bridge to Open Pedagogical Practices (OEP) such as having students themselves play with the OER and make the above changes, that then get passed on to the next cohort of students.  Isn’t playing how humans learn?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i="1" lang="en-US">
                <a:solidFill>
                  <a:schemeClr val="dk1"/>
                </a:solidFill>
              </a:rPr>
              <a:t>Content of this slide is from the P2PU course Learning to (Re)Use OER </a:t>
            </a:r>
            <a:r>
              <a:rPr i="1" lang="en-US" u="sng">
                <a:solidFill>
                  <a:schemeClr val="hlink"/>
                </a:solidFill>
                <a:hlinkClick r:id="rId2"/>
              </a:rPr>
              <a:t>week 3 materials</a:t>
            </a:r>
            <a:r>
              <a:rPr i="1" lang="en-US">
                <a:solidFill>
                  <a:schemeClr val="dk1"/>
                </a:solidFill>
              </a:rPr>
              <a:t>, which was itself adapted from </a:t>
            </a:r>
            <a:r>
              <a:rPr i="1" lang="en-US">
                <a:solidFill>
                  <a:srgbClr val="5F9EA0"/>
                </a:solidFill>
                <a:highlight>
                  <a:srgbClr val="FFFFFF"/>
                </a:highlight>
                <a:uFill>
                  <a:noFill/>
                </a:uFill>
                <a:hlinkClick r:id="rId3">
                  <a:extLst>
                    <a:ext uri="{A12FA001-AC4F-418D-AE19-62706E023703}">
                      <ahyp:hlinkClr val="tx"/>
                    </a:ext>
                  </a:extLst>
                </a:hlinkClick>
              </a:rPr>
              <a:t>Why remix an Open Educational Resource?</a:t>
            </a:r>
            <a:r>
              <a:rPr i="1" lang="en-US">
                <a:solidFill>
                  <a:srgbClr val="515665"/>
                </a:solidFill>
                <a:highlight>
                  <a:srgbClr val="FFFFFF"/>
                </a:highlight>
              </a:rPr>
              <a:t> </a:t>
            </a:r>
            <a:r>
              <a:rPr i="1" lang="en-US">
                <a:highlight>
                  <a:srgbClr val="FFFFFF"/>
                </a:highlight>
              </a:rPr>
              <a:t>written by Liam Green-Hughes under</a:t>
            </a:r>
            <a:r>
              <a:rPr i="1" lang="en-US">
                <a:solidFill>
                  <a:srgbClr val="515665"/>
                </a:solidFill>
                <a:highlight>
                  <a:srgbClr val="FFFFFF"/>
                </a:highlight>
              </a:rPr>
              <a:t> </a:t>
            </a:r>
            <a:r>
              <a:rPr i="1" lang="en-US">
                <a:solidFill>
                  <a:srgbClr val="5F9EA0"/>
                </a:solidFill>
                <a:highlight>
                  <a:srgbClr val="FFFFFF"/>
                </a:highlight>
                <a:uFill>
                  <a:noFill/>
                </a:uFill>
                <a:hlinkClick r:id="rId4">
                  <a:extLst>
                    <a:ext uri="{A12FA001-AC4F-418D-AE19-62706E023703}">
                      <ahyp:hlinkClr val="tx"/>
                    </a:ext>
                  </a:extLst>
                </a:hlinkClick>
              </a:rPr>
              <a:t>CC BY</a:t>
            </a:r>
            <a:r>
              <a:rPr i="1" lang="en-US"/>
              <a:t>.</a:t>
            </a:r>
            <a:endParaRPr i="1"/>
          </a:p>
          <a:p>
            <a:pPr indent="0" lvl="0" marL="0" rtl="0" algn="l">
              <a:spcBef>
                <a:spcPts val="0"/>
              </a:spcBef>
              <a:spcAft>
                <a:spcPts val="0"/>
              </a:spcAft>
              <a:buNone/>
            </a:pPr>
            <a:r>
              <a:rPr i="1" lang="en-US" u="sng">
                <a:solidFill>
                  <a:schemeClr val="hlink"/>
                </a:solidFill>
                <a:hlinkClick r:id="rId5"/>
              </a:rPr>
              <a:t>Sandbox</a:t>
            </a:r>
            <a:r>
              <a:rPr i="1" lang="en-US"/>
              <a:t> by SurFeRGiRL20 is licensed under</a:t>
            </a:r>
            <a:r>
              <a:rPr i="1" lang="en-US" u="sng">
                <a:solidFill>
                  <a:schemeClr val="hlink"/>
                </a:solidFill>
                <a:hlinkClick r:id="rId6"/>
              </a:rPr>
              <a:t> CC BY</a:t>
            </a:r>
            <a:endParaRPr i="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1eea4c5260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1eea4c5260_0_1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Framework being developed by the CA Academic Senate OER Initiative to help faculty evaluate and develop course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 easy changes, some more complex</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1a62f18220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1a62f18220_0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If you start with the “what”, or the action steps </a:t>
            </a:r>
            <a:r>
              <a:rPr lang="en-US"/>
              <a:t>without</a:t>
            </a:r>
            <a:r>
              <a:rPr lang="en-US"/>
              <a:t> setting a clear stage to inspire faculty and others - you will struggle. </a:t>
            </a:r>
            <a:endParaRPr/>
          </a:p>
        </p:txBody>
      </p:sp>
      <p:sp>
        <p:nvSpPr>
          <p:cNvPr id="339" name="Google Shape;339;g11a62f18220_0_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1a62f18220_0_38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a:t>Talking points:</a:t>
            </a:r>
            <a:endParaRPr/>
          </a:p>
          <a:p>
            <a:pPr indent="-228600" lvl="0" marL="457200" rtl="0" algn="l">
              <a:spcBef>
                <a:spcPts val="0"/>
              </a:spcBef>
              <a:spcAft>
                <a:spcPts val="0"/>
              </a:spcAft>
              <a:buSzPts val="1400"/>
              <a:buNone/>
            </a:pPr>
            <a:r>
              <a:rPr lang="en-US"/>
              <a:t>This is the before and after of a case study for a biology book. </a:t>
            </a:r>
            <a:endParaRPr/>
          </a:p>
          <a:p>
            <a:pPr indent="-228600" lvl="1" marL="914400" rtl="0" algn="l">
              <a:spcBef>
                <a:spcPts val="0"/>
              </a:spcBef>
              <a:spcAft>
                <a:spcPts val="0"/>
              </a:spcAft>
              <a:buSzPts val="1400"/>
              <a:buNone/>
            </a:pPr>
            <a:r>
              <a:rPr lang="en-US"/>
              <a:t>The point of the story is the effect heels have on bones</a:t>
            </a:r>
            <a:endParaRPr/>
          </a:p>
          <a:p>
            <a:pPr indent="-228600" lvl="0" marL="457200" rtl="0" algn="l">
              <a:spcBef>
                <a:spcPts val="0"/>
              </a:spcBef>
              <a:spcAft>
                <a:spcPts val="0"/>
              </a:spcAft>
              <a:buSzPts val="1400"/>
              <a:buNone/>
            </a:pPr>
            <a:r>
              <a:rPr lang="en-US"/>
              <a:t>Changed picture to be more inclusive</a:t>
            </a:r>
            <a:endParaRPr/>
          </a:p>
          <a:p>
            <a:pPr indent="-228600" lvl="1" marL="914400" rtl="0" algn="l">
              <a:spcBef>
                <a:spcPts val="0"/>
              </a:spcBef>
              <a:spcAft>
                <a:spcPts val="0"/>
              </a:spcAft>
              <a:buSzPts val="1400"/>
              <a:buNone/>
            </a:pPr>
            <a:r>
              <a:rPr lang="en-US"/>
              <a:t>Places to find </a:t>
            </a:r>
            <a:r>
              <a:rPr lang="en-US" u="sng">
                <a:solidFill>
                  <a:schemeClr val="hlink"/>
                </a:solidFill>
                <a:hlinkClick r:id="rId2"/>
              </a:rPr>
              <a:t>diverse images</a:t>
            </a:r>
            <a:endParaRPr/>
          </a:p>
          <a:p>
            <a:pPr indent="-228600" lvl="0" marL="457200" rtl="0" algn="l">
              <a:spcBef>
                <a:spcPts val="0"/>
              </a:spcBef>
              <a:spcAft>
                <a:spcPts val="0"/>
              </a:spcAft>
              <a:buSzPts val="1400"/>
              <a:buNone/>
            </a:pPr>
            <a:r>
              <a:rPr lang="en-US"/>
              <a:t>Changed names throughout the book </a:t>
            </a:r>
            <a:endParaRPr/>
          </a:p>
          <a:p>
            <a:pPr indent="-228600" lvl="1" marL="914400" rtl="0" algn="l">
              <a:spcBef>
                <a:spcPts val="0"/>
              </a:spcBef>
              <a:spcAft>
                <a:spcPts val="0"/>
              </a:spcAft>
              <a:buSzPts val="1400"/>
              <a:buNone/>
            </a:pPr>
            <a:r>
              <a:rPr lang="en-US">
                <a:solidFill>
                  <a:schemeClr val="dk1"/>
                </a:solidFill>
              </a:rPr>
              <a:t>Source of names -  </a:t>
            </a:r>
            <a:r>
              <a:rPr lang="en-US" u="sng">
                <a:solidFill>
                  <a:srgbClr val="0563C1"/>
                </a:solidFill>
                <a:hlinkClick r:id="rId3">
                  <a:extLst>
                    <a:ext uri="{A12FA001-AC4F-418D-AE19-62706E023703}">
                      <ahyp:hlinkClr val="tx"/>
                    </a:ext>
                  </a:extLst>
                </a:hlinkClick>
              </a:rPr>
              <a:t>wikipedia</a:t>
            </a:r>
            <a:endParaRPr>
              <a:solidFill>
                <a:schemeClr val="dk1"/>
              </a:solidFill>
            </a:endParaRPr>
          </a:p>
          <a:p>
            <a:pPr indent="-228600" lvl="0" marL="457200" rtl="0" algn="l">
              <a:spcBef>
                <a:spcPts val="0"/>
              </a:spcBef>
              <a:spcAft>
                <a:spcPts val="0"/>
              </a:spcAft>
              <a:buSzPts val="1400"/>
              <a:buNone/>
            </a:pPr>
            <a:r>
              <a:rPr lang="en-US"/>
              <a:t>Changed pronouns</a:t>
            </a:r>
            <a:endParaRPr/>
          </a:p>
          <a:p>
            <a:pPr indent="-228600" lvl="1" marL="914400" rtl="0" algn="l">
              <a:spcBef>
                <a:spcPts val="0"/>
              </a:spcBef>
              <a:spcAft>
                <a:spcPts val="0"/>
              </a:spcAft>
              <a:buSzPts val="1400"/>
              <a:buNone/>
            </a:pPr>
            <a:r>
              <a:rPr lang="en-US"/>
              <a:t>Also explained the singular “they” because it’s still new to some people</a:t>
            </a:r>
            <a:endParaRPr/>
          </a:p>
          <a:p>
            <a:pPr indent="-228600" lvl="0" marL="457200" rtl="0" algn="l">
              <a:spcBef>
                <a:spcPts val="0"/>
              </a:spcBef>
              <a:spcAft>
                <a:spcPts val="0"/>
              </a:spcAft>
              <a:buSzPts val="1400"/>
              <a:buNone/>
            </a:pPr>
            <a:r>
              <a:rPr lang="en-US"/>
              <a:t>Be careful to not perpetuate stereotypes when making these changes.  </a:t>
            </a:r>
            <a:endParaRPr/>
          </a:p>
          <a:p>
            <a:pPr indent="-228600" lvl="1" marL="914400" rtl="0" algn="l">
              <a:spcBef>
                <a:spcPts val="0"/>
              </a:spcBef>
              <a:spcAft>
                <a:spcPts val="0"/>
              </a:spcAft>
              <a:buSzPts val="1400"/>
              <a:buNone/>
            </a:pPr>
            <a:r>
              <a:rPr lang="en-US"/>
              <a:t>Eg - showing people with disabilities only when talking about the disability</a:t>
            </a:r>
            <a:endParaRPr/>
          </a:p>
          <a:p>
            <a:pPr indent="-228600" lvl="1" marL="914400" rtl="0" algn="l">
              <a:spcBef>
                <a:spcPts val="0"/>
              </a:spcBef>
              <a:spcAft>
                <a:spcPts val="0"/>
              </a:spcAft>
              <a:buSzPts val="1400"/>
              <a:buNone/>
            </a:pPr>
            <a:r>
              <a:rPr lang="en-US"/>
              <a:t>Marie Curie effect - she has become the stand-in for women in science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u="sng">
                <a:solidFill>
                  <a:schemeClr val="hlink"/>
                </a:solidFill>
                <a:hlinkClick r:id="rId4"/>
              </a:rPr>
              <a:t>Heels</a:t>
            </a:r>
            <a:r>
              <a:rPr lang="en-US"/>
              <a:t> by </a:t>
            </a:r>
            <a:r>
              <a:rPr lang="en-US" u="sng">
                <a:solidFill>
                  <a:schemeClr val="hlink"/>
                </a:solidFill>
                <a:hlinkClick r:id="rId5"/>
              </a:rPr>
              <a:t>Stokpic</a:t>
            </a:r>
            <a:r>
              <a:rPr lang="en-US"/>
              <a:t> via pixabay; </a:t>
            </a:r>
            <a:r>
              <a:rPr lang="en-US" u="sng">
                <a:solidFill>
                  <a:schemeClr val="hlink"/>
                </a:solidFill>
                <a:hlinkClick r:id="rId6"/>
              </a:rPr>
              <a:t>pixabay license</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u="sng">
                <a:solidFill>
                  <a:schemeClr val="hlink"/>
                </a:solidFill>
                <a:hlinkClick r:id="rId7"/>
              </a:rPr>
              <a:t>Heels</a:t>
            </a:r>
            <a:r>
              <a:rPr lang="en-US"/>
              <a:t> by </a:t>
            </a:r>
            <a:r>
              <a:rPr lang="en-US" u="sng">
                <a:solidFill>
                  <a:schemeClr val="hlink"/>
                </a:solidFill>
                <a:hlinkClick r:id="rId8"/>
              </a:rPr>
              <a:t>Agnali</a:t>
            </a:r>
            <a:r>
              <a:rPr lang="en-US"/>
              <a:t> via Pixaby.com; </a:t>
            </a:r>
            <a:r>
              <a:rPr lang="en-US" u="sng">
                <a:solidFill>
                  <a:schemeClr val="hlink"/>
                </a:solidFill>
                <a:hlinkClick r:id="rId9"/>
              </a:rPr>
              <a:t>pixabay license</a:t>
            </a:r>
            <a:endParaRPr/>
          </a:p>
        </p:txBody>
      </p:sp>
      <p:sp>
        <p:nvSpPr>
          <p:cNvPr id="495" name="Google Shape;495;g11a62f18220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1a62f18220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1a62f18220_0_7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https://sites.google.com/view/rotelgrant/home</a:t>
            </a:r>
            <a:r>
              <a:rPr lang="en-US">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 hypothesis -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Why this matters is on the next slide</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From products and resources – to Practices and People</a:t>
            </a:r>
            <a:endParaRPr/>
          </a:p>
          <a:p>
            <a:pPr indent="0" lvl="0" marL="0" rtl="0" algn="l">
              <a:spcBef>
                <a:spcPts val="0"/>
              </a:spcBef>
              <a:spcAft>
                <a:spcPts val="0"/>
              </a:spcAft>
              <a:buNone/>
            </a:pPr>
            <a:r>
              <a:t/>
            </a:r>
            <a:endParaRPr/>
          </a:p>
        </p:txBody>
      </p:sp>
      <p:sp>
        <p:nvSpPr>
          <p:cNvPr id="510" name="Google Shape;51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1a62f18220_0_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1a62f18220_0_8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1a62f1822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11a62f1822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can locate and create all of this stuff yourself – or you can get your students to be involved in researching, remixing, and creating these things themselves</a:t>
            </a:r>
            <a:endParaRPr/>
          </a:p>
          <a:p>
            <a:pPr indent="0" lvl="0" marL="0" rtl="0" algn="l">
              <a:spcBef>
                <a:spcPts val="0"/>
              </a:spcBef>
              <a:spcAft>
                <a:spcPts val="0"/>
              </a:spcAft>
              <a:buClr>
                <a:srgbClr val="000000"/>
              </a:buClr>
              <a:buFont typeface="Arial"/>
              <a:buNone/>
            </a:pPr>
            <a:r>
              <a:rPr lang="en-US"/>
              <a:t>students can choose how and what to learn…create…and share</a:t>
            </a:r>
            <a:endParaRPr/>
          </a:p>
        </p:txBody>
      </p:sp>
      <p:sp>
        <p:nvSpPr>
          <p:cNvPr id="526" name="Google Shape;526;g11a62f1822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1a62f18220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1a62f18220_0_7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000"/>
              <a:t>The next example is focused on Hispanic Literature and is authored entirely in Spanish. While the projects may be similar, I want to demonstrate how Open Education practices can be used to achieve different outcomes with students. Julie not only asked students to author critical introductions to texts, but also worked with a few students to edit and format these texts into Pressbooks, verify public domain licenses and other facts. Other students were introduced to this project earlier on and asked to help curate a list of authors and works for the assignment. In this case, undergraduate students not only gained confidence and important experience working on a book project, as with the last OEP, but the project also provided the opportunity for the instructor to converse with students about canon formation. </a:t>
            </a:r>
            <a:endParaRPr sz="1000"/>
          </a:p>
          <a:p>
            <a:pPr indent="0" lvl="0" marL="0" rtl="0" algn="l">
              <a:lnSpc>
                <a:spcPct val="115000"/>
              </a:lnSpc>
              <a:spcBef>
                <a:spcPts val="1600"/>
              </a:spcBef>
              <a:spcAft>
                <a:spcPts val="1600"/>
              </a:spcAft>
              <a:buNone/>
            </a:pPr>
            <a:r>
              <a:rPr lang="en-US" sz="1000"/>
              <a:t>I’ve linked to Julie’s entire assignment and weekly plan in the handout. You’ll see that with her project, she’s not only trying to cultivate in students research or writing skills, but using the assignment as a window into the world of OER. She introduced her students to the concept of Creative Commons licenses and provided a primer and set of skills for them to self-determine how they would license their work. She guided them through a Memorandum of Understanding and in so doing, asked students to think about what it means to own their content and disseminate it into the world. Over the course of the project, Julie also looked at research grants and work-study opportunities for students contributing to the project after the semester was completed. All students are also credited in the final text.</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1a62f18220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1a62f18220_0_8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Creating textbooks,</a:t>
            </a:r>
            <a:endParaRPr/>
          </a:p>
          <a:p>
            <a:pPr indent="0" lvl="0" marL="0" rtl="0" algn="l">
              <a:spcBef>
                <a:spcPts val="0"/>
              </a:spcBef>
              <a:spcAft>
                <a:spcPts val="0"/>
              </a:spcAft>
              <a:buNone/>
            </a:pPr>
            <a:r>
              <a:rPr lang="en-US"/>
              <a:t>Using google forms,</a:t>
            </a:r>
            <a:endParaRPr/>
          </a:p>
          <a:p>
            <a:pPr indent="0" lvl="0" marL="0" rtl="0" algn="l">
              <a:spcBef>
                <a:spcPts val="0"/>
              </a:spcBef>
              <a:spcAft>
                <a:spcPts val="0"/>
              </a:spcAft>
              <a:buNone/>
            </a:pPr>
            <a:r>
              <a:rPr lang="en-US"/>
              <a:t>Reflective journaling in the trades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Social Justice framework is INTEGRAL to open pedagogy</a:t>
            </a:r>
            <a:endParaRPr/>
          </a:p>
          <a:p>
            <a:pPr indent="0" lvl="0" marL="0" rtl="0" algn="l">
              <a:spcBef>
                <a:spcPts val="0"/>
              </a:spcBef>
              <a:spcAft>
                <a:spcPts val="0"/>
              </a:spcAft>
              <a:buNone/>
            </a:pPr>
            <a:r>
              <a:rPr lang="en-US"/>
              <a:t>Equity- giving everyone what they need to be successful. </a:t>
            </a:r>
            <a:endParaRPr/>
          </a:p>
          <a:p>
            <a:pPr indent="0" lvl="0" marL="0" rtl="0" algn="l">
              <a:spcBef>
                <a:spcPts val="0"/>
              </a:spcBef>
              <a:spcAft>
                <a:spcPts val="0"/>
              </a:spcAft>
              <a:buNone/>
            </a:pPr>
            <a:r>
              <a:rPr lang="en-US"/>
              <a:t>Equality – treating everyone the same.</a:t>
            </a:r>
            <a:endParaRPr/>
          </a:p>
          <a:p>
            <a:pPr indent="0" lvl="0" marL="0" rtl="0" algn="l">
              <a:spcBef>
                <a:spcPts val="0"/>
              </a:spcBef>
              <a:spcAft>
                <a:spcPts val="0"/>
              </a:spcAft>
              <a:buNone/>
            </a:pPr>
            <a:r>
              <a:rPr lang="en-US"/>
              <a:t>Does open ped allow us to remove barriers for learning?</a:t>
            </a:r>
            <a:endParaRPr/>
          </a:p>
        </p:txBody>
      </p:sp>
      <p:sp>
        <p:nvSpPr>
          <p:cNvPr id="551" name="Google Shape;55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1a62f18220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1a62f18220_0_6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g11a62f18220_0_6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1ef94f60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1ef94f600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11ef94f600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20f19285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d20f19285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From:  </a:t>
            </a:r>
            <a:r>
              <a:rPr lang="en-US" u="sng">
                <a:solidFill>
                  <a:schemeClr val="hlink"/>
                </a:solidFill>
                <a:hlinkClick r:id="rId2"/>
              </a:rPr>
              <a:t>https://mathematikoi.net/p0/</a:t>
            </a:r>
            <a:endParaRPr/>
          </a:p>
          <a:p>
            <a:pPr indent="0" lvl="0" marL="0" rtl="0" algn="l">
              <a:spcBef>
                <a:spcPts val="0"/>
              </a:spcBef>
              <a:spcAft>
                <a:spcPts val="0"/>
              </a:spcAft>
              <a:buNone/>
            </a:pPr>
            <a:r>
              <a:rPr lang="en-US"/>
              <a:t>the rate has been higher than rises in health care and housing costs</a:t>
            </a:r>
            <a:endParaRPr/>
          </a:p>
          <a:p>
            <a:pPr indent="0" lvl="0" marL="0" rtl="0" algn="l">
              <a:spcBef>
                <a:spcPts val="0"/>
              </a:spcBef>
              <a:spcAft>
                <a:spcPts val="0"/>
              </a:spcAft>
              <a:buNone/>
            </a:pPr>
            <a:r>
              <a:rPr lang="en-US"/>
              <a:t>Textbook costs have risen 3X the rate of inflation.  Most students pay more than $300 a semester, for many its over $1,000 – this is money that comes out of their pockets. So effects whether they can eat or get a babysitter. Students worry more about paying for textbooks than tuition. </a:t>
            </a:r>
            <a:endParaRPr/>
          </a:p>
          <a:p>
            <a:pPr indent="0" lvl="0" marL="0" rtl="0" algn="l">
              <a:spcBef>
                <a:spcPts val="0"/>
              </a:spcBef>
              <a:spcAft>
                <a:spcPts val="0"/>
              </a:spcAft>
              <a:buNone/>
            </a:pPr>
            <a:r>
              <a:t/>
            </a:r>
            <a:endParaRPr/>
          </a:p>
        </p:txBody>
      </p:sp>
      <p:sp>
        <p:nvSpPr>
          <p:cNvPr id="347" name="Google Shape;347;gd20f19285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1eea4c526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11eea4c526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Digital redlining and the digital divide are real and insidious (not everyone has access to broadband or can afford a laptop). </a:t>
            </a:r>
            <a:endParaRPr/>
          </a:p>
          <a:p>
            <a:pPr indent="0" lvl="0" marL="0" rtl="0" algn="l">
              <a:spcBef>
                <a:spcPts val="0"/>
              </a:spcBef>
              <a:spcAft>
                <a:spcPts val="0"/>
              </a:spcAft>
              <a:buNone/>
            </a:pPr>
            <a:r>
              <a:rPr lang="en-US"/>
              <a:t>Ed tech is largely about making profits for companies. </a:t>
            </a:r>
            <a:endParaRPr/>
          </a:p>
          <a:p>
            <a:pPr indent="0" lvl="0" marL="0" rtl="0" algn="l">
              <a:spcBef>
                <a:spcPts val="0"/>
              </a:spcBef>
              <a:spcAft>
                <a:spcPts val="0"/>
              </a:spcAft>
              <a:buNone/>
            </a:pPr>
            <a:r>
              <a:t/>
            </a:r>
            <a:endParaRPr/>
          </a:p>
        </p:txBody>
      </p:sp>
      <p:sp>
        <p:nvSpPr>
          <p:cNvPr id="577" name="Google Shape;577;g11eea4c526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“All education is a struggle over what kind of future you want for young people” –Henry Giroux</a:t>
            </a:r>
            <a:endParaRPr/>
          </a:p>
          <a:p>
            <a:pPr indent="0" lvl="0" marL="0" rtl="0" algn="l">
              <a:spcBef>
                <a:spcPts val="0"/>
              </a:spcBef>
              <a:spcAft>
                <a:spcPts val="0"/>
              </a:spcAft>
              <a:buNone/>
            </a:pPr>
            <a:r>
              <a:t/>
            </a:r>
            <a:endParaRPr/>
          </a:p>
        </p:txBody>
      </p:sp>
      <p:sp>
        <p:nvSpPr>
          <p:cNvPr id="584" name="Google Shape;584;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1eea4c5260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1eea4c5260_0_1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11eea4c5260_0_1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1a62f18220_0_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11a62f18220_0_4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From the Hope Center.  Hope4College.com</a:t>
            </a:r>
            <a:endParaRPr/>
          </a:p>
        </p:txBody>
      </p:sp>
      <p:sp>
        <p:nvSpPr>
          <p:cNvPr id="365" name="Google Shape;365;g11a62f18220_0_4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d20f19285d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d20f19285d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d20f19285d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Free for students. That doesn’t mean that they are free to make.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2" name="Google Shape;38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91" name="Google Shape;39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Including increased course throughput, improved grades, and reductions in DFW rates, lower course withdrawal rates</a:t>
            </a:r>
            <a:endParaRPr/>
          </a:p>
        </p:txBody>
      </p:sp>
      <p:sp>
        <p:nvSpPr>
          <p:cNvPr id="400" name="Google Shape;40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 name="Google Shape;78;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2" name="Shape 82"/>
        <p:cNvGrpSpPr/>
        <p:nvPr/>
      </p:nvGrpSpPr>
      <p:grpSpPr>
        <a:xfrm>
          <a:off x="0" y="0"/>
          <a:ext cx="0" cy="0"/>
          <a:chOff x="0" y="0"/>
          <a:chExt cx="0" cy="0"/>
        </a:xfrm>
      </p:grpSpPr>
      <p:sp>
        <p:nvSpPr>
          <p:cNvPr id="83" name="Google Shape;83;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 name="Shape 94"/>
        <p:cNvGrpSpPr/>
        <p:nvPr/>
      </p:nvGrpSpPr>
      <p:grpSpPr>
        <a:xfrm>
          <a:off x="0" y="0"/>
          <a:ext cx="0" cy="0"/>
          <a:chOff x="0" y="0"/>
          <a:chExt cx="0" cy="0"/>
        </a:xfrm>
      </p:grpSpPr>
      <p:sp>
        <p:nvSpPr>
          <p:cNvPr id="95" name="Google Shape;95;p15"/>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6" name="Google Shape;96;p15"/>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7" name="Google Shape;97;p15"/>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8" name="Shape 108"/>
        <p:cNvGrpSpPr/>
        <p:nvPr/>
      </p:nvGrpSpPr>
      <p:grpSpPr>
        <a:xfrm>
          <a:off x="0" y="0"/>
          <a:ext cx="0" cy="0"/>
          <a:chOff x="0" y="0"/>
          <a:chExt cx="0" cy="0"/>
        </a:xfrm>
      </p:grpSpPr>
      <p:sp>
        <p:nvSpPr>
          <p:cNvPr id="109" name="Google Shape;109;p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1" name="Google Shape;111;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2" name="Google Shape;112;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19"/>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6" name="Google Shape;116;p1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17" name="Google Shape;117;p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0" name="Shape 120"/>
        <p:cNvGrpSpPr/>
        <p:nvPr/>
      </p:nvGrpSpPr>
      <p:grpSpPr>
        <a:xfrm>
          <a:off x="0" y="0"/>
          <a:ext cx="0" cy="0"/>
          <a:chOff x="0" y="0"/>
          <a:chExt cx="0" cy="0"/>
        </a:xfrm>
      </p:grpSpPr>
      <p:sp>
        <p:nvSpPr>
          <p:cNvPr id="121" name="Google Shape;121;p2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p2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23" name="Google Shape;123;p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6" name="Shape 126"/>
        <p:cNvGrpSpPr/>
        <p:nvPr/>
      </p:nvGrpSpPr>
      <p:grpSpPr>
        <a:xfrm>
          <a:off x="0" y="0"/>
          <a:ext cx="0" cy="0"/>
          <a:chOff x="0" y="0"/>
          <a:chExt cx="0" cy="0"/>
        </a:xfrm>
      </p:grpSpPr>
      <p:sp>
        <p:nvSpPr>
          <p:cNvPr id="127" name="Google Shape;127;p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8" name="Google Shape;128;p2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2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0" name="Google Shape;130;p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1" name="Google Shape;131;p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2" name="Google Shape;132;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3" name="Shape 133"/>
        <p:cNvGrpSpPr/>
        <p:nvPr/>
      </p:nvGrpSpPr>
      <p:grpSpPr>
        <a:xfrm>
          <a:off x="0" y="0"/>
          <a:ext cx="0" cy="0"/>
          <a:chOff x="0" y="0"/>
          <a:chExt cx="0" cy="0"/>
        </a:xfrm>
      </p:grpSpPr>
      <p:sp>
        <p:nvSpPr>
          <p:cNvPr id="134" name="Google Shape;134;p2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2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36" name="Google Shape;136;p2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7" name="Google Shape;137;p2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38" name="Google Shape;138;p2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0" name="Google Shape;140;p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2" name="Shape 142"/>
        <p:cNvGrpSpPr/>
        <p:nvPr/>
      </p:nvGrpSpPr>
      <p:grpSpPr>
        <a:xfrm>
          <a:off x="0" y="0"/>
          <a:ext cx="0" cy="0"/>
          <a:chOff x="0" y="0"/>
          <a:chExt cx="0" cy="0"/>
        </a:xfrm>
      </p:grpSpPr>
      <p:sp>
        <p:nvSpPr>
          <p:cNvPr id="143" name="Google Shape;143;p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4" name="Google Shape;144;p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5" name="Google Shape;145;p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7" name="Shape 147"/>
        <p:cNvGrpSpPr/>
        <p:nvPr/>
      </p:nvGrpSpPr>
      <p:grpSpPr>
        <a:xfrm>
          <a:off x="0" y="0"/>
          <a:ext cx="0" cy="0"/>
          <a:chOff x="0" y="0"/>
          <a:chExt cx="0" cy="0"/>
        </a:xfrm>
      </p:grpSpPr>
      <p:sp>
        <p:nvSpPr>
          <p:cNvPr id="148" name="Google Shape;148;p2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9" name="Google Shape;149;p2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50" name="Google Shape;150;p2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1" name="Google Shape;151;p2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2" name="Google Shape;152;p2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4" name="Shape 154"/>
        <p:cNvGrpSpPr/>
        <p:nvPr/>
      </p:nvGrpSpPr>
      <p:grpSpPr>
        <a:xfrm>
          <a:off x="0" y="0"/>
          <a:ext cx="0" cy="0"/>
          <a:chOff x="0" y="0"/>
          <a:chExt cx="0" cy="0"/>
        </a:xfrm>
      </p:grpSpPr>
      <p:sp>
        <p:nvSpPr>
          <p:cNvPr id="155" name="Google Shape;155;p2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6" name="Google Shape;156;p25"/>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7" name="Google Shape;157;p25"/>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58" name="Google Shape;158;p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9" name="Google Shape;159;p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0" name="Google Shape;160;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1" name="Shape 161"/>
        <p:cNvGrpSpPr/>
        <p:nvPr/>
      </p:nvGrpSpPr>
      <p:grpSpPr>
        <a:xfrm>
          <a:off x="0" y="0"/>
          <a:ext cx="0" cy="0"/>
          <a:chOff x="0" y="0"/>
          <a:chExt cx="0" cy="0"/>
        </a:xfrm>
      </p:grpSpPr>
      <p:sp>
        <p:nvSpPr>
          <p:cNvPr id="162" name="Google Shape;162;p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3" name="Google Shape;163;p2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4" name="Google Shape;164;p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5" name="Google Shape;165;p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6" name="Google Shape;166;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7" name="Shape 167"/>
        <p:cNvGrpSpPr/>
        <p:nvPr/>
      </p:nvGrpSpPr>
      <p:grpSpPr>
        <a:xfrm>
          <a:off x="0" y="0"/>
          <a:ext cx="0" cy="0"/>
          <a:chOff x="0" y="0"/>
          <a:chExt cx="0" cy="0"/>
        </a:xfrm>
      </p:grpSpPr>
      <p:sp>
        <p:nvSpPr>
          <p:cNvPr id="168" name="Google Shape;168;p27"/>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9" name="Google Shape;169;p27"/>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0" name="Google Shape;170;p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1" name="Google Shape;171;p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2" name="Google Shape;172;p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3" name="Shape 173"/>
        <p:cNvGrpSpPr/>
        <p:nvPr/>
      </p:nvGrpSpPr>
      <p:grpSpPr>
        <a:xfrm>
          <a:off x="0" y="0"/>
          <a:ext cx="0" cy="0"/>
          <a:chOff x="0" y="0"/>
          <a:chExt cx="0" cy="0"/>
        </a:xfrm>
      </p:grpSpPr>
      <p:sp>
        <p:nvSpPr>
          <p:cNvPr id="174" name="Google Shape;174;p28"/>
          <p:cNvSpPr/>
          <p:nvPr/>
        </p:nvSpPr>
        <p:spPr>
          <a:xfrm>
            <a:off x="0" y="6727600"/>
            <a:ext cx="12192000" cy="130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 name="Google Shape;175;p28"/>
          <p:cNvSpPr txBox="1"/>
          <p:nvPr>
            <p:ph type="title"/>
          </p:nvPr>
        </p:nvSpPr>
        <p:spPr>
          <a:xfrm>
            <a:off x="415600" y="421233"/>
            <a:ext cx="11360700" cy="1108500"/>
          </a:xfrm>
          <a:prstGeom prst="rect">
            <a:avLst/>
          </a:prstGeom>
        </p:spPr>
        <p:txBody>
          <a:bodyPr anchorCtr="0" anchor="ctr" bIns="45700" lIns="91425" spcFirstLastPara="1" rIns="91425" wrap="square" tIns="4570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6" name="Google Shape;176;p28"/>
          <p:cNvSpPr txBox="1"/>
          <p:nvPr>
            <p:ph idx="1" type="body"/>
          </p:nvPr>
        </p:nvSpPr>
        <p:spPr>
          <a:xfrm>
            <a:off x="415600" y="1633633"/>
            <a:ext cx="11360700" cy="4472100"/>
          </a:xfrm>
          <a:prstGeom prst="rect">
            <a:avLst/>
          </a:prstGeom>
        </p:spPr>
        <p:txBody>
          <a:bodyPr anchorCtr="0" anchor="t" bIns="45700" lIns="91425" spcFirstLastPara="1" rIns="91425" wrap="square" tIns="45700">
            <a:no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77" name="Google Shape;177;p28"/>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4" name="Shape 184"/>
        <p:cNvGrpSpPr/>
        <p:nvPr/>
      </p:nvGrpSpPr>
      <p:grpSpPr>
        <a:xfrm>
          <a:off x="0" y="0"/>
          <a:ext cx="0" cy="0"/>
          <a:chOff x="0" y="0"/>
          <a:chExt cx="0" cy="0"/>
        </a:xfrm>
      </p:grpSpPr>
      <p:sp>
        <p:nvSpPr>
          <p:cNvPr id="185" name="Google Shape;185;p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6" name="Google Shape;186;p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7" name="Google Shape;187;p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8" name="Shape 188"/>
        <p:cNvGrpSpPr/>
        <p:nvPr/>
      </p:nvGrpSpPr>
      <p:grpSpPr>
        <a:xfrm>
          <a:off x="0" y="0"/>
          <a:ext cx="0" cy="0"/>
          <a:chOff x="0" y="0"/>
          <a:chExt cx="0" cy="0"/>
        </a:xfrm>
      </p:grpSpPr>
      <p:sp>
        <p:nvSpPr>
          <p:cNvPr id="189" name="Google Shape;189;p31"/>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0" name="Google Shape;190;p3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lt1"/>
              </a:buClr>
              <a:buSzPts val="2400"/>
              <a:buNone/>
              <a:defRPr sz="2400"/>
            </a:lvl1pPr>
            <a:lvl2pPr lvl="1" rtl="0" algn="ctr">
              <a:lnSpc>
                <a:spcPct val="90000"/>
              </a:lnSpc>
              <a:spcBef>
                <a:spcPts val="500"/>
              </a:spcBef>
              <a:spcAft>
                <a:spcPts val="0"/>
              </a:spcAft>
              <a:buClr>
                <a:schemeClr val="lt1"/>
              </a:buClr>
              <a:buSzPts val="2000"/>
              <a:buNone/>
              <a:defRPr sz="2000"/>
            </a:lvl2pPr>
            <a:lvl3pPr lvl="2" rtl="0" algn="ctr">
              <a:lnSpc>
                <a:spcPct val="90000"/>
              </a:lnSpc>
              <a:spcBef>
                <a:spcPts val="500"/>
              </a:spcBef>
              <a:spcAft>
                <a:spcPts val="0"/>
              </a:spcAft>
              <a:buClr>
                <a:schemeClr val="lt1"/>
              </a:buClr>
              <a:buSzPts val="1800"/>
              <a:buNone/>
              <a:defRPr sz="1800"/>
            </a:lvl3pPr>
            <a:lvl4pPr lvl="3" rtl="0" algn="ctr">
              <a:lnSpc>
                <a:spcPct val="90000"/>
              </a:lnSpc>
              <a:spcBef>
                <a:spcPts val="500"/>
              </a:spcBef>
              <a:spcAft>
                <a:spcPts val="0"/>
              </a:spcAft>
              <a:buClr>
                <a:schemeClr val="lt1"/>
              </a:buClr>
              <a:buSzPts val="1600"/>
              <a:buNone/>
              <a:defRPr sz="1600"/>
            </a:lvl4pPr>
            <a:lvl5pPr lvl="4" rtl="0" algn="ctr">
              <a:lnSpc>
                <a:spcPct val="90000"/>
              </a:lnSpc>
              <a:spcBef>
                <a:spcPts val="500"/>
              </a:spcBef>
              <a:spcAft>
                <a:spcPts val="0"/>
              </a:spcAft>
              <a:buClr>
                <a:schemeClr val="lt1"/>
              </a:buClr>
              <a:buSzPts val="1600"/>
              <a:buNone/>
              <a:defRPr sz="1600"/>
            </a:lvl5pPr>
            <a:lvl6pPr lvl="5" rtl="0" algn="ctr">
              <a:lnSpc>
                <a:spcPct val="90000"/>
              </a:lnSpc>
              <a:spcBef>
                <a:spcPts val="500"/>
              </a:spcBef>
              <a:spcAft>
                <a:spcPts val="0"/>
              </a:spcAft>
              <a:buClr>
                <a:schemeClr val="lt1"/>
              </a:buClr>
              <a:buSzPts val="1600"/>
              <a:buNone/>
              <a:defRPr sz="1600"/>
            </a:lvl6pPr>
            <a:lvl7pPr lvl="6" rtl="0" algn="ctr">
              <a:lnSpc>
                <a:spcPct val="90000"/>
              </a:lnSpc>
              <a:spcBef>
                <a:spcPts val="500"/>
              </a:spcBef>
              <a:spcAft>
                <a:spcPts val="0"/>
              </a:spcAft>
              <a:buClr>
                <a:schemeClr val="lt1"/>
              </a:buClr>
              <a:buSzPts val="1600"/>
              <a:buNone/>
              <a:defRPr sz="1600"/>
            </a:lvl7pPr>
            <a:lvl8pPr lvl="7" rtl="0" algn="ctr">
              <a:lnSpc>
                <a:spcPct val="90000"/>
              </a:lnSpc>
              <a:spcBef>
                <a:spcPts val="500"/>
              </a:spcBef>
              <a:spcAft>
                <a:spcPts val="0"/>
              </a:spcAft>
              <a:buClr>
                <a:schemeClr val="lt1"/>
              </a:buClr>
              <a:buSzPts val="1600"/>
              <a:buNone/>
              <a:defRPr sz="1600"/>
            </a:lvl8pPr>
            <a:lvl9pPr lvl="8" rtl="0" algn="ctr">
              <a:lnSpc>
                <a:spcPct val="90000"/>
              </a:lnSpc>
              <a:spcBef>
                <a:spcPts val="500"/>
              </a:spcBef>
              <a:spcAft>
                <a:spcPts val="0"/>
              </a:spcAft>
              <a:buClr>
                <a:schemeClr val="lt1"/>
              </a:buClr>
              <a:buSzPts val="1600"/>
              <a:buNone/>
              <a:defRPr sz="1600"/>
            </a:lvl9pPr>
          </a:lstStyle>
          <a:p/>
        </p:txBody>
      </p:sp>
      <p:sp>
        <p:nvSpPr>
          <p:cNvPr id="191" name="Google Shape;191;p3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2" name="Google Shape;192;p3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3" name="Google Shape;193;p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4" name="Shape 194"/>
        <p:cNvGrpSpPr/>
        <p:nvPr/>
      </p:nvGrpSpPr>
      <p:grpSpPr>
        <a:xfrm>
          <a:off x="0" y="0"/>
          <a:ext cx="0" cy="0"/>
          <a:chOff x="0" y="0"/>
          <a:chExt cx="0" cy="0"/>
        </a:xfrm>
      </p:grpSpPr>
      <p:sp>
        <p:nvSpPr>
          <p:cNvPr id="195" name="Google Shape;195;p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6" name="Google Shape;196;p3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197" name="Google Shape;197;p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8" name="Google Shape;198;p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9" name="Google Shape;199;p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0" name="Shape 200"/>
        <p:cNvGrpSpPr/>
        <p:nvPr/>
      </p:nvGrpSpPr>
      <p:grpSpPr>
        <a:xfrm>
          <a:off x="0" y="0"/>
          <a:ext cx="0" cy="0"/>
          <a:chOff x="0" y="0"/>
          <a:chExt cx="0" cy="0"/>
        </a:xfrm>
      </p:grpSpPr>
      <p:sp>
        <p:nvSpPr>
          <p:cNvPr id="201" name="Google Shape;201;p3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2" name="Google Shape;202;p3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2400"/>
              <a:buNone/>
              <a:defRPr sz="2400">
                <a:solidFill>
                  <a:schemeClr val="lt1"/>
                </a:solidFill>
              </a:defRPr>
            </a:lvl1pPr>
            <a:lvl2pPr indent="-228600" lvl="1" marL="914400" rtl="0" algn="l">
              <a:lnSpc>
                <a:spcPct val="90000"/>
              </a:lnSpc>
              <a:spcBef>
                <a:spcPts val="500"/>
              </a:spcBef>
              <a:spcAft>
                <a:spcPts val="0"/>
              </a:spcAft>
              <a:buClr>
                <a:schemeClr val="lt1"/>
              </a:buClr>
              <a:buSzPts val="2000"/>
              <a:buNone/>
              <a:defRPr sz="2000">
                <a:solidFill>
                  <a:schemeClr val="lt1"/>
                </a:solidFill>
              </a:defRPr>
            </a:lvl2pPr>
            <a:lvl3pPr indent="-228600" lvl="2" marL="1371600" rtl="0" algn="l">
              <a:lnSpc>
                <a:spcPct val="90000"/>
              </a:lnSpc>
              <a:spcBef>
                <a:spcPts val="500"/>
              </a:spcBef>
              <a:spcAft>
                <a:spcPts val="0"/>
              </a:spcAft>
              <a:buClr>
                <a:schemeClr val="lt1"/>
              </a:buClr>
              <a:buSzPts val="1800"/>
              <a:buNone/>
              <a:defRPr sz="1800">
                <a:solidFill>
                  <a:schemeClr val="lt1"/>
                </a:solidFill>
              </a:defRPr>
            </a:lvl3pPr>
            <a:lvl4pPr indent="-228600" lvl="3" marL="1828800" rtl="0" algn="l">
              <a:lnSpc>
                <a:spcPct val="90000"/>
              </a:lnSpc>
              <a:spcBef>
                <a:spcPts val="500"/>
              </a:spcBef>
              <a:spcAft>
                <a:spcPts val="0"/>
              </a:spcAft>
              <a:buClr>
                <a:schemeClr val="lt1"/>
              </a:buClr>
              <a:buSzPts val="1600"/>
              <a:buNone/>
              <a:defRPr sz="1600">
                <a:solidFill>
                  <a:schemeClr val="lt1"/>
                </a:solidFill>
              </a:defRPr>
            </a:lvl4pPr>
            <a:lvl5pPr indent="-228600" lvl="4" marL="2286000" rtl="0" algn="l">
              <a:lnSpc>
                <a:spcPct val="90000"/>
              </a:lnSpc>
              <a:spcBef>
                <a:spcPts val="500"/>
              </a:spcBef>
              <a:spcAft>
                <a:spcPts val="0"/>
              </a:spcAft>
              <a:buClr>
                <a:schemeClr val="lt1"/>
              </a:buClr>
              <a:buSzPts val="1600"/>
              <a:buNone/>
              <a:defRPr sz="1600">
                <a:solidFill>
                  <a:schemeClr val="lt1"/>
                </a:solidFill>
              </a:defRPr>
            </a:lvl5pPr>
            <a:lvl6pPr indent="-228600" lvl="5" marL="2743200" rtl="0" algn="l">
              <a:lnSpc>
                <a:spcPct val="90000"/>
              </a:lnSpc>
              <a:spcBef>
                <a:spcPts val="500"/>
              </a:spcBef>
              <a:spcAft>
                <a:spcPts val="0"/>
              </a:spcAft>
              <a:buClr>
                <a:schemeClr val="lt1"/>
              </a:buClr>
              <a:buSzPts val="1600"/>
              <a:buNone/>
              <a:defRPr sz="1600">
                <a:solidFill>
                  <a:schemeClr val="lt1"/>
                </a:solidFill>
              </a:defRPr>
            </a:lvl6pPr>
            <a:lvl7pPr indent="-228600" lvl="6" marL="3200400" rtl="0" algn="l">
              <a:lnSpc>
                <a:spcPct val="90000"/>
              </a:lnSpc>
              <a:spcBef>
                <a:spcPts val="500"/>
              </a:spcBef>
              <a:spcAft>
                <a:spcPts val="0"/>
              </a:spcAft>
              <a:buClr>
                <a:schemeClr val="lt1"/>
              </a:buClr>
              <a:buSzPts val="1600"/>
              <a:buNone/>
              <a:defRPr sz="1600">
                <a:solidFill>
                  <a:schemeClr val="lt1"/>
                </a:solidFill>
              </a:defRPr>
            </a:lvl7pPr>
            <a:lvl8pPr indent="-228600" lvl="7" marL="3657600" rtl="0" algn="l">
              <a:lnSpc>
                <a:spcPct val="90000"/>
              </a:lnSpc>
              <a:spcBef>
                <a:spcPts val="500"/>
              </a:spcBef>
              <a:spcAft>
                <a:spcPts val="0"/>
              </a:spcAft>
              <a:buClr>
                <a:schemeClr val="lt1"/>
              </a:buClr>
              <a:buSzPts val="1600"/>
              <a:buNone/>
              <a:defRPr sz="1600">
                <a:solidFill>
                  <a:schemeClr val="lt1"/>
                </a:solidFill>
              </a:defRPr>
            </a:lvl8pPr>
            <a:lvl9pPr indent="-228600" lvl="8" marL="4114800" rtl="0" algn="l">
              <a:lnSpc>
                <a:spcPct val="90000"/>
              </a:lnSpc>
              <a:spcBef>
                <a:spcPts val="500"/>
              </a:spcBef>
              <a:spcAft>
                <a:spcPts val="0"/>
              </a:spcAft>
              <a:buClr>
                <a:schemeClr val="lt1"/>
              </a:buClr>
              <a:buSzPts val="1600"/>
              <a:buNone/>
              <a:defRPr sz="1600">
                <a:solidFill>
                  <a:schemeClr val="lt1"/>
                </a:solidFill>
              </a:defRPr>
            </a:lvl9pPr>
          </a:lstStyle>
          <a:p/>
        </p:txBody>
      </p:sp>
      <p:sp>
        <p:nvSpPr>
          <p:cNvPr id="203" name="Google Shape;203;p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4" name="Google Shape;204;p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5" name="Google Shape;205;p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6" name="Shape 206"/>
        <p:cNvGrpSpPr/>
        <p:nvPr/>
      </p:nvGrpSpPr>
      <p:grpSpPr>
        <a:xfrm>
          <a:off x="0" y="0"/>
          <a:ext cx="0" cy="0"/>
          <a:chOff x="0" y="0"/>
          <a:chExt cx="0" cy="0"/>
        </a:xfrm>
      </p:grpSpPr>
      <p:sp>
        <p:nvSpPr>
          <p:cNvPr id="207" name="Google Shape;207;p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8" name="Google Shape;208;p3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209" name="Google Shape;209;p3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210" name="Google Shape;210;p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1" name="Google Shape;211;p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2" name="Google Shape;212;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3" name="Shape 213"/>
        <p:cNvGrpSpPr/>
        <p:nvPr/>
      </p:nvGrpSpPr>
      <p:grpSpPr>
        <a:xfrm>
          <a:off x="0" y="0"/>
          <a:ext cx="0" cy="0"/>
          <a:chOff x="0" y="0"/>
          <a:chExt cx="0" cy="0"/>
        </a:xfrm>
      </p:grpSpPr>
      <p:sp>
        <p:nvSpPr>
          <p:cNvPr id="214" name="Google Shape;214;p35"/>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5" name="Google Shape;215;p35"/>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2400"/>
              <a:buNone/>
              <a:defRPr b="1" sz="2400"/>
            </a:lvl1pPr>
            <a:lvl2pPr indent="-228600" lvl="1" marL="914400" rtl="0" algn="l">
              <a:lnSpc>
                <a:spcPct val="90000"/>
              </a:lnSpc>
              <a:spcBef>
                <a:spcPts val="500"/>
              </a:spcBef>
              <a:spcAft>
                <a:spcPts val="0"/>
              </a:spcAft>
              <a:buClr>
                <a:schemeClr val="lt1"/>
              </a:buClr>
              <a:buSzPts val="2000"/>
              <a:buNone/>
              <a:defRPr b="1" sz="2000"/>
            </a:lvl2pPr>
            <a:lvl3pPr indent="-228600" lvl="2" marL="1371600" rtl="0" algn="l">
              <a:lnSpc>
                <a:spcPct val="90000"/>
              </a:lnSpc>
              <a:spcBef>
                <a:spcPts val="500"/>
              </a:spcBef>
              <a:spcAft>
                <a:spcPts val="0"/>
              </a:spcAft>
              <a:buClr>
                <a:schemeClr val="lt1"/>
              </a:buClr>
              <a:buSzPts val="1800"/>
              <a:buNone/>
              <a:defRPr b="1" sz="1800"/>
            </a:lvl3pPr>
            <a:lvl4pPr indent="-228600" lvl="3" marL="1828800" rtl="0" algn="l">
              <a:lnSpc>
                <a:spcPct val="90000"/>
              </a:lnSpc>
              <a:spcBef>
                <a:spcPts val="500"/>
              </a:spcBef>
              <a:spcAft>
                <a:spcPts val="0"/>
              </a:spcAft>
              <a:buClr>
                <a:schemeClr val="lt1"/>
              </a:buClr>
              <a:buSzPts val="1600"/>
              <a:buNone/>
              <a:defRPr b="1" sz="1600"/>
            </a:lvl4pPr>
            <a:lvl5pPr indent="-228600" lvl="4" marL="2286000" rtl="0" algn="l">
              <a:lnSpc>
                <a:spcPct val="90000"/>
              </a:lnSpc>
              <a:spcBef>
                <a:spcPts val="500"/>
              </a:spcBef>
              <a:spcAft>
                <a:spcPts val="0"/>
              </a:spcAft>
              <a:buClr>
                <a:schemeClr val="lt1"/>
              </a:buClr>
              <a:buSzPts val="1600"/>
              <a:buNone/>
              <a:defRPr b="1" sz="1600"/>
            </a:lvl5pPr>
            <a:lvl6pPr indent="-228600" lvl="5" marL="2743200" rtl="0" algn="l">
              <a:lnSpc>
                <a:spcPct val="90000"/>
              </a:lnSpc>
              <a:spcBef>
                <a:spcPts val="500"/>
              </a:spcBef>
              <a:spcAft>
                <a:spcPts val="0"/>
              </a:spcAft>
              <a:buClr>
                <a:schemeClr val="lt1"/>
              </a:buClr>
              <a:buSzPts val="1600"/>
              <a:buNone/>
              <a:defRPr b="1" sz="1600"/>
            </a:lvl6pPr>
            <a:lvl7pPr indent="-228600" lvl="6" marL="3200400" rtl="0" algn="l">
              <a:lnSpc>
                <a:spcPct val="90000"/>
              </a:lnSpc>
              <a:spcBef>
                <a:spcPts val="500"/>
              </a:spcBef>
              <a:spcAft>
                <a:spcPts val="0"/>
              </a:spcAft>
              <a:buClr>
                <a:schemeClr val="lt1"/>
              </a:buClr>
              <a:buSzPts val="1600"/>
              <a:buNone/>
              <a:defRPr b="1" sz="1600"/>
            </a:lvl7pPr>
            <a:lvl8pPr indent="-228600" lvl="7" marL="3657600" rtl="0" algn="l">
              <a:lnSpc>
                <a:spcPct val="90000"/>
              </a:lnSpc>
              <a:spcBef>
                <a:spcPts val="500"/>
              </a:spcBef>
              <a:spcAft>
                <a:spcPts val="0"/>
              </a:spcAft>
              <a:buClr>
                <a:schemeClr val="lt1"/>
              </a:buClr>
              <a:buSzPts val="1600"/>
              <a:buNone/>
              <a:defRPr b="1" sz="1600"/>
            </a:lvl8pPr>
            <a:lvl9pPr indent="-228600" lvl="8" marL="4114800" rtl="0" algn="l">
              <a:lnSpc>
                <a:spcPct val="90000"/>
              </a:lnSpc>
              <a:spcBef>
                <a:spcPts val="500"/>
              </a:spcBef>
              <a:spcAft>
                <a:spcPts val="0"/>
              </a:spcAft>
              <a:buClr>
                <a:schemeClr val="lt1"/>
              </a:buClr>
              <a:buSzPts val="1600"/>
              <a:buNone/>
              <a:defRPr b="1" sz="1600"/>
            </a:lvl9pPr>
          </a:lstStyle>
          <a:p/>
        </p:txBody>
      </p:sp>
      <p:sp>
        <p:nvSpPr>
          <p:cNvPr id="216" name="Google Shape;216;p35"/>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217" name="Google Shape;217;p35"/>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2400"/>
              <a:buNone/>
              <a:defRPr b="1" sz="2400"/>
            </a:lvl1pPr>
            <a:lvl2pPr indent="-228600" lvl="1" marL="914400" rtl="0" algn="l">
              <a:lnSpc>
                <a:spcPct val="90000"/>
              </a:lnSpc>
              <a:spcBef>
                <a:spcPts val="500"/>
              </a:spcBef>
              <a:spcAft>
                <a:spcPts val="0"/>
              </a:spcAft>
              <a:buClr>
                <a:schemeClr val="lt1"/>
              </a:buClr>
              <a:buSzPts val="2000"/>
              <a:buNone/>
              <a:defRPr b="1" sz="2000"/>
            </a:lvl2pPr>
            <a:lvl3pPr indent="-228600" lvl="2" marL="1371600" rtl="0" algn="l">
              <a:lnSpc>
                <a:spcPct val="90000"/>
              </a:lnSpc>
              <a:spcBef>
                <a:spcPts val="500"/>
              </a:spcBef>
              <a:spcAft>
                <a:spcPts val="0"/>
              </a:spcAft>
              <a:buClr>
                <a:schemeClr val="lt1"/>
              </a:buClr>
              <a:buSzPts val="1800"/>
              <a:buNone/>
              <a:defRPr b="1" sz="1800"/>
            </a:lvl3pPr>
            <a:lvl4pPr indent="-228600" lvl="3" marL="1828800" rtl="0" algn="l">
              <a:lnSpc>
                <a:spcPct val="90000"/>
              </a:lnSpc>
              <a:spcBef>
                <a:spcPts val="500"/>
              </a:spcBef>
              <a:spcAft>
                <a:spcPts val="0"/>
              </a:spcAft>
              <a:buClr>
                <a:schemeClr val="lt1"/>
              </a:buClr>
              <a:buSzPts val="1600"/>
              <a:buNone/>
              <a:defRPr b="1" sz="1600"/>
            </a:lvl4pPr>
            <a:lvl5pPr indent="-228600" lvl="4" marL="2286000" rtl="0" algn="l">
              <a:lnSpc>
                <a:spcPct val="90000"/>
              </a:lnSpc>
              <a:spcBef>
                <a:spcPts val="500"/>
              </a:spcBef>
              <a:spcAft>
                <a:spcPts val="0"/>
              </a:spcAft>
              <a:buClr>
                <a:schemeClr val="lt1"/>
              </a:buClr>
              <a:buSzPts val="1600"/>
              <a:buNone/>
              <a:defRPr b="1" sz="1600"/>
            </a:lvl5pPr>
            <a:lvl6pPr indent="-228600" lvl="5" marL="2743200" rtl="0" algn="l">
              <a:lnSpc>
                <a:spcPct val="90000"/>
              </a:lnSpc>
              <a:spcBef>
                <a:spcPts val="500"/>
              </a:spcBef>
              <a:spcAft>
                <a:spcPts val="0"/>
              </a:spcAft>
              <a:buClr>
                <a:schemeClr val="lt1"/>
              </a:buClr>
              <a:buSzPts val="1600"/>
              <a:buNone/>
              <a:defRPr b="1" sz="1600"/>
            </a:lvl6pPr>
            <a:lvl7pPr indent="-228600" lvl="6" marL="3200400" rtl="0" algn="l">
              <a:lnSpc>
                <a:spcPct val="90000"/>
              </a:lnSpc>
              <a:spcBef>
                <a:spcPts val="500"/>
              </a:spcBef>
              <a:spcAft>
                <a:spcPts val="0"/>
              </a:spcAft>
              <a:buClr>
                <a:schemeClr val="lt1"/>
              </a:buClr>
              <a:buSzPts val="1600"/>
              <a:buNone/>
              <a:defRPr b="1" sz="1600"/>
            </a:lvl7pPr>
            <a:lvl8pPr indent="-228600" lvl="7" marL="3657600" rtl="0" algn="l">
              <a:lnSpc>
                <a:spcPct val="90000"/>
              </a:lnSpc>
              <a:spcBef>
                <a:spcPts val="500"/>
              </a:spcBef>
              <a:spcAft>
                <a:spcPts val="0"/>
              </a:spcAft>
              <a:buClr>
                <a:schemeClr val="lt1"/>
              </a:buClr>
              <a:buSzPts val="1600"/>
              <a:buNone/>
              <a:defRPr b="1" sz="1600"/>
            </a:lvl8pPr>
            <a:lvl9pPr indent="-228600" lvl="8" marL="4114800" rtl="0" algn="l">
              <a:lnSpc>
                <a:spcPct val="90000"/>
              </a:lnSpc>
              <a:spcBef>
                <a:spcPts val="500"/>
              </a:spcBef>
              <a:spcAft>
                <a:spcPts val="0"/>
              </a:spcAft>
              <a:buClr>
                <a:schemeClr val="lt1"/>
              </a:buClr>
              <a:buSzPts val="1600"/>
              <a:buNone/>
              <a:defRPr b="1" sz="1600"/>
            </a:lvl9pPr>
          </a:lstStyle>
          <a:p/>
        </p:txBody>
      </p:sp>
      <p:sp>
        <p:nvSpPr>
          <p:cNvPr id="218" name="Google Shape;218;p35"/>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219" name="Google Shape;219;p3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0" name="Google Shape;220;p3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1" name="Google Shape;221;p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2" name="Shape 222"/>
        <p:cNvGrpSpPr/>
        <p:nvPr/>
      </p:nvGrpSpPr>
      <p:grpSpPr>
        <a:xfrm>
          <a:off x="0" y="0"/>
          <a:ext cx="0" cy="0"/>
          <a:chOff x="0" y="0"/>
          <a:chExt cx="0" cy="0"/>
        </a:xfrm>
      </p:grpSpPr>
      <p:sp>
        <p:nvSpPr>
          <p:cNvPr id="223" name="Google Shape;223;p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4" name="Google Shape;224;p3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5" name="Google Shape;225;p3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6" name="Google Shape;226;p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7" name="Shape 227"/>
        <p:cNvGrpSpPr/>
        <p:nvPr/>
      </p:nvGrpSpPr>
      <p:grpSpPr>
        <a:xfrm>
          <a:off x="0" y="0"/>
          <a:ext cx="0" cy="0"/>
          <a:chOff x="0" y="0"/>
          <a:chExt cx="0" cy="0"/>
        </a:xfrm>
      </p:grpSpPr>
      <p:sp>
        <p:nvSpPr>
          <p:cNvPr id="228" name="Google Shape;228;p3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9" name="Google Shape;229;p37"/>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lt1"/>
              </a:buClr>
              <a:buSzPts val="3200"/>
              <a:buChar char="•"/>
              <a:defRPr sz="3200"/>
            </a:lvl1pPr>
            <a:lvl2pPr indent="-406400" lvl="1" marL="914400" rtl="0" algn="l">
              <a:lnSpc>
                <a:spcPct val="90000"/>
              </a:lnSpc>
              <a:spcBef>
                <a:spcPts val="500"/>
              </a:spcBef>
              <a:spcAft>
                <a:spcPts val="0"/>
              </a:spcAft>
              <a:buClr>
                <a:schemeClr val="lt1"/>
              </a:buClr>
              <a:buSzPts val="2800"/>
              <a:buChar char="•"/>
              <a:defRPr sz="2800"/>
            </a:lvl2pPr>
            <a:lvl3pPr indent="-381000" lvl="2" marL="1371600" rtl="0" algn="l">
              <a:lnSpc>
                <a:spcPct val="90000"/>
              </a:lnSpc>
              <a:spcBef>
                <a:spcPts val="500"/>
              </a:spcBef>
              <a:spcAft>
                <a:spcPts val="0"/>
              </a:spcAft>
              <a:buClr>
                <a:schemeClr val="lt1"/>
              </a:buClr>
              <a:buSzPts val="2400"/>
              <a:buChar char="•"/>
              <a:defRPr sz="2400"/>
            </a:lvl3pPr>
            <a:lvl4pPr indent="-355600" lvl="3" marL="1828800" rtl="0" algn="l">
              <a:lnSpc>
                <a:spcPct val="90000"/>
              </a:lnSpc>
              <a:spcBef>
                <a:spcPts val="500"/>
              </a:spcBef>
              <a:spcAft>
                <a:spcPts val="0"/>
              </a:spcAft>
              <a:buClr>
                <a:schemeClr val="lt1"/>
              </a:buClr>
              <a:buSzPts val="2000"/>
              <a:buChar char="•"/>
              <a:defRPr sz="2000"/>
            </a:lvl4pPr>
            <a:lvl5pPr indent="-355600" lvl="4" marL="2286000" rtl="0" algn="l">
              <a:lnSpc>
                <a:spcPct val="90000"/>
              </a:lnSpc>
              <a:spcBef>
                <a:spcPts val="500"/>
              </a:spcBef>
              <a:spcAft>
                <a:spcPts val="0"/>
              </a:spcAft>
              <a:buClr>
                <a:schemeClr val="lt1"/>
              </a:buClr>
              <a:buSzPts val="2000"/>
              <a:buChar char="•"/>
              <a:defRPr sz="2000"/>
            </a:lvl5pPr>
            <a:lvl6pPr indent="-355600" lvl="5" marL="2743200" rtl="0" algn="l">
              <a:lnSpc>
                <a:spcPct val="90000"/>
              </a:lnSpc>
              <a:spcBef>
                <a:spcPts val="500"/>
              </a:spcBef>
              <a:spcAft>
                <a:spcPts val="0"/>
              </a:spcAft>
              <a:buClr>
                <a:schemeClr val="lt1"/>
              </a:buClr>
              <a:buSzPts val="2000"/>
              <a:buChar char="•"/>
              <a:defRPr sz="2000"/>
            </a:lvl6pPr>
            <a:lvl7pPr indent="-355600" lvl="6" marL="3200400" rtl="0" algn="l">
              <a:lnSpc>
                <a:spcPct val="90000"/>
              </a:lnSpc>
              <a:spcBef>
                <a:spcPts val="500"/>
              </a:spcBef>
              <a:spcAft>
                <a:spcPts val="0"/>
              </a:spcAft>
              <a:buClr>
                <a:schemeClr val="lt1"/>
              </a:buClr>
              <a:buSzPts val="2000"/>
              <a:buChar char="•"/>
              <a:defRPr sz="2000"/>
            </a:lvl7pPr>
            <a:lvl8pPr indent="-355600" lvl="7" marL="3657600" rtl="0" algn="l">
              <a:lnSpc>
                <a:spcPct val="90000"/>
              </a:lnSpc>
              <a:spcBef>
                <a:spcPts val="500"/>
              </a:spcBef>
              <a:spcAft>
                <a:spcPts val="0"/>
              </a:spcAft>
              <a:buClr>
                <a:schemeClr val="lt1"/>
              </a:buClr>
              <a:buSzPts val="2000"/>
              <a:buChar char="•"/>
              <a:defRPr sz="2000"/>
            </a:lvl8pPr>
            <a:lvl9pPr indent="-355600" lvl="8" marL="4114800" rtl="0" algn="l">
              <a:lnSpc>
                <a:spcPct val="90000"/>
              </a:lnSpc>
              <a:spcBef>
                <a:spcPts val="500"/>
              </a:spcBef>
              <a:spcAft>
                <a:spcPts val="0"/>
              </a:spcAft>
              <a:buClr>
                <a:schemeClr val="lt1"/>
              </a:buClr>
              <a:buSzPts val="2000"/>
              <a:buChar char="•"/>
              <a:defRPr sz="2000"/>
            </a:lvl9pPr>
          </a:lstStyle>
          <a:p/>
        </p:txBody>
      </p:sp>
      <p:sp>
        <p:nvSpPr>
          <p:cNvPr id="230" name="Google Shape;230;p37"/>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600"/>
              <a:buNone/>
              <a:defRPr sz="1600"/>
            </a:lvl1pPr>
            <a:lvl2pPr indent="-228600" lvl="1" marL="914400" rtl="0" algn="l">
              <a:lnSpc>
                <a:spcPct val="90000"/>
              </a:lnSpc>
              <a:spcBef>
                <a:spcPts val="500"/>
              </a:spcBef>
              <a:spcAft>
                <a:spcPts val="0"/>
              </a:spcAft>
              <a:buClr>
                <a:schemeClr val="lt1"/>
              </a:buClr>
              <a:buSzPts val="1400"/>
              <a:buNone/>
              <a:defRPr sz="1400"/>
            </a:lvl2pPr>
            <a:lvl3pPr indent="-228600" lvl="2" marL="1371600" rtl="0" algn="l">
              <a:lnSpc>
                <a:spcPct val="90000"/>
              </a:lnSpc>
              <a:spcBef>
                <a:spcPts val="500"/>
              </a:spcBef>
              <a:spcAft>
                <a:spcPts val="0"/>
              </a:spcAft>
              <a:buClr>
                <a:schemeClr val="lt1"/>
              </a:buClr>
              <a:buSzPts val="1200"/>
              <a:buNone/>
              <a:defRPr sz="1200"/>
            </a:lvl3pPr>
            <a:lvl4pPr indent="-228600" lvl="3" marL="1828800" rtl="0" algn="l">
              <a:lnSpc>
                <a:spcPct val="90000"/>
              </a:lnSpc>
              <a:spcBef>
                <a:spcPts val="500"/>
              </a:spcBef>
              <a:spcAft>
                <a:spcPts val="0"/>
              </a:spcAft>
              <a:buClr>
                <a:schemeClr val="lt1"/>
              </a:buClr>
              <a:buSzPts val="1000"/>
              <a:buNone/>
              <a:defRPr sz="1000"/>
            </a:lvl4pPr>
            <a:lvl5pPr indent="-228600" lvl="4" marL="2286000" rtl="0" algn="l">
              <a:lnSpc>
                <a:spcPct val="90000"/>
              </a:lnSpc>
              <a:spcBef>
                <a:spcPts val="500"/>
              </a:spcBef>
              <a:spcAft>
                <a:spcPts val="0"/>
              </a:spcAft>
              <a:buClr>
                <a:schemeClr val="lt1"/>
              </a:buClr>
              <a:buSzPts val="1000"/>
              <a:buNone/>
              <a:defRPr sz="1000"/>
            </a:lvl5pPr>
            <a:lvl6pPr indent="-228600" lvl="5" marL="2743200" rtl="0" algn="l">
              <a:lnSpc>
                <a:spcPct val="90000"/>
              </a:lnSpc>
              <a:spcBef>
                <a:spcPts val="500"/>
              </a:spcBef>
              <a:spcAft>
                <a:spcPts val="0"/>
              </a:spcAft>
              <a:buClr>
                <a:schemeClr val="lt1"/>
              </a:buClr>
              <a:buSzPts val="1000"/>
              <a:buNone/>
              <a:defRPr sz="1000"/>
            </a:lvl6pPr>
            <a:lvl7pPr indent="-228600" lvl="6" marL="3200400" rtl="0" algn="l">
              <a:lnSpc>
                <a:spcPct val="90000"/>
              </a:lnSpc>
              <a:spcBef>
                <a:spcPts val="500"/>
              </a:spcBef>
              <a:spcAft>
                <a:spcPts val="0"/>
              </a:spcAft>
              <a:buClr>
                <a:schemeClr val="lt1"/>
              </a:buClr>
              <a:buSzPts val="1000"/>
              <a:buNone/>
              <a:defRPr sz="1000"/>
            </a:lvl7pPr>
            <a:lvl8pPr indent="-228600" lvl="7" marL="3657600" rtl="0" algn="l">
              <a:lnSpc>
                <a:spcPct val="90000"/>
              </a:lnSpc>
              <a:spcBef>
                <a:spcPts val="500"/>
              </a:spcBef>
              <a:spcAft>
                <a:spcPts val="0"/>
              </a:spcAft>
              <a:buClr>
                <a:schemeClr val="lt1"/>
              </a:buClr>
              <a:buSzPts val="1000"/>
              <a:buNone/>
              <a:defRPr sz="1000"/>
            </a:lvl8pPr>
            <a:lvl9pPr indent="-228600" lvl="8" marL="4114800" rtl="0" algn="l">
              <a:lnSpc>
                <a:spcPct val="90000"/>
              </a:lnSpc>
              <a:spcBef>
                <a:spcPts val="500"/>
              </a:spcBef>
              <a:spcAft>
                <a:spcPts val="0"/>
              </a:spcAft>
              <a:buClr>
                <a:schemeClr val="lt1"/>
              </a:buClr>
              <a:buSzPts val="1000"/>
              <a:buNone/>
              <a:defRPr sz="1000"/>
            </a:lvl9pPr>
          </a:lstStyle>
          <a:p/>
        </p:txBody>
      </p:sp>
      <p:sp>
        <p:nvSpPr>
          <p:cNvPr id="231" name="Google Shape;231;p3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2" name="Google Shape;232;p3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3" name="Google Shape;233;p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4" name="Shape 234"/>
        <p:cNvGrpSpPr/>
        <p:nvPr/>
      </p:nvGrpSpPr>
      <p:grpSpPr>
        <a:xfrm>
          <a:off x="0" y="0"/>
          <a:ext cx="0" cy="0"/>
          <a:chOff x="0" y="0"/>
          <a:chExt cx="0" cy="0"/>
        </a:xfrm>
      </p:grpSpPr>
      <p:sp>
        <p:nvSpPr>
          <p:cNvPr id="235" name="Google Shape;235;p3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6" name="Google Shape;236;p38"/>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237" name="Google Shape;237;p38"/>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600"/>
              <a:buNone/>
              <a:defRPr sz="1600"/>
            </a:lvl1pPr>
            <a:lvl2pPr indent="-228600" lvl="1" marL="914400" rtl="0" algn="l">
              <a:lnSpc>
                <a:spcPct val="90000"/>
              </a:lnSpc>
              <a:spcBef>
                <a:spcPts val="500"/>
              </a:spcBef>
              <a:spcAft>
                <a:spcPts val="0"/>
              </a:spcAft>
              <a:buClr>
                <a:schemeClr val="lt1"/>
              </a:buClr>
              <a:buSzPts val="1400"/>
              <a:buNone/>
              <a:defRPr sz="1400"/>
            </a:lvl2pPr>
            <a:lvl3pPr indent="-228600" lvl="2" marL="1371600" rtl="0" algn="l">
              <a:lnSpc>
                <a:spcPct val="90000"/>
              </a:lnSpc>
              <a:spcBef>
                <a:spcPts val="500"/>
              </a:spcBef>
              <a:spcAft>
                <a:spcPts val="0"/>
              </a:spcAft>
              <a:buClr>
                <a:schemeClr val="lt1"/>
              </a:buClr>
              <a:buSzPts val="1200"/>
              <a:buNone/>
              <a:defRPr sz="1200"/>
            </a:lvl3pPr>
            <a:lvl4pPr indent="-228600" lvl="3" marL="1828800" rtl="0" algn="l">
              <a:lnSpc>
                <a:spcPct val="90000"/>
              </a:lnSpc>
              <a:spcBef>
                <a:spcPts val="500"/>
              </a:spcBef>
              <a:spcAft>
                <a:spcPts val="0"/>
              </a:spcAft>
              <a:buClr>
                <a:schemeClr val="lt1"/>
              </a:buClr>
              <a:buSzPts val="1000"/>
              <a:buNone/>
              <a:defRPr sz="1000"/>
            </a:lvl4pPr>
            <a:lvl5pPr indent="-228600" lvl="4" marL="2286000" rtl="0" algn="l">
              <a:lnSpc>
                <a:spcPct val="90000"/>
              </a:lnSpc>
              <a:spcBef>
                <a:spcPts val="500"/>
              </a:spcBef>
              <a:spcAft>
                <a:spcPts val="0"/>
              </a:spcAft>
              <a:buClr>
                <a:schemeClr val="lt1"/>
              </a:buClr>
              <a:buSzPts val="1000"/>
              <a:buNone/>
              <a:defRPr sz="1000"/>
            </a:lvl5pPr>
            <a:lvl6pPr indent="-228600" lvl="5" marL="2743200" rtl="0" algn="l">
              <a:lnSpc>
                <a:spcPct val="90000"/>
              </a:lnSpc>
              <a:spcBef>
                <a:spcPts val="500"/>
              </a:spcBef>
              <a:spcAft>
                <a:spcPts val="0"/>
              </a:spcAft>
              <a:buClr>
                <a:schemeClr val="lt1"/>
              </a:buClr>
              <a:buSzPts val="1000"/>
              <a:buNone/>
              <a:defRPr sz="1000"/>
            </a:lvl6pPr>
            <a:lvl7pPr indent="-228600" lvl="6" marL="3200400" rtl="0" algn="l">
              <a:lnSpc>
                <a:spcPct val="90000"/>
              </a:lnSpc>
              <a:spcBef>
                <a:spcPts val="500"/>
              </a:spcBef>
              <a:spcAft>
                <a:spcPts val="0"/>
              </a:spcAft>
              <a:buClr>
                <a:schemeClr val="lt1"/>
              </a:buClr>
              <a:buSzPts val="1000"/>
              <a:buNone/>
              <a:defRPr sz="1000"/>
            </a:lvl7pPr>
            <a:lvl8pPr indent="-228600" lvl="7" marL="3657600" rtl="0" algn="l">
              <a:lnSpc>
                <a:spcPct val="90000"/>
              </a:lnSpc>
              <a:spcBef>
                <a:spcPts val="500"/>
              </a:spcBef>
              <a:spcAft>
                <a:spcPts val="0"/>
              </a:spcAft>
              <a:buClr>
                <a:schemeClr val="lt1"/>
              </a:buClr>
              <a:buSzPts val="1000"/>
              <a:buNone/>
              <a:defRPr sz="1000"/>
            </a:lvl8pPr>
            <a:lvl9pPr indent="-228600" lvl="8" marL="4114800" rtl="0" algn="l">
              <a:lnSpc>
                <a:spcPct val="90000"/>
              </a:lnSpc>
              <a:spcBef>
                <a:spcPts val="500"/>
              </a:spcBef>
              <a:spcAft>
                <a:spcPts val="0"/>
              </a:spcAft>
              <a:buClr>
                <a:schemeClr val="lt1"/>
              </a:buClr>
              <a:buSzPts val="1000"/>
              <a:buNone/>
              <a:defRPr sz="1000"/>
            </a:lvl9pPr>
          </a:lstStyle>
          <a:p/>
        </p:txBody>
      </p:sp>
      <p:sp>
        <p:nvSpPr>
          <p:cNvPr id="238" name="Google Shape;238;p3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9" name="Google Shape;239;p3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0" name="Google Shape;240;p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1" name="Shape 241"/>
        <p:cNvGrpSpPr/>
        <p:nvPr/>
      </p:nvGrpSpPr>
      <p:grpSpPr>
        <a:xfrm>
          <a:off x="0" y="0"/>
          <a:ext cx="0" cy="0"/>
          <a:chOff x="0" y="0"/>
          <a:chExt cx="0" cy="0"/>
        </a:xfrm>
      </p:grpSpPr>
      <p:sp>
        <p:nvSpPr>
          <p:cNvPr id="242" name="Google Shape;242;p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3" name="Google Shape;243;p39"/>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244" name="Google Shape;244;p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5" name="Google Shape;245;p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6" name="Google Shape;246;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7" name="Shape 247"/>
        <p:cNvGrpSpPr/>
        <p:nvPr/>
      </p:nvGrpSpPr>
      <p:grpSpPr>
        <a:xfrm>
          <a:off x="0" y="0"/>
          <a:ext cx="0" cy="0"/>
          <a:chOff x="0" y="0"/>
          <a:chExt cx="0" cy="0"/>
        </a:xfrm>
      </p:grpSpPr>
      <p:sp>
        <p:nvSpPr>
          <p:cNvPr id="248" name="Google Shape;248;p4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9" name="Google Shape;249;p4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250" name="Google Shape;250;p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1" name="Google Shape;251;p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2" name="Google Shape;252;p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7" name="Shape 257"/>
        <p:cNvGrpSpPr/>
        <p:nvPr/>
      </p:nvGrpSpPr>
      <p:grpSpPr>
        <a:xfrm>
          <a:off x="0" y="0"/>
          <a:ext cx="0" cy="0"/>
          <a:chOff x="0" y="0"/>
          <a:chExt cx="0" cy="0"/>
        </a:xfrm>
      </p:grpSpPr>
      <p:cxnSp>
        <p:nvCxnSpPr>
          <p:cNvPr id="258" name="Google Shape;258;p42"/>
          <p:cNvCxnSpPr/>
          <p:nvPr/>
        </p:nvCxnSpPr>
        <p:spPr>
          <a:xfrm>
            <a:off x="9343647" y="4235850"/>
            <a:ext cx="749700" cy="0"/>
          </a:xfrm>
          <a:prstGeom prst="straightConnector1">
            <a:avLst/>
          </a:prstGeom>
          <a:noFill/>
          <a:ln cap="flat" cmpd="sng" w="76200">
            <a:solidFill>
              <a:schemeClr val="lt2"/>
            </a:solidFill>
            <a:prstDash val="solid"/>
            <a:round/>
            <a:headEnd len="sm" w="sm" type="none"/>
            <a:tailEnd len="sm" w="sm" type="none"/>
          </a:ln>
        </p:spPr>
      </p:cxnSp>
      <p:cxnSp>
        <p:nvCxnSpPr>
          <p:cNvPr id="259" name="Google Shape;259;p42"/>
          <p:cNvCxnSpPr/>
          <p:nvPr/>
        </p:nvCxnSpPr>
        <p:spPr>
          <a:xfrm>
            <a:off x="2100047" y="4211002"/>
            <a:ext cx="749700" cy="0"/>
          </a:xfrm>
          <a:prstGeom prst="straightConnector1">
            <a:avLst/>
          </a:prstGeom>
          <a:noFill/>
          <a:ln cap="flat" cmpd="sng" w="76200">
            <a:solidFill>
              <a:schemeClr val="lt2"/>
            </a:solidFill>
            <a:prstDash val="solid"/>
            <a:round/>
            <a:headEnd len="sm" w="sm" type="none"/>
            <a:tailEnd len="sm" w="sm" type="none"/>
          </a:ln>
        </p:spPr>
      </p:cxnSp>
      <p:grpSp>
        <p:nvGrpSpPr>
          <p:cNvPr id="260" name="Google Shape;260;p42"/>
          <p:cNvGrpSpPr/>
          <p:nvPr/>
        </p:nvGrpSpPr>
        <p:grpSpPr>
          <a:xfrm>
            <a:off x="1338859" y="1362666"/>
            <a:ext cx="9515557" cy="203195"/>
            <a:chOff x="1346429" y="1011300"/>
            <a:chExt cx="6452100" cy="152400"/>
          </a:xfrm>
        </p:grpSpPr>
        <p:cxnSp>
          <p:nvCxnSpPr>
            <p:cNvPr id="261" name="Google Shape;261;p4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262" name="Google Shape;262;p4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263" name="Google Shape;263;p42"/>
          <p:cNvGrpSpPr/>
          <p:nvPr/>
        </p:nvGrpSpPr>
        <p:grpSpPr>
          <a:xfrm>
            <a:off x="1338868" y="5292001"/>
            <a:ext cx="9515557" cy="203195"/>
            <a:chOff x="1346435" y="3969088"/>
            <a:chExt cx="6452100" cy="152400"/>
          </a:xfrm>
        </p:grpSpPr>
        <p:cxnSp>
          <p:nvCxnSpPr>
            <p:cNvPr id="264" name="Google Shape;264;p4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265" name="Google Shape;265;p4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266" name="Google Shape;266;p42"/>
          <p:cNvSpPr txBox="1"/>
          <p:nvPr>
            <p:ph type="ctrTitle"/>
          </p:nvPr>
        </p:nvSpPr>
        <p:spPr>
          <a:xfrm>
            <a:off x="1338867" y="2335685"/>
            <a:ext cx="9515700" cy="1363200"/>
          </a:xfrm>
          <a:prstGeom prst="rect">
            <a:avLst/>
          </a:prstGeom>
        </p:spPr>
        <p:txBody>
          <a:bodyPr anchorCtr="0" anchor="b" bIns="121900" lIns="121900" spcFirstLastPara="1" rIns="121900" wrap="square" tIns="121900">
            <a:normAutofit/>
          </a:bodyPr>
          <a:lstStyle>
            <a:lvl1pPr lvl="0" rtl="0" algn="ctr">
              <a:spcBef>
                <a:spcPts val="0"/>
              </a:spcBef>
              <a:spcAft>
                <a:spcPts val="0"/>
              </a:spcAft>
              <a:buClr>
                <a:srgbClr val="C95D04"/>
              </a:buClr>
              <a:buSzPts val="7200"/>
              <a:buNone/>
              <a:defRPr sz="7200">
                <a:solidFill>
                  <a:srgbClr val="C95D04"/>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
        <p:nvSpPr>
          <p:cNvPr id="267" name="Google Shape;267;p42"/>
          <p:cNvSpPr txBox="1"/>
          <p:nvPr>
            <p:ph idx="1" type="subTitle"/>
          </p:nvPr>
        </p:nvSpPr>
        <p:spPr>
          <a:xfrm>
            <a:off x="2849633" y="3800052"/>
            <a:ext cx="64941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3200"/>
              <a:buNone/>
              <a:defRPr sz="3200"/>
            </a:lvl2pPr>
            <a:lvl3pPr lvl="2" rtl="0" algn="ctr">
              <a:lnSpc>
                <a:spcPct val="100000"/>
              </a:lnSpc>
              <a:spcBef>
                <a:spcPts val="0"/>
              </a:spcBef>
              <a:spcAft>
                <a:spcPts val="0"/>
              </a:spcAft>
              <a:buSzPts val="3200"/>
              <a:buNone/>
              <a:defRPr sz="3200"/>
            </a:lvl3pPr>
            <a:lvl4pPr lvl="3" rtl="0" algn="ctr">
              <a:lnSpc>
                <a:spcPct val="100000"/>
              </a:lnSpc>
              <a:spcBef>
                <a:spcPts val="0"/>
              </a:spcBef>
              <a:spcAft>
                <a:spcPts val="0"/>
              </a:spcAft>
              <a:buSzPts val="3200"/>
              <a:buNone/>
              <a:defRPr sz="3200"/>
            </a:lvl4pPr>
            <a:lvl5pPr lvl="4" rtl="0" algn="ctr">
              <a:lnSpc>
                <a:spcPct val="100000"/>
              </a:lnSpc>
              <a:spcBef>
                <a:spcPts val="0"/>
              </a:spcBef>
              <a:spcAft>
                <a:spcPts val="0"/>
              </a:spcAft>
              <a:buSzPts val="3200"/>
              <a:buNone/>
              <a:defRPr sz="3200"/>
            </a:lvl5pPr>
            <a:lvl6pPr lvl="5" rtl="0" algn="ctr">
              <a:lnSpc>
                <a:spcPct val="100000"/>
              </a:lnSpc>
              <a:spcBef>
                <a:spcPts val="0"/>
              </a:spcBef>
              <a:spcAft>
                <a:spcPts val="0"/>
              </a:spcAft>
              <a:buSzPts val="3200"/>
              <a:buNone/>
              <a:defRPr sz="3200"/>
            </a:lvl6pPr>
            <a:lvl7pPr lvl="6" rtl="0" algn="ctr">
              <a:lnSpc>
                <a:spcPct val="100000"/>
              </a:lnSpc>
              <a:spcBef>
                <a:spcPts val="0"/>
              </a:spcBef>
              <a:spcAft>
                <a:spcPts val="0"/>
              </a:spcAft>
              <a:buSzPts val="3200"/>
              <a:buNone/>
              <a:defRPr sz="3200"/>
            </a:lvl7pPr>
            <a:lvl8pPr lvl="7" rtl="0" algn="ctr">
              <a:lnSpc>
                <a:spcPct val="100000"/>
              </a:lnSpc>
              <a:spcBef>
                <a:spcPts val="0"/>
              </a:spcBef>
              <a:spcAft>
                <a:spcPts val="0"/>
              </a:spcAft>
              <a:buSzPts val="3200"/>
              <a:buNone/>
              <a:defRPr sz="3200"/>
            </a:lvl8pPr>
            <a:lvl9pPr lvl="8" rtl="0" algn="ctr">
              <a:lnSpc>
                <a:spcPct val="100000"/>
              </a:lnSpc>
              <a:spcBef>
                <a:spcPts val="0"/>
              </a:spcBef>
              <a:spcAft>
                <a:spcPts val="0"/>
              </a:spcAft>
              <a:buSzPts val="3200"/>
              <a:buNone/>
              <a:defRPr sz="3200"/>
            </a:lvl9pPr>
          </a:lstStyle>
          <a:p/>
        </p:txBody>
      </p:sp>
      <p:sp>
        <p:nvSpPr>
          <p:cNvPr id="268" name="Google Shape;268;p4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9" name="Shape 269"/>
        <p:cNvGrpSpPr/>
        <p:nvPr/>
      </p:nvGrpSpPr>
      <p:grpSpPr>
        <a:xfrm>
          <a:off x="0" y="0"/>
          <a:ext cx="0" cy="0"/>
          <a:chOff x="0" y="0"/>
          <a:chExt cx="0" cy="0"/>
        </a:xfrm>
      </p:grpSpPr>
      <p:sp>
        <p:nvSpPr>
          <p:cNvPr id="270" name="Google Shape;270;p43"/>
          <p:cNvSpPr/>
          <p:nvPr/>
        </p:nvSpPr>
        <p:spPr>
          <a:xfrm>
            <a:off x="-67" y="1529600"/>
            <a:ext cx="12192000" cy="53283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 name="Google Shape;271;p43"/>
          <p:cNvSpPr txBox="1"/>
          <p:nvPr>
            <p:ph type="title"/>
          </p:nvPr>
        </p:nvSpPr>
        <p:spPr>
          <a:xfrm>
            <a:off x="381800" y="273600"/>
            <a:ext cx="11428500" cy="12561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Clr>
                <a:srgbClr val="C95D04"/>
              </a:buClr>
              <a:buSzPts val="4800"/>
              <a:buNone/>
              <a:defRPr>
                <a:solidFill>
                  <a:srgbClr val="C95D04"/>
                </a:solidFill>
              </a:defRPr>
            </a:lvl1pPr>
            <a:lvl2pPr lvl="1" rtl="0" algn="ctr">
              <a:spcBef>
                <a:spcPts val="0"/>
              </a:spcBef>
              <a:spcAft>
                <a:spcPts val="0"/>
              </a:spcAft>
              <a:buClr>
                <a:srgbClr val="C95D04"/>
              </a:buClr>
              <a:buSzPts val="4800"/>
              <a:buNone/>
              <a:defRPr>
                <a:solidFill>
                  <a:srgbClr val="C95D04"/>
                </a:solidFill>
              </a:defRPr>
            </a:lvl2pPr>
            <a:lvl3pPr lvl="2" rtl="0" algn="ctr">
              <a:spcBef>
                <a:spcPts val="0"/>
              </a:spcBef>
              <a:spcAft>
                <a:spcPts val="0"/>
              </a:spcAft>
              <a:buClr>
                <a:srgbClr val="C95D04"/>
              </a:buClr>
              <a:buSzPts val="4800"/>
              <a:buNone/>
              <a:defRPr>
                <a:solidFill>
                  <a:srgbClr val="C95D04"/>
                </a:solidFill>
              </a:defRPr>
            </a:lvl3pPr>
            <a:lvl4pPr lvl="3" rtl="0" algn="ctr">
              <a:spcBef>
                <a:spcPts val="0"/>
              </a:spcBef>
              <a:spcAft>
                <a:spcPts val="0"/>
              </a:spcAft>
              <a:buClr>
                <a:srgbClr val="C95D04"/>
              </a:buClr>
              <a:buSzPts val="4800"/>
              <a:buNone/>
              <a:defRPr>
                <a:solidFill>
                  <a:srgbClr val="C95D04"/>
                </a:solidFill>
              </a:defRPr>
            </a:lvl4pPr>
            <a:lvl5pPr lvl="4" rtl="0" algn="ctr">
              <a:spcBef>
                <a:spcPts val="0"/>
              </a:spcBef>
              <a:spcAft>
                <a:spcPts val="0"/>
              </a:spcAft>
              <a:buClr>
                <a:srgbClr val="C95D04"/>
              </a:buClr>
              <a:buSzPts val="4800"/>
              <a:buNone/>
              <a:defRPr>
                <a:solidFill>
                  <a:srgbClr val="C95D04"/>
                </a:solidFill>
              </a:defRPr>
            </a:lvl5pPr>
            <a:lvl6pPr lvl="5" rtl="0" algn="ctr">
              <a:spcBef>
                <a:spcPts val="0"/>
              </a:spcBef>
              <a:spcAft>
                <a:spcPts val="0"/>
              </a:spcAft>
              <a:buClr>
                <a:srgbClr val="C95D04"/>
              </a:buClr>
              <a:buSzPts val="4800"/>
              <a:buNone/>
              <a:defRPr>
                <a:solidFill>
                  <a:srgbClr val="C95D04"/>
                </a:solidFill>
              </a:defRPr>
            </a:lvl6pPr>
            <a:lvl7pPr lvl="6" rtl="0" algn="ctr">
              <a:spcBef>
                <a:spcPts val="0"/>
              </a:spcBef>
              <a:spcAft>
                <a:spcPts val="0"/>
              </a:spcAft>
              <a:buClr>
                <a:srgbClr val="C95D04"/>
              </a:buClr>
              <a:buSzPts val="4800"/>
              <a:buNone/>
              <a:defRPr>
                <a:solidFill>
                  <a:srgbClr val="C95D04"/>
                </a:solidFill>
              </a:defRPr>
            </a:lvl7pPr>
            <a:lvl8pPr lvl="7" rtl="0" algn="ctr">
              <a:spcBef>
                <a:spcPts val="0"/>
              </a:spcBef>
              <a:spcAft>
                <a:spcPts val="0"/>
              </a:spcAft>
              <a:buClr>
                <a:srgbClr val="C95D04"/>
              </a:buClr>
              <a:buSzPts val="4800"/>
              <a:buNone/>
              <a:defRPr>
                <a:solidFill>
                  <a:srgbClr val="C95D04"/>
                </a:solidFill>
              </a:defRPr>
            </a:lvl8pPr>
            <a:lvl9pPr lvl="8" rtl="0" algn="ctr">
              <a:spcBef>
                <a:spcPts val="0"/>
              </a:spcBef>
              <a:spcAft>
                <a:spcPts val="0"/>
              </a:spcAft>
              <a:buClr>
                <a:srgbClr val="C95D04"/>
              </a:buClr>
              <a:buSzPts val="4800"/>
              <a:buNone/>
              <a:defRPr>
                <a:solidFill>
                  <a:srgbClr val="C95D04"/>
                </a:solidFill>
              </a:defRPr>
            </a:lvl9pPr>
          </a:lstStyle>
          <a:p/>
        </p:txBody>
      </p:sp>
      <p:sp>
        <p:nvSpPr>
          <p:cNvPr id="272" name="Google Shape;272;p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73" name="Shape 273"/>
        <p:cNvGrpSpPr/>
        <p:nvPr/>
      </p:nvGrpSpPr>
      <p:grpSpPr>
        <a:xfrm>
          <a:off x="0" y="0"/>
          <a:ext cx="0" cy="0"/>
          <a:chOff x="0" y="0"/>
          <a:chExt cx="0" cy="0"/>
        </a:xfrm>
      </p:grpSpPr>
      <p:sp>
        <p:nvSpPr>
          <p:cNvPr id="274" name="Google Shape;274;p44"/>
          <p:cNvSpPr/>
          <p:nvPr/>
        </p:nvSpPr>
        <p:spPr>
          <a:xfrm>
            <a:off x="0" y="0"/>
            <a:ext cx="12192000" cy="14292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highlight>
                <a:schemeClr val="dk1"/>
              </a:highlight>
            </a:endParaRPr>
          </a:p>
        </p:txBody>
      </p:sp>
      <p:sp>
        <p:nvSpPr>
          <p:cNvPr id="275" name="Google Shape;275;p44"/>
          <p:cNvSpPr txBox="1"/>
          <p:nvPr>
            <p:ph type="title"/>
          </p:nvPr>
        </p:nvSpPr>
        <p:spPr>
          <a:xfrm>
            <a:off x="381800" y="86600"/>
            <a:ext cx="11428500" cy="12561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Clr>
                <a:srgbClr val="000000"/>
              </a:buClr>
              <a:buSzPts val="4800"/>
              <a:buNone/>
              <a:defRPr>
                <a:solidFill>
                  <a:srgbClr val="000000"/>
                </a:solidFill>
              </a:defRPr>
            </a:lvl1pPr>
            <a:lvl2pPr lvl="1" rtl="0" algn="ctr">
              <a:spcBef>
                <a:spcPts val="0"/>
              </a:spcBef>
              <a:spcAft>
                <a:spcPts val="0"/>
              </a:spcAft>
              <a:buClr>
                <a:srgbClr val="C95D04"/>
              </a:buClr>
              <a:buSzPts val="4800"/>
              <a:buNone/>
              <a:defRPr>
                <a:solidFill>
                  <a:srgbClr val="C95D04"/>
                </a:solidFill>
              </a:defRPr>
            </a:lvl2pPr>
            <a:lvl3pPr lvl="2" rtl="0" algn="ctr">
              <a:spcBef>
                <a:spcPts val="0"/>
              </a:spcBef>
              <a:spcAft>
                <a:spcPts val="0"/>
              </a:spcAft>
              <a:buClr>
                <a:srgbClr val="C95D04"/>
              </a:buClr>
              <a:buSzPts val="4800"/>
              <a:buNone/>
              <a:defRPr>
                <a:solidFill>
                  <a:srgbClr val="C95D04"/>
                </a:solidFill>
              </a:defRPr>
            </a:lvl3pPr>
            <a:lvl4pPr lvl="3" rtl="0" algn="ctr">
              <a:spcBef>
                <a:spcPts val="0"/>
              </a:spcBef>
              <a:spcAft>
                <a:spcPts val="0"/>
              </a:spcAft>
              <a:buClr>
                <a:srgbClr val="C95D04"/>
              </a:buClr>
              <a:buSzPts val="4800"/>
              <a:buNone/>
              <a:defRPr>
                <a:solidFill>
                  <a:srgbClr val="C95D04"/>
                </a:solidFill>
              </a:defRPr>
            </a:lvl4pPr>
            <a:lvl5pPr lvl="4" rtl="0" algn="ctr">
              <a:spcBef>
                <a:spcPts val="0"/>
              </a:spcBef>
              <a:spcAft>
                <a:spcPts val="0"/>
              </a:spcAft>
              <a:buClr>
                <a:srgbClr val="C95D04"/>
              </a:buClr>
              <a:buSzPts val="4800"/>
              <a:buNone/>
              <a:defRPr>
                <a:solidFill>
                  <a:srgbClr val="C95D04"/>
                </a:solidFill>
              </a:defRPr>
            </a:lvl5pPr>
            <a:lvl6pPr lvl="5" rtl="0" algn="ctr">
              <a:spcBef>
                <a:spcPts val="0"/>
              </a:spcBef>
              <a:spcAft>
                <a:spcPts val="0"/>
              </a:spcAft>
              <a:buClr>
                <a:srgbClr val="C95D04"/>
              </a:buClr>
              <a:buSzPts val="4800"/>
              <a:buNone/>
              <a:defRPr>
                <a:solidFill>
                  <a:srgbClr val="C95D04"/>
                </a:solidFill>
              </a:defRPr>
            </a:lvl6pPr>
            <a:lvl7pPr lvl="6" rtl="0" algn="ctr">
              <a:spcBef>
                <a:spcPts val="0"/>
              </a:spcBef>
              <a:spcAft>
                <a:spcPts val="0"/>
              </a:spcAft>
              <a:buClr>
                <a:srgbClr val="C95D04"/>
              </a:buClr>
              <a:buSzPts val="4800"/>
              <a:buNone/>
              <a:defRPr>
                <a:solidFill>
                  <a:srgbClr val="C95D04"/>
                </a:solidFill>
              </a:defRPr>
            </a:lvl7pPr>
            <a:lvl8pPr lvl="7" rtl="0" algn="ctr">
              <a:spcBef>
                <a:spcPts val="0"/>
              </a:spcBef>
              <a:spcAft>
                <a:spcPts val="0"/>
              </a:spcAft>
              <a:buClr>
                <a:srgbClr val="C95D04"/>
              </a:buClr>
              <a:buSzPts val="4800"/>
              <a:buNone/>
              <a:defRPr>
                <a:solidFill>
                  <a:srgbClr val="C95D04"/>
                </a:solidFill>
              </a:defRPr>
            </a:lvl8pPr>
            <a:lvl9pPr lvl="8" rtl="0" algn="ctr">
              <a:spcBef>
                <a:spcPts val="0"/>
              </a:spcBef>
              <a:spcAft>
                <a:spcPts val="0"/>
              </a:spcAft>
              <a:buClr>
                <a:srgbClr val="C95D04"/>
              </a:buClr>
              <a:buSzPts val="4800"/>
              <a:buNone/>
              <a:defRPr>
                <a:solidFill>
                  <a:srgbClr val="C95D04"/>
                </a:solidFill>
              </a:defRPr>
            </a:lvl9pPr>
          </a:lstStyle>
          <a:p/>
        </p:txBody>
      </p:sp>
      <p:sp>
        <p:nvSpPr>
          <p:cNvPr id="276" name="Google Shape;276;p4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277" name="Google Shape;277;p44"/>
          <p:cNvSpPr/>
          <p:nvPr/>
        </p:nvSpPr>
        <p:spPr>
          <a:xfrm>
            <a:off x="-100" y="6727600"/>
            <a:ext cx="12192000" cy="1305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 name="Shape 35"/>
        <p:cNvGrpSpPr/>
        <p:nvPr/>
      </p:nvGrpSpPr>
      <p:grpSpPr>
        <a:xfrm>
          <a:off x="0" y="0"/>
          <a:ext cx="0" cy="0"/>
          <a:chOff x="0" y="0"/>
          <a:chExt cx="0" cy="0"/>
        </a:xfrm>
      </p:grpSpPr>
      <p:sp>
        <p:nvSpPr>
          <p:cNvPr id="36" name="Google Shape;36;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 name="Google Shape;3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8" name="Shape 278"/>
        <p:cNvGrpSpPr/>
        <p:nvPr/>
      </p:nvGrpSpPr>
      <p:grpSpPr>
        <a:xfrm>
          <a:off x="0" y="0"/>
          <a:ext cx="0" cy="0"/>
          <a:chOff x="0" y="0"/>
          <a:chExt cx="0" cy="0"/>
        </a:xfrm>
      </p:grpSpPr>
      <p:sp>
        <p:nvSpPr>
          <p:cNvPr id="279" name="Google Shape;279;p45"/>
          <p:cNvSpPr/>
          <p:nvPr/>
        </p:nvSpPr>
        <p:spPr>
          <a:xfrm>
            <a:off x="-100" y="6727600"/>
            <a:ext cx="12192000" cy="1305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 name="Google Shape;280;p45"/>
          <p:cNvSpPr txBox="1"/>
          <p:nvPr>
            <p:ph type="title"/>
          </p:nvPr>
        </p:nvSpPr>
        <p:spPr>
          <a:xfrm>
            <a:off x="415600" y="593367"/>
            <a:ext cx="11360700" cy="9432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C95D04"/>
              </a:buClr>
              <a:buSzPts val="4800"/>
              <a:buNone/>
              <a:defRPr>
                <a:solidFill>
                  <a:srgbClr val="C95D04"/>
                </a:solidFill>
              </a:defRPr>
            </a:lvl1pPr>
            <a:lvl2pPr lvl="1" rtl="0">
              <a:spcBef>
                <a:spcPts val="0"/>
              </a:spcBef>
              <a:spcAft>
                <a:spcPts val="0"/>
              </a:spcAft>
              <a:buClr>
                <a:srgbClr val="C95D04"/>
              </a:buClr>
              <a:buSzPts val="4800"/>
              <a:buNone/>
              <a:defRPr>
                <a:solidFill>
                  <a:srgbClr val="C95D04"/>
                </a:solidFill>
              </a:defRPr>
            </a:lvl2pPr>
            <a:lvl3pPr lvl="2" rtl="0">
              <a:spcBef>
                <a:spcPts val="0"/>
              </a:spcBef>
              <a:spcAft>
                <a:spcPts val="0"/>
              </a:spcAft>
              <a:buClr>
                <a:srgbClr val="C95D04"/>
              </a:buClr>
              <a:buSzPts val="4800"/>
              <a:buNone/>
              <a:defRPr>
                <a:solidFill>
                  <a:srgbClr val="C95D04"/>
                </a:solidFill>
              </a:defRPr>
            </a:lvl3pPr>
            <a:lvl4pPr lvl="3" rtl="0">
              <a:spcBef>
                <a:spcPts val="0"/>
              </a:spcBef>
              <a:spcAft>
                <a:spcPts val="0"/>
              </a:spcAft>
              <a:buClr>
                <a:srgbClr val="C95D04"/>
              </a:buClr>
              <a:buSzPts val="4800"/>
              <a:buNone/>
              <a:defRPr>
                <a:solidFill>
                  <a:srgbClr val="C95D04"/>
                </a:solidFill>
              </a:defRPr>
            </a:lvl4pPr>
            <a:lvl5pPr lvl="4" rtl="0">
              <a:spcBef>
                <a:spcPts val="0"/>
              </a:spcBef>
              <a:spcAft>
                <a:spcPts val="0"/>
              </a:spcAft>
              <a:buClr>
                <a:srgbClr val="C95D04"/>
              </a:buClr>
              <a:buSzPts val="4800"/>
              <a:buNone/>
              <a:defRPr>
                <a:solidFill>
                  <a:srgbClr val="C95D04"/>
                </a:solidFill>
              </a:defRPr>
            </a:lvl5pPr>
            <a:lvl6pPr lvl="5" rtl="0">
              <a:spcBef>
                <a:spcPts val="0"/>
              </a:spcBef>
              <a:spcAft>
                <a:spcPts val="0"/>
              </a:spcAft>
              <a:buClr>
                <a:srgbClr val="C95D04"/>
              </a:buClr>
              <a:buSzPts val="4800"/>
              <a:buNone/>
              <a:defRPr>
                <a:solidFill>
                  <a:srgbClr val="C95D04"/>
                </a:solidFill>
              </a:defRPr>
            </a:lvl6pPr>
            <a:lvl7pPr lvl="6" rtl="0">
              <a:spcBef>
                <a:spcPts val="0"/>
              </a:spcBef>
              <a:spcAft>
                <a:spcPts val="0"/>
              </a:spcAft>
              <a:buClr>
                <a:srgbClr val="C95D04"/>
              </a:buClr>
              <a:buSzPts val="4800"/>
              <a:buNone/>
              <a:defRPr>
                <a:solidFill>
                  <a:srgbClr val="C95D04"/>
                </a:solidFill>
              </a:defRPr>
            </a:lvl7pPr>
            <a:lvl8pPr lvl="7" rtl="0">
              <a:spcBef>
                <a:spcPts val="0"/>
              </a:spcBef>
              <a:spcAft>
                <a:spcPts val="0"/>
              </a:spcAft>
              <a:buClr>
                <a:srgbClr val="C95D04"/>
              </a:buClr>
              <a:buSzPts val="4800"/>
              <a:buNone/>
              <a:defRPr>
                <a:solidFill>
                  <a:srgbClr val="C95D04"/>
                </a:solidFill>
              </a:defRPr>
            </a:lvl8pPr>
            <a:lvl9pPr lvl="8" rtl="0">
              <a:spcBef>
                <a:spcPts val="0"/>
              </a:spcBef>
              <a:spcAft>
                <a:spcPts val="0"/>
              </a:spcAft>
              <a:buClr>
                <a:srgbClr val="C95D04"/>
              </a:buClr>
              <a:buSzPts val="4800"/>
              <a:buNone/>
              <a:defRPr>
                <a:solidFill>
                  <a:srgbClr val="C95D04"/>
                </a:solidFill>
              </a:defRPr>
            </a:lvl9pPr>
          </a:lstStyle>
          <a:p/>
        </p:txBody>
      </p:sp>
      <p:sp>
        <p:nvSpPr>
          <p:cNvPr id="281" name="Google Shape;281;p45"/>
          <p:cNvSpPr txBox="1"/>
          <p:nvPr>
            <p:ph idx="1" type="body"/>
          </p:nvPr>
        </p:nvSpPr>
        <p:spPr>
          <a:xfrm>
            <a:off x="415600" y="1688433"/>
            <a:ext cx="11360700" cy="4403700"/>
          </a:xfrm>
          <a:prstGeom prst="rect">
            <a:avLst/>
          </a:prstGeom>
          <a:ln>
            <a:noFill/>
          </a:ln>
        </p:spPr>
        <p:txBody>
          <a:bodyPr anchorCtr="0" anchor="t" bIns="121900" lIns="121900" spcFirstLastPara="1" rIns="121900" wrap="square" tIns="121900">
            <a:normAutofit/>
          </a:bodyPr>
          <a:lstStyle>
            <a:lvl1pPr indent="-381000" lvl="0" marL="457200" rtl="0">
              <a:spcBef>
                <a:spcPts val="0"/>
              </a:spcBef>
              <a:spcAft>
                <a:spcPts val="0"/>
              </a:spcAft>
              <a:buClr>
                <a:srgbClr val="000000"/>
              </a:buClr>
              <a:buSzPts val="2400"/>
              <a:buChar char="●"/>
              <a:defRPr>
                <a:solidFill>
                  <a:srgbClr val="000000"/>
                </a:solidFill>
              </a:defRPr>
            </a:lvl1pPr>
            <a:lvl2pPr indent="-349250" lvl="1" marL="914400" rtl="0">
              <a:spcBef>
                <a:spcPts val="0"/>
              </a:spcBef>
              <a:spcAft>
                <a:spcPts val="0"/>
              </a:spcAft>
              <a:buClr>
                <a:srgbClr val="000000"/>
              </a:buClr>
              <a:buSzPts val="1900"/>
              <a:buChar char="○"/>
              <a:defRPr>
                <a:solidFill>
                  <a:srgbClr val="000000"/>
                </a:solidFill>
              </a:defRPr>
            </a:lvl2pPr>
            <a:lvl3pPr indent="-349250" lvl="2" marL="1371600" rtl="0">
              <a:spcBef>
                <a:spcPts val="0"/>
              </a:spcBef>
              <a:spcAft>
                <a:spcPts val="0"/>
              </a:spcAft>
              <a:buClr>
                <a:srgbClr val="000000"/>
              </a:buClr>
              <a:buSzPts val="1900"/>
              <a:buChar char="■"/>
              <a:defRPr>
                <a:solidFill>
                  <a:srgbClr val="000000"/>
                </a:solidFill>
              </a:defRPr>
            </a:lvl3pPr>
            <a:lvl4pPr indent="-349250" lvl="3" marL="1828800" rtl="0">
              <a:spcBef>
                <a:spcPts val="0"/>
              </a:spcBef>
              <a:spcAft>
                <a:spcPts val="0"/>
              </a:spcAft>
              <a:buClr>
                <a:srgbClr val="000000"/>
              </a:buClr>
              <a:buSzPts val="1900"/>
              <a:buChar char="●"/>
              <a:defRPr>
                <a:solidFill>
                  <a:srgbClr val="000000"/>
                </a:solidFill>
              </a:defRPr>
            </a:lvl4pPr>
            <a:lvl5pPr indent="-349250" lvl="4" marL="2286000" rtl="0">
              <a:spcBef>
                <a:spcPts val="0"/>
              </a:spcBef>
              <a:spcAft>
                <a:spcPts val="0"/>
              </a:spcAft>
              <a:buClr>
                <a:srgbClr val="000000"/>
              </a:buClr>
              <a:buSzPts val="1900"/>
              <a:buChar char="○"/>
              <a:defRPr>
                <a:solidFill>
                  <a:srgbClr val="000000"/>
                </a:solidFill>
              </a:defRPr>
            </a:lvl5pPr>
            <a:lvl6pPr indent="-349250" lvl="5" marL="2743200" rtl="0">
              <a:spcBef>
                <a:spcPts val="0"/>
              </a:spcBef>
              <a:spcAft>
                <a:spcPts val="0"/>
              </a:spcAft>
              <a:buClr>
                <a:srgbClr val="000000"/>
              </a:buClr>
              <a:buSzPts val="1900"/>
              <a:buChar char="■"/>
              <a:defRPr>
                <a:solidFill>
                  <a:srgbClr val="000000"/>
                </a:solidFill>
              </a:defRPr>
            </a:lvl6pPr>
            <a:lvl7pPr indent="-349250" lvl="6" marL="3200400" rtl="0">
              <a:spcBef>
                <a:spcPts val="0"/>
              </a:spcBef>
              <a:spcAft>
                <a:spcPts val="0"/>
              </a:spcAft>
              <a:buClr>
                <a:srgbClr val="000000"/>
              </a:buClr>
              <a:buSzPts val="1900"/>
              <a:buChar char="●"/>
              <a:defRPr>
                <a:solidFill>
                  <a:srgbClr val="000000"/>
                </a:solidFill>
              </a:defRPr>
            </a:lvl7pPr>
            <a:lvl8pPr indent="-349250" lvl="7" marL="3657600" rtl="0">
              <a:spcBef>
                <a:spcPts val="0"/>
              </a:spcBef>
              <a:spcAft>
                <a:spcPts val="0"/>
              </a:spcAft>
              <a:buClr>
                <a:srgbClr val="000000"/>
              </a:buClr>
              <a:buSzPts val="1900"/>
              <a:buChar char="○"/>
              <a:defRPr>
                <a:solidFill>
                  <a:srgbClr val="000000"/>
                </a:solidFill>
              </a:defRPr>
            </a:lvl8pPr>
            <a:lvl9pPr indent="-349250" lvl="8" marL="4114800" rtl="0">
              <a:spcBef>
                <a:spcPts val="0"/>
              </a:spcBef>
              <a:spcAft>
                <a:spcPts val="0"/>
              </a:spcAft>
              <a:buClr>
                <a:srgbClr val="000000"/>
              </a:buClr>
              <a:buSzPts val="1900"/>
              <a:buChar char="■"/>
              <a:defRPr>
                <a:solidFill>
                  <a:srgbClr val="000000"/>
                </a:solidFill>
              </a:defRPr>
            </a:lvl9pPr>
          </a:lstStyle>
          <a:p/>
        </p:txBody>
      </p:sp>
      <p:sp>
        <p:nvSpPr>
          <p:cNvPr id="282" name="Google Shape;282;p4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 name="Shape 283"/>
        <p:cNvGrpSpPr/>
        <p:nvPr/>
      </p:nvGrpSpPr>
      <p:grpSpPr>
        <a:xfrm>
          <a:off x="0" y="0"/>
          <a:ext cx="0" cy="0"/>
          <a:chOff x="0" y="0"/>
          <a:chExt cx="0" cy="0"/>
        </a:xfrm>
      </p:grpSpPr>
      <p:sp>
        <p:nvSpPr>
          <p:cNvPr id="284" name="Google Shape;284;p46"/>
          <p:cNvSpPr txBox="1"/>
          <p:nvPr>
            <p:ph type="title"/>
          </p:nvPr>
        </p:nvSpPr>
        <p:spPr>
          <a:xfrm>
            <a:off x="415600" y="593367"/>
            <a:ext cx="11360700" cy="943200"/>
          </a:xfrm>
          <a:prstGeom prst="rect">
            <a:avLst/>
          </a:prstGeom>
        </p:spPr>
        <p:txBody>
          <a:bodyPr anchorCtr="0" anchor="t" bIns="121900" lIns="121900" spcFirstLastPara="1" rIns="121900" wrap="square" tIns="121900">
            <a:norm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285" name="Google Shape;285;p46"/>
          <p:cNvSpPr txBox="1"/>
          <p:nvPr>
            <p:ph idx="1" type="body"/>
          </p:nvPr>
        </p:nvSpPr>
        <p:spPr>
          <a:xfrm>
            <a:off x="415600" y="1688233"/>
            <a:ext cx="5333100" cy="44037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86" name="Google Shape;286;p46"/>
          <p:cNvSpPr txBox="1"/>
          <p:nvPr>
            <p:ph idx="2" type="body"/>
          </p:nvPr>
        </p:nvSpPr>
        <p:spPr>
          <a:xfrm>
            <a:off x="6443200" y="1688233"/>
            <a:ext cx="5333100" cy="44037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87" name="Google Shape;287;p4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8" name="Shape 288"/>
        <p:cNvGrpSpPr/>
        <p:nvPr/>
      </p:nvGrpSpPr>
      <p:grpSpPr>
        <a:xfrm>
          <a:off x="0" y="0"/>
          <a:ext cx="0" cy="0"/>
          <a:chOff x="0" y="0"/>
          <a:chExt cx="0" cy="0"/>
        </a:xfrm>
      </p:grpSpPr>
      <p:sp>
        <p:nvSpPr>
          <p:cNvPr id="289" name="Google Shape;289;p47"/>
          <p:cNvSpPr txBox="1"/>
          <p:nvPr>
            <p:ph type="title"/>
          </p:nvPr>
        </p:nvSpPr>
        <p:spPr>
          <a:xfrm>
            <a:off x="415600" y="593367"/>
            <a:ext cx="11360700" cy="943200"/>
          </a:xfrm>
          <a:prstGeom prst="rect">
            <a:avLst/>
          </a:prstGeom>
        </p:spPr>
        <p:txBody>
          <a:bodyPr anchorCtr="0" anchor="t" bIns="121900" lIns="121900" spcFirstLastPara="1" rIns="121900" wrap="square" tIns="121900">
            <a:norm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290" name="Google Shape;290;p4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1" name="Shape 291"/>
        <p:cNvGrpSpPr/>
        <p:nvPr/>
      </p:nvGrpSpPr>
      <p:grpSpPr>
        <a:xfrm>
          <a:off x="0" y="0"/>
          <a:ext cx="0" cy="0"/>
          <a:chOff x="0" y="0"/>
          <a:chExt cx="0" cy="0"/>
        </a:xfrm>
      </p:grpSpPr>
      <p:sp>
        <p:nvSpPr>
          <p:cNvPr id="292" name="Google Shape;292;p48"/>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293" name="Google Shape;293;p48"/>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94" name="Google Shape;294;p4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295" name="Shape 295"/>
        <p:cNvGrpSpPr/>
        <p:nvPr/>
      </p:nvGrpSpPr>
      <p:grpSpPr>
        <a:xfrm>
          <a:off x="0" y="0"/>
          <a:ext cx="0" cy="0"/>
          <a:chOff x="0" y="0"/>
          <a:chExt cx="0" cy="0"/>
        </a:xfrm>
      </p:grpSpPr>
      <p:sp>
        <p:nvSpPr>
          <p:cNvPr id="296" name="Google Shape;296;p49"/>
          <p:cNvSpPr txBox="1"/>
          <p:nvPr>
            <p:ph type="title"/>
          </p:nvPr>
        </p:nvSpPr>
        <p:spPr>
          <a:xfrm>
            <a:off x="653667" y="701800"/>
            <a:ext cx="74847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Clr>
                <a:schemeClr val="dk2"/>
              </a:buClr>
              <a:buSzPts val="7200"/>
              <a:buNone/>
              <a:defRPr b="0" sz="7200">
                <a:solidFill>
                  <a:schemeClr val="dk2"/>
                </a:solidFill>
              </a:defRPr>
            </a:lvl1pPr>
            <a:lvl2pPr lvl="1" rtl="0">
              <a:spcBef>
                <a:spcPts val="0"/>
              </a:spcBef>
              <a:spcAft>
                <a:spcPts val="0"/>
              </a:spcAft>
              <a:buClr>
                <a:schemeClr val="dk2"/>
              </a:buClr>
              <a:buSzPts val="7200"/>
              <a:buNone/>
              <a:defRPr b="0" sz="7200">
                <a:solidFill>
                  <a:schemeClr val="dk2"/>
                </a:solidFill>
              </a:defRPr>
            </a:lvl2pPr>
            <a:lvl3pPr lvl="2" rtl="0">
              <a:spcBef>
                <a:spcPts val="0"/>
              </a:spcBef>
              <a:spcAft>
                <a:spcPts val="0"/>
              </a:spcAft>
              <a:buClr>
                <a:schemeClr val="dk2"/>
              </a:buClr>
              <a:buSzPts val="7200"/>
              <a:buNone/>
              <a:defRPr b="0" sz="7200">
                <a:solidFill>
                  <a:schemeClr val="dk2"/>
                </a:solidFill>
              </a:defRPr>
            </a:lvl3pPr>
            <a:lvl4pPr lvl="3" rtl="0">
              <a:spcBef>
                <a:spcPts val="0"/>
              </a:spcBef>
              <a:spcAft>
                <a:spcPts val="0"/>
              </a:spcAft>
              <a:buClr>
                <a:schemeClr val="dk2"/>
              </a:buClr>
              <a:buSzPts val="7200"/>
              <a:buNone/>
              <a:defRPr b="0" sz="7200">
                <a:solidFill>
                  <a:schemeClr val="dk2"/>
                </a:solidFill>
              </a:defRPr>
            </a:lvl4pPr>
            <a:lvl5pPr lvl="4" rtl="0">
              <a:spcBef>
                <a:spcPts val="0"/>
              </a:spcBef>
              <a:spcAft>
                <a:spcPts val="0"/>
              </a:spcAft>
              <a:buClr>
                <a:schemeClr val="dk2"/>
              </a:buClr>
              <a:buSzPts val="7200"/>
              <a:buNone/>
              <a:defRPr b="0" sz="7200">
                <a:solidFill>
                  <a:schemeClr val="dk2"/>
                </a:solidFill>
              </a:defRPr>
            </a:lvl5pPr>
            <a:lvl6pPr lvl="5" rtl="0">
              <a:spcBef>
                <a:spcPts val="0"/>
              </a:spcBef>
              <a:spcAft>
                <a:spcPts val="0"/>
              </a:spcAft>
              <a:buClr>
                <a:schemeClr val="dk2"/>
              </a:buClr>
              <a:buSzPts val="7200"/>
              <a:buNone/>
              <a:defRPr b="0" sz="7200">
                <a:solidFill>
                  <a:schemeClr val="dk2"/>
                </a:solidFill>
              </a:defRPr>
            </a:lvl6pPr>
            <a:lvl7pPr lvl="6" rtl="0">
              <a:spcBef>
                <a:spcPts val="0"/>
              </a:spcBef>
              <a:spcAft>
                <a:spcPts val="0"/>
              </a:spcAft>
              <a:buClr>
                <a:schemeClr val="dk2"/>
              </a:buClr>
              <a:buSzPts val="7200"/>
              <a:buNone/>
              <a:defRPr b="0" sz="7200">
                <a:solidFill>
                  <a:schemeClr val="dk2"/>
                </a:solidFill>
              </a:defRPr>
            </a:lvl7pPr>
            <a:lvl8pPr lvl="7" rtl="0">
              <a:spcBef>
                <a:spcPts val="0"/>
              </a:spcBef>
              <a:spcAft>
                <a:spcPts val="0"/>
              </a:spcAft>
              <a:buClr>
                <a:schemeClr val="dk2"/>
              </a:buClr>
              <a:buSzPts val="7200"/>
              <a:buNone/>
              <a:defRPr b="0" sz="7200">
                <a:solidFill>
                  <a:schemeClr val="dk2"/>
                </a:solidFill>
              </a:defRPr>
            </a:lvl8pPr>
            <a:lvl9pPr lvl="8" rtl="0">
              <a:spcBef>
                <a:spcPts val="0"/>
              </a:spcBef>
              <a:spcAft>
                <a:spcPts val="0"/>
              </a:spcAft>
              <a:buClr>
                <a:schemeClr val="dk2"/>
              </a:buClr>
              <a:buSzPts val="7200"/>
              <a:buNone/>
              <a:defRPr b="0" sz="7200">
                <a:solidFill>
                  <a:schemeClr val="dk2"/>
                </a:solidFill>
              </a:defRPr>
            </a:lvl9pPr>
          </a:lstStyle>
          <a:p/>
        </p:txBody>
      </p:sp>
      <p:sp>
        <p:nvSpPr>
          <p:cNvPr id="297" name="Google Shape;297;p4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8" name="Shape 298"/>
        <p:cNvGrpSpPr/>
        <p:nvPr/>
      </p:nvGrpSpPr>
      <p:grpSpPr>
        <a:xfrm>
          <a:off x="0" y="0"/>
          <a:ext cx="0" cy="0"/>
          <a:chOff x="0" y="0"/>
          <a:chExt cx="0" cy="0"/>
        </a:xfrm>
      </p:grpSpPr>
      <p:sp>
        <p:nvSpPr>
          <p:cNvPr id="299" name="Google Shape;299;p50"/>
          <p:cNvSpPr/>
          <p:nvPr/>
        </p:nvSpPr>
        <p:spPr>
          <a:xfrm>
            <a:off x="7076000" y="0"/>
            <a:ext cx="5115900" cy="68580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300" name="Google Shape;300;p50"/>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301" name="Google Shape;301;p50"/>
          <p:cNvSpPr txBox="1"/>
          <p:nvPr>
            <p:ph type="title"/>
          </p:nvPr>
        </p:nvSpPr>
        <p:spPr>
          <a:xfrm>
            <a:off x="354000" y="1386233"/>
            <a:ext cx="5393700" cy="2234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302" name="Google Shape;302;p50"/>
          <p:cNvSpPr txBox="1"/>
          <p:nvPr>
            <p:ph idx="1" type="subTitle"/>
          </p:nvPr>
        </p:nvSpPr>
        <p:spPr>
          <a:xfrm>
            <a:off x="354000" y="36358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3" name="Google Shape;303;p50"/>
          <p:cNvSpPr txBox="1"/>
          <p:nvPr>
            <p:ph idx="2" type="body"/>
          </p:nvPr>
        </p:nvSpPr>
        <p:spPr>
          <a:xfrm>
            <a:off x="6586000" y="965600"/>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Clr>
                <a:schemeClr val="lt1"/>
              </a:buClr>
              <a:buSzPts val="2400"/>
              <a:buChar char="●"/>
              <a:defRPr>
                <a:solidFill>
                  <a:schemeClr val="lt1"/>
                </a:solidFill>
              </a:defRPr>
            </a:lvl1pPr>
            <a:lvl2pPr indent="-349250" lvl="1" marL="914400" rtl="0">
              <a:spcBef>
                <a:spcPts val="0"/>
              </a:spcBef>
              <a:spcAft>
                <a:spcPts val="0"/>
              </a:spcAft>
              <a:buClr>
                <a:schemeClr val="lt1"/>
              </a:buClr>
              <a:buSzPts val="1900"/>
              <a:buChar char="○"/>
              <a:defRPr>
                <a:solidFill>
                  <a:schemeClr val="lt1"/>
                </a:solidFill>
              </a:defRPr>
            </a:lvl2pPr>
            <a:lvl3pPr indent="-349250" lvl="2" marL="1371600" rtl="0">
              <a:spcBef>
                <a:spcPts val="0"/>
              </a:spcBef>
              <a:spcAft>
                <a:spcPts val="0"/>
              </a:spcAft>
              <a:buClr>
                <a:schemeClr val="lt1"/>
              </a:buClr>
              <a:buSzPts val="1900"/>
              <a:buChar char="■"/>
              <a:defRPr>
                <a:solidFill>
                  <a:schemeClr val="lt1"/>
                </a:solidFill>
              </a:defRPr>
            </a:lvl3pPr>
            <a:lvl4pPr indent="-349250" lvl="3" marL="1828800" rtl="0">
              <a:spcBef>
                <a:spcPts val="0"/>
              </a:spcBef>
              <a:spcAft>
                <a:spcPts val="0"/>
              </a:spcAft>
              <a:buClr>
                <a:schemeClr val="lt1"/>
              </a:buClr>
              <a:buSzPts val="1900"/>
              <a:buChar char="●"/>
              <a:defRPr>
                <a:solidFill>
                  <a:schemeClr val="lt1"/>
                </a:solidFill>
              </a:defRPr>
            </a:lvl4pPr>
            <a:lvl5pPr indent="-349250" lvl="4" marL="2286000" rtl="0">
              <a:spcBef>
                <a:spcPts val="0"/>
              </a:spcBef>
              <a:spcAft>
                <a:spcPts val="0"/>
              </a:spcAft>
              <a:buClr>
                <a:schemeClr val="lt1"/>
              </a:buClr>
              <a:buSzPts val="1900"/>
              <a:buChar char="○"/>
              <a:defRPr>
                <a:solidFill>
                  <a:schemeClr val="lt1"/>
                </a:solidFill>
              </a:defRPr>
            </a:lvl5pPr>
            <a:lvl6pPr indent="-349250" lvl="5" marL="2743200" rtl="0">
              <a:spcBef>
                <a:spcPts val="0"/>
              </a:spcBef>
              <a:spcAft>
                <a:spcPts val="0"/>
              </a:spcAft>
              <a:buClr>
                <a:schemeClr val="lt1"/>
              </a:buClr>
              <a:buSzPts val="1900"/>
              <a:buChar char="■"/>
              <a:defRPr>
                <a:solidFill>
                  <a:schemeClr val="lt1"/>
                </a:solidFill>
              </a:defRPr>
            </a:lvl6pPr>
            <a:lvl7pPr indent="-349250" lvl="6" marL="3200400" rtl="0">
              <a:spcBef>
                <a:spcPts val="0"/>
              </a:spcBef>
              <a:spcAft>
                <a:spcPts val="0"/>
              </a:spcAft>
              <a:buClr>
                <a:schemeClr val="lt1"/>
              </a:buClr>
              <a:buSzPts val="1900"/>
              <a:buChar char="●"/>
              <a:defRPr>
                <a:solidFill>
                  <a:schemeClr val="lt1"/>
                </a:solidFill>
              </a:defRPr>
            </a:lvl7pPr>
            <a:lvl8pPr indent="-349250" lvl="7" marL="3657600" rtl="0">
              <a:spcBef>
                <a:spcPts val="0"/>
              </a:spcBef>
              <a:spcAft>
                <a:spcPts val="0"/>
              </a:spcAft>
              <a:buClr>
                <a:schemeClr val="lt1"/>
              </a:buClr>
              <a:buSzPts val="1900"/>
              <a:buChar char="○"/>
              <a:defRPr>
                <a:solidFill>
                  <a:schemeClr val="lt1"/>
                </a:solidFill>
              </a:defRPr>
            </a:lvl8pPr>
            <a:lvl9pPr indent="-349250" lvl="8" marL="4114800" rtl="0">
              <a:spcBef>
                <a:spcPts val="0"/>
              </a:spcBef>
              <a:spcAft>
                <a:spcPts val="0"/>
              </a:spcAft>
              <a:buClr>
                <a:schemeClr val="lt1"/>
              </a:buClr>
              <a:buSzPts val="1900"/>
              <a:buChar char="■"/>
              <a:defRPr>
                <a:solidFill>
                  <a:schemeClr val="lt1"/>
                </a:solidFill>
              </a:defRPr>
            </a:lvl9pPr>
          </a:lstStyle>
          <a:p/>
        </p:txBody>
      </p:sp>
      <p:sp>
        <p:nvSpPr>
          <p:cNvPr id="304" name="Google Shape;304;p5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305" name="Shape 305"/>
        <p:cNvGrpSpPr/>
        <p:nvPr/>
      </p:nvGrpSpPr>
      <p:grpSpPr>
        <a:xfrm>
          <a:off x="0" y="0"/>
          <a:ext cx="0" cy="0"/>
          <a:chOff x="0" y="0"/>
          <a:chExt cx="0" cy="0"/>
        </a:xfrm>
      </p:grpSpPr>
      <p:sp>
        <p:nvSpPr>
          <p:cNvPr id="306" name="Google Shape;306;p51"/>
          <p:cNvSpPr/>
          <p:nvPr/>
        </p:nvSpPr>
        <p:spPr>
          <a:xfrm>
            <a:off x="0" y="0"/>
            <a:ext cx="3614100" cy="68580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307" name="Google Shape;307;p51"/>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308" name="Google Shape;308;p51"/>
          <p:cNvSpPr txBox="1"/>
          <p:nvPr>
            <p:ph type="title"/>
          </p:nvPr>
        </p:nvSpPr>
        <p:spPr>
          <a:xfrm>
            <a:off x="354000" y="1386233"/>
            <a:ext cx="2984400" cy="3374400"/>
          </a:xfrm>
          <a:prstGeom prst="rect">
            <a:avLst/>
          </a:prstGeom>
        </p:spPr>
        <p:txBody>
          <a:bodyPr anchorCtr="0" anchor="b" bIns="121900" lIns="121900" spcFirstLastPara="1" rIns="121900" wrap="square" tIns="121900">
            <a:normAutofit/>
          </a:bodyPr>
          <a:lstStyle>
            <a:lvl1pPr lvl="0" rtl="0" algn="ctr">
              <a:spcBef>
                <a:spcPts val="0"/>
              </a:spcBef>
              <a:spcAft>
                <a:spcPts val="0"/>
              </a:spcAft>
              <a:buClr>
                <a:srgbClr val="000000"/>
              </a:buClr>
              <a:buSzPts val="4800"/>
              <a:buNone/>
              <a:defRPr>
                <a:solidFill>
                  <a:srgbClr val="000000"/>
                </a:solidFill>
              </a:defRPr>
            </a:lvl1pPr>
            <a:lvl2pPr lvl="1" rtl="0" algn="ctr">
              <a:spcBef>
                <a:spcPts val="0"/>
              </a:spcBef>
              <a:spcAft>
                <a:spcPts val="0"/>
              </a:spcAft>
              <a:buClr>
                <a:srgbClr val="000000"/>
              </a:buClr>
              <a:buSzPts val="4800"/>
              <a:buNone/>
              <a:defRPr>
                <a:solidFill>
                  <a:srgbClr val="000000"/>
                </a:solidFill>
              </a:defRPr>
            </a:lvl2pPr>
            <a:lvl3pPr lvl="2" rtl="0" algn="ctr">
              <a:spcBef>
                <a:spcPts val="0"/>
              </a:spcBef>
              <a:spcAft>
                <a:spcPts val="0"/>
              </a:spcAft>
              <a:buClr>
                <a:srgbClr val="000000"/>
              </a:buClr>
              <a:buSzPts val="4800"/>
              <a:buNone/>
              <a:defRPr>
                <a:solidFill>
                  <a:srgbClr val="000000"/>
                </a:solidFill>
              </a:defRPr>
            </a:lvl3pPr>
            <a:lvl4pPr lvl="3" rtl="0" algn="ctr">
              <a:spcBef>
                <a:spcPts val="0"/>
              </a:spcBef>
              <a:spcAft>
                <a:spcPts val="0"/>
              </a:spcAft>
              <a:buClr>
                <a:srgbClr val="000000"/>
              </a:buClr>
              <a:buSzPts val="4800"/>
              <a:buNone/>
              <a:defRPr>
                <a:solidFill>
                  <a:srgbClr val="000000"/>
                </a:solidFill>
              </a:defRPr>
            </a:lvl4pPr>
            <a:lvl5pPr lvl="4" rtl="0" algn="ctr">
              <a:spcBef>
                <a:spcPts val="0"/>
              </a:spcBef>
              <a:spcAft>
                <a:spcPts val="0"/>
              </a:spcAft>
              <a:buClr>
                <a:srgbClr val="000000"/>
              </a:buClr>
              <a:buSzPts val="4800"/>
              <a:buNone/>
              <a:defRPr>
                <a:solidFill>
                  <a:srgbClr val="000000"/>
                </a:solidFill>
              </a:defRPr>
            </a:lvl5pPr>
            <a:lvl6pPr lvl="5" rtl="0" algn="ctr">
              <a:spcBef>
                <a:spcPts val="0"/>
              </a:spcBef>
              <a:spcAft>
                <a:spcPts val="0"/>
              </a:spcAft>
              <a:buClr>
                <a:srgbClr val="000000"/>
              </a:buClr>
              <a:buSzPts val="4800"/>
              <a:buNone/>
              <a:defRPr>
                <a:solidFill>
                  <a:srgbClr val="000000"/>
                </a:solidFill>
              </a:defRPr>
            </a:lvl6pPr>
            <a:lvl7pPr lvl="6" rtl="0" algn="ctr">
              <a:spcBef>
                <a:spcPts val="0"/>
              </a:spcBef>
              <a:spcAft>
                <a:spcPts val="0"/>
              </a:spcAft>
              <a:buClr>
                <a:srgbClr val="000000"/>
              </a:buClr>
              <a:buSzPts val="4800"/>
              <a:buNone/>
              <a:defRPr>
                <a:solidFill>
                  <a:srgbClr val="000000"/>
                </a:solidFill>
              </a:defRPr>
            </a:lvl7pPr>
            <a:lvl8pPr lvl="7" rtl="0" algn="ctr">
              <a:spcBef>
                <a:spcPts val="0"/>
              </a:spcBef>
              <a:spcAft>
                <a:spcPts val="0"/>
              </a:spcAft>
              <a:buClr>
                <a:srgbClr val="000000"/>
              </a:buClr>
              <a:buSzPts val="4800"/>
              <a:buNone/>
              <a:defRPr>
                <a:solidFill>
                  <a:srgbClr val="000000"/>
                </a:solidFill>
              </a:defRPr>
            </a:lvl8pPr>
            <a:lvl9pPr lvl="8" rtl="0" algn="ctr">
              <a:spcBef>
                <a:spcPts val="0"/>
              </a:spcBef>
              <a:spcAft>
                <a:spcPts val="0"/>
              </a:spcAft>
              <a:buClr>
                <a:srgbClr val="000000"/>
              </a:buClr>
              <a:buSzPts val="4800"/>
              <a:buNone/>
              <a:defRPr>
                <a:solidFill>
                  <a:srgbClr val="000000"/>
                </a:solidFill>
              </a:defRPr>
            </a:lvl9pPr>
          </a:lstStyle>
          <a:p/>
        </p:txBody>
      </p:sp>
      <p:sp>
        <p:nvSpPr>
          <p:cNvPr id="309" name="Google Shape;309;p5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0" name="Shape 310"/>
        <p:cNvGrpSpPr/>
        <p:nvPr/>
      </p:nvGrpSpPr>
      <p:grpSpPr>
        <a:xfrm>
          <a:off x="0" y="0"/>
          <a:ext cx="0" cy="0"/>
          <a:chOff x="0" y="0"/>
          <a:chExt cx="0" cy="0"/>
        </a:xfrm>
      </p:grpSpPr>
      <p:sp>
        <p:nvSpPr>
          <p:cNvPr id="311" name="Google Shape;311;p52"/>
          <p:cNvSpPr txBox="1"/>
          <p:nvPr>
            <p:ph idx="1" type="body"/>
          </p:nvPr>
        </p:nvSpPr>
        <p:spPr>
          <a:xfrm>
            <a:off x="415600" y="5640967"/>
            <a:ext cx="7998300" cy="7983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3200"/>
              <a:buFont typeface="PT Sans Narrow"/>
              <a:buNone/>
              <a:defRPr sz="3200">
                <a:latin typeface="PT Sans Narrow"/>
                <a:ea typeface="PT Sans Narrow"/>
                <a:cs typeface="PT Sans Narrow"/>
                <a:sym typeface="PT Sans Narrow"/>
              </a:defRPr>
            </a:lvl1pPr>
          </a:lstStyle>
          <a:p/>
        </p:txBody>
      </p:sp>
      <p:sp>
        <p:nvSpPr>
          <p:cNvPr id="312" name="Google Shape;312;p5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3" name="Shape 313"/>
        <p:cNvGrpSpPr/>
        <p:nvPr/>
      </p:nvGrpSpPr>
      <p:grpSpPr>
        <a:xfrm>
          <a:off x="0" y="0"/>
          <a:ext cx="0" cy="0"/>
          <a:chOff x="0" y="0"/>
          <a:chExt cx="0" cy="0"/>
        </a:xfrm>
      </p:grpSpPr>
      <p:sp>
        <p:nvSpPr>
          <p:cNvPr id="314" name="Google Shape;314;p53"/>
          <p:cNvSpPr/>
          <p:nvPr/>
        </p:nvSpPr>
        <p:spPr>
          <a:xfrm>
            <a:off x="-100" y="6727600"/>
            <a:ext cx="12192000" cy="130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 name="Google Shape;315;p53"/>
          <p:cNvSpPr txBox="1"/>
          <p:nvPr>
            <p:ph hasCustomPrompt="1" type="title"/>
          </p:nvPr>
        </p:nvSpPr>
        <p:spPr>
          <a:xfrm>
            <a:off x="415600" y="1739800"/>
            <a:ext cx="11360700" cy="20511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Clr>
                <a:schemeClr val="accent3"/>
              </a:buClr>
              <a:buSzPts val="17300"/>
              <a:buNone/>
              <a:defRPr sz="17300">
                <a:solidFill>
                  <a:schemeClr val="accent3"/>
                </a:solidFill>
              </a:defRPr>
            </a:lvl1pPr>
            <a:lvl2pPr lvl="1" rtl="0" algn="ctr">
              <a:spcBef>
                <a:spcPts val="0"/>
              </a:spcBef>
              <a:spcAft>
                <a:spcPts val="0"/>
              </a:spcAft>
              <a:buClr>
                <a:schemeClr val="accent3"/>
              </a:buClr>
              <a:buSzPts val="17300"/>
              <a:buNone/>
              <a:defRPr sz="17300">
                <a:solidFill>
                  <a:schemeClr val="accent3"/>
                </a:solidFill>
              </a:defRPr>
            </a:lvl2pPr>
            <a:lvl3pPr lvl="2" rtl="0" algn="ctr">
              <a:spcBef>
                <a:spcPts val="0"/>
              </a:spcBef>
              <a:spcAft>
                <a:spcPts val="0"/>
              </a:spcAft>
              <a:buClr>
                <a:schemeClr val="accent3"/>
              </a:buClr>
              <a:buSzPts val="17300"/>
              <a:buNone/>
              <a:defRPr sz="17300">
                <a:solidFill>
                  <a:schemeClr val="accent3"/>
                </a:solidFill>
              </a:defRPr>
            </a:lvl3pPr>
            <a:lvl4pPr lvl="3" rtl="0" algn="ctr">
              <a:spcBef>
                <a:spcPts val="0"/>
              </a:spcBef>
              <a:spcAft>
                <a:spcPts val="0"/>
              </a:spcAft>
              <a:buClr>
                <a:schemeClr val="accent3"/>
              </a:buClr>
              <a:buSzPts val="17300"/>
              <a:buNone/>
              <a:defRPr sz="17300">
                <a:solidFill>
                  <a:schemeClr val="accent3"/>
                </a:solidFill>
              </a:defRPr>
            </a:lvl4pPr>
            <a:lvl5pPr lvl="4" rtl="0" algn="ctr">
              <a:spcBef>
                <a:spcPts val="0"/>
              </a:spcBef>
              <a:spcAft>
                <a:spcPts val="0"/>
              </a:spcAft>
              <a:buClr>
                <a:schemeClr val="accent3"/>
              </a:buClr>
              <a:buSzPts val="17300"/>
              <a:buNone/>
              <a:defRPr sz="17300">
                <a:solidFill>
                  <a:schemeClr val="accent3"/>
                </a:solidFill>
              </a:defRPr>
            </a:lvl5pPr>
            <a:lvl6pPr lvl="5" rtl="0" algn="ctr">
              <a:spcBef>
                <a:spcPts val="0"/>
              </a:spcBef>
              <a:spcAft>
                <a:spcPts val="0"/>
              </a:spcAft>
              <a:buClr>
                <a:schemeClr val="accent3"/>
              </a:buClr>
              <a:buSzPts val="17300"/>
              <a:buNone/>
              <a:defRPr sz="17300">
                <a:solidFill>
                  <a:schemeClr val="accent3"/>
                </a:solidFill>
              </a:defRPr>
            </a:lvl6pPr>
            <a:lvl7pPr lvl="6" rtl="0" algn="ctr">
              <a:spcBef>
                <a:spcPts val="0"/>
              </a:spcBef>
              <a:spcAft>
                <a:spcPts val="0"/>
              </a:spcAft>
              <a:buClr>
                <a:schemeClr val="accent3"/>
              </a:buClr>
              <a:buSzPts val="17300"/>
              <a:buNone/>
              <a:defRPr sz="17300">
                <a:solidFill>
                  <a:schemeClr val="accent3"/>
                </a:solidFill>
              </a:defRPr>
            </a:lvl7pPr>
            <a:lvl8pPr lvl="7" rtl="0" algn="ctr">
              <a:spcBef>
                <a:spcPts val="0"/>
              </a:spcBef>
              <a:spcAft>
                <a:spcPts val="0"/>
              </a:spcAft>
              <a:buClr>
                <a:schemeClr val="accent3"/>
              </a:buClr>
              <a:buSzPts val="17300"/>
              <a:buNone/>
              <a:defRPr sz="17300">
                <a:solidFill>
                  <a:schemeClr val="accent3"/>
                </a:solidFill>
              </a:defRPr>
            </a:lvl8pPr>
            <a:lvl9pPr lvl="8" rtl="0" algn="ctr">
              <a:spcBef>
                <a:spcPts val="0"/>
              </a:spcBef>
              <a:spcAft>
                <a:spcPts val="0"/>
              </a:spcAft>
              <a:buClr>
                <a:schemeClr val="accent3"/>
              </a:buClr>
              <a:buSzPts val="17300"/>
              <a:buNone/>
              <a:defRPr sz="17300">
                <a:solidFill>
                  <a:schemeClr val="accent3"/>
                </a:solidFill>
              </a:defRPr>
            </a:lvl9pPr>
          </a:lstStyle>
          <a:p>
            <a:r>
              <a:t>xx%</a:t>
            </a:r>
          </a:p>
        </p:txBody>
      </p:sp>
      <p:sp>
        <p:nvSpPr>
          <p:cNvPr id="316" name="Google Shape;316;p53"/>
          <p:cNvSpPr txBox="1"/>
          <p:nvPr>
            <p:ph idx="1" type="body"/>
          </p:nvPr>
        </p:nvSpPr>
        <p:spPr>
          <a:xfrm>
            <a:off x="415600" y="3994200"/>
            <a:ext cx="11360700" cy="14289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317" name="Google Shape;317;p5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8" name="Shape 318"/>
        <p:cNvGrpSpPr/>
        <p:nvPr/>
      </p:nvGrpSpPr>
      <p:grpSpPr>
        <a:xfrm>
          <a:off x="0" y="0"/>
          <a:ext cx="0" cy="0"/>
          <a:chOff x="0" y="0"/>
          <a:chExt cx="0" cy="0"/>
        </a:xfrm>
      </p:grpSpPr>
      <p:sp>
        <p:nvSpPr>
          <p:cNvPr id="319" name="Google Shape;319;p5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4" name="Google Shape;4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0" name="Shape 320"/>
        <p:cNvGrpSpPr/>
        <p:nvPr/>
      </p:nvGrpSpPr>
      <p:grpSpPr>
        <a:xfrm>
          <a:off x="0" y="0"/>
          <a:ext cx="0" cy="0"/>
          <a:chOff x="0" y="0"/>
          <a:chExt cx="0" cy="0"/>
        </a:xfrm>
      </p:grpSpPr>
      <p:sp>
        <p:nvSpPr>
          <p:cNvPr id="321" name="Google Shape;321;p55"/>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9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322" name="Google Shape;322;p55"/>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a:bodyPr>
          <a:lstStyle>
            <a:lvl1pPr indent="-349250" lvl="0" marL="457200" rtl="0" algn="l">
              <a:lnSpc>
                <a:spcPct val="90000"/>
              </a:lnSpc>
              <a:spcBef>
                <a:spcPts val="1200"/>
              </a:spcBef>
              <a:spcAft>
                <a:spcPts val="0"/>
              </a:spcAft>
              <a:buSzPts val="1900"/>
              <a:buChar char="●"/>
              <a:defRPr/>
            </a:lvl1pPr>
            <a:lvl2pPr indent="-349250" lvl="1" marL="914400" rtl="0" algn="l">
              <a:lnSpc>
                <a:spcPct val="90000"/>
              </a:lnSpc>
              <a:spcBef>
                <a:spcPts val="300"/>
              </a:spcBef>
              <a:spcAft>
                <a:spcPts val="0"/>
              </a:spcAft>
              <a:buSzPts val="1900"/>
              <a:buChar char="○"/>
              <a:defRPr/>
            </a:lvl2pPr>
            <a:lvl3pPr indent="-349250" lvl="2" marL="1371600" rtl="0" algn="l">
              <a:lnSpc>
                <a:spcPct val="90000"/>
              </a:lnSpc>
              <a:spcBef>
                <a:spcPts val="400"/>
              </a:spcBef>
              <a:spcAft>
                <a:spcPts val="0"/>
              </a:spcAft>
              <a:buSzPts val="1900"/>
              <a:buChar char="■"/>
              <a:defRPr/>
            </a:lvl3pPr>
            <a:lvl4pPr indent="-349250" lvl="3" marL="1828800" rtl="0" algn="l">
              <a:lnSpc>
                <a:spcPct val="90000"/>
              </a:lnSpc>
              <a:spcBef>
                <a:spcPts val="400"/>
              </a:spcBef>
              <a:spcAft>
                <a:spcPts val="0"/>
              </a:spcAft>
              <a:buSzPts val="1900"/>
              <a:buChar char="●"/>
              <a:defRPr/>
            </a:lvl4pPr>
            <a:lvl5pPr indent="-349250" lvl="4" marL="2286000" rtl="0" algn="l">
              <a:lnSpc>
                <a:spcPct val="90000"/>
              </a:lnSpc>
              <a:spcBef>
                <a:spcPts val="400"/>
              </a:spcBef>
              <a:spcAft>
                <a:spcPts val="0"/>
              </a:spcAft>
              <a:buSzPts val="1900"/>
              <a:buChar char="○"/>
              <a:defRPr/>
            </a:lvl5pPr>
            <a:lvl6pPr indent="-349250" lvl="5" marL="2743200" rtl="0" algn="l">
              <a:lnSpc>
                <a:spcPct val="90000"/>
              </a:lnSpc>
              <a:spcBef>
                <a:spcPts val="400"/>
              </a:spcBef>
              <a:spcAft>
                <a:spcPts val="0"/>
              </a:spcAft>
              <a:buSzPts val="1900"/>
              <a:buChar char="■"/>
              <a:defRPr/>
            </a:lvl6pPr>
            <a:lvl7pPr indent="-349250" lvl="6" marL="3200400" rtl="0" algn="l">
              <a:lnSpc>
                <a:spcPct val="90000"/>
              </a:lnSpc>
              <a:spcBef>
                <a:spcPts val="400"/>
              </a:spcBef>
              <a:spcAft>
                <a:spcPts val="0"/>
              </a:spcAft>
              <a:buSzPts val="1900"/>
              <a:buChar char="●"/>
              <a:defRPr/>
            </a:lvl7pPr>
            <a:lvl8pPr indent="-349250" lvl="7" marL="3657600" rtl="0" algn="l">
              <a:lnSpc>
                <a:spcPct val="90000"/>
              </a:lnSpc>
              <a:spcBef>
                <a:spcPts val="400"/>
              </a:spcBef>
              <a:spcAft>
                <a:spcPts val="0"/>
              </a:spcAft>
              <a:buSzPts val="1900"/>
              <a:buChar char="○"/>
              <a:defRPr/>
            </a:lvl8pPr>
            <a:lvl9pPr indent="-349250" lvl="8" marL="4114800" rtl="0" algn="l">
              <a:lnSpc>
                <a:spcPct val="90000"/>
              </a:lnSpc>
              <a:spcBef>
                <a:spcPts val="400"/>
              </a:spcBef>
              <a:spcAft>
                <a:spcPts val="400"/>
              </a:spcAft>
              <a:buSzPts val="1900"/>
              <a:buChar char="■"/>
              <a:defRPr/>
            </a:lvl9pPr>
          </a:lstStyle>
          <a:p/>
        </p:txBody>
      </p:sp>
      <p:sp>
        <p:nvSpPr>
          <p:cNvPr id="323" name="Google Shape;323;p55"/>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900"/>
              <a:buNone/>
              <a:defRPr sz="1900"/>
            </a:lvl1pPr>
            <a:lvl2pPr lvl="1" rtl="0" algn="l">
              <a:spcBef>
                <a:spcPts val="0"/>
              </a:spcBef>
              <a:spcAft>
                <a:spcPts val="0"/>
              </a:spcAft>
              <a:buSzPts val="1900"/>
              <a:buNone/>
              <a:defRPr sz="1900"/>
            </a:lvl2pPr>
            <a:lvl3pPr lvl="2" rtl="0" algn="l">
              <a:spcBef>
                <a:spcPts val="0"/>
              </a:spcBef>
              <a:spcAft>
                <a:spcPts val="0"/>
              </a:spcAft>
              <a:buSzPts val="1900"/>
              <a:buNone/>
              <a:defRPr sz="1900"/>
            </a:lvl3pPr>
            <a:lvl4pPr lvl="3" rtl="0" algn="l">
              <a:spcBef>
                <a:spcPts val="0"/>
              </a:spcBef>
              <a:spcAft>
                <a:spcPts val="0"/>
              </a:spcAft>
              <a:buSzPts val="1900"/>
              <a:buNone/>
              <a:defRPr sz="1900"/>
            </a:lvl4pPr>
            <a:lvl5pPr lvl="4" rtl="0" algn="l">
              <a:spcBef>
                <a:spcPts val="0"/>
              </a:spcBef>
              <a:spcAft>
                <a:spcPts val="0"/>
              </a:spcAft>
              <a:buSzPts val="1900"/>
              <a:buNone/>
              <a:defRPr sz="1900"/>
            </a:lvl5pPr>
            <a:lvl6pPr lvl="5" rtl="0" algn="l">
              <a:spcBef>
                <a:spcPts val="0"/>
              </a:spcBef>
              <a:spcAft>
                <a:spcPts val="0"/>
              </a:spcAft>
              <a:buSzPts val="1900"/>
              <a:buNone/>
              <a:defRPr sz="1900"/>
            </a:lvl6pPr>
            <a:lvl7pPr lvl="6" rtl="0" algn="l">
              <a:spcBef>
                <a:spcPts val="0"/>
              </a:spcBef>
              <a:spcAft>
                <a:spcPts val="0"/>
              </a:spcAft>
              <a:buSzPts val="1900"/>
              <a:buNone/>
              <a:defRPr sz="1900"/>
            </a:lvl7pPr>
            <a:lvl8pPr lvl="7" rtl="0" algn="l">
              <a:spcBef>
                <a:spcPts val="0"/>
              </a:spcBef>
              <a:spcAft>
                <a:spcPts val="0"/>
              </a:spcAft>
              <a:buSzPts val="1900"/>
              <a:buNone/>
              <a:defRPr sz="1900"/>
            </a:lvl8pPr>
            <a:lvl9pPr lvl="8" rtl="0" algn="l">
              <a:spcBef>
                <a:spcPts val="0"/>
              </a:spcBef>
              <a:spcAft>
                <a:spcPts val="0"/>
              </a:spcAft>
              <a:buSzPts val="1900"/>
              <a:buNone/>
              <a:defRPr sz="1900"/>
            </a:lvl9pPr>
          </a:lstStyle>
          <a:p/>
        </p:txBody>
      </p:sp>
      <p:sp>
        <p:nvSpPr>
          <p:cNvPr id="324" name="Google Shape;324;p55"/>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900"/>
              <a:buNone/>
              <a:defRPr sz="1900"/>
            </a:lvl1pPr>
            <a:lvl2pPr lvl="1" rtl="0" algn="l">
              <a:spcBef>
                <a:spcPts val="0"/>
              </a:spcBef>
              <a:spcAft>
                <a:spcPts val="0"/>
              </a:spcAft>
              <a:buSzPts val="1900"/>
              <a:buNone/>
              <a:defRPr sz="1900"/>
            </a:lvl2pPr>
            <a:lvl3pPr lvl="2" rtl="0" algn="l">
              <a:spcBef>
                <a:spcPts val="0"/>
              </a:spcBef>
              <a:spcAft>
                <a:spcPts val="0"/>
              </a:spcAft>
              <a:buSzPts val="1900"/>
              <a:buNone/>
              <a:defRPr sz="1900"/>
            </a:lvl3pPr>
            <a:lvl4pPr lvl="3" rtl="0" algn="l">
              <a:spcBef>
                <a:spcPts val="0"/>
              </a:spcBef>
              <a:spcAft>
                <a:spcPts val="0"/>
              </a:spcAft>
              <a:buSzPts val="1900"/>
              <a:buNone/>
              <a:defRPr sz="1900"/>
            </a:lvl4pPr>
            <a:lvl5pPr lvl="4" rtl="0" algn="l">
              <a:spcBef>
                <a:spcPts val="0"/>
              </a:spcBef>
              <a:spcAft>
                <a:spcPts val="0"/>
              </a:spcAft>
              <a:buSzPts val="1900"/>
              <a:buNone/>
              <a:defRPr sz="1900"/>
            </a:lvl5pPr>
            <a:lvl6pPr lvl="5" rtl="0" algn="l">
              <a:spcBef>
                <a:spcPts val="0"/>
              </a:spcBef>
              <a:spcAft>
                <a:spcPts val="0"/>
              </a:spcAft>
              <a:buSzPts val="1900"/>
              <a:buNone/>
              <a:defRPr sz="1900"/>
            </a:lvl6pPr>
            <a:lvl7pPr lvl="6" rtl="0" algn="l">
              <a:spcBef>
                <a:spcPts val="0"/>
              </a:spcBef>
              <a:spcAft>
                <a:spcPts val="0"/>
              </a:spcAft>
              <a:buSzPts val="1900"/>
              <a:buNone/>
              <a:defRPr sz="1900"/>
            </a:lvl7pPr>
            <a:lvl8pPr lvl="7" rtl="0" algn="l">
              <a:spcBef>
                <a:spcPts val="0"/>
              </a:spcBef>
              <a:spcAft>
                <a:spcPts val="0"/>
              </a:spcAft>
              <a:buSzPts val="1900"/>
              <a:buNone/>
              <a:defRPr sz="1900"/>
            </a:lvl8pPr>
            <a:lvl9pPr lvl="8" rtl="0" algn="l">
              <a:spcBef>
                <a:spcPts val="0"/>
              </a:spcBef>
              <a:spcAft>
                <a:spcPts val="0"/>
              </a:spcAft>
              <a:buSzPts val="1900"/>
              <a:buNone/>
              <a:defRPr sz="1900"/>
            </a:lvl9pPr>
          </a:lstStyle>
          <a:p/>
        </p:txBody>
      </p:sp>
      <p:sp>
        <p:nvSpPr>
          <p:cNvPr id="325" name="Google Shape;325;p5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 name="Google Shape;71;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theme" Target="../theme/theme4.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5" Type="http://schemas.openxmlformats.org/officeDocument/2006/relationships/theme" Target="../theme/theme5.xml"/><Relationship Id="rId14" Type="http://schemas.openxmlformats.org/officeDocument/2006/relationships/slideLayout" Target="../slideLayouts/slideLayout5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19" name="Shape 19"/>
        <p:cNvGrpSpPr/>
        <p:nvPr/>
      </p:nvGrpSpPr>
      <p:grpSpPr>
        <a:xfrm>
          <a:off x="0" y="0"/>
          <a:ext cx="0" cy="0"/>
          <a:chOff x="0" y="0"/>
          <a:chExt cx="0" cy="0"/>
        </a:xfrm>
      </p:grpSpPr>
      <p:sp>
        <p:nvSpPr>
          <p:cNvPr id="20" name="Google Shape;2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 name="Google Shape;2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98" name="Shape 98"/>
        <p:cNvGrpSpPr/>
        <p:nvPr/>
      </p:nvGrpSpPr>
      <p:grpSpPr>
        <a:xfrm>
          <a:off x="0" y="0"/>
          <a:ext cx="0" cy="0"/>
          <a:chOff x="0" y="0"/>
          <a:chExt cx="0" cy="0"/>
        </a:xfrm>
      </p:grpSpPr>
      <p:sp>
        <p:nvSpPr>
          <p:cNvPr id="99" name="Google Shape;99;p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0" name="Google Shape;100;p1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 name="Google Shape;102;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3" name="Google Shape;103;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178" name="Shape 178"/>
        <p:cNvGrpSpPr/>
        <p:nvPr/>
      </p:nvGrpSpPr>
      <p:grpSpPr>
        <a:xfrm>
          <a:off x="0" y="0"/>
          <a:ext cx="0" cy="0"/>
          <a:chOff x="0" y="0"/>
          <a:chExt cx="0" cy="0"/>
        </a:xfrm>
      </p:grpSpPr>
      <p:sp>
        <p:nvSpPr>
          <p:cNvPr id="179" name="Google Shape;179;p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0" name="Google Shape;180;p2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81" name="Google Shape;181;p2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82" name="Google Shape;182;p2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83" name="Google Shape;183;p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253" name="Shape 253"/>
        <p:cNvGrpSpPr/>
        <p:nvPr/>
      </p:nvGrpSpPr>
      <p:grpSpPr>
        <a:xfrm>
          <a:off x="0" y="0"/>
          <a:ext cx="0" cy="0"/>
          <a:chOff x="0" y="0"/>
          <a:chExt cx="0" cy="0"/>
        </a:xfrm>
      </p:grpSpPr>
      <p:sp>
        <p:nvSpPr>
          <p:cNvPr id="254" name="Google Shape;254;p41"/>
          <p:cNvSpPr txBox="1"/>
          <p:nvPr>
            <p:ph type="title"/>
          </p:nvPr>
        </p:nvSpPr>
        <p:spPr>
          <a:xfrm>
            <a:off x="415600" y="593367"/>
            <a:ext cx="11360700" cy="9432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9pPr>
          </a:lstStyle>
          <a:p/>
        </p:txBody>
      </p:sp>
      <p:sp>
        <p:nvSpPr>
          <p:cNvPr id="255" name="Google Shape;255;p41"/>
          <p:cNvSpPr txBox="1"/>
          <p:nvPr>
            <p:ph idx="1" type="body"/>
          </p:nvPr>
        </p:nvSpPr>
        <p:spPr>
          <a:xfrm>
            <a:off x="415600" y="1688433"/>
            <a:ext cx="11360700" cy="44037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Font typeface="Open Sans"/>
              <a:buChar char="●"/>
              <a:defRPr sz="2400">
                <a:solidFill>
                  <a:schemeClr val="dk2"/>
                </a:solidFill>
                <a:latin typeface="Open Sans"/>
                <a:ea typeface="Open Sans"/>
                <a:cs typeface="Open Sans"/>
                <a:sym typeface="Open Sans"/>
              </a:defRPr>
            </a:lvl1pPr>
            <a:lvl2pPr indent="-349250" lvl="1" marL="914400" rtl="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2pPr>
            <a:lvl3pPr indent="-349250" lvl="2" marL="1371600" rtl="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3pPr>
            <a:lvl4pPr indent="-349250" lvl="3" marL="1828800" rtl="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4pPr>
            <a:lvl5pPr indent="-349250" lvl="4" marL="2286000" rtl="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5pPr>
            <a:lvl6pPr indent="-349250" lvl="5" marL="2743200" rtl="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6pPr>
            <a:lvl7pPr indent="-349250" lvl="6" marL="3200400" rtl="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7pPr>
            <a:lvl8pPr indent="-349250" lvl="7" marL="3657600" rtl="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8pPr>
            <a:lvl9pPr indent="-349250" lvl="8" marL="4114800" rtl="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9pPr>
          </a:lstStyle>
          <a:p/>
        </p:txBody>
      </p:sp>
      <p:sp>
        <p:nvSpPr>
          <p:cNvPr id="256" name="Google Shape;256;p4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latin typeface="Open Sans"/>
                <a:ea typeface="Open Sans"/>
                <a:cs typeface="Open Sans"/>
                <a:sym typeface="Open Sans"/>
              </a:defRPr>
            </a:lvl1pPr>
            <a:lvl2pPr lvl="1" rtl="0" algn="r">
              <a:buNone/>
              <a:defRPr sz="1300">
                <a:solidFill>
                  <a:schemeClr val="dk2"/>
                </a:solidFill>
                <a:latin typeface="Open Sans"/>
                <a:ea typeface="Open Sans"/>
                <a:cs typeface="Open Sans"/>
                <a:sym typeface="Open Sans"/>
              </a:defRPr>
            </a:lvl2pPr>
            <a:lvl3pPr lvl="2" rtl="0" algn="r">
              <a:buNone/>
              <a:defRPr sz="1300">
                <a:solidFill>
                  <a:schemeClr val="dk2"/>
                </a:solidFill>
                <a:latin typeface="Open Sans"/>
                <a:ea typeface="Open Sans"/>
                <a:cs typeface="Open Sans"/>
                <a:sym typeface="Open Sans"/>
              </a:defRPr>
            </a:lvl3pPr>
            <a:lvl4pPr lvl="3" rtl="0" algn="r">
              <a:buNone/>
              <a:defRPr sz="1300">
                <a:solidFill>
                  <a:schemeClr val="dk2"/>
                </a:solidFill>
                <a:latin typeface="Open Sans"/>
                <a:ea typeface="Open Sans"/>
                <a:cs typeface="Open Sans"/>
                <a:sym typeface="Open Sans"/>
              </a:defRPr>
            </a:lvl4pPr>
            <a:lvl5pPr lvl="4" rtl="0" algn="r">
              <a:buNone/>
              <a:defRPr sz="1300">
                <a:solidFill>
                  <a:schemeClr val="dk2"/>
                </a:solidFill>
                <a:latin typeface="Open Sans"/>
                <a:ea typeface="Open Sans"/>
                <a:cs typeface="Open Sans"/>
                <a:sym typeface="Open Sans"/>
              </a:defRPr>
            </a:lvl5pPr>
            <a:lvl6pPr lvl="5" rtl="0" algn="r">
              <a:buNone/>
              <a:defRPr sz="1300">
                <a:solidFill>
                  <a:schemeClr val="dk2"/>
                </a:solidFill>
                <a:latin typeface="Open Sans"/>
                <a:ea typeface="Open Sans"/>
                <a:cs typeface="Open Sans"/>
                <a:sym typeface="Open Sans"/>
              </a:defRPr>
            </a:lvl6pPr>
            <a:lvl7pPr lvl="6" rtl="0" algn="r">
              <a:buNone/>
              <a:defRPr sz="1300">
                <a:solidFill>
                  <a:schemeClr val="dk2"/>
                </a:solidFill>
                <a:latin typeface="Open Sans"/>
                <a:ea typeface="Open Sans"/>
                <a:cs typeface="Open Sans"/>
                <a:sym typeface="Open Sans"/>
              </a:defRPr>
            </a:lvl7pPr>
            <a:lvl8pPr lvl="7" rtl="0" algn="r">
              <a:buNone/>
              <a:defRPr sz="1300">
                <a:solidFill>
                  <a:schemeClr val="dk2"/>
                </a:solidFill>
                <a:latin typeface="Open Sans"/>
                <a:ea typeface="Open Sans"/>
                <a:cs typeface="Open Sans"/>
                <a:sym typeface="Open Sans"/>
              </a:defRPr>
            </a:lvl8pPr>
            <a:lvl9pPr lvl="8" rtl="0" algn="r">
              <a:buNone/>
              <a:defRPr sz="13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hyperlink" Target="https://www.flickr.com/photos/50318388@N00/1914076277" TargetMode="External"/><Relationship Id="rId5" Type="http://schemas.openxmlformats.org/officeDocument/2006/relationships/hyperlink" Target="https://www.flickr.com/photos/50318388@N00" TargetMode="External"/><Relationship Id="rId6" Type="http://schemas.openxmlformats.org/officeDocument/2006/relationships/hyperlink" Target="https://creativecommons.org/licenses/by-nc-sa/2.0/?ref=openver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7.png"/><Relationship Id="rId6" Type="http://schemas.openxmlformats.org/officeDocument/2006/relationships/image" Target="../media/image16.png"/><Relationship Id="rId7"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hyperlink" Target="http://foter.com/blog/how-to-attribute-creative-commons-photos/" TargetMode="External"/><Relationship Id="rId5" Type="http://schemas.openxmlformats.org/officeDocument/2006/relationships/hyperlink" Target="http://creativecommons.org/licenses/by-sa/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hyperlink" Target="https://asccc-oeri.org/wp-content/uploads/2021/09/Inclusion-Diversity-Equity-and-Anti-Racism-IDEA-9-28-21-V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hyperlink" Target="https://www.flickr.com/photos/37676753@N08/3779974515" TargetMode="External"/><Relationship Id="rId5" Type="http://schemas.openxmlformats.org/officeDocument/2006/relationships/hyperlink" Target="https://www.flickr.com/photos/37676753@N08" TargetMode="External"/><Relationship Id="rId6" Type="http://schemas.openxmlformats.org/officeDocument/2006/relationships/hyperlink" Target="https://creativecommons.org/licenses/by/2.0/?ref=openvers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s://press.rebus.community/aalh/" TargetMode="External"/><Relationship Id="rId4" Type="http://schemas.openxmlformats.org/officeDocument/2006/relationships/hyperlink" Target="https://creativecommons.org/licenses/by/4.0/" TargetMode="External"/><Relationship Id="rId5" Type="http://schemas.openxmlformats.org/officeDocument/2006/relationships/hyperlink" Target="http://press.rebus.community/aalh" TargetMode="External"/><Relationship Id="rId6" Type="http://schemas.openxmlformats.org/officeDocument/2006/relationships/image" Target="../media/image33.png"/><Relationship Id="rId7" Type="http://schemas.openxmlformats.org/officeDocument/2006/relationships/hyperlink" Target="https://press.rebus.community/aalh/"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docs.google.com/document/d/1M2jve42yOqjtS8_fIsieVJd6QNm0W1eEc45d-rctu4c/edit#heading=h.xag1ut1npgui" TargetMode="Externa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hyperlink" Target="http://bit.ly/RCReport202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56"/>
          <p:cNvPicPr preferRelativeResize="0"/>
          <p:nvPr/>
        </p:nvPicPr>
        <p:blipFill>
          <a:blip r:embed="rId3">
            <a:alphaModFix/>
          </a:blip>
          <a:stretch>
            <a:fillRect/>
          </a:stretch>
        </p:blipFill>
        <p:spPr>
          <a:xfrm>
            <a:off x="0" y="0"/>
            <a:ext cx="6857999" cy="6857999"/>
          </a:xfrm>
          <a:prstGeom prst="rect">
            <a:avLst/>
          </a:prstGeom>
          <a:noFill/>
          <a:ln>
            <a:noFill/>
          </a:ln>
        </p:spPr>
      </p:pic>
      <p:sp>
        <p:nvSpPr>
          <p:cNvPr id="332" name="Google Shape;332;p56"/>
          <p:cNvSpPr txBox="1"/>
          <p:nvPr/>
        </p:nvSpPr>
        <p:spPr>
          <a:xfrm>
            <a:off x="1806875" y="6181450"/>
            <a:ext cx="484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50">
                <a:solidFill>
                  <a:srgbClr val="30272E"/>
                </a:solidFill>
                <a:highlight>
                  <a:srgbClr val="FFFFFF"/>
                </a:highlight>
              </a:rPr>
              <a:t>"</a:t>
            </a:r>
            <a:r>
              <a:rPr lang="en-US" sz="1750">
                <a:solidFill>
                  <a:schemeClr val="hlink"/>
                </a:solidFill>
                <a:highlight>
                  <a:srgbClr val="FFFFFF"/>
                </a:highlight>
                <a:uFill>
                  <a:noFill/>
                </a:uFill>
                <a:hlinkClick r:id="rId4"/>
              </a:rPr>
              <a:t>OPEN</a:t>
            </a:r>
            <a:r>
              <a:rPr lang="en-US" sz="1750">
                <a:solidFill>
                  <a:srgbClr val="30272E"/>
                </a:solidFill>
                <a:highlight>
                  <a:srgbClr val="FFFFFF"/>
                </a:highlight>
              </a:rPr>
              <a:t>" by </a:t>
            </a:r>
            <a:r>
              <a:rPr lang="en-US" sz="1750">
                <a:solidFill>
                  <a:schemeClr val="hlink"/>
                </a:solidFill>
                <a:highlight>
                  <a:srgbClr val="FFFFFF"/>
                </a:highlight>
                <a:uFill>
                  <a:noFill/>
                </a:uFill>
                <a:hlinkClick r:id="rId5"/>
              </a:rPr>
              <a:t>mag3737</a:t>
            </a:r>
            <a:r>
              <a:rPr lang="en-US" sz="1750">
                <a:solidFill>
                  <a:srgbClr val="30272E"/>
                </a:solidFill>
                <a:highlight>
                  <a:srgbClr val="FFFFFF"/>
                </a:highlight>
              </a:rPr>
              <a:t> [</a:t>
            </a:r>
            <a:r>
              <a:rPr lang="en-US" sz="1750">
                <a:solidFill>
                  <a:schemeClr val="hlink"/>
                </a:solidFill>
                <a:highlight>
                  <a:srgbClr val="FFFFFF"/>
                </a:highlight>
                <a:uFill>
                  <a:noFill/>
                </a:uFill>
                <a:hlinkClick r:id="rId6"/>
              </a:rPr>
              <a:t>CC BY-NC-SA 2.0</a:t>
            </a:r>
            <a:r>
              <a:rPr lang="en-US" sz="1800"/>
              <a:t>]</a:t>
            </a:r>
            <a:endParaRPr sz="1800"/>
          </a:p>
        </p:txBody>
      </p:sp>
      <p:sp>
        <p:nvSpPr>
          <p:cNvPr id="333" name="Google Shape;333;p56"/>
          <p:cNvSpPr txBox="1"/>
          <p:nvPr/>
        </p:nvSpPr>
        <p:spPr>
          <a:xfrm>
            <a:off x="7542450" y="1204600"/>
            <a:ext cx="39012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1155CC"/>
                </a:solidFill>
                <a:latin typeface="Calibri"/>
                <a:ea typeface="Calibri"/>
                <a:cs typeface="Calibri"/>
                <a:sym typeface="Calibri"/>
              </a:rPr>
              <a:t>Strategic Planning for Open Education</a:t>
            </a:r>
            <a:endParaRPr b="1" sz="3300">
              <a:solidFill>
                <a:srgbClr val="1155CC"/>
              </a:solidFill>
              <a:latin typeface="Calibri"/>
              <a:ea typeface="Calibri"/>
              <a:cs typeface="Calibri"/>
              <a:sym typeface="Calibri"/>
            </a:endParaRPr>
          </a:p>
        </p:txBody>
      </p:sp>
      <p:sp>
        <p:nvSpPr>
          <p:cNvPr id="334" name="Google Shape;334;p56"/>
          <p:cNvSpPr txBox="1"/>
          <p:nvPr/>
        </p:nvSpPr>
        <p:spPr>
          <a:xfrm>
            <a:off x="7973700" y="2544475"/>
            <a:ext cx="3038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9900FF"/>
                </a:solidFill>
                <a:latin typeface="Calibri"/>
                <a:ea typeface="Calibri"/>
                <a:cs typeface="Calibri"/>
                <a:sym typeface="Calibri"/>
              </a:rPr>
              <a:t>… A brief introduction</a:t>
            </a:r>
            <a:endParaRPr sz="2000">
              <a:solidFill>
                <a:srgbClr val="9900FF"/>
              </a:solidFill>
              <a:latin typeface="Calibri"/>
              <a:ea typeface="Calibri"/>
              <a:cs typeface="Calibri"/>
              <a:sym typeface="Calibri"/>
            </a:endParaRPr>
          </a:p>
        </p:txBody>
      </p:sp>
      <p:sp>
        <p:nvSpPr>
          <p:cNvPr id="335" name="Google Shape;335;p56"/>
          <p:cNvSpPr txBox="1"/>
          <p:nvPr/>
        </p:nvSpPr>
        <p:spPr>
          <a:xfrm>
            <a:off x="8206425" y="5010050"/>
            <a:ext cx="238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Dr. Karen Cangialosi</a:t>
            </a:r>
            <a:endParaRPr b="1" sz="20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5"/>
          <p:cNvSpPr txBox="1"/>
          <p:nvPr/>
        </p:nvSpPr>
        <p:spPr>
          <a:xfrm>
            <a:off x="5888650" y="1756153"/>
            <a:ext cx="5712000" cy="44244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FF"/>
              </a:buClr>
              <a:buSzPts val="2400"/>
              <a:buFont typeface="Arial"/>
              <a:buChar char="•"/>
            </a:pPr>
            <a:r>
              <a:rPr i="0" lang="en-US" sz="2400" u="none" cap="none" strike="noStrike">
                <a:solidFill>
                  <a:srgbClr val="0000FF"/>
                </a:solidFill>
                <a:latin typeface="Calibri"/>
                <a:ea typeface="Calibri"/>
                <a:cs typeface="Calibri"/>
                <a:sym typeface="Calibri"/>
              </a:rPr>
              <a:t>Increase in course throughput rates </a:t>
            </a:r>
            <a:endParaRPr i="0" sz="24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rgbClr val="0000FF"/>
              </a:solidFill>
              <a:latin typeface="Calibri"/>
              <a:ea typeface="Calibri"/>
              <a:cs typeface="Calibri"/>
              <a:sym typeface="Calibri"/>
            </a:endParaRPr>
          </a:p>
          <a:p>
            <a:pPr indent="-285750" lvl="0" marL="285750" marR="0" rtl="0" algn="l">
              <a:lnSpc>
                <a:spcPct val="100000"/>
              </a:lnSpc>
              <a:spcBef>
                <a:spcPts val="0"/>
              </a:spcBef>
              <a:spcAft>
                <a:spcPts val="0"/>
              </a:spcAft>
              <a:buClr>
                <a:srgbClr val="0000FF"/>
              </a:buClr>
              <a:buSzPts val="2400"/>
              <a:buFont typeface="Arial"/>
              <a:buChar char="•"/>
            </a:pPr>
            <a:r>
              <a:rPr i="0" lang="en-US" sz="2400" u="none" cap="none" strike="noStrike">
                <a:solidFill>
                  <a:srgbClr val="0000FF"/>
                </a:solidFill>
                <a:latin typeface="Calibri"/>
                <a:ea typeface="Calibri"/>
                <a:cs typeface="Calibri"/>
                <a:sym typeface="Calibri"/>
              </a:rPr>
              <a:t>Improve end-of-course grades and decrease DFW rates for all students</a:t>
            </a:r>
            <a:endParaRPr i="0" sz="24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rgbClr val="0000FF"/>
              </a:solidFill>
              <a:latin typeface="Calibri"/>
              <a:ea typeface="Calibri"/>
              <a:cs typeface="Calibri"/>
              <a:sym typeface="Calibri"/>
            </a:endParaRPr>
          </a:p>
          <a:p>
            <a:pPr indent="-285750" lvl="0" marL="285750" marR="0" rtl="0" algn="l">
              <a:lnSpc>
                <a:spcPct val="100000"/>
              </a:lnSpc>
              <a:spcBef>
                <a:spcPts val="0"/>
              </a:spcBef>
              <a:spcAft>
                <a:spcPts val="0"/>
              </a:spcAft>
              <a:buClr>
                <a:srgbClr val="0000FF"/>
              </a:buClr>
              <a:buSzPts val="2400"/>
              <a:buFont typeface="Arial"/>
              <a:buChar char="•"/>
            </a:pPr>
            <a:r>
              <a:rPr i="0" lang="en-US" sz="2400" u="none" cap="none" strike="noStrike">
                <a:solidFill>
                  <a:srgbClr val="0000FF"/>
                </a:solidFill>
                <a:latin typeface="Calibri"/>
                <a:ea typeface="Calibri"/>
                <a:cs typeface="Calibri"/>
                <a:sym typeface="Calibri"/>
              </a:rPr>
              <a:t>Reduction in DFW rates for minority and Pell eligible students</a:t>
            </a:r>
            <a:endParaRPr i="0" sz="24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rgbClr val="0000FF"/>
              </a:solidFill>
              <a:latin typeface="Calibri"/>
              <a:ea typeface="Calibri"/>
              <a:cs typeface="Calibri"/>
              <a:sym typeface="Calibri"/>
            </a:endParaRPr>
          </a:p>
          <a:p>
            <a:pPr indent="-285750" lvl="0" marL="285750" marR="0" rtl="0" algn="l">
              <a:lnSpc>
                <a:spcPct val="100000"/>
              </a:lnSpc>
              <a:spcBef>
                <a:spcPts val="0"/>
              </a:spcBef>
              <a:spcAft>
                <a:spcPts val="0"/>
              </a:spcAft>
              <a:buClr>
                <a:srgbClr val="0000FF"/>
              </a:buClr>
              <a:buSzPts val="2400"/>
              <a:buFont typeface="Arial"/>
              <a:buChar char="•"/>
            </a:pPr>
            <a:r>
              <a:rPr i="0" lang="en-US" sz="2400" u="none" cap="none" strike="noStrike">
                <a:solidFill>
                  <a:srgbClr val="0000FF"/>
                </a:solidFill>
                <a:latin typeface="Calibri"/>
                <a:ea typeface="Calibri"/>
                <a:cs typeface="Calibri"/>
                <a:sym typeface="Calibri"/>
              </a:rPr>
              <a:t>Lower course withdrawal rates</a:t>
            </a:r>
            <a:endParaRPr i="0" sz="24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rgbClr val="0000FF"/>
              </a:solidFill>
              <a:latin typeface="Calibri"/>
              <a:ea typeface="Calibri"/>
              <a:cs typeface="Calibri"/>
              <a:sym typeface="Calibri"/>
            </a:endParaRPr>
          </a:p>
          <a:p>
            <a:pPr indent="-285750" lvl="0" marL="285750" marR="0" rtl="0" algn="l">
              <a:lnSpc>
                <a:spcPct val="100000"/>
              </a:lnSpc>
              <a:spcBef>
                <a:spcPts val="0"/>
              </a:spcBef>
              <a:spcAft>
                <a:spcPts val="0"/>
              </a:spcAft>
              <a:buClr>
                <a:srgbClr val="0000FF"/>
              </a:buClr>
              <a:buSzPts val="2400"/>
              <a:buFont typeface="Arial"/>
              <a:buChar char="•"/>
            </a:pPr>
            <a:r>
              <a:rPr i="0" lang="en-US" sz="2400" u="none" cap="none" strike="noStrike">
                <a:solidFill>
                  <a:srgbClr val="0000FF"/>
                </a:solidFill>
                <a:latin typeface="Calibri"/>
                <a:ea typeface="Calibri"/>
                <a:cs typeface="Calibri"/>
                <a:sym typeface="Calibri"/>
              </a:rPr>
              <a:t>Higher % of students completing course with a C or better</a:t>
            </a:r>
            <a:endParaRPr>
              <a:solidFill>
                <a:srgbClr val="0000FF"/>
              </a:solidFil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Calibri"/>
              <a:ea typeface="Calibri"/>
              <a:cs typeface="Calibri"/>
              <a:sym typeface="Calibri"/>
            </a:endParaRPr>
          </a:p>
        </p:txBody>
      </p:sp>
      <p:sp>
        <p:nvSpPr>
          <p:cNvPr id="410" name="Google Shape;410;p65"/>
          <p:cNvSpPr txBox="1"/>
          <p:nvPr/>
        </p:nvSpPr>
        <p:spPr>
          <a:xfrm>
            <a:off x="6096769" y="339447"/>
            <a:ext cx="4947947"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C000"/>
              </a:buClr>
              <a:buSzPts val="3200"/>
              <a:buFont typeface="Calibri"/>
              <a:buNone/>
            </a:pPr>
            <a:r>
              <a:rPr b="1" i="0" lang="en-US" sz="3200" u="none" cap="none" strike="noStrike">
                <a:solidFill>
                  <a:srgbClr val="262626"/>
                </a:solidFill>
                <a:latin typeface="Calibri"/>
                <a:ea typeface="Calibri"/>
                <a:cs typeface="Calibri"/>
                <a:sym typeface="Calibri"/>
              </a:rPr>
              <a:t>Students in Courses using OER compared to non-OER</a:t>
            </a:r>
            <a:r>
              <a:rPr b="1" i="0" lang="en-US" sz="3200" u="none" cap="none" strike="noStrike">
                <a:solidFill>
                  <a:srgbClr val="FFC000"/>
                </a:solidFill>
                <a:latin typeface="Calibri"/>
                <a:ea typeface="Calibri"/>
                <a:cs typeface="Calibri"/>
                <a:sym typeface="Calibri"/>
              </a:rPr>
              <a:t> </a:t>
            </a:r>
            <a:endParaRPr/>
          </a:p>
        </p:txBody>
      </p:sp>
      <p:pic>
        <p:nvPicPr>
          <p:cNvPr id="411" name="Google Shape;411;p65"/>
          <p:cNvPicPr preferRelativeResize="0"/>
          <p:nvPr/>
        </p:nvPicPr>
        <p:blipFill rotWithShape="1">
          <a:blip r:embed="rId3">
            <a:alphaModFix/>
          </a:blip>
          <a:srcRect b="0" l="26046" r="22335" t="0"/>
          <a:stretch/>
        </p:blipFill>
        <p:spPr>
          <a:xfrm>
            <a:off x="0" y="0"/>
            <a:ext cx="5321147" cy="6884530"/>
          </a:xfrm>
          <a:prstGeom prst="rect">
            <a:avLst/>
          </a:prstGeom>
          <a:noFill/>
          <a:ln>
            <a:noFill/>
          </a:ln>
        </p:spPr>
      </p:pic>
      <p:sp>
        <p:nvSpPr>
          <p:cNvPr id="412" name="Google Shape;412;p65"/>
          <p:cNvSpPr txBox="1"/>
          <p:nvPr/>
        </p:nvSpPr>
        <p:spPr>
          <a:xfrm>
            <a:off x="8392200" y="645780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6"/>
          <p:cNvSpPr txBox="1"/>
          <p:nvPr>
            <p:ph type="title"/>
          </p:nvPr>
        </p:nvSpPr>
        <p:spPr>
          <a:xfrm>
            <a:off x="415600" y="297800"/>
            <a:ext cx="11360700" cy="94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The Impact of OER: University of Georgia Study</a:t>
            </a:r>
            <a:endParaRPr/>
          </a:p>
        </p:txBody>
      </p:sp>
      <p:graphicFrame>
        <p:nvGraphicFramePr>
          <p:cNvPr id="418" name="Google Shape;418;p66"/>
          <p:cNvGraphicFramePr/>
          <p:nvPr/>
        </p:nvGraphicFramePr>
        <p:xfrm>
          <a:off x="671933" y="1548863"/>
          <a:ext cx="3000000" cy="3000000"/>
        </p:xfrm>
        <a:graphic>
          <a:graphicData uri="http://schemas.openxmlformats.org/drawingml/2006/table">
            <a:tbl>
              <a:tblPr>
                <a:noFill/>
                <a:tableStyleId>{A4169656-2A3F-4A3F-B86F-DC4776D6431B}</a:tableStyleId>
              </a:tblPr>
              <a:tblGrid>
                <a:gridCol w="3774525"/>
                <a:gridCol w="3751275"/>
                <a:gridCol w="3503825"/>
              </a:tblGrid>
              <a:tr h="701275">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Population</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Change in Grade</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Change in DFW*</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7B7B7"/>
                    </a:solidFill>
                  </a:tcPr>
                </a:tc>
              </a:tr>
              <a:tr h="671075">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All Students</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+8.6%</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-2.68%</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671075">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Non-Pell Eligible</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+7.4%</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-2%</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671075">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Pell Eligible</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+12.3%</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-4.4%</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671075">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Non-White</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+13%</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-5%</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3F3F3"/>
                    </a:solidFill>
                  </a:tcPr>
                </a:tc>
              </a:tr>
              <a:tr h="671075">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Part-Time</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+28%</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-10%</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671075">
                <a:tc gridSpan="3">
                  <a:txBody>
                    <a:bodyPr/>
                    <a:lstStyle/>
                    <a:p>
                      <a:pPr indent="0" lvl="0" marL="0" marR="0" rtl="0" algn="l">
                        <a:lnSpc>
                          <a:spcPct val="90000"/>
                        </a:lnSpc>
                        <a:spcBef>
                          <a:spcPts val="0"/>
                        </a:spcBef>
                        <a:spcAft>
                          <a:spcPts val="0"/>
                        </a:spcAft>
                        <a:buClr>
                          <a:srgbClr val="000000"/>
                        </a:buClr>
                        <a:buSzPts val="2100"/>
                        <a:buFont typeface="Arial"/>
                        <a:buNone/>
                      </a:pPr>
                      <a:r>
                        <a:rPr lang="en-US" sz="2100" u="none" cap="none" strike="noStrike"/>
                        <a:t>Total Students:  21,822             *DFW= Drop, Fail, Withdraw</a:t>
                      </a:r>
                      <a:endParaRPr sz="2100" u="none" cap="none" strike="noStrike"/>
                    </a:p>
                  </a:txBody>
                  <a:tcPr marT="121900" marB="121900" marR="121900" marL="12190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hMerge="1"/>
                <a:tc hMerge="1"/>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7"/>
          <p:cNvSpPr txBox="1"/>
          <p:nvPr>
            <p:ph type="title"/>
          </p:nvPr>
        </p:nvSpPr>
        <p:spPr>
          <a:xfrm>
            <a:off x="568000" y="-1692633"/>
            <a:ext cx="11360700" cy="943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OER Success Rates</a:t>
            </a:r>
            <a:endParaRPr/>
          </a:p>
        </p:txBody>
      </p:sp>
      <p:pic>
        <p:nvPicPr>
          <p:cNvPr id="424" name="Google Shape;424;p67"/>
          <p:cNvPicPr preferRelativeResize="0"/>
          <p:nvPr/>
        </p:nvPicPr>
        <p:blipFill>
          <a:blip r:embed="rId3">
            <a:alphaModFix/>
          </a:blip>
          <a:stretch>
            <a:fillRect/>
          </a:stretch>
        </p:blipFill>
        <p:spPr>
          <a:xfrm>
            <a:off x="543183" y="101600"/>
            <a:ext cx="11105644" cy="6654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68"/>
          <p:cNvPicPr preferRelativeResize="0"/>
          <p:nvPr/>
        </p:nvPicPr>
        <p:blipFill rotWithShape="1">
          <a:blip r:embed="rId3">
            <a:alphaModFix/>
          </a:blip>
          <a:srcRect b="5742" l="2413" r="4398" t="15049"/>
          <a:stretch/>
        </p:blipFill>
        <p:spPr>
          <a:xfrm>
            <a:off x="6830329" y="4146150"/>
            <a:ext cx="4878049" cy="2406304"/>
          </a:xfrm>
          <a:prstGeom prst="rect">
            <a:avLst/>
          </a:prstGeom>
          <a:noFill/>
          <a:ln>
            <a:noFill/>
          </a:ln>
        </p:spPr>
      </p:pic>
      <p:sp>
        <p:nvSpPr>
          <p:cNvPr id="431" name="Google Shape;431;p68"/>
          <p:cNvSpPr txBox="1"/>
          <p:nvPr/>
        </p:nvSpPr>
        <p:spPr>
          <a:xfrm>
            <a:off x="7998702" y="3537328"/>
            <a:ext cx="17868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262626"/>
                </a:solidFill>
                <a:latin typeface="Calibri"/>
                <a:ea typeface="Calibri"/>
                <a:cs typeface="Calibri"/>
                <a:sym typeface="Calibri"/>
              </a:rPr>
              <a:t>OpenStax</a:t>
            </a:r>
            <a:endParaRPr>
              <a:solidFill>
                <a:srgbClr val="262626"/>
              </a:solidFill>
            </a:endParaRPr>
          </a:p>
        </p:txBody>
      </p:sp>
      <p:pic>
        <p:nvPicPr>
          <p:cNvPr id="432" name="Google Shape;432;p68"/>
          <p:cNvPicPr preferRelativeResize="0"/>
          <p:nvPr/>
        </p:nvPicPr>
        <p:blipFill rotWithShape="1">
          <a:blip r:embed="rId4">
            <a:alphaModFix/>
          </a:blip>
          <a:srcRect b="0" l="0" r="0" t="0"/>
          <a:stretch/>
        </p:blipFill>
        <p:spPr>
          <a:xfrm>
            <a:off x="6869354" y="657507"/>
            <a:ext cx="4799973" cy="2536931"/>
          </a:xfrm>
          <a:prstGeom prst="rect">
            <a:avLst/>
          </a:prstGeom>
          <a:noFill/>
          <a:ln>
            <a:noFill/>
          </a:ln>
        </p:spPr>
      </p:pic>
      <p:sp>
        <p:nvSpPr>
          <p:cNvPr id="433" name="Google Shape;433;p68"/>
          <p:cNvSpPr txBox="1"/>
          <p:nvPr/>
        </p:nvSpPr>
        <p:spPr>
          <a:xfrm>
            <a:off x="7488262" y="141370"/>
            <a:ext cx="3168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262626"/>
                </a:solidFill>
                <a:latin typeface="Calibri"/>
                <a:ea typeface="Calibri"/>
                <a:cs typeface="Calibri"/>
                <a:sym typeface="Calibri"/>
              </a:rPr>
              <a:t>OERcommons.org</a:t>
            </a:r>
            <a:endParaRPr sz="3200">
              <a:solidFill>
                <a:srgbClr val="262626"/>
              </a:solidFill>
              <a:latin typeface="Calibri"/>
              <a:ea typeface="Calibri"/>
              <a:cs typeface="Calibri"/>
              <a:sym typeface="Calibri"/>
            </a:endParaRPr>
          </a:p>
        </p:txBody>
      </p:sp>
      <p:pic>
        <p:nvPicPr>
          <p:cNvPr id="434" name="Google Shape;434;p68"/>
          <p:cNvPicPr preferRelativeResize="0"/>
          <p:nvPr/>
        </p:nvPicPr>
        <p:blipFill rotWithShape="1">
          <a:blip r:embed="rId5">
            <a:alphaModFix/>
          </a:blip>
          <a:srcRect b="6098" l="0" r="5195" t="20247"/>
          <a:stretch/>
        </p:blipFill>
        <p:spPr>
          <a:xfrm>
            <a:off x="674914" y="4167178"/>
            <a:ext cx="4767946" cy="2364249"/>
          </a:xfrm>
          <a:prstGeom prst="rect">
            <a:avLst/>
          </a:prstGeom>
          <a:noFill/>
          <a:ln>
            <a:noFill/>
          </a:ln>
        </p:spPr>
      </p:pic>
      <p:sp>
        <p:nvSpPr>
          <p:cNvPr id="435" name="Google Shape;435;p68"/>
          <p:cNvSpPr txBox="1"/>
          <p:nvPr/>
        </p:nvSpPr>
        <p:spPr>
          <a:xfrm>
            <a:off x="1585045" y="3537328"/>
            <a:ext cx="29574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262626"/>
                </a:solidFill>
                <a:latin typeface="Calibri"/>
                <a:ea typeface="Calibri"/>
                <a:cs typeface="Calibri"/>
                <a:sym typeface="Calibri"/>
              </a:rPr>
              <a:t>LibreText Project</a:t>
            </a:r>
            <a:endParaRPr sz="3200">
              <a:solidFill>
                <a:srgbClr val="262626"/>
              </a:solidFill>
              <a:latin typeface="Calibri"/>
              <a:ea typeface="Calibri"/>
              <a:cs typeface="Calibri"/>
              <a:sym typeface="Calibri"/>
            </a:endParaRPr>
          </a:p>
        </p:txBody>
      </p:sp>
      <p:pic>
        <p:nvPicPr>
          <p:cNvPr id="436" name="Google Shape;436;p68"/>
          <p:cNvPicPr preferRelativeResize="0"/>
          <p:nvPr/>
        </p:nvPicPr>
        <p:blipFill rotWithShape="1">
          <a:blip r:embed="rId6">
            <a:alphaModFix/>
          </a:blip>
          <a:srcRect b="21714" l="2200" r="41805" t="15742"/>
          <a:stretch/>
        </p:blipFill>
        <p:spPr>
          <a:xfrm>
            <a:off x="556025" y="642650"/>
            <a:ext cx="4799976" cy="2566650"/>
          </a:xfrm>
          <a:prstGeom prst="rect">
            <a:avLst/>
          </a:prstGeom>
          <a:noFill/>
          <a:ln>
            <a:noFill/>
          </a:ln>
        </p:spPr>
      </p:pic>
      <p:sp>
        <p:nvSpPr>
          <p:cNvPr id="437" name="Google Shape;437;p68"/>
          <p:cNvSpPr txBox="1"/>
          <p:nvPr/>
        </p:nvSpPr>
        <p:spPr>
          <a:xfrm>
            <a:off x="1477308" y="141366"/>
            <a:ext cx="29574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262626"/>
                </a:solidFill>
                <a:latin typeface="Calibri"/>
                <a:ea typeface="Calibri"/>
                <a:cs typeface="Calibri"/>
                <a:sym typeface="Calibri"/>
              </a:rPr>
              <a:t>QUBEShub.org</a:t>
            </a:r>
            <a:endParaRPr sz="3200">
              <a:solidFill>
                <a:srgbClr val="262626"/>
              </a:solidFill>
              <a:latin typeface="Calibri"/>
              <a:ea typeface="Calibri"/>
              <a:cs typeface="Calibri"/>
              <a:sym typeface="Calibri"/>
            </a:endParaRPr>
          </a:p>
        </p:txBody>
      </p:sp>
      <p:pic>
        <p:nvPicPr>
          <p:cNvPr id="438" name="Google Shape;438;p68"/>
          <p:cNvPicPr preferRelativeResize="0"/>
          <p:nvPr/>
        </p:nvPicPr>
        <p:blipFill rotWithShape="1">
          <a:blip r:embed="rId7">
            <a:alphaModFix/>
          </a:blip>
          <a:srcRect b="0" l="0" r="0" t="0"/>
          <a:stretch/>
        </p:blipFill>
        <p:spPr>
          <a:xfrm>
            <a:off x="4197634" y="2546388"/>
            <a:ext cx="4060287" cy="2566638"/>
          </a:xfrm>
          <a:prstGeom prst="rect">
            <a:avLst/>
          </a:prstGeom>
          <a:noFill/>
          <a:ln>
            <a:noFill/>
          </a:ln>
        </p:spPr>
      </p:pic>
      <p:sp>
        <p:nvSpPr>
          <p:cNvPr id="439" name="Google Shape;439;p68"/>
          <p:cNvSpPr txBox="1"/>
          <p:nvPr/>
        </p:nvSpPr>
        <p:spPr>
          <a:xfrm>
            <a:off x="8201075" y="645780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69"/>
          <p:cNvPicPr preferRelativeResize="0"/>
          <p:nvPr/>
        </p:nvPicPr>
        <p:blipFill rotWithShape="1">
          <a:blip r:embed="rId3">
            <a:alphaModFix/>
          </a:blip>
          <a:srcRect b="0" l="0" r="0" t="0"/>
          <a:stretch/>
        </p:blipFill>
        <p:spPr>
          <a:xfrm>
            <a:off x="492672" y="218253"/>
            <a:ext cx="8388569" cy="6426391"/>
          </a:xfrm>
          <a:prstGeom prst="rect">
            <a:avLst/>
          </a:prstGeom>
          <a:noFill/>
          <a:ln>
            <a:noFill/>
          </a:ln>
        </p:spPr>
      </p:pic>
      <p:sp>
        <p:nvSpPr>
          <p:cNvPr id="446" name="Google Shape;446;p69"/>
          <p:cNvSpPr txBox="1"/>
          <p:nvPr/>
        </p:nvSpPr>
        <p:spPr>
          <a:xfrm>
            <a:off x="9233169" y="5040427"/>
            <a:ext cx="2354318" cy="1477328"/>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sng" cap="none" strike="noStrike">
                <a:solidFill>
                  <a:srgbClr val="000000"/>
                </a:solidFill>
                <a:latin typeface="Calibri"/>
                <a:ea typeface="Calibri"/>
                <a:cs typeface="Calibri"/>
                <a:sym typeface="Calibri"/>
                <a:hlinkClick r:id="rId4">
                  <a:extLst>
                    <a:ext uri="{A12FA001-AC4F-418D-AE19-62706E023703}">
                      <ahyp:hlinkClr val="tx"/>
                    </a:ext>
                  </a:extLst>
                </a:hlinkClick>
              </a:rPr>
              <a:t>Creative Commons licenses explained</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©Foter (adapted by Jisc) via Foter blog</a:t>
            </a:r>
            <a:endParaRPr/>
          </a:p>
          <a:p>
            <a:pPr indent="0" lvl="0" marL="0" marR="0" rtl="0" algn="l">
              <a:lnSpc>
                <a:spcPct val="100000"/>
              </a:lnSpc>
              <a:spcBef>
                <a:spcPts val="0"/>
              </a:spcBef>
              <a:spcAft>
                <a:spcPts val="0"/>
              </a:spcAft>
              <a:buClr>
                <a:srgbClr val="000000"/>
              </a:buClr>
              <a:buSzPts val="1800"/>
              <a:buFont typeface="Calibri"/>
              <a:buNone/>
            </a:pPr>
            <a:r>
              <a:rPr b="0" i="0" lang="en-US" sz="1800" u="sng" cap="none" strike="noStrike">
                <a:solidFill>
                  <a:srgbClr val="000000"/>
                </a:solidFill>
                <a:latin typeface="Calibri"/>
                <a:ea typeface="Calibri"/>
                <a:cs typeface="Calibri"/>
                <a:sym typeface="Calibri"/>
                <a:hlinkClick r:id="rId5">
                  <a:extLst>
                    <a:ext uri="{A12FA001-AC4F-418D-AE19-62706E023703}">
                      <ahyp:hlinkClr val="tx"/>
                    </a:ext>
                  </a:extLst>
                </a:hlinkClick>
              </a:rPr>
              <a:t>CC BY-SA</a:t>
            </a:r>
            <a:endParaRPr b="0" i="0" sz="1800" u="none" cap="none" strike="noStrike">
              <a:solidFill>
                <a:srgbClr val="000000"/>
              </a:solidFill>
              <a:latin typeface="Calibri"/>
              <a:ea typeface="Calibri"/>
              <a:cs typeface="Calibri"/>
              <a:sym typeface="Calibri"/>
            </a:endParaRPr>
          </a:p>
        </p:txBody>
      </p:sp>
      <p:sp>
        <p:nvSpPr>
          <p:cNvPr id="447" name="Google Shape;447;p69"/>
          <p:cNvSpPr txBox="1"/>
          <p:nvPr/>
        </p:nvSpPr>
        <p:spPr>
          <a:xfrm>
            <a:off x="9026691" y="412955"/>
            <a:ext cx="2448232" cy="111104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C000"/>
              </a:buClr>
              <a:buSzPts val="3200"/>
              <a:buFont typeface="Calibri"/>
              <a:buNone/>
            </a:pPr>
            <a:r>
              <a:rPr b="1" i="0" lang="en-US" sz="3200" u="none" cap="none" strike="noStrike">
                <a:solidFill>
                  <a:srgbClr val="980000"/>
                </a:solidFill>
                <a:latin typeface="Calibri"/>
                <a:ea typeface="Calibri"/>
                <a:cs typeface="Calibri"/>
                <a:sym typeface="Calibri"/>
              </a:rPr>
              <a:t>The Open License</a:t>
            </a:r>
            <a:endParaRPr>
              <a:solidFill>
                <a:srgbClr val="980000"/>
              </a:solidFill>
            </a:endParaRPr>
          </a:p>
        </p:txBody>
      </p:sp>
      <p:sp>
        <p:nvSpPr>
          <p:cNvPr id="448" name="Google Shape;448;p69"/>
          <p:cNvSpPr txBox="1"/>
          <p:nvPr/>
        </p:nvSpPr>
        <p:spPr>
          <a:xfrm>
            <a:off x="9389807" y="2330246"/>
            <a:ext cx="2197680"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2D050"/>
              </a:buClr>
              <a:buSzPts val="2400"/>
              <a:buFont typeface="Calibri"/>
              <a:buNone/>
            </a:pPr>
            <a:r>
              <a:rPr b="0" i="0" lang="en-US" sz="2600" u="none" cap="none" strike="noStrike">
                <a:solidFill>
                  <a:srgbClr val="0000FF"/>
                </a:solidFill>
                <a:latin typeface="Calibri"/>
                <a:ea typeface="Calibri"/>
                <a:cs typeface="Calibri"/>
                <a:sym typeface="Calibri"/>
              </a:rPr>
              <a:t>Not just “free”, but Open.</a:t>
            </a:r>
            <a:r>
              <a:rPr b="0" i="0" lang="en-US" sz="2400" u="none" cap="none" strike="noStrike">
                <a:solidFill>
                  <a:schemeClr val="dk1"/>
                </a:solidFill>
                <a:latin typeface="Calibri"/>
                <a:ea typeface="Calibri"/>
                <a:cs typeface="Calibri"/>
                <a:sym typeface="Calibri"/>
              </a:rPr>
              <a:t> </a:t>
            </a:r>
            <a:endParaRPr>
              <a:solidFill>
                <a:schemeClr val="dk1"/>
              </a:solidFill>
            </a:endParaRPr>
          </a:p>
        </p:txBody>
      </p:sp>
      <p:sp>
        <p:nvSpPr>
          <p:cNvPr id="449" name="Google Shape;449;p69"/>
          <p:cNvSpPr txBox="1"/>
          <p:nvPr/>
        </p:nvSpPr>
        <p:spPr>
          <a:xfrm>
            <a:off x="135200" y="645780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0"/>
          <p:cNvSpPr txBox="1"/>
          <p:nvPr/>
        </p:nvSpPr>
        <p:spPr>
          <a:xfrm>
            <a:off x="2234778" y="1873894"/>
            <a:ext cx="3457903" cy="3170099"/>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980000"/>
              </a:buClr>
              <a:buSzPts val="4000"/>
              <a:buFont typeface="Arial"/>
              <a:buChar char="•"/>
            </a:pPr>
            <a:r>
              <a:rPr b="0" i="0" lang="en-US" sz="4000" u="none" cap="none" strike="noStrike">
                <a:solidFill>
                  <a:srgbClr val="980000"/>
                </a:solidFill>
                <a:latin typeface="Calibri"/>
                <a:ea typeface="Calibri"/>
                <a:cs typeface="Calibri"/>
                <a:sym typeface="Calibri"/>
              </a:rPr>
              <a:t>Reuse</a:t>
            </a:r>
            <a:endParaRPr>
              <a:solidFill>
                <a:srgbClr val="980000"/>
              </a:solidFill>
            </a:endParaRPr>
          </a:p>
          <a:p>
            <a:pPr indent="-285750" lvl="0" marL="285750" marR="0" rtl="0" algn="l">
              <a:lnSpc>
                <a:spcPct val="100000"/>
              </a:lnSpc>
              <a:spcBef>
                <a:spcPts val="0"/>
              </a:spcBef>
              <a:spcAft>
                <a:spcPts val="0"/>
              </a:spcAft>
              <a:buClr>
                <a:srgbClr val="980000"/>
              </a:buClr>
              <a:buSzPts val="4000"/>
              <a:buFont typeface="Arial"/>
              <a:buChar char="•"/>
            </a:pPr>
            <a:r>
              <a:rPr b="0" i="0" lang="en-US" sz="4000" u="none" cap="none" strike="noStrike">
                <a:solidFill>
                  <a:srgbClr val="980000"/>
                </a:solidFill>
                <a:latin typeface="Calibri"/>
                <a:ea typeface="Calibri"/>
                <a:cs typeface="Calibri"/>
                <a:sym typeface="Calibri"/>
              </a:rPr>
              <a:t>Revise</a:t>
            </a:r>
            <a:endParaRPr>
              <a:solidFill>
                <a:srgbClr val="980000"/>
              </a:solidFill>
            </a:endParaRPr>
          </a:p>
          <a:p>
            <a:pPr indent="-285750" lvl="0" marL="285750" marR="0" rtl="0" algn="l">
              <a:lnSpc>
                <a:spcPct val="100000"/>
              </a:lnSpc>
              <a:spcBef>
                <a:spcPts val="0"/>
              </a:spcBef>
              <a:spcAft>
                <a:spcPts val="0"/>
              </a:spcAft>
              <a:buClr>
                <a:srgbClr val="980000"/>
              </a:buClr>
              <a:buSzPts val="4000"/>
              <a:buFont typeface="Arial"/>
              <a:buChar char="•"/>
            </a:pPr>
            <a:r>
              <a:rPr b="0" i="0" lang="en-US" sz="4000" u="none" cap="none" strike="noStrike">
                <a:solidFill>
                  <a:srgbClr val="980000"/>
                </a:solidFill>
                <a:latin typeface="Calibri"/>
                <a:ea typeface="Calibri"/>
                <a:cs typeface="Calibri"/>
                <a:sym typeface="Calibri"/>
              </a:rPr>
              <a:t>Remix</a:t>
            </a:r>
            <a:endParaRPr>
              <a:solidFill>
                <a:srgbClr val="980000"/>
              </a:solidFill>
            </a:endParaRPr>
          </a:p>
          <a:p>
            <a:pPr indent="-285750" lvl="0" marL="285750" marR="0" rtl="0" algn="l">
              <a:lnSpc>
                <a:spcPct val="100000"/>
              </a:lnSpc>
              <a:spcBef>
                <a:spcPts val="0"/>
              </a:spcBef>
              <a:spcAft>
                <a:spcPts val="0"/>
              </a:spcAft>
              <a:buClr>
                <a:srgbClr val="980000"/>
              </a:buClr>
              <a:buSzPts val="4000"/>
              <a:buFont typeface="Arial"/>
              <a:buChar char="•"/>
            </a:pPr>
            <a:r>
              <a:rPr b="0" i="0" lang="en-US" sz="4000" u="none" cap="none" strike="noStrike">
                <a:solidFill>
                  <a:srgbClr val="980000"/>
                </a:solidFill>
                <a:latin typeface="Calibri"/>
                <a:ea typeface="Calibri"/>
                <a:cs typeface="Calibri"/>
                <a:sym typeface="Calibri"/>
              </a:rPr>
              <a:t>Redistribute</a:t>
            </a:r>
            <a:endParaRPr>
              <a:solidFill>
                <a:srgbClr val="980000"/>
              </a:solidFill>
            </a:endParaRPr>
          </a:p>
          <a:p>
            <a:pPr indent="-285750" lvl="0" marL="285750" marR="0" rtl="0" algn="l">
              <a:lnSpc>
                <a:spcPct val="100000"/>
              </a:lnSpc>
              <a:spcBef>
                <a:spcPts val="0"/>
              </a:spcBef>
              <a:spcAft>
                <a:spcPts val="0"/>
              </a:spcAft>
              <a:buClr>
                <a:srgbClr val="980000"/>
              </a:buClr>
              <a:buSzPts val="4000"/>
              <a:buFont typeface="Arial"/>
              <a:buChar char="•"/>
            </a:pPr>
            <a:r>
              <a:rPr b="0" i="0" lang="en-US" sz="4000" u="none" cap="none" strike="noStrike">
                <a:solidFill>
                  <a:srgbClr val="980000"/>
                </a:solidFill>
                <a:latin typeface="Calibri"/>
                <a:ea typeface="Calibri"/>
                <a:cs typeface="Calibri"/>
                <a:sym typeface="Calibri"/>
              </a:rPr>
              <a:t>Retain</a:t>
            </a:r>
            <a:endParaRPr>
              <a:solidFill>
                <a:srgbClr val="980000"/>
              </a:solidFill>
            </a:endParaRPr>
          </a:p>
        </p:txBody>
      </p:sp>
      <p:sp>
        <p:nvSpPr>
          <p:cNvPr id="456" name="Google Shape;456;p70"/>
          <p:cNvSpPr txBox="1"/>
          <p:nvPr/>
        </p:nvSpPr>
        <p:spPr>
          <a:xfrm>
            <a:off x="2907579" y="516208"/>
            <a:ext cx="6245108"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C000"/>
              </a:buClr>
              <a:buSzPts val="4400"/>
              <a:buFont typeface="Calibri"/>
              <a:buNone/>
            </a:pPr>
            <a:r>
              <a:rPr b="0" i="0" lang="en-US" sz="4400" u="none" cap="none" strike="noStrike">
                <a:solidFill>
                  <a:srgbClr val="262626"/>
                </a:solidFill>
                <a:latin typeface="Calibri"/>
                <a:ea typeface="Calibri"/>
                <a:cs typeface="Calibri"/>
                <a:sym typeface="Calibri"/>
              </a:rPr>
              <a:t>FREE as in Freedom </a:t>
            </a:r>
            <a:r>
              <a:rPr b="0" i="0" lang="en-US" sz="2800" u="none" cap="none" strike="noStrike">
                <a:solidFill>
                  <a:srgbClr val="262626"/>
                </a:solidFill>
                <a:latin typeface="Calibri"/>
                <a:ea typeface="Calibri"/>
                <a:cs typeface="Calibri"/>
                <a:sym typeface="Calibri"/>
              </a:rPr>
              <a:t>(the 5 R’s)</a:t>
            </a:r>
            <a:endParaRPr>
              <a:solidFill>
                <a:srgbClr val="262626"/>
              </a:solidFill>
            </a:endParaRPr>
          </a:p>
        </p:txBody>
      </p:sp>
      <p:pic>
        <p:nvPicPr>
          <p:cNvPr id="457" name="Google Shape;457;p70"/>
          <p:cNvPicPr preferRelativeResize="0"/>
          <p:nvPr/>
        </p:nvPicPr>
        <p:blipFill rotWithShape="1">
          <a:blip r:embed="rId3">
            <a:alphaModFix/>
          </a:blip>
          <a:srcRect b="0" l="0" r="0" t="0"/>
          <a:stretch/>
        </p:blipFill>
        <p:spPr>
          <a:xfrm>
            <a:off x="4899481" y="1675591"/>
            <a:ext cx="6248942" cy="3956647"/>
          </a:xfrm>
          <a:prstGeom prst="rect">
            <a:avLst/>
          </a:prstGeom>
          <a:noFill/>
          <a:ln>
            <a:noFill/>
          </a:ln>
        </p:spPr>
      </p:pic>
      <p:sp>
        <p:nvSpPr>
          <p:cNvPr id="458" name="Google Shape;458;p70"/>
          <p:cNvSpPr txBox="1"/>
          <p:nvPr/>
        </p:nvSpPr>
        <p:spPr>
          <a:xfrm>
            <a:off x="8504250" y="6354475"/>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71"/>
          <p:cNvPicPr preferRelativeResize="0"/>
          <p:nvPr/>
        </p:nvPicPr>
        <p:blipFill rotWithShape="1">
          <a:blip r:embed="rId3">
            <a:alphaModFix/>
          </a:blip>
          <a:srcRect b="0" l="0" r="0" t="0"/>
          <a:stretch/>
        </p:blipFill>
        <p:spPr>
          <a:xfrm>
            <a:off x="972831" y="1236935"/>
            <a:ext cx="6573438" cy="4976998"/>
          </a:xfrm>
          <a:prstGeom prst="rect">
            <a:avLst/>
          </a:prstGeom>
          <a:noFill/>
          <a:ln>
            <a:noFill/>
          </a:ln>
        </p:spPr>
      </p:pic>
      <p:sp>
        <p:nvSpPr>
          <p:cNvPr id="465" name="Google Shape;465;p71"/>
          <p:cNvSpPr txBox="1"/>
          <p:nvPr/>
        </p:nvSpPr>
        <p:spPr>
          <a:xfrm>
            <a:off x="1204325" y="5761250"/>
            <a:ext cx="4712957"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Open Educational Resources by Ron Mader [CC BY 2.0]</a:t>
            </a:r>
            <a:endParaRPr/>
          </a:p>
        </p:txBody>
      </p:sp>
      <p:sp>
        <p:nvSpPr>
          <p:cNvPr id="466" name="Google Shape;466;p71"/>
          <p:cNvSpPr txBox="1"/>
          <p:nvPr/>
        </p:nvSpPr>
        <p:spPr>
          <a:xfrm>
            <a:off x="8027956" y="1463276"/>
            <a:ext cx="3369833" cy="4524315"/>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980000"/>
              </a:buClr>
              <a:buSzPts val="3200"/>
              <a:buFont typeface="Arial"/>
              <a:buChar char="•"/>
            </a:pPr>
            <a:r>
              <a:rPr b="0" i="0" lang="en-US" sz="3200" u="none" cap="none" strike="noStrike">
                <a:solidFill>
                  <a:srgbClr val="980000"/>
                </a:solidFill>
                <a:latin typeface="Calibri"/>
                <a:ea typeface="Calibri"/>
                <a:cs typeface="Calibri"/>
                <a:sym typeface="Calibri"/>
              </a:rPr>
              <a:t>Digital</a:t>
            </a:r>
            <a:endParaRPr>
              <a:solidFill>
                <a:srgbClr val="980000"/>
              </a:solidFill>
            </a:endParaRPr>
          </a:p>
          <a:p>
            <a:pPr indent="-457200" lvl="0" marL="457200" marR="0" rtl="0" algn="l">
              <a:lnSpc>
                <a:spcPct val="100000"/>
              </a:lnSpc>
              <a:spcBef>
                <a:spcPts val="0"/>
              </a:spcBef>
              <a:spcAft>
                <a:spcPts val="0"/>
              </a:spcAft>
              <a:buClr>
                <a:srgbClr val="980000"/>
              </a:buClr>
              <a:buSzPts val="3200"/>
              <a:buFont typeface="Arial"/>
              <a:buChar char="•"/>
            </a:pPr>
            <a:r>
              <a:rPr b="0" i="0" lang="en-US" sz="3200" u="none" cap="none" strike="noStrike">
                <a:solidFill>
                  <a:srgbClr val="980000"/>
                </a:solidFill>
                <a:latin typeface="Calibri"/>
                <a:ea typeface="Calibri"/>
                <a:cs typeface="Calibri"/>
                <a:sym typeface="Calibri"/>
              </a:rPr>
              <a:t>Multimedia</a:t>
            </a:r>
            <a:endParaRPr>
              <a:solidFill>
                <a:srgbClr val="980000"/>
              </a:solidFill>
            </a:endParaRPr>
          </a:p>
          <a:p>
            <a:pPr indent="-457200" lvl="0" marL="457200" marR="0" rtl="0" algn="l">
              <a:lnSpc>
                <a:spcPct val="100000"/>
              </a:lnSpc>
              <a:spcBef>
                <a:spcPts val="0"/>
              </a:spcBef>
              <a:spcAft>
                <a:spcPts val="0"/>
              </a:spcAft>
              <a:buClr>
                <a:srgbClr val="980000"/>
              </a:buClr>
              <a:buSzPts val="3200"/>
              <a:buFont typeface="Arial"/>
              <a:buChar char="•"/>
            </a:pPr>
            <a:r>
              <a:rPr b="0" i="0" lang="en-US" sz="3200" u="none" cap="none" strike="noStrike">
                <a:solidFill>
                  <a:srgbClr val="980000"/>
                </a:solidFill>
                <a:latin typeface="Calibri"/>
                <a:ea typeface="Calibri"/>
                <a:cs typeface="Calibri"/>
                <a:sym typeface="Calibri"/>
              </a:rPr>
              <a:t>Downloadable</a:t>
            </a:r>
            <a:endParaRPr>
              <a:solidFill>
                <a:srgbClr val="980000"/>
              </a:solidFill>
            </a:endParaRPr>
          </a:p>
          <a:p>
            <a:pPr indent="-457200" lvl="0" marL="457200" marR="0" rtl="0" algn="l">
              <a:lnSpc>
                <a:spcPct val="100000"/>
              </a:lnSpc>
              <a:spcBef>
                <a:spcPts val="0"/>
              </a:spcBef>
              <a:spcAft>
                <a:spcPts val="0"/>
              </a:spcAft>
              <a:buClr>
                <a:srgbClr val="980000"/>
              </a:buClr>
              <a:buSzPts val="3200"/>
              <a:buFont typeface="Arial"/>
              <a:buChar char="•"/>
            </a:pPr>
            <a:r>
              <a:rPr b="0" i="0" lang="en-US" sz="3200" u="none" cap="none" strike="noStrike">
                <a:solidFill>
                  <a:srgbClr val="980000"/>
                </a:solidFill>
                <a:latin typeface="Calibri"/>
                <a:ea typeface="Calibri"/>
                <a:cs typeface="Calibri"/>
                <a:sym typeface="Calibri"/>
              </a:rPr>
              <a:t>Adaptable</a:t>
            </a:r>
            <a:endParaRPr>
              <a:solidFill>
                <a:srgbClr val="980000"/>
              </a:solidFill>
            </a:endParaRPr>
          </a:p>
          <a:p>
            <a:pPr indent="-457200" lvl="0" marL="457200" marR="0" rtl="0" algn="l">
              <a:lnSpc>
                <a:spcPct val="100000"/>
              </a:lnSpc>
              <a:spcBef>
                <a:spcPts val="0"/>
              </a:spcBef>
              <a:spcAft>
                <a:spcPts val="0"/>
              </a:spcAft>
              <a:buClr>
                <a:srgbClr val="980000"/>
              </a:buClr>
              <a:buSzPts val="3200"/>
              <a:buFont typeface="Arial"/>
              <a:buChar char="•"/>
            </a:pPr>
            <a:r>
              <a:rPr b="0" i="0" lang="en-US" sz="3200" u="none" cap="none" strike="noStrike">
                <a:solidFill>
                  <a:srgbClr val="980000"/>
                </a:solidFill>
                <a:latin typeface="Calibri"/>
                <a:ea typeface="Calibri"/>
                <a:cs typeface="Calibri"/>
                <a:sym typeface="Calibri"/>
              </a:rPr>
              <a:t>Current</a:t>
            </a:r>
            <a:endParaRPr>
              <a:solidFill>
                <a:srgbClr val="980000"/>
              </a:solidFill>
            </a:endParaRPr>
          </a:p>
          <a:p>
            <a:pPr indent="-457200" lvl="0" marL="457200" marR="0" rtl="0" algn="l">
              <a:lnSpc>
                <a:spcPct val="100000"/>
              </a:lnSpc>
              <a:spcBef>
                <a:spcPts val="0"/>
              </a:spcBef>
              <a:spcAft>
                <a:spcPts val="0"/>
              </a:spcAft>
              <a:buClr>
                <a:srgbClr val="980000"/>
              </a:buClr>
              <a:buSzPts val="3200"/>
              <a:buFont typeface="Arial"/>
              <a:buChar char="•"/>
            </a:pPr>
            <a:r>
              <a:rPr b="0" i="0" lang="en-US" sz="3200" u="none" cap="none" strike="noStrike">
                <a:solidFill>
                  <a:srgbClr val="980000"/>
                </a:solidFill>
                <a:latin typeface="Calibri"/>
                <a:ea typeface="Calibri"/>
                <a:cs typeface="Calibri"/>
                <a:sym typeface="Calibri"/>
              </a:rPr>
              <a:t>Public</a:t>
            </a:r>
            <a:endParaRPr>
              <a:solidFill>
                <a:srgbClr val="980000"/>
              </a:solidFill>
            </a:endParaRPr>
          </a:p>
          <a:p>
            <a:pPr indent="-457200" lvl="0" marL="457200" marR="0" rtl="0" algn="l">
              <a:lnSpc>
                <a:spcPct val="100000"/>
              </a:lnSpc>
              <a:spcBef>
                <a:spcPts val="0"/>
              </a:spcBef>
              <a:spcAft>
                <a:spcPts val="0"/>
              </a:spcAft>
              <a:buClr>
                <a:srgbClr val="980000"/>
              </a:buClr>
              <a:buSzPts val="3200"/>
              <a:buFont typeface="Arial"/>
              <a:buChar char="•"/>
            </a:pPr>
            <a:r>
              <a:rPr b="0" i="0" lang="en-US" sz="3200" u="none" cap="none" strike="noStrike">
                <a:solidFill>
                  <a:srgbClr val="980000"/>
                </a:solidFill>
                <a:latin typeface="Calibri"/>
                <a:ea typeface="Calibri"/>
                <a:cs typeface="Calibri"/>
                <a:sym typeface="Calibri"/>
              </a:rPr>
              <a:t>Openly Licensed</a:t>
            </a:r>
            <a:endParaRPr>
              <a:solidFill>
                <a:srgbClr val="980000"/>
              </a:solidFill>
            </a:endParaRPr>
          </a:p>
          <a:p>
            <a:pPr indent="-457200" lvl="0" marL="457200" marR="0" rtl="0" algn="l">
              <a:lnSpc>
                <a:spcPct val="100000"/>
              </a:lnSpc>
              <a:spcBef>
                <a:spcPts val="0"/>
              </a:spcBef>
              <a:spcAft>
                <a:spcPts val="0"/>
              </a:spcAft>
              <a:buSzPts val="3200"/>
              <a:buFont typeface="Arial"/>
              <a:buChar char="•"/>
            </a:pPr>
            <a:r>
              <a:rPr b="0" i="0" lang="en-US" sz="3200" u="none" cap="none" strike="noStrike">
                <a:latin typeface="Calibri"/>
                <a:ea typeface="Calibri"/>
                <a:cs typeface="Calibri"/>
                <a:sym typeface="Calibri"/>
              </a:rPr>
              <a:t>Free</a:t>
            </a:r>
            <a:endParaRPr/>
          </a:p>
          <a:p>
            <a:pPr indent="-254000" lvl="0" marL="457200" marR="0" rtl="0" algn="l">
              <a:lnSpc>
                <a:spcPct val="100000"/>
              </a:lnSpc>
              <a:spcBef>
                <a:spcPts val="0"/>
              </a:spcBef>
              <a:spcAft>
                <a:spcPts val="0"/>
              </a:spcAft>
              <a:buClr>
                <a:schemeClr val="dk1"/>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467" name="Google Shape;467;p71"/>
          <p:cNvSpPr txBox="1"/>
          <p:nvPr/>
        </p:nvSpPr>
        <p:spPr>
          <a:xfrm>
            <a:off x="3360146" y="128939"/>
            <a:ext cx="2005070" cy="11079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6600"/>
              <a:buFont typeface="Overlock"/>
              <a:buNone/>
            </a:pPr>
            <a:r>
              <a:rPr b="0" i="0" lang="en-US" sz="6600" u="none" cap="none" strike="noStrike">
                <a:solidFill>
                  <a:srgbClr val="FF0000"/>
                </a:solidFill>
                <a:latin typeface="Overlock"/>
                <a:ea typeface="Overlock"/>
                <a:cs typeface="Overlock"/>
                <a:sym typeface="Overlock"/>
              </a:rPr>
              <a:t>O</a:t>
            </a:r>
            <a:r>
              <a:rPr b="0" i="0" lang="en-US" sz="6600" u="none" cap="none" strike="noStrike">
                <a:solidFill>
                  <a:srgbClr val="FFFF00"/>
                </a:solidFill>
                <a:latin typeface="Overlock"/>
                <a:ea typeface="Overlock"/>
                <a:cs typeface="Overlock"/>
                <a:sym typeface="Overlock"/>
              </a:rPr>
              <a:t>E</a:t>
            </a:r>
            <a:r>
              <a:rPr b="0" i="0" lang="en-US" sz="6600" u="none" cap="none" strike="noStrike">
                <a:solidFill>
                  <a:srgbClr val="0000FF"/>
                </a:solidFill>
                <a:latin typeface="Overlock"/>
                <a:ea typeface="Overlock"/>
                <a:cs typeface="Overlock"/>
                <a:sym typeface="Overlock"/>
              </a:rPr>
              <a:t>R</a:t>
            </a:r>
            <a:endParaRPr>
              <a:solidFill>
                <a:srgbClr val="0000FF"/>
              </a:solidFill>
            </a:endParaRPr>
          </a:p>
        </p:txBody>
      </p:sp>
      <p:sp>
        <p:nvSpPr>
          <p:cNvPr id="468" name="Google Shape;468;p71"/>
          <p:cNvSpPr txBox="1"/>
          <p:nvPr/>
        </p:nvSpPr>
        <p:spPr>
          <a:xfrm>
            <a:off x="8493025" y="6365675"/>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2"/>
          <p:cNvSpPr/>
          <p:nvPr/>
        </p:nvSpPr>
        <p:spPr>
          <a:xfrm>
            <a:off x="2170670" y="4811068"/>
            <a:ext cx="8085438" cy="1384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800"/>
              <a:buFont typeface="Calibri"/>
              <a:buNone/>
            </a:pPr>
            <a:r>
              <a:rPr b="0" i="0" lang="en-US" sz="2800" u="none" cap="none" strike="noStrike">
                <a:solidFill>
                  <a:srgbClr val="980000"/>
                </a:solidFill>
                <a:latin typeface="Calibri"/>
                <a:ea typeface="Calibri"/>
                <a:cs typeface="Calibri"/>
                <a:sym typeface="Calibri"/>
              </a:rPr>
              <a:t>“Using OER the same way we used commercial textbooks misses the point. It’s like driving an airplane down the road.” – David Wiley</a:t>
            </a:r>
            <a:endParaRPr>
              <a:solidFill>
                <a:srgbClr val="980000"/>
              </a:solidFill>
            </a:endParaRPr>
          </a:p>
        </p:txBody>
      </p:sp>
      <p:pic>
        <p:nvPicPr>
          <p:cNvPr id="474" name="Google Shape;474;p72"/>
          <p:cNvPicPr preferRelativeResize="0"/>
          <p:nvPr/>
        </p:nvPicPr>
        <p:blipFill rotWithShape="1">
          <a:blip r:embed="rId3">
            <a:alphaModFix/>
          </a:blip>
          <a:srcRect b="41981" l="0" r="11625" t="0"/>
          <a:stretch/>
        </p:blipFill>
        <p:spPr>
          <a:xfrm>
            <a:off x="1762896" y="629221"/>
            <a:ext cx="8493212" cy="3703324"/>
          </a:xfrm>
          <a:prstGeom prst="rect">
            <a:avLst/>
          </a:prstGeom>
          <a:noFill/>
          <a:ln>
            <a:noFill/>
          </a:ln>
        </p:spPr>
      </p:pic>
      <p:sp>
        <p:nvSpPr>
          <p:cNvPr id="475" name="Google Shape;475;p72"/>
          <p:cNvSpPr txBox="1"/>
          <p:nvPr/>
        </p:nvSpPr>
        <p:spPr>
          <a:xfrm>
            <a:off x="8616300" y="6309625"/>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3"/>
          <p:cNvSpPr txBox="1"/>
          <p:nvPr>
            <p:ph type="title"/>
          </p:nvPr>
        </p:nvSpPr>
        <p:spPr>
          <a:xfrm>
            <a:off x="4393233" y="201933"/>
            <a:ext cx="7051500" cy="1108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80000"/>
                </a:solidFill>
              </a:rPr>
              <a:t>Why Revise/Remix OER?</a:t>
            </a:r>
            <a:endParaRPr>
              <a:solidFill>
                <a:srgbClr val="980000"/>
              </a:solidFill>
            </a:endParaRPr>
          </a:p>
        </p:txBody>
      </p:sp>
      <p:sp>
        <p:nvSpPr>
          <p:cNvPr id="481" name="Google Shape;481;p73"/>
          <p:cNvSpPr txBox="1"/>
          <p:nvPr>
            <p:ph idx="1" type="body"/>
          </p:nvPr>
        </p:nvSpPr>
        <p:spPr>
          <a:xfrm>
            <a:off x="4393233" y="1070558"/>
            <a:ext cx="7595100" cy="5150700"/>
          </a:xfrm>
          <a:prstGeom prst="rect">
            <a:avLst/>
          </a:prstGeom>
        </p:spPr>
        <p:txBody>
          <a:bodyPr anchorCtr="0" anchor="t" bIns="45700" lIns="91425" spcFirstLastPara="1" rIns="91425" wrap="square" tIns="45700">
            <a:noAutofit/>
          </a:bodyPr>
          <a:lstStyle/>
          <a:p>
            <a:pPr indent="-425450" lvl="0" marL="609600" rtl="0" algn="l">
              <a:lnSpc>
                <a:spcPct val="115000"/>
              </a:lnSpc>
              <a:spcBef>
                <a:spcPts val="1000"/>
              </a:spcBef>
              <a:spcAft>
                <a:spcPts val="0"/>
              </a:spcAft>
              <a:buClr>
                <a:srgbClr val="262626"/>
              </a:buClr>
              <a:buSzPts val="1900"/>
              <a:buChar char="•"/>
            </a:pPr>
            <a:r>
              <a:rPr lang="en-US" sz="1900">
                <a:solidFill>
                  <a:srgbClr val="262626"/>
                </a:solidFill>
              </a:rPr>
              <a:t>Mix OER with your own material to make something richer</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Adapt the material to make it more accessible for people with different disabilities</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Insert culture-specific references, make more culturally representative and responsive</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Translate it into another language</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Correct any errors or inaccuracies</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Insert more media or links to other resources</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Chop it up into smaller chunks that might be easier to learn from, or could be reused elsewhere</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Change the target educational level</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Change the format to make it work in different learning environments</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Insert a different point of view to that originally given</a:t>
            </a:r>
            <a:endParaRPr sz="1900">
              <a:solidFill>
                <a:srgbClr val="262626"/>
              </a:solidFill>
            </a:endParaRPr>
          </a:p>
          <a:p>
            <a:pPr indent="-425450" lvl="0" marL="609600" rtl="0" algn="l">
              <a:lnSpc>
                <a:spcPct val="115000"/>
              </a:lnSpc>
              <a:spcBef>
                <a:spcPts val="0"/>
              </a:spcBef>
              <a:spcAft>
                <a:spcPts val="0"/>
              </a:spcAft>
              <a:buClr>
                <a:srgbClr val="262626"/>
              </a:buClr>
              <a:buSzPts val="1900"/>
              <a:buChar char="•"/>
            </a:pPr>
            <a:r>
              <a:rPr lang="en-US" sz="1900">
                <a:solidFill>
                  <a:srgbClr val="262626"/>
                </a:solidFill>
              </a:rPr>
              <a:t>Adapt it for a different audience</a:t>
            </a:r>
            <a:endParaRPr sz="1900">
              <a:solidFill>
                <a:srgbClr val="262626"/>
              </a:solidFill>
            </a:endParaRPr>
          </a:p>
          <a:p>
            <a:pPr indent="0" lvl="0" marL="0" rtl="0" algn="l">
              <a:spcBef>
                <a:spcPts val="1000"/>
              </a:spcBef>
              <a:spcAft>
                <a:spcPts val="0"/>
              </a:spcAft>
              <a:buNone/>
            </a:pPr>
            <a:r>
              <a:t/>
            </a:r>
            <a:endParaRPr>
              <a:solidFill>
                <a:schemeClr val="lt1"/>
              </a:solidFill>
            </a:endParaRPr>
          </a:p>
        </p:txBody>
      </p:sp>
      <p:pic>
        <p:nvPicPr>
          <p:cNvPr id="482" name="Google Shape;482;p73"/>
          <p:cNvPicPr preferRelativeResize="0"/>
          <p:nvPr/>
        </p:nvPicPr>
        <p:blipFill>
          <a:blip r:embed="rId3">
            <a:alphaModFix/>
          </a:blip>
          <a:stretch>
            <a:fillRect/>
          </a:stretch>
        </p:blipFill>
        <p:spPr>
          <a:xfrm>
            <a:off x="0" y="0"/>
            <a:ext cx="3774633" cy="6710501"/>
          </a:xfrm>
          <a:prstGeom prst="rect">
            <a:avLst/>
          </a:prstGeom>
          <a:noFill/>
          <a:ln>
            <a:noFill/>
          </a:ln>
        </p:spPr>
      </p:pic>
      <p:sp>
        <p:nvSpPr>
          <p:cNvPr id="483" name="Google Shape;483;p73"/>
          <p:cNvSpPr txBox="1"/>
          <p:nvPr/>
        </p:nvSpPr>
        <p:spPr>
          <a:xfrm>
            <a:off x="532033" y="5796200"/>
            <a:ext cx="2228700" cy="738900"/>
          </a:xfrm>
          <a:prstGeom prst="rect">
            <a:avLst/>
          </a:prstGeom>
          <a:noFill/>
          <a:ln cap="flat" cmpd="sng" w="9525">
            <a:solidFill>
              <a:schemeClr val="lt1"/>
            </a:solidFill>
            <a:prstDash val="solid"/>
            <a:round/>
            <a:headEnd len="sm" w="sm" type="none"/>
            <a:tailEnd len="sm" w="sm" type="none"/>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SLIDE BY Christin Wixson [CC BY 4.0]</a:t>
            </a:r>
            <a:endParaRPr sz="1900">
              <a:solidFill>
                <a:schemeClr val="lt1"/>
              </a:solidFill>
              <a:latin typeface="Calibri"/>
              <a:ea typeface="Calibri"/>
              <a:cs typeface="Calibri"/>
              <a:sym typeface="Calibri"/>
            </a:endParaRPr>
          </a:p>
        </p:txBody>
      </p:sp>
      <p:sp>
        <p:nvSpPr>
          <p:cNvPr id="484" name="Google Shape;484;p73"/>
          <p:cNvSpPr txBox="1"/>
          <p:nvPr>
            <p:ph type="title"/>
          </p:nvPr>
        </p:nvSpPr>
        <p:spPr>
          <a:xfrm>
            <a:off x="4242667" y="5971600"/>
            <a:ext cx="7051500" cy="738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2900">
                <a:solidFill>
                  <a:srgbClr val="980000"/>
                </a:solidFill>
              </a:rPr>
              <a:t>Students can do all of this too!</a:t>
            </a:r>
            <a:endParaRPr sz="2900">
              <a:solidFill>
                <a:srgbClr val="98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74"/>
          <p:cNvSpPr txBox="1"/>
          <p:nvPr>
            <p:ph type="title"/>
          </p:nvPr>
        </p:nvSpPr>
        <p:spPr>
          <a:xfrm>
            <a:off x="415600" y="400167"/>
            <a:ext cx="11360700" cy="92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0000"/>
                </a:solidFill>
              </a:rPr>
              <a:t>I</a:t>
            </a:r>
            <a:r>
              <a:rPr lang="en-US"/>
              <a:t>nclusion, </a:t>
            </a:r>
            <a:r>
              <a:rPr lang="en-US">
                <a:solidFill>
                  <a:srgbClr val="FF0000"/>
                </a:solidFill>
              </a:rPr>
              <a:t>D</a:t>
            </a:r>
            <a:r>
              <a:rPr lang="en-US"/>
              <a:t>iversity, </a:t>
            </a:r>
            <a:r>
              <a:rPr lang="en-US">
                <a:solidFill>
                  <a:srgbClr val="FF0000"/>
                </a:solidFill>
              </a:rPr>
              <a:t>E</a:t>
            </a:r>
            <a:r>
              <a:rPr lang="en-US"/>
              <a:t>quity, and </a:t>
            </a:r>
            <a:r>
              <a:rPr lang="en-US">
                <a:solidFill>
                  <a:srgbClr val="FF0000"/>
                </a:solidFill>
              </a:rPr>
              <a:t>A</a:t>
            </a:r>
            <a:r>
              <a:rPr lang="en-US"/>
              <a:t>nti-Racism</a:t>
            </a:r>
            <a:endParaRPr/>
          </a:p>
        </p:txBody>
      </p:sp>
      <p:sp>
        <p:nvSpPr>
          <p:cNvPr id="490" name="Google Shape;490;p74"/>
          <p:cNvSpPr txBox="1"/>
          <p:nvPr>
            <p:ph idx="1" type="body"/>
          </p:nvPr>
        </p:nvSpPr>
        <p:spPr>
          <a:xfrm>
            <a:off x="415650" y="1951424"/>
            <a:ext cx="11360700" cy="4098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000"/>
              <a:t>An </a:t>
            </a:r>
            <a:r>
              <a:rPr lang="en-US" sz="2000" u="sng">
                <a:solidFill>
                  <a:schemeClr val="hlink"/>
                </a:solidFill>
                <a:hlinkClick r:id="rId3"/>
              </a:rPr>
              <a:t>IDEA Framework</a:t>
            </a:r>
            <a:r>
              <a:rPr lang="en-US" sz="2000"/>
              <a:t> in development</a:t>
            </a:r>
            <a:endParaRPr sz="2000"/>
          </a:p>
          <a:p>
            <a:pPr indent="-431800" lvl="0" marL="609600" rtl="0" algn="l">
              <a:spcBef>
                <a:spcPts val="1000"/>
              </a:spcBef>
              <a:spcAft>
                <a:spcPts val="0"/>
              </a:spcAft>
              <a:buSzPts val="2000"/>
              <a:buAutoNum type="arabicPeriod"/>
            </a:pPr>
            <a:r>
              <a:rPr lang="en-US" sz="2000"/>
              <a:t>Illustrations and Photos</a:t>
            </a:r>
            <a:endParaRPr sz="2000"/>
          </a:p>
          <a:p>
            <a:pPr indent="-431800" lvl="0" marL="609600" rtl="0" algn="l">
              <a:spcBef>
                <a:spcPts val="1000"/>
              </a:spcBef>
              <a:spcAft>
                <a:spcPts val="0"/>
              </a:spcAft>
              <a:buSzPts val="2000"/>
              <a:buAutoNum type="arabicPeriod"/>
            </a:pPr>
            <a:r>
              <a:rPr lang="en-US" sz="2000"/>
              <a:t>Example Names</a:t>
            </a:r>
            <a:endParaRPr sz="2000"/>
          </a:p>
          <a:p>
            <a:pPr indent="-431800" lvl="0" marL="609600" rtl="0" algn="l">
              <a:spcBef>
                <a:spcPts val="1000"/>
              </a:spcBef>
              <a:spcAft>
                <a:spcPts val="0"/>
              </a:spcAft>
              <a:buSzPts val="2000"/>
              <a:buAutoNum type="arabicPeriod"/>
            </a:pPr>
            <a:r>
              <a:rPr lang="en-US" sz="2000"/>
              <a:t>Gender-Inclusive Language and use of Pronouns</a:t>
            </a:r>
            <a:endParaRPr sz="2000"/>
          </a:p>
          <a:p>
            <a:pPr indent="-431800" lvl="0" marL="609600" rtl="0" algn="l">
              <a:spcBef>
                <a:spcPts val="1000"/>
              </a:spcBef>
              <a:spcAft>
                <a:spcPts val="0"/>
              </a:spcAft>
              <a:buSzPts val="2000"/>
              <a:buAutoNum type="arabicPeriod"/>
            </a:pPr>
            <a:r>
              <a:rPr lang="en-US" sz="2000"/>
              <a:t>Historical, Pioneering or Current Researchers and Studies in the Field</a:t>
            </a:r>
            <a:endParaRPr sz="2000"/>
          </a:p>
          <a:p>
            <a:pPr indent="-431800" lvl="0" marL="609600" rtl="0" algn="l">
              <a:spcBef>
                <a:spcPts val="1000"/>
              </a:spcBef>
              <a:spcAft>
                <a:spcPts val="0"/>
              </a:spcAft>
              <a:buSzPts val="2000"/>
              <a:buAutoNum type="arabicPeriod"/>
            </a:pPr>
            <a:r>
              <a:rPr lang="en-US" sz="2000"/>
              <a:t>References/Bibliography and Credit to Diverse Researchers/Authors</a:t>
            </a:r>
            <a:endParaRPr sz="2000"/>
          </a:p>
          <a:p>
            <a:pPr indent="-431800" lvl="0" marL="609600" rtl="0" algn="l">
              <a:spcBef>
                <a:spcPts val="1000"/>
              </a:spcBef>
              <a:spcAft>
                <a:spcPts val="0"/>
              </a:spcAft>
              <a:buSzPts val="2000"/>
              <a:buAutoNum type="arabicPeriod"/>
            </a:pPr>
            <a:r>
              <a:rPr lang="en-US" sz="2000"/>
              <a:t>Applications, Examples, and Problem Scenarios </a:t>
            </a:r>
            <a:endParaRPr sz="2000"/>
          </a:p>
          <a:p>
            <a:pPr indent="-431800" lvl="0" marL="609600" rtl="0" algn="l">
              <a:spcBef>
                <a:spcPts val="1000"/>
              </a:spcBef>
              <a:spcAft>
                <a:spcPts val="0"/>
              </a:spcAft>
              <a:buSzPts val="2000"/>
              <a:buAutoNum type="arabicPeriod"/>
            </a:pPr>
            <a:r>
              <a:rPr lang="en-US" sz="2000"/>
              <a:t>Appropriate Terminology</a:t>
            </a:r>
            <a:endParaRPr sz="2000"/>
          </a:p>
          <a:p>
            <a:pPr indent="-431800" lvl="0" marL="609600" rtl="0" algn="l">
              <a:spcBef>
                <a:spcPts val="1000"/>
              </a:spcBef>
              <a:spcAft>
                <a:spcPts val="0"/>
              </a:spcAft>
              <a:buSzPts val="2000"/>
              <a:buAutoNum type="arabicPeriod"/>
            </a:pPr>
            <a:r>
              <a:rPr lang="en-US" sz="2000"/>
              <a:t>Keyword, Glossary, and Metadata Representation</a:t>
            </a:r>
            <a:endParaRPr sz="2000"/>
          </a:p>
          <a:p>
            <a:pPr indent="-431800" lvl="0" marL="609600" rtl="0" algn="l">
              <a:spcBef>
                <a:spcPts val="1000"/>
              </a:spcBef>
              <a:spcAft>
                <a:spcPts val="0"/>
              </a:spcAft>
              <a:buSzPts val="2000"/>
              <a:buAutoNum type="arabicPeriod"/>
            </a:pPr>
            <a:r>
              <a:rPr lang="en-US" sz="2000"/>
              <a:t>Equitable Perspectives on Issues, Events, and Concepts</a:t>
            </a:r>
            <a:endParaRPr sz="2000"/>
          </a:p>
        </p:txBody>
      </p:sp>
      <p:sp>
        <p:nvSpPr>
          <p:cNvPr id="491" name="Google Shape;491;p74"/>
          <p:cNvSpPr txBox="1"/>
          <p:nvPr/>
        </p:nvSpPr>
        <p:spPr>
          <a:xfrm>
            <a:off x="561250" y="1380988"/>
            <a:ext cx="788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000FF"/>
                </a:solidFill>
                <a:latin typeface="Open Sans"/>
                <a:ea typeface="Open Sans"/>
                <a:cs typeface="Open Sans"/>
                <a:sym typeface="Open Sans"/>
              </a:rPr>
              <a:t>Academic Senate, CA Community Colleges OER Initiative (ASCCC OERI)  </a:t>
            </a:r>
            <a:endParaRPr b="1">
              <a:solidFill>
                <a:srgbClr val="0000FF"/>
              </a:solidFill>
              <a:latin typeface="Open Sans"/>
              <a:ea typeface="Open Sans"/>
              <a:cs typeface="Open Sans"/>
              <a:sym typeface="Open Sans"/>
            </a:endParaRPr>
          </a:p>
        </p:txBody>
      </p:sp>
      <p:sp>
        <p:nvSpPr>
          <p:cNvPr id="492" name="Google Shape;492;p74"/>
          <p:cNvSpPr txBox="1"/>
          <p:nvPr/>
        </p:nvSpPr>
        <p:spPr>
          <a:xfrm>
            <a:off x="8445850" y="6220550"/>
            <a:ext cx="284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 by Suzanne Wakim</a:t>
            </a:r>
            <a:endParaRPr>
              <a:solidFill>
                <a:srgbClr val="0000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7"/>
          <p:cNvSpPr txBox="1"/>
          <p:nvPr/>
        </p:nvSpPr>
        <p:spPr>
          <a:xfrm>
            <a:off x="314825" y="1253400"/>
            <a:ext cx="62694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700">
              <a:solidFill>
                <a:srgbClr val="980000"/>
              </a:solidFill>
              <a:latin typeface="Calibri"/>
              <a:ea typeface="Calibri"/>
              <a:cs typeface="Calibri"/>
              <a:sym typeface="Calibri"/>
            </a:endParaRPr>
          </a:p>
          <a:p>
            <a:pPr indent="0" lvl="0" marL="0" rtl="0" algn="l">
              <a:spcBef>
                <a:spcPts val="0"/>
              </a:spcBef>
              <a:spcAft>
                <a:spcPts val="0"/>
              </a:spcAft>
              <a:buNone/>
            </a:pPr>
            <a:r>
              <a:rPr b="1" lang="en-US" sz="2700">
                <a:solidFill>
                  <a:srgbClr val="980000"/>
                </a:solidFill>
                <a:latin typeface="Calibri"/>
                <a:ea typeface="Calibri"/>
                <a:cs typeface="Calibri"/>
                <a:sym typeface="Calibri"/>
              </a:rPr>
              <a:t>Your communication plan:</a:t>
            </a:r>
            <a:endParaRPr b="1" sz="2700">
              <a:solidFill>
                <a:srgbClr val="980000"/>
              </a:solidFill>
              <a:latin typeface="Calibri"/>
              <a:ea typeface="Calibri"/>
              <a:cs typeface="Calibri"/>
              <a:sym typeface="Calibri"/>
            </a:endParaRPr>
          </a:p>
          <a:p>
            <a:pPr indent="0" lvl="0" marL="0" rtl="0" algn="l">
              <a:spcBef>
                <a:spcPts val="0"/>
              </a:spcBef>
              <a:spcAft>
                <a:spcPts val="0"/>
              </a:spcAft>
              <a:buNone/>
            </a:pPr>
            <a:r>
              <a:t/>
            </a:r>
            <a:endParaRPr b="1" sz="2700">
              <a:solidFill>
                <a:srgbClr val="980000"/>
              </a:solidFill>
              <a:latin typeface="Calibri"/>
              <a:ea typeface="Calibri"/>
              <a:cs typeface="Calibri"/>
              <a:sym typeface="Calibri"/>
            </a:endParaRPr>
          </a:p>
          <a:p>
            <a:pPr indent="0" lvl="0" marL="0" rtl="0" algn="l">
              <a:spcBef>
                <a:spcPts val="0"/>
              </a:spcBef>
              <a:spcAft>
                <a:spcPts val="0"/>
              </a:spcAft>
              <a:buNone/>
            </a:pPr>
            <a:r>
              <a:rPr b="1" lang="en-US" sz="2700">
                <a:solidFill>
                  <a:srgbClr val="980000"/>
                </a:solidFill>
                <a:latin typeface="Calibri"/>
                <a:ea typeface="Calibri"/>
                <a:cs typeface="Calibri"/>
                <a:sym typeface="Calibri"/>
              </a:rPr>
              <a:t>Start with the “Why”, not the “What”, </a:t>
            </a:r>
            <a:endParaRPr b="1" sz="2700">
              <a:solidFill>
                <a:srgbClr val="980000"/>
              </a:solidFill>
              <a:latin typeface="Calibri"/>
              <a:ea typeface="Calibri"/>
              <a:cs typeface="Calibri"/>
              <a:sym typeface="Calibri"/>
            </a:endParaRPr>
          </a:p>
          <a:p>
            <a:pPr indent="0" lvl="0" marL="457200" rtl="0" algn="l">
              <a:spcBef>
                <a:spcPts val="0"/>
              </a:spcBef>
              <a:spcAft>
                <a:spcPts val="0"/>
              </a:spcAft>
              <a:buNone/>
            </a:pPr>
            <a:r>
              <a:t/>
            </a:r>
            <a:endParaRPr b="1" sz="2700">
              <a:solidFill>
                <a:srgbClr val="980000"/>
              </a:solidFill>
              <a:latin typeface="Calibri"/>
              <a:ea typeface="Calibri"/>
              <a:cs typeface="Calibri"/>
              <a:sym typeface="Calibri"/>
            </a:endParaRPr>
          </a:p>
          <a:p>
            <a:pPr indent="0" lvl="0" marL="0" rtl="0" algn="l">
              <a:spcBef>
                <a:spcPts val="0"/>
              </a:spcBef>
              <a:spcAft>
                <a:spcPts val="0"/>
              </a:spcAft>
              <a:buNone/>
            </a:pPr>
            <a:r>
              <a:rPr b="1" lang="en-US" sz="2700">
                <a:solidFill>
                  <a:srgbClr val="980000"/>
                </a:solidFill>
                <a:latin typeface="Calibri"/>
                <a:ea typeface="Calibri"/>
                <a:cs typeface="Calibri"/>
                <a:sym typeface="Calibri"/>
              </a:rPr>
              <a:t>Begin with Cores Values, not specific steps</a:t>
            </a:r>
            <a:endParaRPr b="1" sz="2700">
              <a:solidFill>
                <a:srgbClr val="980000"/>
              </a:solidFill>
              <a:latin typeface="Calibri"/>
              <a:ea typeface="Calibri"/>
              <a:cs typeface="Calibri"/>
              <a:sym typeface="Calibri"/>
            </a:endParaRPr>
          </a:p>
        </p:txBody>
      </p:sp>
      <p:pic>
        <p:nvPicPr>
          <p:cNvPr id="342" name="Google Shape;342;p57"/>
          <p:cNvPicPr preferRelativeResize="0"/>
          <p:nvPr/>
        </p:nvPicPr>
        <p:blipFill>
          <a:blip r:embed="rId3">
            <a:alphaModFix/>
          </a:blip>
          <a:stretch>
            <a:fillRect/>
          </a:stretch>
        </p:blipFill>
        <p:spPr>
          <a:xfrm>
            <a:off x="6748475" y="574925"/>
            <a:ext cx="5143350" cy="5160475"/>
          </a:xfrm>
          <a:prstGeom prst="rect">
            <a:avLst/>
          </a:prstGeom>
          <a:noFill/>
          <a:ln>
            <a:noFill/>
          </a:ln>
        </p:spPr>
      </p:pic>
      <p:sp>
        <p:nvSpPr>
          <p:cNvPr id="343" name="Google Shape;343;p57"/>
          <p:cNvSpPr txBox="1"/>
          <p:nvPr/>
        </p:nvSpPr>
        <p:spPr>
          <a:xfrm>
            <a:off x="6858000" y="5954525"/>
            <a:ext cx="459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450">
                <a:solidFill>
                  <a:srgbClr val="30272E"/>
                </a:solidFill>
                <a:highlight>
                  <a:srgbClr val="FFFFFF"/>
                </a:highlight>
              </a:rPr>
              <a:t>"</a:t>
            </a:r>
            <a:r>
              <a:rPr lang="en-US" sz="1450">
                <a:solidFill>
                  <a:schemeClr val="hlink"/>
                </a:solidFill>
                <a:highlight>
                  <a:srgbClr val="FFFFFF"/>
                </a:highlight>
                <a:uFill>
                  <a:noFill/>
                </a:uFill>
                <a:hlinkClick r:id="rId4"/>
              </a:rPr>
              <a:t>Strategic Planning</a:t>
            </a:r>
            <a:r>
              <a:rPr lang="en-US" sz="1450">
                <a:solidFill>
                  <a:srgbClr val="30272E"/>
                </a:solidFill>
                <a:highlight>
                  <a:srgbClr val="FFFFFF"/>
                </a:highlight>
              </a:rPr>
              <a:t>" by </a:t>
            </a:r>
            <a:r>
              <a:rPr lang="en-US" sz="1450">
                <a:solidFill>
                  <a:schemeClr val="hlink"/>
                </a:solidFill>
                <a:highlight>
                  <a:srgbClr val="FFFFFF"/>
                </a:highlight>
                <a:uFill>
                  <a:noFill/>
                </a:uFill>
                <a:hlinkClick r:id="rId5"/>
              </a:rPr>
              <a:t>BetterBizIdeas</a:t>
            </a:r>
            <a:r>
              <a:rPr lang="en-US" sz="1450">
                <a:solidFill>
                  <a:srgbClr val="30272E"/>
                </a:solidFill>
                <a:highlight>
                  <a:srgbClr val="FFFFFF"/>
                </a:highlight>
              </a:rPr>
              <a:t> [ </a:t>
            </a:r>
            <a:r>
              <a:rPr lang="en-US" sz="1450">
                <a:solidFill>
                  <a:schemeClr val="hlink"/>
                </a:solidFill>
                <a:highlight>
                  <a:srgbClr val="FFFFFF"/>
                </a:highlight>
                <a:uFill>
                  <a:noFill/>
                </a:uFill>
                <a:hlinkClick r:id="rId6"/>
              </a:rPr>
              <a:t>CC BY 2.0</a:t>
            </a:r>
            <a:r>
              <a:rPr lang="en-US" sz="1800"/>
              <a:t>]</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75"/>
          <p:cNvPicPr preferRelativeResize="0"/>
          <p:nvPr/>
        </p:nvPicPr>
        <p:blipFill rotWithShape="1">
          <a:blip r:embed="rId3">
            <a:alphaModFix/>
          </a:blip>
          <a:srcRect b="9231" l="0" r="0" t="0"/>
          <a:stretch/>
        </p:blipFill>
        <p:spPr>
          <a:xfrm>
            <a:off x="133867" y="99699"/>
            <a:ext cx="6390167" cy="5941767"/>
          </a:xfrm>
          <a:prstGeom prst="rect">
            <a:avLst/>
          </a:prstGeom>
          <a:noFill/>
          <a:ln>
            <a:noFill/>
          </a:ln>
          <a:effectLst>
            <a:outerShdw blurRad="57150" rotWithShape="0" algn="bl" dir="5400000" dist="19050">
              <a:srgbClr val="000000">
                <a:alpha val="50000"/>
              </a:srgbClr>
            </a:outerShdw>
          </a:effectLst>
        </p:spPr>
      </p:pic>
      <p:sp>
        <p:nvSpPr>
          <p:cNvPr id="498" name="Google Shape;498;p75"/>
          <p:cNvSpPr txBox="1"/>
          <p:nvPr/>
        </p:nvSpPr>
        <p:spPr>
          <a:xfrm>
            <a:off x="469022" y="6041450"/>
            <a:ext cx="3495900" cy="38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pic>
        <p:nvPicPr>
          <p:cNvPr id="499" name="Google Shape;499;p75"/>
          <p:cNvPicPr preferRelativeResize="0"/>
          <p:nvPr/>
        </p:nvPicPr>
        <p:blipFill rotWithShape="1">
          <a:blip r:embed="rId4">
            <a:alphaModFix/>
          </a:blip>
          <a:srcRect b="9494" l="0" r="0" t="0"/>
          <a:stretch/>
        </p:blipFill>
        <p:spPr>
          <a:xfrm>
            <a:off x="4939267" y="1778967"/>
            <a:ext cx="7176199" cy="4864866"/>
          </a:xfrm>
          <a:prstGeom prst="rect">
            <a:avLst/>
          </a:prstGeom>
          <a:noFill/>
          <a:ln>
            <a:noFill/>
          </a:ln>
          <a:effectLst>
            <a:outerShdw blurRad="57150" rotWithShape="0" algn="bl" dir="5400000" dist="19050">
              <a:srgbClr val="000000">
                <a:alpha val="50000"/>
              </a:srgbClr>
            </a:outerShdw>
          </a:effectLst>
        </p:spPr>
      </p:pic>
      <p:sp>
        <p:nvSpPr>
          <p:cNvPr id="500" name="Google Shape;500;p75"/>
          <p:cNvSpPr txBox="1"/>
          <p:nvPr>
            <p:ph type="title"/>
          </p:nvPr>
        </p:nvSpPr>
        <p:spPr>
          <a:xfrm>
            <a:off x="6761400" y="351867"/>
            <a:ext cx="5014800" cy="9432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US"/>
              <a:t>Entry Point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6"/>
          <p:cNvSpPr txBox="1"/>
          <p:nvPr>
            <p:ph type="title"/>
          </p:nvPr>
        </p:nvSpPr>
        <p:spPr>
          <a:xfrm>
            <a:off x="415617" y="319700"/>
            <a:ext cx="11360700" cy="9432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US"/>
              <a:t>ROTEL Grant</a:t>
            </a:r>
            <a:endParaRPr/>
          </a:p>
        </p:txBody>
      </p:sp>
      <p:pic>
        <p:nvPicPr>
          <p:cNvPr id="506" name="Google Shape;506;p76"/>
          <p:cNvPicPr preferRelativeResize="0"/>
          <p:nvPr/>
        </p:nvPicPr>
        <p:blipFill>
          <a:blip r:embed="rId3">
            <a:alphaModFix/>
          </a:blip>
          <a:stretch>
            <a:fillRect/>
          </a:stretch>
        </p:blipFill>
        <p:spPr>
          <a:xfrm>
            <a:off x="203200" y="1466100"/>
            <a:ext cx="11785597" cy="46854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cxnSp>
        <p:nvCxnSpPr>
          <p:cNvPr id="512" name="Google Shape;512;p77"/>
          <p:cNvCxnSpPr/>
          <p:nvPr/>
        </p:nvCxnSpPr>
        <p:spPr>
          <a:xfrm flipH="1" rot="10800000">
            <a:off x="4186989" y="3031958"/>
            <a:ext cx="2117558" cy="12031"/>
          </a:xfrm>
          <a:prstGeom prst="straightConnector1">
            <a:avLst/>
          </a:prstGeom>
          <a:noFill/>
          <a:ln cap="flat" cmpd="sng" w="57150">
            <a:solidFill>
              <a:srgbClr val="262626"/>
            </a:solidFill>
            <a:prstDash val="solid"/>
            <a:miter lim="800000"/>
            <a:headEnd len="sm" w="sm" type="none"/>
            <a:tailEnd len="med" w="med" type="stealth"/>
          </a:ln>
        </p:spPr>
      </p:cxnSp>
      <p:pic>
        <p:nvPicPr>
          <p:cNvPr id="513" name="Google Shape;513;p77"/>
          <p:cNvPicPr preferRelativeResize="0"/>
          <p:nvPr/>
        </p:nvPicPr>
        <p:blipFill rotWithShape="1">
          <a:blip r:embed="rId3">
            <a:alphaModFix/>
          </a:blip>
          <a:srcRect b="0" l="0" r="0" t="0"/>
          <a:stretch/>
        </p:blipFill>
        <p:spPr>
          <a:xfrm>
            <a:off x="6546468" y="1256988"/>
            <a:ext cx="4606805" cy="3561962"/>
          </a:xfrm>
          <a:prstGeom prst="rect">
            <a:avLst/>
          </a:prstGeom>
          <a:noFill/>
          <a:ln>
            <a:noFill/>
          </a:ln>
        </p:spPr>
      </p:pic>
      <p:pic>
        <p:nvPicPr>
          <p:cNvPr id="514" name="Google Shape;514;p77"/>
          <p:cNvPicPr preferRelativeResize="0"/>
          <p:nvPr/>
        </p:nvPicPr>
        <p:blipFill rotWithShape="1">
          <a:blip r:embed="rId4">
            <a:alphaModFix/>
          </a:blip>
          <a:srcRect b="0" l="0" r="0" t="0"/>
          <a:stretch/>
        </p:blipFill>
        <p:spPr>
          <a:xfrm>
            <a:off x="-137565" y="1771906"/>
            <a:ext cx="5133860" cy="3149017"/>
          </a:xfrm>
          <a:prstGeom prst="rect">
            <a:avLst/>
          </a:prstGeom>
          <a:noFill/>
          <a:ln>
            <a:noFill/>
          </a:ln>
        </p:spPr>
      </p:pic>
      <p:sp>
        <p:nvSpPr>
          <p:cNvPr id="515" name="Google Shape;515;p77"/>
          <p:cNvSpPr txBox="1"/>
          <p:nvPr/>
        </p:nvSpPr>
        <p:spPr>
          <a:xfrm>
            <a:off x="8246500" y="632085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8"/>
          <p:cNvSpPr txBox="1"/>
          <p:nvPr/>
        </p:nvSpPr>
        <p:spPr>
          <a:xfrm>
            <a:off x="867867" y="1782767"/>
            <a:ext cx="10876500" cy="3073800"/>
          </a:xfrm>
          <a:prstGeom prst="rect">
            <a:avLst/>
          </a:prstGeom>
          <a:noFill/>
          <a:ln>
            <a:noFill/>
          </a:ln>
        </p:spPr>
        <p:txBody>
          <a:bodyPr anchorCtr="0" anchor="t" bIns="121900" lIns="121900" spcFirstLastPara="1" rIns="121900" wrap="square" tIns="121900">
            <a:spAutoFit/>
          </a:bodyPr>
          <a:lstStyle/>
          <a:p>
            <a:pPr indent="-476250" lvl="0" marL="609600" rtl="0" algn="l">
              <a:lnSpc>
                <a:spcPct val="115000"/>
              </a:lnSpc>
              <a:spcBef>
                <a:spcPts val="0"/>
              </a:spcBef>
              <a:spcAft>
                <a:spcPts val="0"/>
              </a:spcAft>
              <a:buClr>
                <a:schemeClr val="accent2"/>
              </a:buClr>
              <a:buSzPts val="2700"/>
              <a:buChar char="●"/>
            </a:pPr>
            <a:r>
              <a:rPr lang="en-US" sz="2700"/>
              <a:t>Learners contributing to, not just consuming knowledge </a:t>
            </a:r>
            <a:endParaRPr sz="2700"/>
          </a:p>
          <a:p>
            <a:pPr indent="-476250" lvl="0" marL="609600" rtl="0" algn="l">
              <a:lnSpc>
                <a:spcPct val="115000"/>
              </a:lnSpc>
              <a:spcBef>
                <a:spcPts val="1300"/>
              </a:spcBef>
              <a:spcAft>
                <a:spcPts val="0"/>
              </a:spcAft>
              <a:buClr>
                <a:schemeClr val="accent2"/>
              </a:buClr>
              <a:buSzPts val="2700"/>
              <a:buChar char="●"/>
            </a:pPr>
            <a:r>
              <a:rPr lang="en-US" sz="2700"/>
              <a:t>Community and collaboration, sharing resources, ideas and power</a:t>
            </a:r>
            <a:endParaRPr sz="2700"/>
          </a:p>
          <a:p>
            <a:pPr indent="-476250" lvl="0" marL="609600" rtl="0" algn="l">
              <a:lnSpc>
                <a:spcPct val="115000"/>
              </a:lnSpc>
              <a:spcBef>
                <a:spcPts val="1300"/>
              </a:spcBef>
              <a:spcAft>
                <a:spcPts val="0"/>
              </a:spcAft>
              <a:buClr>
                <a:schemeClr val="accent2"/>
              </a:buClr>
              <a:buSzPts val="2700"/>
              <a:buChar char="●"/>
            </a:pPr>
            <a:r>
              <a:rPr lang="en-US" sz="2700"/>
              <a:t>Connection to the wider public</a:t>
            </a:r>
            <a:endParaRPr sz="2700"/>
          </a:p>
          <a:p>
            <a:pPr indent="-476250" lvl="0" marL="609600" rtl="0" algn="l">
              <a:lnSpc>
                <a:spcPct val="115000"/>
              </a:lnSpc>
              <a:spcBef>
                <a:spcPts val="1300"/>
              </a:spcBef>
              <a:spcAft>
                <a:spcPts val="1300"/>
              </a:spcAft>
              <a:buClr>
                <a:schemeClr val="accent2"/>
              </a:buClr>
              <a:buSzPts val="2700"/>
              <a:buChar char="●"/>
            </a:pPr>
            <a:r>
              <a:rPr lang="en-US" sz="2700"/>
              <a:t>Student Agency, Learner-driven</a:t>
            </a:r>
            <a:endParaRPr sz="2700"/>
          </a:p>
        </p:txBody>
      </p:sp>
      <p:sp>
        <p:nvSpPr>
          <p:cNvPr id="521" name="Google Shape;521;p78"/>
          <p:cNvSpPr txBox="1"/>
          <p:nvPr/>
        </p:nvSpPr>
        <p:spPr>
          <a:xfrm>
            <a:off x="867867" y="814400"/>
            <a:ext cx="9233100" cy="7851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3500">
                <a:solidFill>
                  <a:schemeClr val="dk1"/>
                </a:solidFill>
                <a:latin typeface="Calibri"/>
                <a:ea typeface="Calibri"/>
                <a:cs typeface="Calibri"/>
                <a:sym typeface="Calibri"/>
              </a:rPr>
              <a:t>Open Pedagogy emphasizes:</a:t>
            </a:r>
            <a:r>
              <a:rPr lang="en-US" sz="3500">
                <a:solidFill>
                  <a:schemeClr val="dk1"/>
                </a:solidFill>
                <a:latin typeface="Calibri"/>
                <a:ea typeface="Calibri"/>
                <a:cs typeface="Calibri"/>
                <a:sym typeface="Calibri"/>
              </a:rPr>
              <a:t> </a:t>
            </a:r>
            <a:endParaRPr sz="3500">
              <a:solidFill>
                <a:schemeClr val="dk1"/>
              </a:solidFill>
              <a:latin typeface="Calibri"/>
              <a:ea typeface="Calibri"/>
              <a:cs typeface="Calibri"/>
              <a:sym typeface="Calibri"/>
            </a:endParaRPr>
          </a:p>
        </p:txBody>
      </p:sp>
      <p:pic>
        <p:nvPicPr>
          <p:cNvPr descr="https://lh3.googleusercontent.com/0e9v0Sj_a3t_O6pqECo31P32uzt2AOpFeT3gQAfG2lwc9BL9YgOtSZWZ2A4uHnb-ktS9TiQut8m_P1eyE3tnqWgHBGGKRvyLWFSdZs7zvXYKXfOb6IodAaxh0xjKfUPslLkrlJNyJV0" id="522" name="Google Shape;522;p78"/>
          <p:cNvPicPr preferRelativeResize="0"/>
          <p:nvPr/>
        </p:nvPicPr>
        <p:blipFill rotWithShape="1">
          <a:blip r:embed="rId3">
            <a:alphaModFix/>
          </a:blip>
          <a:srcRect b="0" l="0" r="0" t="0"/>
          <a:stretch/>
        </p:blipFill>
        <p:spPr>
          <a:xfrm>
            <a:off x="10250790" y="4501999"/>
            <a:ext cx="1652312" cy="16523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9"/>
          <p:cNvSpPr txBox="1"/>
          <p:nvPr/>
        </p:nvSpPr>
        <p:spPr>
          <a:xfrm>
            <a:off x="977352" y="325025"/>
            <a:ext cx="51999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2D050"/>
              </a:buClr>
              <a:buSzPts val="3200"/>
              <a:buFont typeface="Calibri"/>
              <a:buNone/>
            </a:pPr>
            <a:r>
              <a:rPr b="0" i="0" lang="en-US" sz="3200" u="none" cap="none" strike="noStrike">
                <a:solidFill>
                  <a:srgbClr val="980000"/>
                </a:solidFill>
                <a:latin typeface="Calibri"/>
                <a:ea typeface="Calibri"/>
                <a:cs typeface="Calibri"/>
                <a:sym typeface="Calibri"/>
              </a:rPr>
              <a:t>Students as creators </a:t>
            </a:r>
            <a:endParaRPr sz="1500">
              <a:solidFill>
                <a:srgbClr val="980000"/>
              </a:solidFill>
            </a:endParaRPr>
          </a:p>
        </p:txBody>
      </p:sp>
      <p:sp>
        <p:nvSpPr>
          <p:cNvPr id="529" name="Google Shape;529;p79"/>
          <p:cNvSpPr txBox="1"/>
          <p:nvPr/>
        </p:nvSpPr>
        <p:spPr>
          <a:xfrm>
            <a:off x="552108" y="1051102"/>
            <a:ext cx="5199900" cy="5262900"/>
          </a:xfrm>
          <a:prstGeom prst="rect">
            <a:avLst/>
          </a:prstGeom>
          <a:noFill/>
          <a:ln>
            <a:noFill/>
          </a:ln>
        </p:spPr>
        <p:txBody>
          <a:bodyPr anchorCtr="0" anchor="t" bIns="45700" lIns="91425" spcFirstLastPara="1" rIns="91425" wrap="square" tIns="45700">
            <a:noAutofit/>
          </a:bodyPr>
          <a:lstStyle/>
          <a:p>
            <a:pPr indent="-368300" lvl="0" marL="457200" marR="0" rtl="0" algn="l">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Textbooks (e.g., pressbooks)</a:t>
            </a:r>
            <a:endParaRPr sz="1500">
              <a:solidFill>
                <a:srgbClr val="262626"/>
              </a:solidFill>
            </a:endParaRPr>
          </a:p>
          <a:p>
            <a:pPr indent="-368300" lvl="0" marL="457200" marR="0" rtl="0" algn="l">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Ancillary materials: test banks, etc.</a:t>
            </a:r>
            <a:endParaRPr sz="1500">
              <a:solidFill>
                <a:srgbClr val="262626"/>
              </a:solidFill>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DoOO – student website creation</a:t>
            </a:r>
            <a:endParaRPr sz="1500">
              <a:solidFill>
                <a:srgbClr val="262626"/>
              </a:solidFill>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Open Google Docs</a:t>
            </a:r>
            <a:endParaRPr sz="1500">
              <a:solidFill>
                <a:srgbClr val="262626"/>
              </a:solidFill>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Open Videos</a:t>
            </a:r>
            <a:endParaRPr sz="1500">
              <a:solidFill>
                <a:srgbClr val="262626"/>
              </a:solidFill>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Open Case studies</a:t>
            </a:r>
            <a:endParaRPr sz="1500">
              <a:solidFill>
                <a:srgbClr val="262626"/>
              </a:solidFill>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Open Labs, simulations, animations</a:t>
            </a:r>
            <a:endParaRPr sz="2400">
              <a:solidFill>
                <a:srgbClr val="262626"/>
              </a:solidFill>
              <a:latin typeface="Calibri"/>
              <a:ea typeface="Calibri"/>
              <a:cs typeface="Calibri"/>
              <a:sym typeface="Calibri"/>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Open Datasets</a:t>
            </a:r>
            <a:endParaRPr sz="1500">
              <a:solidFill>
                <a:srgbClr val="262626"/>
              </a:solidFill>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Open Lab notebooks</a:t>
            </a:r>
            <a:endParaRPr sz="1500">
              <a:solidFill>
                <a:srgbClr val="262626"/>
              </a:solidFill>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Social media posts</a:t>
            </a:r>
            <a:endParaRPr sz="1500">
              <a:solidFill>
                <a:srgbClr val="262626"/>
              </a:solidFill>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Public web annotations</a:t>
            </a:r>
            <a:endParaRPr sz="1500">
              <a:solidFill>
                <a:srgbClr val="262626"/>
              </a:solidFill>
            </a:endParaRPr>
          </a:p>
          <a:p>
            <a:pPr indent="-368300" lvl="0" marL="457200" marR="0" rtl="0" algn="l">
              <a:lnSpc>
                <a:spcPct val="100000"/>
              </a:lnSpc>
              <a:spcBef>
                <a:spcPts val="0"/>
              </a:spcBef>
              <a:spcAft>
                <a:spcPts val="0"/>
              </a:spcAft>
              <a:buClr>
                <a:srgbClr val="262626"/>
              </a:buClr>
              <a:buSzPts val="2400"/>
              <a:buFont typeface="Calibri"/>
              <a:buChar char="●"/>
            </a:pPr>
            <a:r>
              <a:rPr b="0" i="0" lang="en-US" sz="2400" u="none" cap="none" strike="noStrike">
                <a:solidFill>
                  <a:srgbClr val="262626"/>
                </a:solidFill>
                <a:latin typeface="Calibri"/>
                <a:ea typeface="Calibri"/>
                <a:cs typeface="Calibri"/>
                <a:sym typeface="Calibri"/>
              </a:rPr>
              <a:t>Wikipedia articles</a:t>
            </a:r>
            <a:endParaRPr b="0" i="0" sz="1900" u="none" cap="none" strike="noStrike">
              <a:solidFill>
                <a:srgbClr val="262626"/>
              </a:solidFill>
              <a:latin typeface="Calibri"/>
              <a:ea typeface="Calibri"/>
              <a:cs typeface="Calibri"/>
              <a:sym typeface="Calibri"/>
            </a:endParaRPr>
          </a:p>
        </p:txBody>
      </p:sp>
      <p:pic>
        <p:nvPicPr>
          <p:cNvPr id="530" name="Google Shape;530;p79"/>
          <p:cNvPicPr preferRelativeResize="0"/>
          <p:nvPr/>
        </p:nvPicPr>
        <p:blipFill>
          <a:blip r:embed="rId3">
            <a:alphaModFix/>
          </a:blip>
          <a:stretch>
            <a:fillRect/>
          </a:stretch>
        </p:blipFill>
        <p:spPr>
          <a:xfrm>
            <a:off x="5599150" y="1504025"/>
            <a:ext cx="6243238" cy="4167363"/>
          </a:xfrm>
          <a:prstGeom prst="rect">
            <a:avLst/>
          </a:prstGeom>
          <a:noFill/>
          <a:ln>
            <a:noFill/>
          </a:ln>
        </p:spPr>
      </p:pic>
      <p:sp>
        <p:nvSpPr>
          <p:cNvPr id="531" name="Google Shape;531;p79"/>
          <p:cNvSpPr txBox="1"/>
          <p:nvPr/>
        </p:nvSpPr>
        <p:spPr>
          <a:xfrm>
            <a:off x="6614025" y="5905675"/>
            <a:ext cx="4863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F9900"/>
                </a:solidFill>
                <a:latin typeface="Calibri"/>
                <a:ea typeface="Calibri"/>
                <a:cs typeface="Calibri"/>
                <a:sym typeface="Calibri"/>
              </a:rPr>
              <a:t>Many Orbs, by Angela Hanley [CC BY-NC-SA 2.0]</a:t>
            </a:r>
            <a:endParaRPr sz="1600">
              <a:solidFill>
                <a:srgbClr val="FF99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80"/>
          <p:cNvSpPr txBox="1"/>
          <p:nvPr>
            <p:ph idx="4294967295" type="title"/>
          </p:nvPr>
        </p:nvSpPr>
        <p:spPr>
          <a:xfrm>
            <a:off x="415600" y="369567"/>
            <a:ext cx="5348400" cy="1007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Antología abierta de literatura hispana</a:t>
            </a:r>
            <a:endParaRPr/>
          </a:p>
        </p:txBody>
      </p:sp>
      <p:sp>
        <p:nvSpPr>
          <p:cNvPr id="537" name="Google Shape;537;p80"/>
          <p:cNvSpPr txBox="1"/>
          <p:nvPr>
            <p:ph idx="4294967295" type="body"/>
          </p:nvPr>
        </p:nvSpPr>
        <p:spPr>
          <a:xfrm>
            <a:off x="415600" y="1852800"/>
            <a:ext cx="5543700" cy="4239300"/>
          </a:xfrm>
          <a:prstGeom prst="rect">
            <a:avLst/>
          </a:prstGeom>
        </p:spPr>
        <p:txBody>
          <a:bodyPr anchorCtr="0" anchor="t" bIns="45700" lIns="91425" spcFirstLastPara="1" rIns="91425" wrap="square" tIns="45700">
            <a:noAutofit/>
          </a:bodyPr>
          <a:lstStyle/>
          <a:p>
            <a:pPr indent="-457200" lvl="0" marL="609600" rtl="0" algn="l">
              <a:spcBef>
                <a:spcPts val="1000"/>
              </a:spcBef>
              <a:spcAft>
                <a:spcPts val="0"/>
              </a:spcAft>
              <a:buClr>
                <a:schemeClr val="dk2"/>
              </a:buClr>
              <a:buSzPts val="2400"/>
              <a:buChar char="•"/>
            </a:pPr>
            <a:r>
              <a:rPr lang="en-US" sz="2400">
                <a:solidFill>
                  <a:schemeClr val="dk2"/>
                </a:solidFill>
              </a:rPr>
              <a:t>Created by Julie Ward and students in her Introduction to Hispanic Literature  course</a:t>
            </a:r>
            <a:endParaRPr sz="2400">
              <a:solidFill>
                <a:schemeClr val="dk2"/>
              </a:solidFill>
            </a:endParaRPr>
          </a:p>
          <a:p>
            <a:pPr indent="-457200" lvl="0" marL="609600" rtl="0" algn="l">
              <a:spcBef>
                <a:spcPts val="0"/>
              </a:spcBef>
              <a:spcAft>
                <a:spcPts val="0"/>
              </a:spcAft>
              <a:buClr>
                <a:schemeClr val="dk2"/>
              </a:buClr>
              <a:buSzPts val="2400"/>
              <a:buChar char="•"/>
            </a:pPr>
            <a:r>
              <a:rPr lang="en-US" sz="2400">
                <a:solidFill>
                  <a:schemeClr val="dk2"/>
                </a:solidFill>
              </a:rPr>
              <a:t>Students authored critical introductions while also helping each other with editing and formatting </a:t>
            </a:r>
            <a:endParaRPr sz="2400">
              <a:solidFill>
                <a:schemeClr val="dk2"/>
              </a:solidFill>
            </a:endParaRPr>
          </a:p>
          <a:p>
            <a:pPr indent="-457200" lvl="0" marL="609600" rtl="0" algn="l">
              <a:spcBef>
                <a:spcPts val="0"/>
              </a:spcBef>
              <a:spcAft>
                <a:spcPts val="0"/>
              </a:spcAft>
              <a:buClr>
                <a:schemeClr val="dk2"/>
              </a:buClr>
              <a:buSzPts val="2400"/>
              <a:buChar char="•"/>
            </a:pPr>
            <a:r>
              <a:rPr lang="en-US" sz="2400">
                <a:solidFill>
                  <a:schemeClr val="dk2"/>
                </a:solidFill>
              </a:rPr>
              <a:t>Others helped curate the list of authors and works undergraduates could choose from</a:t>
            </a:r>
            <a:endParaRPr sz="2400">
              <a:solidFill>
                <a:schemeClr val="dk2"/>
              </a:solidFill>
            </a:endParaRPr>
          </a:p>
        </p:txBody>
      </p:sp>
      <p:sp>
        <p:nvSpPr>
          <p:cNvPr id="538" name="Google Shape;538;p80"/>
          <p:cNvSpPr txBox="1"/>
          <p:nvPr/>
        </p:nvSpPr>
        <p:spPr>
          <a:xfrm>
            <a:off x="7229083" y="5850200"/>
            <a:ext cx="3999900" cy="9066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2100"/>
              </a:spcAft>
              <a:buNone/>
            </a:pPr>
            <a:r>
              <a:rPr lang="en-US" sz="1300">
                <a:latin typeface="Source Sans Pro"/>
                <a:ea typeface="Source Sans Pro"/>
                <a:cs typeface="Source Sans Pro"/>
                <a:sym typeface="Source Sans Pro"/>
              </a:rPr>
              <a:t>Image from </a:t>
            </a:r>
            <a:r>
              <a:rPr lang="en-US" sz="1300" u="sng">
                <a:solidFill>
                  <a:schemeClr val="hlink"/>
                </a:solidFill>
                <a:latin typeface="Source Sans Pro"/>
                <a:ea typeface="Source Sans Pro"/>
                <a:cs typeface="Source Sans Pro"/>
                <a:sym typeface="Source Sans Pro"/>
                <a:hlinkClick r:id="rId3"/>
              </a:rPr>
              <a:t>Antología abierta de literatura hispana</a:t>
            </a:r>
            <a:r>
              <a:rPr lang="en-US" sz="1300">
                <a:latin typeface="Source Sans Pro"/>
                <a:ea typeface="Source Sans Pro"/>
                <a:cs typeface="Source Sans Pro"/>
                <a:sym typeface="Source Sans Pro"/>
              </a:rPr>
              <a:t> by Julie Ward is licensed under a </a:t>
            </a:r>
            <a:r>
              <a:rPr lang="en-US" sz="1300" u="sng">
                <a:latin typeface="Source Sans Pro"/>
                <a:ea typeface="Source Sans Pro"/>
                <a:cs typeface="Source Sans Pro"/>
                <a:sym typeface="Source Sans Pro"/>
                <a:hlinkClick r:id="rId4"/>
              </a:rPr>
              <a:t>Creative Commons Attribution 4.0 International License</a:t>
            </a:r>
            <a:endParaRPr sz="1300">
              <a:latin typeface="Source Sans Pro"/>
              <a:ea typeface="Source Sans Pro"/>
              <a:cs typeface="Source Sans Pro"/>
              <a:sym typeface="Source Sans Pro"/>
            </a:endParaRPr>
          </a:p>
        </p:txBody>
      </p:sp>
      <p:pic>
        <p:nvPicPr>
          <p:cNvPr descr="Cover for Antología abierta de literatura hispana&#10;" id="539" name="Google Shape;539;p80" title="Book Cover">
            <a:hlinkClick r:id="rId5"/>
          </p:cNvPr>
          <p:cNvPicPr preferRelativeResize="0"/>
          <p:nvPr/>
        </p:nvPicPr>
        <p:blipFill>
          <a:blip r:embed="rId6">
            <a:alphaModFix/>
          </a:blip>
          <a:stretch>
            <a:fillRect/>
          </a:stretch>
        </p:blipFill>
        <p:spPr>
          <a:xfrm>
            <a:off x="7305833" y="304800"/>
            <a:ext cx="3741100" cy="5608932"/>
          </a:xfrm>
          <a:prstGeom prst="rect">
            <a:avLst/>
          </a:prstGeom>
          <a:noFill/>
          <a:ln>
            <a:noFill/>
          </a:ln>
        </p:spPr>
      </p:pic>
      <p:sp>
        <p:nvSpPr>
          <p:cNvPr id="540" name="Google Shape;540;p80"/>
          <p:cNvSpPr txBox="1"/>
          <p:nvPr/>
        </p:nvSpPr>
        <p:spPr>
          <a:xfrm>
            <a:off x="1187400" y="6092000"/>
            <a:ext cx="3999900" cy="831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900" u="sng">
                <a:solidFill>
                  <a:schemeClr val="hlink"/>
                </a:solidFill>
                <a:hlinkClick r:id="rId7"/>
              </a:rPr>
              <a:t>https://press.rebus.community/aalh/</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1"/>
          <p:cNvSpPr txBox="1"/>
          <p:nvPr/>
        </p:nvSpPr>
        <p:spPr>
          <a:xfrm>
            <a:off x="527733" y="4745867"/>
            <a:ext cx="4263300" cy="1123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900"/>
              <a:t>https://bccampus.ca/2021/01/18/co-creating-oer-with-students-in-the-trades/</a:t>
            </a:r>
            <a:endParaRPr sz="1900"/>
          </a:p>
        </p:txBody>
      </p:sp>
      <p:pic>
        <p:nvPicPr>
          <p:cNvPr id="546" name="Google Shape;546;p81"/>
          <p:cNvPicPr preferRelativeResize="0"/>
          <p:nvPr/>
        </p:nvPicPr>
        <p:blipFill>
          <a:blip r:embed="rId3">
            <a:alphaModFix/>
          </a:blip>
          <a:stretch>
            <a:fillRect/>
          </a:stretch>
        </p:blipFill>
        <p:spPr>
          <a:xfrm>
            <a:off x="240267" y="219067"/>
            <a:ext cx="7137932" cy="4033667"/>
          </a:xfrm>
          <a:prstGeom prst="rect">
            <a:avLst/>
          </a:prstGeom>
          <a:noFill/>
          <a:ln>
            <a:noFill/>
          </a:ln>
        </p:spPr>
      </p:pic>
      <p:pic>
        <p:nvPicPr>
          <p:cNvPr id="547" name="Google Shape;547;p81"/>
          <p:cNvPicPr preferRelativeResize="0"/>
          <p:nvPr/>
        </p:nvPicPr>
        <p:blipFill rotWithShape="1">
          <a:blip r:embed="rId4">
            <a:alphaModFix/>
          </a:blip>
          <a:srcRect b="30683" l="6461" r="33982" t="8735"/>
          <a:stretch/>
        </p:blipFill>
        <p:spPr>
          <a:xfrm>
            <a:off x="5336627" y="2422933"/>
            <a:ext cx="6732139" cy="40336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Liberalism, Reality, and Im 14 &amp; This Is Deep: EQUALITY&#10; EQUITY&#10; REALITY&#10; LIBERATION&#10;Liberation" id="553" name="Google Shape;553;p82"/>
          <p:cNvPicPr preferRelativeResize="0"/>
          <p:nvPr>
            <p:ph idx="1" type="body"/>
          </p:nvPr>
        </p:nvPicPr>
        <p:blipFill rotWithShape="1">
          <a:blip r:embed="rId3">
            <a:alphaModFix/>
          </a:blip>
          <a:srcRect b="22406" l="0" r="0" t="0"/>
          <a:stretch/>
        </p:blipFill>
        <p:spPr>
          <a:xfrm>
            <a:off x="1199262" y="935771"/>
            <a:ext cx="9786304" cy="5056369"/>
          </a:xfrm>
          <a:prstGeom prst="rect">
            <a:avLst/>
          </a:prstGeom>
          <a:noFill/>
          <a:ln>
            <a:noFill/>
          </a:ln>
        </p:spPr>
      </p:pic>
      <p:sp>
        <p:nvSpPr>
          <p:cNvPr id="554" name="Google Shape;554;p82"/>
          <p:cNvSpPr txBox="1"/>
          <p:nvPr/>
        </p:nvSpPr>
        <p:spPr>
          <a:xfrm>
            <a:off x="33402" y="6079516"/>
            <a:ext cx="2592158"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latin typeface="Calibri"/>
                <a:ea typeface="Calibri"/>
                <a:cs typeface="Calibri"/>
                <a:sym typeface="Calibri"/>
              </a:rPr>
              <a:t>Modified from original image by Craig Froehle</a:t>
            </a:r>
            <a:endParaRPr/>
          </a:p>
        </p:txBody>
      </p:sp>
      <p:sp>
        <p:nvSpPr>
          <p:cNvPr id="555" name="Google Shape;555;p82"/>
          <p:cNvSpPr txBox="1"/>
          <p:nvPr>
            <p:ph type="title"/>
          </p:nvPr>
        </p:nvSpPr>
        <p:spPr>
          <a:xfrm>
            <a:off x="174448" y="-193485"/>
            <a:ext cx="4558091" cy="827571"/>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59"/>
              <a:buFont typeface="Times New Roman"/>
              <a:buNone/>
            </a:pPr>
            <a:br>
              <a:rPr b="1" lang="en-US" sz="3959">
                <a:latin typeface="Times New Roman"/>
                <a:ea typeface="Times New Roman"/>
                <a:cs typeface="Times New Roman"/>
                <a:sym typeface="Times New Roman"/>
              </a:rPr>
            </a:br>
            <a:r>
              <a:rPr b="1" lang="en-US" sz="3959">
                <a:solidFill>
                  <a:srgbClr val="980000"/>
                </a:solidFill>
                <a:latin typeface="Times New Roman"/>
                <a:ea typeface="Times New Roman"/>
                <a:cs typeface="Times New Roman"/>
                <a:sym typeface="Times New Roman"/>
              </a:rPr>
              <a:t>Beyond Equity</a:t>
            </a:r>
            <a:endParaRPr sz="3959">
              <a:solidFill>
                <a:srgbClr val="980000"/>
              </a:solidFill>
            </a:endParaRPr>
          </a:p>
        </p:txBody>
      </p:sp>
      <p:sp>
        <p:nvSpPr>
          <p:cNvPr id="556" name="Google Shape;556;p82"/>
          <p:cNvSpPr txBox="1"/>
          <p:nvPr/>
        </p:nvSpPr>
        <p:spPr>
          <a:xfrm>
            <a:off x="8686661" y="6022917"/>
            <a:ext cx="2629246"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0000FF"/>
                </a:solidFill>
                <a:latin typeface="Calibri"/>
                <a:ea typeface="Calibri"/>
                <a:cs typeface="Calibri"/>
                <a:sym typeface="Calibri"/>
              </a:rPr>
              <a:t>Open Pedagogy?</a:t>
            </a:r>
            <a:endParaRPr>
              <a:solidFill>
                <a:srgbClr val="0000FF"/>
              </a:solidFill>
            </a:endParaRPr>
          </a:p>
        </p:txBody>
      </p:sp>
      <p:sp>
        <p:nvSpPr>
          <p:cNvPr id="557" name="Google Shape;557;p82"/>
          <p:cNvSpPr txBox="1"/>
          <p:nvPr/>
        </p:nvSpPr>
        <p:spPr>
          <a:xfrm>
            <a:off x="4552574" y="5992140"/>
            <a:ext cx="880369"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0000FF"/>
                </a:solidFill>
                <a:latin typeface="Calibri"/>
                <a:ea typeface="Calibri"/>
                <a:cs typeface="Calibri"/>
                <a:sym typeface="Calibri"/>
              </a:rPr>
              <a:t>OER</a:t>
            </a:r>
            <a:endParaRPr>
              <a:solidFill>
                <a:srgbClr val="0000FF"/>
              </a:solidFill>
            </a:endParaRPr>
          </a:p>
        </p:txBody>
      </p:sp>
      <p:sp>
        <p:nvSpPr>
          <p:cNvPr id="558" name="Google Shape;558;p82"/>
          <p:cNvSpPr txBox="1"/>
          <p:nvPr/>
        </p:nvSpPr>
        <p:spPr>
          <a:xfrm>
            <a:off x="8739575" y="645780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83"/>
          <p:cNvSpPr txBox="1"/>
          <p:nvPr>
            <p:ph type="title"/>
          </p:nvPr>
        </p:nvSpPr>
        <p:spPr>
          <a:xfrm>
            <a:off x="838200" y="200875"/>
            <a:ext cx="5540700" cy="976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2400">
                <a:solidFill>
                  <a:srgbClr val="980000"/>
                </a:solidFill>
              </a:rPr>
              <a:t>Strategic Planning</a:t>
            </a:r>
            <a:endParaRPr b="1" sz="2400">
              <a:solidFill>
                <a:srgbClr val="980000"/>
              </a:solidFill>
            </a:endParaRPr>
          </a:p>
        </p:txBody>
      </p:sp>
      <p:sp>
        <p:nvSpPr>
          <p:cNvPr id="565" name="Google Shape;565;p83"/>
          <p:cNvSpPr txBox="1"/>
          <p:nvPr>
            <p:ph idx="1" type="body"/>
          </p:nvPr>
        </p:nvSpPr>
        <p:spPr>
          <a:xfrm>
            <a:off x="838200" y="958325"/>
            <a:ext cx="10515600" cy="5557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1800"/>
              <a:t>Form</a:t>
            </a:r>
            <a:r>
              <a:rPr b="1" lang="en-US" sz="1800"/>
              <a:t> a campus Open Education Strategic team to write &amp; implement the plan together</a:t>
            </a:r>
            <a:endParaRPr b="1" sz="1800"/>
          </a:p>
          <a:p>
            <a:pPr indent="-342900" lvl="0" marL="457200" rtl="0" algn="l">
              <a:spcBef>
                <a:spcPts val="1000"/>
              </a:spcBef>
              <a:spcAft>
                <a:spcPts val="0"/>
              </a:spcAft>
              <a:buSzPts val="1800"/>
              <a:buChar char="•"/>
            </a:pPr>
            <a:r>
              <a:rPr lang="en-US" sz="1800"/>
              <a:t>Librarians</a:t>
            </a:r>
            <a:endParaRPr sz="1800"/>
          </a:p>
          <a:p>
            <a:pPr indent="-342900" lvl="0" marL="457200" rtl="0" algn="l">
              <a:spcBef>
                <a:spcPts val="0"/>
              </a:spcBef>
              <a:spcAft>
                <a:spcPts val="0"/>
              </a:spcAft>
              <a:buSzPts val="1800"/>
              <a:buChar char="•"/>
            </a:pPr>
            <a:r>
              <a:rPr lang="en-US" sz="1800"/>
              <a:t>Instructional designers/technologists</a:t>
            </a:r>
            <a:endParaRPr sz="1800"/>
          </a:p>
          <a:p>
            <a:pPr indent="-342900" lvl="0" marL="457200" rtl="0" algn="l">
              <a:spcBef>
                <a:spcPts val="0"/>
              </a:spcBef>
              <a:spcAft>
                <a:spcPts val="0"/>
              </a:spcAft>
              <a:buSzPts val="1800"/>
              <a:buChar char="•"/>
            </a:pPr>
            <a:r>
              <a:rPr lang="en-US" sz="1800"/>
              <a:t>UDL specialists, other staff support - maybe even your bookstore</a:t>
            </a:r>
            <a:endParaRPr sz="1800"/>
          </a:p>
          <a:p>
            <a:pPr indent="-342900" lvl="0" marL="457200" rtl="0" algn="l">
              <a:spcBef>
                <a:spcPts val="0"/>
              </a:spcBef>
              <a:spcAft>
                <a:spcPts val="0"/>
              </a:spcAft>
              <a:buSzPts val="1800"/>
              <a:buChar char="•"/>
            </a:pPr>
            <a:r>
              <a:rPr lang="en-US" sz="1800"/>
              <a:t>Faculty (full time and part time)</a:t>
            </a:r>
            <a:endParaRPr sz="1800"/>
          </a:p>
          <a:p>
            <a:pPr indent="-342900" lvl="0" marL="457200" rtl="0" algn="l">
              <a:spcBef>
                <a:spcPts val="0"/>
              </a:spcBef>
              <a:spcAft>
                <a:spcPts val="0"/>
              </a:spcAft>
              <a:buSzPts val="1800"/>
              <a:buChar char="•"/>
            </a:pPr>
            <a:r>
              <a:rPr lang="en-US" sz="1800"/>
              <a:t>Administrators</a:t>
            </a:r>
            <a:endParaRPr sz="1800"/>
          </a:p>
          <a:p>
            <a:pPr indent="0" lvl="0" marL="0" rtl="0" algn="l">
              <a:spcBef>
                <a:spcPts val="1000"/>
              </a:spcBef>
              <a:spcAft>
                <a:spcPts val="0"/>
              </a:spcAft>
              <a:buNone/>
            </a:pPr>
            <a:r>
              <a:rPr b="1" lang="en-US" sz="1800"/>
              <a:t>Plan </a:t>
            </a:r>
            <a:r>
              <a:rPr b="1" lang="en-US" sz="1800"/>
              <a:t>Faculty Development Events</a:t>
            </a:r>
            <a:endParaRPr b="1" sz="1800"/>
          </a:p>
          <a:p>
            <a:pPr indent="-342900" lvl="0" marL="457200" rtl="0" algn="l">
              <a:spcBef>
                <a:spcPts val="1000"/>
              </a:spcBef>
              <a:spcAft>
                <a:spcPts val="0"/>
              </a:spcAft>
              <a:buSzPts val="1800"/>
              <a:buChar char="•"/>
            </a:pPr>
            <a:r>
              <a:rPr lang="en-US" sz="1800"/>
              <a:t>OER Workshops:  What are open licenses?, What is OER? What are the benefits? </a:t>
            </a:r>
            <a:endParaRPr sz="1800"/>
          </a:p>
          <a:p>
            <a:pPr indent="-342900" lvl="0" marL="457200" rtl="0" algn="l">
              <a:spcBef>
                <a:spcPts val="0"/>
              </a:spcBef>
              <a:spcAft>
                <a:spcPts val="0"/>
              </a:spcAft>
              <a:buSzPts val="1800"/>
              <a:buChar char="•"/>
            </a:pPr>
            <a:r>
              <a:rPr lang="en-US" sz="1800"/>
              <a:t>Identify your faculty champions: Use examples of your faculty doing this work already. Faculty OER panels, Student panels- have them tell their stories</a:t>
            </a:r>
            <a:endParaRPr sz="1800"/>
          </a:p>
          <a:p>
            <a:pPr indent="-342900" lvl="0" marL="457200" rtl="0" algn="l">
              <a:spcBef>
                <a:spcPts val="0"/>
              </a:spcBef>
              <a:spcAft>
                <a:spcPts val="0"/>
              </a:spcAft>
              <a:buSzPts val="1800"/>
              <a:buChar char="•"/>
            </a:pPr>
            <a:r>
              <a:rPr lang="en-US" sz="1800"/>
              <a:t>Open Pedagogy Workshops, Faculty OEP panels</a:t>
            </a:r>
            <a:endParaRPr sz="1800"/>
          </a:p>
          <a:p>
            <a:pPr indent="0" lvl="0" marL="0" rtl="0" algn="l">
              <a:spcBef>
                <a:spcPts val="1000"/>
              </a:spcBef>
              <a:spcAft>
                <a:spcPts val="0"/>
              </a:spcAft>
              <a:buNone/>
            </a:pPr>
            <a:r>
              <a:rPr b="1" lang="en-US" sz="1800"/>
              <a:t>Provide support for </a:t>
            </a:r>
            <a:r>
              <a:rPr b="1" lang="en-US" sz="1800">
                <a:solidFill>
                  <a:srgbClr val="FF0000"/>
                </a:solidFill>
              </a:rPr>
              <a:t>OER adoption </a:t>
            </a:r>
            <a:r>
              <a:rPr b="1" lang="en-US" sz="1800"/>
              <a:t>and </a:t>
            </a:r>
            <a:r>
              <a:rPr b="1" lang="en-US" sz="1800">
                <a:solidFill>
                  <a:srgbClr val="9900FF"/>
                </a:solidFill>
              </a:rPr>
              <a:t>OER Creation</a:t>
            </a:r>
            <a:endParaRPr b="1" sz="1800">
              <a:solidFill>
                <a:srgbClr val="9900FF"/>
              </a:solidFill>
            </a:endParaRPr>
          </a:p>
          <a:p>
            <a:pPr indent="-342900" lvl="0" marL="457200" rtl="0" algn="l">
              <a:spcBef>
                <a:spcPts val="1000"/>
              </a:spcBef>
              <a:spcAft>
                <a:spcPts val="0"/>
              </a:spcAft>
              <a:buSzPts val="1800"/>
              <a:buChar char="•"/>
            </a:pPr>
            <a:r>
              <a:rPr lang="en-US" sz="1800"/>
              <a:t>Stipends for faculty to swap commercial textbooks with OER</a:t>
            </a:r>
            <a:endParaRPr sz="1800"/>
          </a:p>
          <a:p>
            <a:pPr indent="-342900" lvl="0" marL="457200" rtl="0" algn="l">
              <a:spcBef>
                <a:spcPts val="0"/>
              </a:spcBef>
              <a:spcAft>
                <a:spcPts val="0"/>
              </a:spcAft>
              <a:buSzPts val="1800"/>
              <a:buChar char="•"/>
            </a:pPr>
            <a:r>
              <a:rPr lang="en-US" sz="1800"/>
              <a:t>Stipends for faculty to create their own OER</a:t>
            </a:r>
            <a:endParaRPr sz="1800"/>
          </a:p>
          <a:p>
            <a:pPr indent="-342900" lvl="0" marL="457200" rtl="0" algn="l">
              <a:spcBef>
                <a:spcPts val="0"/>
              </a:spcBef>
              <a:spcAft>
                <a:spcPts val="0"/>
              </a:spcAft>
              <a:buSzPts val="1800"/>
              <a:buChar char="•"/>
            </a:pPr>
            <a:r>
              <a:rPr lang="en-US" sz="1800"/>
              <a:t>Staff support, librarians, instructional designers/technologists with dedicated time to assist with OER adoption &amp; creation</a:t>
            </a:r>
            <a:endParaRPr sz="1800"/>
          </a:p>
          <a:p>
            <a:pPr indent="0" lvl="0" marL="0" rtl="0" algn="l">
              <a:spcBef>
                <a:spcPts val="1000"/>
              </a:spcBef>
              <a:spcAft>
                <a:spcPts val="0"/>
              </a:spcAft>
              <a:buNone/>
            </a:pPr>
            <a:r>
              <a:rPr b="1" lang="en-US" sz="1800"/>
              <a:t>Provide support for </a:t>
            </a:r>
            <a:r>
              <a:rPr b="1" lang="en-US" sz="1800">
                <a:solidFill>
                  <a:srgbClr val="0000FF"/>
                </a:solidFill>
              </a:rPr>
              <a:t>Open Pedagogy/Open Educational Practices (OEP)</a:t>
            </a:r>
            <a:endParaRPr b="1" sz="1800">
              <a:solidFill>
                <a:srgbClr val="0000FF"/>
              </a:solidFill>
            </a:endParaRPr>
          </a:p>
          <a:p>
            <a:pPr indent="-342900" lvl="0" marL="457200" rtl="0" algn="l">
              <a:spcBef>
                <a:spcPts val="1000"/>
              </a:spcBef>
              <a:spcAft>
                <a:spcPts val="0"/>
              </a:spcAft>
              <a:buSzPts val="1800"/>
              <a:buChar char="•"/>
            </a:pPr>
            <a:r>
              <a:rPr lang="en-US" sz="1800"/>
              <a:t>Stipends for faculty to create OEP assignments</a:t>
            </a:r>
            <a:endParaRPr sz="1800"/>
          </a:p>
          <a:p>
            <a:pPr indent="0" lvl="0" marL="0" rtl="0" algn="l">
              <a:spcBef>
                <a:spcPts val="100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4"/>
          <p:cNvSpPr txBox="1"/>
          <p:nvPr/>
        </p:nvSpPr>
        <p:spPr>
          <a:xfrm>
            <a:off x="1930100" y="1038050"/>
            <a:ext cx="75150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rgbClr val="980000"/>
                </a:solidFill>
                <a:latin typeface="Calibri"/>
                <a:ea typeface="Calibri"/>
                <a:cs typeface="Calibri"/>
                <a:sym typeface="Calibri"/>
              </a:rPr>
              <a:t>OER and OEP are an opportunity to make a transformational impact on student lives and their learning</a:t>
            </a:r>
            <a:r>
              <a:rPr lang="en-US" sz="2900">
                <a:solidFill>
                  <a:srgbClr val="980000"/>
                </a:solidFill>
                <a:latin typeface="Calibri"/>
                <a:ea typeface="Calibri"/>
                <a:cs typeface="Calibri"/>
                <a:sym typeface="Calibri"/>
              </a:rPr>
              <a:t> </a:t>
            </a:r>
            <a:endParaRPr sz="2900">
              <a:solidFill>
                <a:srgbClr val="980000"/>
              </a:solidFill>
              <a:latin typeface="Calibri"/>
              <a:ea typeface="Calibri"/>
              <a:cs typeface="Calibri"/>
              <a:sym typeface="Calibri"/>
            </a:endParaRPr>
          </a:p>
          <a:p>
            <a:pPr indent="0" lvl="0" marL="0" rtl="0" algn="l">
              <a:spcBef>
                <a:spcPts val="0"/>
              </a:spcBef>
              <a:spcAft>
                <a:spcPts val="0"/>
              </a:spcAft>
              <a:buNone/>
            </a:pPr>
            <a:r>
              <a:t/>
            </a:r>
            <a:endParaRPr sz="2900">
              <a:solidFill>
                <a:srgbClr val="980000"/>
              </a:solidFill>
              <a:latin typeface="Calibri"/>
              <a:ea typeface="Calibri"/>
              <a:cs typeface="Calibri"/>
              <a:sym typeface="Calibri"/>
            </a:endParaRPr>
          </a:p>
        </p:txBody>
      </p:sp>
      <p:sp>
        <p:nvSpPr>
          <p:cNvPr id="572" name="Google Shape;572;p84"/>
          <p:cNvSpPr txBox="1"/>
          <p:nvPr/>
        </p:nvSpPr>
        <p:spPr>
          <a:xfrm>
            <a:off x="1859575" y="3863875"/>
            <a:ext cx="6871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3"/>
              </a:rPr>
              <a:t>RLOE Invitation to Participate in the Program and Strategic Plan Development</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May 31 - June 17</a:t>
            </a:r>
            <a:endParaRPr sz="2400">
              <a:latin typeface="Calibri"/>
              <a:ea typeface="Calibri"/>
              <a:cs typeface="Calibri"/>
              <a:sym typeface="Calibri"/>
            </a:endParaRPr>
          </a:p>
        </p:txBody>
      </p:sp>
      <p:pic>
        <p:nvPicPr>
          <p:cNvPr descr="https://lh3.googleusercontent.com/0e9v0Sj_a3t_O6pqECo31P32uzt2AOpFeT3gQAfG2lwc9BL9YgOtSZWZ2A4uHnb-ktS9TiQut8m_P1eyE3tnqWgHBGGKRvyLWFSdZs7zvXYKXfOb6IodAaxh0xjKfUPslLkrlJNyJV0" id="573" name="Google Shape;573;p84"/>
          <p:cNvPicPr preferRelativeResize="0"/>
          <p:nvPr/>
        </p:nvPicPr>
        <p:blipFill rotWithShape="1">
          <a:blip r:embed="rId4">
            <a:alphaModFix/>
          </a:blip>
          <a:srcRect b="0" l="0" r="0" t="0"/>
          <a:stretch/>
        </p:blipFill>
        <p:spPr>
          <a:xfrm>
            <a:off x="8649255" y="3713276"/>
            <a:ext cx="2479600" cy="247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58"/>
          <p:cNvPicPr preferRelativeResize="0"/>
          <p:nvPr/>
        </p:nvPicPr>
        <p:blipFill>
          <a:blip r:embed="rId3">
            <a:alphaModFix/>
          </a:blip>
          <a:stretch>
            <a:fillRect/>
          </a:stretch>
        </p:blipFill>
        <p:spPr>
          <a:xfrm>
            <a:off x="1492950" y="959025"/>
            <a:ext cx="9206100" cy="5474525"/>
          </a:xfrm>
          <a:prstGeom prst="rect">
            <a:avLst/>
          </a:prstGeom>
          <a:noFill/>
          <a:ln>
            <a:noFill/>
          </a:ln>
        </p:spPr>
      </p:pic>
      <p:sp>
        <p:nvSpPr>
          <p:cNvPr id="350" name="Google Shape;350;p58"/>
          <p:cNvSpPr txBox="1"/>
          <p:nvPr/>
        </p:nvSpPr>
        <p:spPr>
          <a:xfrm>
            <a:off x="2995625" y="285775"/>
            <a:ext cx="6762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latin typeface="Calibri"/>
                <a:ea typeface="Calibri"/>
                <a:cs typeface="Calibri"/>
                <a:sym typeface="Calibri"/>
              </a:rPr>
              <a:t>Textbook costs have risen 3X the rate of inflation</a:t>
            </a:r>
            <a:endParaRPr b="1" sz="2400">
              <a:latin typeface="Calibri"/>
              <a:ea typeface="Calibri"/>
              <a:cs typeface="Calibri"/>
              <a:sym typeface="Calibri"/>
            </a:endParaRPr>
          </a:p>
        </p:txBody>
      </p:sp>
      <p:sp>
        <p:nvSpPr>
          <p:cNvPr id="351" name="Google Shape;351;p58"/>
          <p:cNvSpPr txBox="1"/>
          <p:nvPr/>
        </p:nvSpPr>
        <p:spPr>
          <a:xfrm>
            <a:off x="8246500" y="643355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5"/>
          <p:cNvSpPr txBox="1"/>
          <p:nvPr/>
        </p:nvSpPr>
        <p:spPr>
          <a:xfrm>
            <a:off x="2638164" y="2119965"/>
            <a:ext cx="6968400" cy="203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980000"/>
                </a:solidFill>
                <a:latin typeface="Calibri"/>
                <a:ea typeface="Calibri"/>
                <a:cs typeface="Calibri"/>
                <a:sym typeface="Calibri"/>
              </a:rPr>
              <a:t>“Open is a process, not a panacea”</a:t>
            </a:r>
            <a:endParaRPr>
              <a:solidFill>
                <a:srgbClr val="980000"/>
              </a:solidFill>
            </a:endParaRPr>
          </a:p>
          <a:p>
            <a:pPr indent="0" lvl="0" marL="0" marR="0" rtl="0" algn="ctr">
              <a:spcBef>
                <a:spcPts val="0"/>
              </a:spcBef>
              <a:spcAft>
                <a:spcPts val="0"/>
              </a:spcAft>
              <a:buNone/>
            </a:pPr>
            <a:r>
              <a:t/>
            </a:r>
            <a:endParaRPr sz="3200">
              <a:solidFill>
                <a:srgbClr val="980000"/>
              </a:solidFill>
              <a:latin typeface="Calibri"/>
              <a:ea typeface="Calibri"/>
              <a:cs typeface="Calibri"/>
              <a:sym typeface="Calibri"/>
            </a:endParaRPr>
          </a:p>
          <a:p>
            <a:pPr indent="0" lvl="0" marL="0" marR="0" rtl="0" algn="ctr">
              <a:spcBef>
                <a:spcPts val="0"/>
              </a:spcBef>
              <a:spcAft>
                <a:spcPts val="0"/>
              </a:spcAft>
              <a:buNone/>
            </a:pPr>
            <a:r>
              <a:rPr lang="en-US" sz="1800">
                <a:solidFill>
                  <a:srgbClr val="980000"/>
                </a:solidFill>
                <a:latin typeface="Calibri"/>
                <a:ea typeface="Calibri"/>
                <a:cs typeface="Calibri"/>
                <a:sym typeface="Calibri"/>
              </a:rPr>
              <a:t>-Robin DeRosa</a:t>
            </a:r>
            <a:endParaRPr>
              <a:solidFill>
                <a:srgbClr val="980000"/>
              </a:solidFill>
            </a:endParaRPr>
          </a:p>
          <a:p>
            <a:pPr indent="0" lvl="0" marL="0" marR="0" rtl="0" algn="ctr">
              <a:spcBef>
                <a:spcPts val="0"/>
              </a:spcBef>
              <a:spcAft>
                <a:spcPts val="0"/>
              </a:spcAft>
              <a:buNone/>
            </a:pPr>
            <a:r>
              <a:t/>
            </a:r>
            <a:endParaRPr sz="1800">
              <a:solidFill>
                <a:srgbClr val="92D050"/>
              </a:solidFill>
              <a:latin typeface="Calibri"/>
              <a:ea typeface="Calibri"/>
              <a:cs typeface="Calibri"/>
              <a:sym typeface="Calibri"/>
            </a:endParaRPr>
          </a:p>
          <a:p>
            <a:pPr indent="0" lvl="0" marL="0" marR="0" rtl="0" algn="ctr">
              <a:spcBef>
                <a:spcPts val="0"/>
              </a:spcBef>
              <a:spcAft>
                <a:spcPts val="0"/>
              </a:spcAft>
              <a:buNone/>
            </a:pPr>
            <a:r>
              <a:t/>
            </a:r>
            <a:endParaRPr sz="1800">
              <a:solidFill>
                <a:srgbClr val="92D050"/>
              </a:solidFill>
              <a:latin typeface="Calibri"/>
              <a:ea typeface="Calibri"/>
              <a:cs typeface="Calibri"/>
              <a:sym typeface="Calibri"/>
            </a:endParaRPr>
          </a:p>
        </p:txBody>
      </p:sp>
      <p:sp>
        <p:nvSpPr>
          <p:cNvPr id="580" name="Google Shape;580;p85"/>
          <p:cNvSpPr txBox="1"/>
          <p:nvPr/>
        </p:nvSpPr>
        <p:spPr>
          <a:xfrm>
            <a:off x="8392175" y="6343275"/>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86"/>
          <p:cNvSpPr txBox="1"/>
          <p:nvPr/>
        </p:nvSpPr>
        <p:spPr>
          <a:xfrm>
            <a:off x="4623625" y="5292727"/>
            <a:ext cx="5476800" cy="64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0" i="0" lang="en-US" sz="1800" u="none" cap="none" strike="noStrike">
                <a:latin typeface="Calibri"/>
                <a:ea typeface="Calibri"/>
                <a:cs typeface="Calibri"/>
                <a:sym typeface="Calibri"/>
              </a:rPr>
              <a:t>This work by Karen Cangialosi is licensed under a </a:t>
            </a:r>
            <a:endParaRPr sz="1800"/>
          </a:p>
          <a:p>
            <a:pPr indent="0" lvl="0" marL="0" marR="0" rtl="0" algn="l">
              <a:lnSpc>
                <a:spcPct val="100000"/>
              </a:lnSpc>
              <a:spcBef>
                <a:spcPts val="0"/>
              </a:spcBef>
              <a:spcAft>
                <a:spcPts val="0"/>
              </a:spcAft>
              <a:buClr>
                <a:srgbClr val="FFFFFF"/>
              </a:buClr>
              <a:buSzPts val="2000"/>
              <a:buFont typeface="Calibri"/>
              <a:buNone/>
            </a:pPr>
            <a:r>
              <a:rPr b="0" i="0" lang="en-US" sz="1800" u="none" cap="none" strike="noStrike">
                <a:latin typeface="Calibri"/>
                <a:ea typeface="Calibri"/>
                <a:cs typeface="Calibri"/>
                <a:sym typeface="Calibri"/>
              </a:rPr>
              <a:t>Creative Commons Attribution 4.0  International License</a:t>
            </a:r>
            <a:endParaRPr sz="1800"/>
          </a:p>
        </p:txBody>
      </p:sp>
      <p:pic>
        <p:nvPicPr>
          <p:cNvPr id="587" name="Google Shape;587;p86"/>
          <p:cNvPicPr preferRelativeResize="0"/>
          <p:nvPr/>
        </p:nvPicPr>
        <p:blipFill rotWithShape="1">
          <a:blip r:embed="rId3">
            <a:alphaModFix/>
          </a:blip>
          <a:srcRect b="0" l="0" r="0" t="0"/>
          <a:stretch/>
        </p:blipFill>
        <p:spPr>
          <a:xfrm>
            <a:off x="2445257" y="5319700"/>
            <a:ext cx="2064318" cy="727200"/>
          </a:xfrm>
          <a:prstGeom prst="rect">
            <a:avLst/>
          </a:prstGeom>
          <a:noFill/>
          <a:ln>
            <a:noFill/>
          </a:ln>
        </p:spPr>
      </p:pic>
      <p:sp>
        <p:nvSpPr>
          <p:cNvPr id="588" name="Google Shape;588;p86"/>
          <p:cNvSpPr txBox="1"/>
          <p:nvPr/>
        </p:nvSpPr>
        <p:spPr>
          <a:xfrm>
            <a:off x="2895575" y="1524000"/>
            <a:ext cx="5367900" cy="140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2400">
                <a:solidFill>
                  <a:schemeClr val="dk1"/>
                </a:solidFill>
                <a:latin typeface="Calibri"/>
                <a:ea typeface="Calibri"/>
                <a:cs typeface="Calibri"/>
                <a:sym typeface="Calibri"/>
              </a:rPr>
              <a:t>“All education is a struggle over what kind of future you want for young people”</a:t>
            </a:r>
            <a:r>
              <a:rPr lang="en-US" sz="2400">
                <a:solidFill>
                  <a:schemeClr val="dk1"/>
                </a:solidFill>
                <a:latin typeface="Calibri"/>
                <a:ea typeface="Calibri"/>
                <a:cs typeface="Calibri"/>
                <a:sym typeface="Calibri"/>
              </a:rPr>
              <a:t> –Henry Giroux</a:t>
            </a:r>
            <a:endParaRPr sz="24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59"/>
          <p:cNvPicPr preferRelativeResize="0"/>
          <p:nvPr/>
        </p:nvPicPr>
        <p:blipFill rotWithShape="1">
          <a:blip r:embed="rId3">
            <a:alphaModFix/>
          </a:blip>
          <a:srcRect b="47558" l="21260" r="18527" t="23183"/>
          <a:stretch/>
        </p:blipFill>
        <p:spPr>
          <a:xfrm>
            <a:off x="1592900" y="3018093"/>
            <a:ext cx="10092374" cy="2758474"/>
          </a:xfrm>
          <a:prstGeom prst="rect">
            <a:avLst/>
          </a:prstGeom>
          <a:noFill/>
          <a:ln>
            <a:noFill/>
          </a:ln>
        </p:spPr>
      </p:pic>
      <p:sp>
        <p:nvSpPr>
          <p:cNvPr id="358" name="Google Shape;358;p59"/>
          <p:cNvSpPr txBox="1"/>
          <p:nvPr/>
        </p:nvSpPr>
        <p:spPr>
          <a:xfrm>
            <a:off x="8481825" y="637920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
        <p:nvSpPr>
          <p:cNvPr id="359" name="Google Shape;359;p59"/>
          <p:cNvSpPr txBox="1"/>
          <p:nvPr/>
        </p:nvSpPr>
        <p:spPr>
          <a:xfrm>
            <a:off x="301025" y="2700300"/>
            <a:ext cx="1236600" cy="367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latin typeface="Calibri"/>
                <a:ea typeface="Calibri"/>
                <a:cs typeface="Calibri"/>
                <a:sym typeface="Calibri"/>
              </a:rPr>
              <a:t>2021</a:t>
            </a:r>
            <a:endParaRPr b="1" sz="29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200,000</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students</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202</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colleges &amp; universities</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42 </a:t>
            </a:r>
            <a:endParaRPr sz="1700">
              <a:latin typeface="Calibri"/>
              <a:ea typeface="Calibri"/>
              <a:cs typeface="Calibri"/>
              <a:sym typeface="Calibri"/>
            </a:endParaRPr>
          </a:p>
          <a:p>
            <a:pPr indent="0" lvl="0" marL="0" rtl="0" algn="l">
              <a:spcBef>
                <a:spcPts val="0"/>
              </a:spcBef>
              <a:spcAft>
                <a:spcPts val="0"/>
              </a:spcAft>
              <a:buNone/>
            </a:pPr>
            <a:r>
              <a:rPr lang="en-US" sz="1700">
                <a:latin typeface="Calibri"/>
                <a:ea typeface="Calibri"/>
                <a:cs typeface="Calibri"/>
                <a:sym typeface="Calibri"/>
              </a:rPr>
              <a:t>states</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360" name="Google Shape;360;p59"/>
          <p:cNvPicPr preferRelativeResize="0"/>
          <p:nvPr/>
        </p:nvPicPr>
        <p:blipFill rotWithShape="1">
          <a:blip r:embed="rId4">
            <a:alphaModFix/>
          </a:blip>
          <a:srcRect b="53321" l="21503" r="18648" t="21219"/>
          <a:stretch/>
        </p:blipFill>
        <p:spPr>
          <a:xfrm>
            <a:off x="1592900" y="380450"/>
            <a:ext cx="10516973" cy="2516673"/>
          </a:xfrm>
          <a:prstGeom prst="rect">
            <a:avLst/>
          </a:prstGeom>
          <a:noFill/>
          <a:ln>
            <a:noFill/>
          </a:ln>
        </p:spPr>
      </p:pic>
      <p:sp>
        <p:nvSpPr>
          <p:cNvPr id="361" name="Google Shape;361;p59"/>
          <p:cNvSpPr txBox="1"/>
          <p:nvPr/>
        </p:nvSpPr>
        <p:spPr>
          <a:xfrm>
            <a:off x="606225" y="5897550"/>
            <a:ext cx="4882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0000FF"/>
                </a:solidFill>
              </a:rPr>
              <a:t>To read the full report visit</a:t>
            </a:r>
            <a:r>
              <a:rPr lang="en-US" sz="1600">
                <a:solidFill>
                  <a:srgbClr val="FFFFFF"/>
                </a:solidFill>
              </a:rPr>
              <a:t> </a:t>
            </a:r>
            <a:r>
              <a:rPr b="1" lang="en-US" sz="1600" u="sng">
                <a:solidFill>
                  <a:srgbClr val="0563C1"/>
                </a:solidFill>
                <a:hlinkClick r:id="rId5">
                  <a:extLst>
                    <a:ext uri="{A12FA001-AC4F-418D-AE19-62706E023703}">
                      <ahyp:hlinkClr val="tx"/>
                    </a:ext>
                  </a:extLst>
                </a:hlinkClick>
              </a:rPr>
              <a:t>http://bit.ly/RCReport2021</a:t>
            </a:r>
            <a:endParaRPr b="1" sz="1600">
              <a:solidFill>
                <a:srgbClr val="FF99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0"/>
          <p:cNvSpPr/>
          <p:nvPr/>
        </p:nvSpPr>
        <p:spPr>
          <a:xfrm>
            <a:off x="565434" y="409275"/>
            <a:ext cx="5658600" cy="138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800"/>
              <a:buFont typeface="Calibri"/>
              <a:buNone/>
            </a:pPr>
            <a:r>
              <a:rPr b="0" i="0" lang="en-US" sz="2800" u="none" cap="none" strike="noStrike">
                <a:solidFill>
                  <a:schemeClr val="dk1"/>
                </a:solidFill>
                <a:latin typeface="Calibri"/>
                <a:ea typeface="Calibri"/>
                <a:cs typeface="Calibri"/>
                <a:sym typeface="Calibri"/>
              </a:rPr>
              <a:t>Study of </a:t>
            </a:r>
            <a:r>
              <a:rPr b="1" i="0" lang="en-US" sz="2800" u="none" cap="none" strike="noStrike">
                <a:solidFill>
                  <a:schemeClr val="dk1"/>
                </a:solidFill>
                <a:latin typeface="Calibri"/>
                <a:ea typeface="Calibri"/>
                <a:cs typeface="Calibri"/>
                <a:sym typeface="Calibri"/>
              </a:rPr>
              <a:t>86,000</a:t>
            </a:r>
            <a:r>
              <a:rPr b="0" i="0" lang="en-US" sz="2800" u="none" cap="none" strike="noStrike">
                <a:solidFill>
                  <a:schemeClr val="dk1"/>
                </a:solidFill>
                <a:latin typeface="Calibri"/>
                <a:ea typeface="Calibri"/>
                <a:cs typeface="Calibri"/>
                <a:sym typeface="Calibri"/>
              </a:rPr>
              <a:t> students at </a:t>
            </a:r>
            <a:r>
              <a:rPr b="1" i="0" lang="en-US" sz="2800" u="none" cap="none" strike="noStrike">
                <a:solidFill>
                  <a:schemeClr val="dk1"/>
                </a:solidFill>
                <a:latin typeface="Calibri"/>
                <a:ea typeface="Calibri"/>
                <a:cs typeface="Calibri"/>
                <a:sym typeface="Calibri"/>
              </a:rPr>
              <a:t>123 </a:t>
            </a:r>
            <a:endParaRPr>
              <a:solidFill>
                <a:schemeClr val="dk1"/>
              </a:solidFill>
            </a:endParaRPr>
          </a:p>
          <a:p>
            <a:pPr indent="0" lvl="0" marL="0" marR="0" rtl="0" algn="l">
              <a:lnSpc>
                <a:spcPct val="100000"/>
              </a:lnSpc>
              <a:spcBef>
                <a:spcPts val="0"/>
              </a:spcBef>
              <a:spcAft>
                <a:spcPts val="0"/>
              </a:spcAft>
              <a:buClr>
                <a:srgbClr val="FFFFFF"/>
              </a:buClr>
              <a:buSzPts val="2800"/>
              <a:buFont typeface="Calibri"/>
              <a:buNone/>
            </a:pPr>
            <a:r>
              <a:rPr b="0" i="0" lang="en-US" sz="2800" u="none" cap="none" strike="noStrike">
                <a:solidFill>
                  <a:schemeClr val="dk1"/>
                </a:solidFill>
                <a:latin typeface="Calibri"/>
                <a:ea typeface="Calibri"/>
                <a:cs typeface="Calibri"/>
                <a:sym typeface="Calibri"/>
              </a:rPr>
              <a:t>two and four year institutions across the U.S.  </a:t>
            </a:r>
            <a:r>
              <a:rPr b="1" i="0" lang="en-US" sz="2800" u="none" cap="none" strike="noStrike">
                <a:solidFill>
                  <a:schemeClr val="dk1"/>
                </a:solidFill>
                <a:latin typeface="Calibri"/>
                <a:ea typeface="Calibri"/>
                <a:cs typeface="Calibri"/>
                <a:sym typeface="Calibri"/>
              </a:rPr>
              <a:t>April 2019</a:t>
            </a:r>
            <a:endParaRPr>
              <a:solidFill>
                <a:schemeClr val="dk1"/>
              </a:solidFill>
            </a:endParaRPr>
          </a:p>
        </p:txBody>
      </p:sp>
      <p:sp>
        <p:nvSpPr>
          <p:cNvPr id="368" name="Google Shape;368;p60"/>
          <p:cNvSpPr/>
          <p:nvPr/>
        </p:nvSpPr>
        <p:spPr>
          <a:xfrm>
            <a:off x="1052710" y="2713784"/>
            <a:ext cx="4683900" cy="2246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980000"/>
              </a:buClr>
              <a:buSzPts val="3600"/>
              <a:buFont typeface="Arial"/>
              <a:buChar char="•"/>
            </a:pPr>
            <a:r>
              <a:rPr b="0" i="0" lang="en-US" sz="3600" u="none" cap="none" strike="noStrike">
                <a:solidFill>
                  <a:srgbClr val="980000"/>
                </a:solidFill>
                <a:latin typeface="Calibri"/>
                <a:ea typeface="Calibri"/>
                <a:cs typeface="Calibri"/>
                <a:sym typeface="Calibri"/>
              </a:rPr>
              <a:t>Food Insecure:  45%</a:t>
            </a:r>
            <a:endParaRPr>
              <a:solidFill>
                <a:srgbClr val="980000"/>
              </a:solidFil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rgbClr val="980000"/>
              </a:solidFill>
              <a:latin typeface="Calibri"/>
              <a:ea typeface="Calibri"/>
              <a:cs typeface="Calibri"/>
              <a:sym typeface="Calibri"/>
            </a:endParaRPr>
          </a:p>
          <a:p>
            <a:pPr indent="-285750" lvl="0" marL="285750" marR="0" rtl="0" algn="l">
              <a:lnSpc>
                <a:spcPct val="100000"/>
              </a:lnSpc>
              <a:spcBef>
                <a:spcPts val="0"/>
              </a:spcBef>
              <a:spcAft>
                <a:spcPts val="0"/>
              </a:spcAft>
              <a:buClr>
                <a:srgbClr val="980000"/>
              </a:buClr>
              <a:buSzPts val="3600"/>
              <a:buFont typeface="Arial"/>
              <a:buChar char="•"/>
            </a:pPr>
            <a:r>
              <a:rPr b="0" i="0" lang="en-US" sz="3600" u="none" cap="none" strike="noStrike">
                <a:solidFill>
                  <a:srgbClr val="980000"/>
                </a:solidFill>
                <a:latin typeface="Calibri"/>
                <a:ea typeface="Calibri"/>
                <a:cs typeface="Calibri"/>
                <a:sym typeface="Calibri"/>
              </a:rPr>
              <a:t>Housing Insecure: 56%</a:t>
            </a:r>
            <a:endParaRPr>
              <a:solidFill>
                <a:srgbClr val="980000"/>
              </a:solidFill>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980000"/>
              </a:solidFill>
              <a:latin typeface="Calibri"/>
              <a:ea typeface="Calibri"/>
              <a:cs typeface="Calibri"/>
              <a:sym typeface="Calibri"/>
            </a:endParaRPr>
          </a:p>
          <a:p>
            <a:pPr indent="-285750" lvl="0" marL="285750" marR="0" rtl="0" algn="l">
              <a:lnSpc>
                <a:spcPct val="100000"/>
              </a:lnSpc>
              <a:spcBef>
                <a:spcPts val="0"/>
              </a:spcBef>
              <a:spcAft>
                <a:spcPts val="0"/>
              </a:spcAft>
              <a:buClr>
                <a:srgbClr val="980000"/>
              </a:buClr>
              <a:buSzPts val="3600"/>
              <a:buFont typeface="Arial"/>
              <a:buChar char="•"/>
            </a:pPr>
            <a:r>
              <a:rPr b="0" i="0" lang="en-US" sz="3600" u="none" cap="none" strike="noStrike">
                <a:solidFill>
                  <a:srgbClr val="980000"/>
                </a:solidFill>
                <a:latin typeface="Calibri"/>
                <a:ea typeface="Calibri"/>
                <a:cs typeface="Calibri"/>
                <a:sym typeface="Calibri"/>
              </a:rPr>
              <a:t>Homeless:  17%</a:t>
            </a:r>
            <a:endParaRPr>
              <a:solidFill>
                <a:srgbClr val="980000"/>
              </a:solidFill>
            </a:endParaRPr>
          </a:p>
        </p:txBody>
      </p:sp>
      <p:pic>
        <p:nvPicPr>
          <p:cNvPr id="369" name="Google Shape;369;p60"/>
          <p:cNvPicPr preferRelativeResize="0"/>
          <p:nvPr/>
        </p:nvPicPr>
        <p:blipFill rotWithShape="1">
          <a:blip r:embed="rId3">
            <a:alphaModFix/>
          </a:blip>
          <a:srcRect b="5606" l="22496" r="21845" t="5267"/>
          <a:stretch/>
        </p:blipFill>
        <p:spPr>
          <a:xfrm>
            <a:off x="6635116" y="866271"/>
            <a:ext cx="5556883" cy="50051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61"/>
          <p:cNvPicPr preferRelativeResize="0"/>
          <p:nvPr/>
        </p:nvPicPr>
        <p:blipFill rotWithShape="1">
          <a:blip r:embed="rId3">
            <a:alphaModFix/>
          </a:blip>
          <a:srcRect b="28537" l="19127" r="23653" t="28464"/>
          <a:stretch/>
        </p:blipFill>
        <p:spPr>
          <a:xfrm>
            <a:off x="863600" y="699049"/>
            <a:ext cx="9819523" cy="4150524"/>
          </a:xfrm>
          <a:prstGeom prst="rect">
            <a:avLst/>
          </a:prstGeom>
          <a:noFill/>
          <a:ln>
            <a:noFill/>
          </a:ln>
        </p:spPr>
      </p:pic>
      <p:pic>
        <p:nvPicPr>
          <p:cNvPr id="376" name="Google Shape;376;p61"/>
          <p:cNvPicPr preferRelativeResize="0"/>
          <p:nvPr/>
        </p:nvPicPr>
        <p:blipFill rotWithShape="1">
          <a:blip r:embed="rId4">
            <a:alphaModFix/>
          </a:blip>
          <a:srcRect b="31537" l="20899" r="21543" t="7790"/>
          <a:stretch/>
        </p:blipFill>
        <p:spPr>
          <a:xfrm>
            <a:off x="8804953" y="4663300"/>
            <a:ext cx="3387048" cy="2008424"/>
          </a:xfrm>
          <a:prstGeom prst="rect">
            <a:avLst/>
          </a:prstGeom>
          <a:noFill/>
          <a:ln>
            <a:noFill/>
          </a:ln>
        </p:spPr>
      </p:pic>
      <p:sp>
        <p:nvSpPr>
          <p:cNvPr id="377" name="Google Shape;377;p61"/>
          <p:cNvSpPr txBox="1"/>
          <p:nvPr/>
        </p:nvSpPr>
        <p:spPr>
          <a:xfrm>
            <a:off x="410966" y="6041205"/>
            <a:ext cx="2849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solidFill>
                  <a:schemeClr val="dk1"/>
                </a:solidFill>
                <a:latin typeface="Calibri"/>
                <a:ea typeface="Calibri"/>
                <a:cs typeface="Calibri"/>
                <a:sym typeface="Calibri"/>
              </a:rPr>
              <a:t>21,000 students in the study</a:t>
            </a:r>
            <a:endParaRPr>
              <a:solidFill>
                <a:schemeClr val="dk1"/>
              </a:solidFill>
            </a:endParaRPr>
          </a:p>
        </p:txBody>
      </p:sp>
      <p:sp>
        <p:nvSpPr>
          <p:cNvPr id="378" name="Google Shape;378;p61"/>
          <p:cNvSpPr txBox="1"/>
          <p:nvPr/>
        </p:nvSpPr>
        <p:spPr>
          <a:xfrm>
            <a:off x="5176100" y="641050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62"/>
          <p:cNvPicPr preferRelativeResize="0"/>
          <p:nvPr/>
        </p:nvPicPr>
        <p:blipFill rotWithShape="1">
          <a:blip r:embed="rId3">
            <a:alphaModFix/>
          </a:blip>
          <a:srcRect b="0" l="0" r="0" t="0"/>
          <a:stretch/>
        </p:blipFill>
        <p:spPr>
          <a:xfrm>
            <a:off x="1586500" y="967199"/>
            <a:ext cx="6502902" cy="4923600"/>
          </a:xfrm>
          <a:prstGeom prst="rect">
            <a:avLst/>
          </a:prstGeom>
          <a:noFill/>
          <a:ln>
            <a:noFill/>
          </a:ln>
        </p:spPr>
      </p:pic>
      <p:sp>
        <p:nvSpPr>
          <p:cNvPr id="385" name="Google Shape;385;p62"/>
          <p:cNvSpPr txBox="1"/>
          <p:nvPr/>
        </p:nvSpPr>
        <p:spPr>
          <a:xfrm>
            <a:off x="2397075" y="5455375"/>
            <a:ext cx="47130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Open Educational Resources by Ron Mader [CC BY 2.0]</a:t>
            </a:r>
            <a:endParaRPr/>
          </a:p>
        </p:txBody>
      </p:sp>
      <p:sp>
        <p:nvSpPr>
          <p:cNvPr id="386" name="Google Shape;386;p62"/>
          <p:cNvSpPr txBox="1"/>
          <p:nvPr/>
        </p:nvSpPr>
        <p:spPr>
          <a:xfrm>
            <a:off x="8822268" y="1802891"/>
            <a:ext cx="31641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3200" u="none" cap="none" strike="noStrike">
                <a:solidFill>
                  <a:srgbClr val="980000"/>
                </a:solidFill>
                <a:latin typeface="Calibri"/>
                <a:ea typeface="Calibri"/>
                <a:cs typeface="Calibri"/>
                <a:sym typeface="Calibri"/>
              </a:rPr>
              <a:t>Free</a:t>
            </a:r>
            <a:r>
              <a:rPr lang="en-US" sz="3200">
                <a:solidFill>
                  <a:srgbClr val="0000FF"/>
                </a:solidFill>
                <a:latin typeface="Calibri"/>
                <a:ea typeface="Calibri"/>
                <a:cs typeface="Calibri"/>
                <a:sym typeface="Calibri"/>
              </a:rPr>
              <a:t>  </a:t>
            </a:r>
            <a:r>
              <a:rPr lang="en-US" sz="2400">
                <a:solidFill>
                  <a:srgbClr val="262626"/>
                </a:solidFill>
                <a:latin typeface="Calibri"/>
                <a:ea typeface="Calibri"/>
                <a:cs typeface="Calibri"/>
                <a:sym typeface="Calibri"/>
              </a:rPr>
              <a:t>(</a:t>
            </a:r>
            <a:r>
              <a:rPr b="0" i="0" lang="en-US" sz="2400" u="none" cap="none" strike="noStrike">
                <a:solidFill>
                  <a:srgbClr val="262626"/>
                </a:solidFill>
                <a:latin typeface="Calibri"/>
                <a:ea typeface="Calibri"/>
                <a:cs typeface="Calibri"/>
                <a:sym typeface="Calibri"/>
              </a:rPr>
              <a:t>for students)</a:t>
            </a:r>
            <a:endParaRPr>
              <a:solidFill>
                <a:srgbClr val="262626"/>
              </a:solidFill>
            </a:endParaRPr>
          </a:p>
          <a:p>
            <a:pPr indent="-254000" lvl="0" marL="457200" marR="0" rtl="0" algn="l">
              <a:lnSpc>
                <a:spcPct val="100000"/>
              </a:lnSpc>
              <a:spcBef>
                <a:spcPts val="0"/>
              </a:spcBef>
              <a:spcAft>
                <a:spcPts val="0"/>
              </a:spcAft>
              <a:buClr>
                <a:schemeClr val="lt1"/>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387" name="Google Shape;387;p62"/>
          <p:cNvSpPr txBox="1"/>
          <p:nvPr/>
        </p:nvSpPr>
        <p:spPr>
          <a:xfrm>
            <a:off x="8235300" y="632085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3"/>
          <p:cNvSpPr/>
          <p:nvPr/>
        </p:nvSpPr>
        <p:spPr>
          <a:xfrm>
            <a:off x="6528425" y="111750"/>
            <a:ext cx="5112300" cy="640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800" u="none" cap="none" strike="noStrike">
              <a:solidFill>
                <a:srgbClr val="92D050"/>
              </a:solidFill>
              <a:latin typeface="Calibri"/>
              <a:ea typeface="Calibri"/>
              <a:cs typeface="Calibri"/>
              <a:sym typeface="Calibri"/>
            </a:endParaRPr>
          </a:p>
          <a:p>
            <a:pPr indent="0" lvl="0" marL="0" marR="0" rtl="0" algn="l">
              <a:spcBef>
                <a:spcPts val="0"/>
              </a:spcBef>
              <a:spcAft>
                <a:spcPts val="0"/>
              </a:spcAft>
              <a:buNone/>
            </a:pPr>
            <a:r>
              <a:rPr lang="en-US" sz="2800">
                <a:solidFill>
                  <a:srgbClr val="92D050"/>
                </a:solidFill>
                <a:latin typeface="Calibri"/>
                <a:ea typeface="Calibri"/>
                <a:cs typeface="Calibri"/>
                <a:sym typeface="Calibri"/>
              </a:rPr>
              <a:t> </a:t>
            </a:r>
            <a:r>
              <a:rPr lang="en-US" sz="3200">
                <a:solidFill>
                  <a:srgbClr val="262626"/>
                </a:solidFill>
                <a:latin typeface="Calibri"/>
                <a:ea typeface="Calibri"/>
                <a:cs typeface="Calibri"/>
                <a:sym typeface="Calibri"/>
              </a:rPr>
              <a:t>“The OER movement has saved students, parents, schools and governments at least $1 billion dollars.” </a:t>
            </a:r>
            <a:endParaRPr>
              <a:solidFill>
                <a:srgbClr val="262626"/>
              </a:solidFill>
            </a:endParaRPr>
          </a:p>
          <a:p>
            <a:pPr indent="-279400" lvl="0" marL="457200" marR="0" rtl="0" algn="l">
              <a:spcBef>
                <a:spcPts val="0"/>
              </a:spcBef>
              <a:spcAft>
                <a:spcPts val="0"/>
              </a:spcAft>
              <a:buClr>
                <a:schemeClr val="lt1"/>
              </a:buClr>
              <a:buSzPts val="2800"/>
              <a:buFont typeface="Arial"/>
              <a:buNone/>
            </a:pPr>
            <a:r>
              <a:t/>
            </a:r>
            <a:endParaRPr sz="2800">
              <a:solidFill>
                <a:srgbClr val="92D050"/>
              </a:solidFill>
              <a:latin typeface="Calibri"/>
              <a:ea typeface="Calibri"/>
              <a:cs typeface="Calibri"/>
              <a:sym typeface="Calibri"/>
            </a:endParaRPr>
          </a:p>
          <a:p>
            <a:pPr indent="-457200" lvl="1" marL="914400" marR="0" rtl="0" algn="l">
              <a:spcBef>
                <a:spcPts val="0"/>
              </a:spcBef>
              <a:spcAft>
                <a:spcPts val="0"/>
              </a:spcAft>
              <a:buClr>
                <a:srgbClr val="0000FF"/>
              </a:buClr>
              <a:buSzPts val="2400"/>
              <a:buFont typeface="Arial"/>
              <a:buChar char="•"/>
            </a:pPr>
            <a:r>
              <a:rPr b="0" i="0" lang="en-US" sz="2400" u="none" cap="none" strike="noStrike">
                <a:solidFill>
                  <a:srgbClr val="0000FF"/>
                </a:solidFill>
                <a:latin typeface="Calibri"/>
                <a:ea typeface="Calibri"/>
                <a:cs typeface="Calibri"/>
                <a:sym typeface="Calibri"/>
              </a:rPr>
              <a:t>U.S. &amp; Canada Higher Ed: $921,783,169</a:t>
            </a:r>
            <a:endParaRPr>
              <a:solidFill>
                <a:srgbClr val="0000FF"/>
              </a:solidFill>
            </a:endParaRPr>
          </a:p>
          <a:p>
            <a:pPr indent="-457200" lvl="1" marL="914400" marR="0" rtl="0" algn="l">
              <a:spcBef>
                <a:spcPts val="0"/>
              </a:spcBef>
              <a:spcAft>
                <a:spcPts val="0"/>
              </a:spcAft>
              <a:buClr>
                <a:srgbClr val="0000FF"/>
              </a:buClr>
              <a:buSzPts val="2400"/>
              <a:buFont typeface="Arial"/>
              <a:buChar char="•"/>
            </a:pPr>
            <a:r>
              <a:rPr b="0" i="0" lang="en-US" sz="2400" u="none" cap="none" strike="noStrike">
                <a:solidFill>
                  <a:srgbClr val="0000FF"/>
                </a:solidFill>
                <a:latin typeface="Calibri"/>
                <a:ea typeface="Calibri"/>
                <a:cs typeface="Calibri"/>
                <a:sym typeface="Calibri"/>
              </a:rPr>
              <a:t>U.S. &amp; Canada K-12: $45,051,066</a:t>
            </a:r>
            <a:endParaRPr>
              <a:solidFill>
                <a:srgbClr val="0000FF"/>
              </a:solidFill>
            </a:endParaRPr>
          </a:p>
          <a:p>
            <a:pPr indent="-457200" lvl="1" marL="914400" marR="0" rtl="0" algn="l">
              <a:spcBef>
                <a:spcPts val="0"/>
              </a:spcBef>
              <a:spcAft>
                <a:spcPts val="0"/>
              </a:spcAft>
              <a:buClr>
                <a:srgbClr val="0000FF"/>
              </a:buClr>
              <a:buSzPts val="2400"/>
              <a:buFont typeface="Arial"/>
              <a:buChar char="•"/>
            </a:pPr>
            <a:r>
              <a:rPr b="0" i="0" lang="en-US" sz="2400" u="none" cap="none" strike="noStrike">
                <a:solidFill>
                  <a:srgbClr val="0000FF"/>
                </a:solidFill>
                <a:latin typeface="Calibri"/>
                <a:ea typeface="Calibri"/>
                <a:cs typeface="Calibri"/>
                <a:sym typeface="Calibri"/>
              </a:rPr>
              <a:t>International: $38,500,000</a:t>
            </a:r>
            <a:endParaRPr>
              <a:solidFill>
                <a:srgbClr val="0000FF"/>
              </a:solidFill>
            </a:endParaRPr>
          </a:p>
          <a:p>
            <a:pPr indent="-457200" lvl="1" marL="914400" marR="0" rtl="0" algn="l">
              <a:spcBef>
                <a:spcPts val="0"/>
              </a:spcBef>
              <a:spcAft>
                <a:spcPts val="0"/>
              </a:spcAft>
              <a:buClr>
                <a:srgbClr val="0000FF"/>
              </a:buClr>
              <a:buSzPts val="2400"/>
              <a:buFont typeface="Arial"/>
              <a:buChar char="•"/>
            </a:pPr>
            <a:r>
              <a:rPr b="0" i="0" lang="en-US" sz="2400" u="none" cap="none" strike="noStrike">
                <a:solidFill>
                  <a:srgbClr val="0000FF"/>
                </a:solidFill>
                <a:latin typeface="Calibri"/>
                <a:ea typeface="Calibri"/>
                <a:cs typeface="Calibri"/>
                <a:sym typeface="Calibri"/>
              </a:rPr>
              <a:t>Total: $1,005,334,235</a:t>
            </a:r>
            <a:endParaRPr b="0" i="0" sz="24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800"/>
              <a:buFont typeface="Calibri"/>
              <a:buNone/>
            </a:pPr>
            <a:r>
              <a:t/>
            </a:r>
            <a:endParaRPr b="0" i="0" sz="2800" u="none" cap="none" strike="noStrike">
              <a:solidFill>
                <a:srgbClr val="92D05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800"/>
              <a:buFont typeface="Calibri"/>
              <a:buNone/>
            </a:pPr>
            <a:r>
              <a:t/>
            </a:r>
            <a:endParaRPr b="0" i="0" sz="2800" u="none" cap="none" strike="noStrike">
              <a:solidFill>
                <a:srgbClr val="FFFF00"/>
              </a:solidFill>
              <a:latin typeface="Calibri"/>
              <a:ea typeface="Calibri"/>
              <a:cs typeface="Calibri"/>
              <a:sym typeface="Calibri"/>
            </a:endParaRPr>
          </a:p>
        </p:txBody>
      </p:sp>
      <p:pic>
        <p:nvPicPr>
          <p:cNvPr id="394" name="Google Shape;394;p63"/>
          <p:cNvPicPr preferRelativeResize="0"/>
          <p:nvPr/>
        </p:nvPicPr>
        <p:blipFill rotWithShape="1">
          <a:blip r:embed="rId3">
            <a:alphaModFix/>
          </a:blip>
          <a:srcRect b="0" l="0" r="0" t="0"/>
          <a:stretch/>
        </p:blipFill>
        <p:spPr>
          <a:xfrm>
            <a:off x="251179" y="712808"/>
            <a:ext cx="5631427" cy="5631427"/>
          </a:xfrm>
          <a:prstGeom prst="rect">
            <a:avLst/>
          </a:prstGeom>
          <a:noFill/>
          <a:ln>
            <a:noFill/>
          </a:ln>
        </p:spPr>
      </p:pic>
      <p:sp>
        <p:nvSpPr>
          <p:cNvPr id="395" name="Google Shape;395;p63"/>
          <p:cNvSpPr txBox="1"/>
          <p:nvPr/>
        </p:nvSpPr>
        <p:spPr>
          <a:xfrm>
            <a:off x="6991288" y="5882553"/>
            <a:ext cx="4186467"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980000"/>
                </a:solidFill>
                <a:latin typeface="Calibri"/>
                <a:ea typeface="Calibri"/>
                <a:cs typeface="Calibri"/>
                <a:sym typeface="Calibri"/>
              </a:rPr>
              <a:t>Data from SPARCopen.org, 2018</a:t>
            </a:r>
            <a:endParaRPr>
              <a:solidFill>
                <a:srgbClr val="980000"/>
              </a:solidFill>
            </a:endParaRPr>
          </a:p>
        </p:txBody>
      </p:sp>
      <p:sp>
        <p:nvSpPr>
          <p:cNvPr id="396" name="Google Shape;396;p63"/>
          <p:cNvSpPr txBox="1"/>
          <p:nvPr/>
        </p:nvSpPr>
        <p:spPr>
          <a:xfrm>
            <a:off x="8133425" y="6457800"/>
            <a:ext cx="35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00FF"/>
                </a:solidFill>
                <a:latin typeface="Calibri"/>
                <a:ea typeface="Calibri"/>
                <a:cs typeface="Calibri"/>
                <a:sym typeface="Calibri"/>
              </a:rPr>
              <a:t>Slides by Karen Cangialosi [CC BY 4.0 SA] </a:t>
            </a:r>
            <a:endParaRPr>
              <a:solidFill>
                <a:srgbClr val="0000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64"/>
          <p:cNvPicPr preferRelativeResize="0"/>
          <p:nvPr/>
        </p:nvPicPr>
        <p:blipFill rotWithShape="1">
          <a:blip r:embed="rId3">
            <a:alphaModFix/>
          </a:blip>
          <a:srcRect b="3333" l="15986" r="18882" t="16139"/>
          <a:stretch/>
        </p:blipFill>
        <p:spPr>
          <a:xfrm>
            <a:off x="0" y="0"/>
            <a:ext cx="12192000" cy="8386011"/>
          </a:xfrm>
          <a:prstGeom prst="rect">
            <a:avLst/>
          </a:prstGeom>
          <a:noFill/>
          <a:ln>
            <a:noFill/>
          </a:ln>
        </p:spPr>
      </p:pic>
      <p:sp>
        <p:nvSpPr>
          <p:cNvPr id="403" name="Google Shape;403;p64"/>
          <p:cNvSpPr txBox="1"/>
          <p:nvPr/>
        </p:nvSpPr>
        <p:spPr>
          <a:xfrm>
            <a:off x="4764168" y="3517947"/>
            <a:ext cx="6408820" cy="1077218"/>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C000"/>
              </a:buClr>
              <a:buSzPts val="3200"/>
              <a:buFont typeface="Calibri"/>
              <a:buNone/>
            </a:pPr>
            <a:r>
              <a:rPr b="0" i="0" lang="en-US" sz="3200" u="none" cap="none" strike="noStrike">
                <a:solidFill>
                  <a:srgbClr val="FFC000"/>
                </a:solidFill>
                <a:latin typeface="Calibri"/>
                <a:ea typeface="Calibri"/>
                <a:cs typeface="Calibri"/>
                <a:sym typeface="Calibri"/>
              </a:rPr>
              <a:t>Synthesizes results from 36 studies involving 121,168 students.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