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 id="2147483702"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Gill Sans" panose="020B0604020202020204" charset="0"/>
      <p:regular r:id="rId33"/>
      <p:bold r:id="rId34"/>
    </p:embeddedFont>
    <p:embeddedFont>
      <p:font typeface="Lato" panose="020F050202020403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04" autoAdjust="0"/>
  </p:normalViewPr>
  <p:slideViewPr>
    <p:cSldViewPr snapToGrid="0">
      <p:cViewPr varScale="1">
        <p:scale>
          <a:sx n="139" d="100"/>
          <a:sy n="139" d="100"/>
        </p:scale>
        <p:origin x="804" y="126"/>
      </p:cViewPr>
      <p:guideLst>
        <p:guide orient="horz" pos="1620"/>
        <p:guide pos="288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5deba85ff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a:solidFill>
                <a:srgbClr val="FF0000"/>
              </a:solidFill>
            </a:endParaRPr>
          </a:p>
        </p:txBody>
      </p:sp>
      <p:sp>
        <p:nvSpPr>
          <p:cNvPr id="346" name="Google Shape;346;g125deba85ff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2428451c8_2_1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122428451c8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2428451c8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22428451c8_2_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122428451c8_2_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22428451c8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122428451c8_2_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Tracking by concept not by chapter</a:t>
            </a:r>
            <a:endParaRPr/>
          </a:p>
          <a:p>
            <a:pPr marL="0" lvl="0" indent="0" algn="l" rtl="0">
              <a:spcBef>
                <a:spcPts val="0"/>
              </a:spcBef>
              <a:spcAft>
                <a:spcPts val="0"/>
              </a:spcAft>
              <a:buNone/>
            </a:pPr>
            <a:r>
              <a:rPr lang="en"/>
              <a:t>How many conversations revolve around students asking what they need to do to pass the class. </a:t>
            </a:r>
            <a:endParaRPr/>
          </a:p>
        </p:txBody>
      </p:sp>
      <p:sp>
        <p:nvSpPr>
          <p:cNvPr id="437" name="Google Shape;437;g122428451c8_2_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22428451c8_2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g122428451c8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22428451c8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22428451c8_2_1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I think this process applies to both of upgrading and standards based grading?</a:t>
            </a:r>
            <a:endParaRPr/>
          </a:p>
        </p:txBody>
      </p:sp>
      <p:sp>
        <p:nvSpPr>
          <p:cNvPr id="454" name="Google Shape;454;g122428451c8_2_1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22428451c8_2_1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122428451c8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22428451c8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22428451c8_2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Figure out what skills are needed to master each outcome. This is most likely going to be the hardest part of the journey and you will revise as you go through the semester. This is okay</a:t>
            </a:r>
            <a:endParaRPr/>
          </a:p>
          <a:p>
            <a:pPr marL="0" lvl="0" indent="0" algn="l" rtl="0">
              <a:spcBef>
                <a:spcPts val="0"/>
              </a:spcBef>
              <a:spcAft>
                <a:spcPts val="0"/>
              </a:spcAft>
              <a:buNone/>
            </a:pPr>
            <a:r>
              <a:rPr lang="en"/>
              <a:t>Don’t get stuck on terminology. Whatever term works for you and make sense to you so you can explain to students use that term. </a:t>
            </a:r>
            <a:endParaRPr/>
          </a:p>
          <a:p>
            <a:pPr marL="0" lvl="0" indent="0" algn="l" rtl="0">
              <a:spcBef>
                <a:spcPts val="0"/>
              </a:spcBef>
              <a:spcAft>
                <a:spcPts val="0"/>
              </a:spcAft>
              <a:buNone/>
            </a:pPr>
            <a:r>
              <a:rPr lang="en"/>
              <a:t>Explain why I us</a:t>
            </a:r>
            <a:endParaRPr/>
          </a:p>
        </p:txBody>
      </p:sp>
      <p:sp>
        <p:nvSpPr>
          <p:cNvPr id="483" name="Google Shape;483;g122428451c8_2_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22428451c8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22428451c8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22428451c8_2_2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g122428451c8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2428451c8_2_2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g122428451c8_2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22428451c8_2_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122428451c8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2428451c8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122428451c8_2_2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Discuss the differences in these two rubrics and the advantages and disadvantages of each potentially </a:t>
            </a:r>
            <a:endParaRPr/>
          </a:p>
        </p:txBody>
      </p:sp>
      <p:sp>
        <p:nvSpPr>
          <p:cNvPr id="529" name="Google Shape;529;g122428451c8_2_2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22428451c8_2_2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122428451c8_2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2428451c8_2_2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122428451c8_2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22428451c8_7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122428451c8_7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22428451c8_2_29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time allows play Baby steps video </a:t>
            </a:r>
            <a:endParaRPr/>
          </a:p>
        </p:txBody>
      </p:sp>
      <p:sp>
        <p:nvSpPr>
          <p:cNvPr id="572" name="Google Shape;572;g122428451c8_2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22428451c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22428451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going through quotes ask attendees to think through each of them and decide if they ring true for how they approach grading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2428451c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22428451c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2428451c8_1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122428451c8_1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b4a0f646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11b4a0f646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2428451c8_1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122428451c8_1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22428451c8_7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122428451c8_7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2428451c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22428451c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9159" algn="l" rtl="0">
              <a:lnSpc>
                <a:spcPct val="115000"/>
              </a:lnSpc>
              <a:spcBef>
                <a:spcPts val="0"/>
              </a:spcBef>
              <a:spcAft>
                <a:spcPts val="1000"/>
              </a:spcAft>
              <a:buClr>
                <a:schemeClr val="lt1"/>
              </a:buClr>
              <a:buSzPts val="1899"/>
              <a:buChar char="●"/>
            </a:pPr>
            <a:r>
              <a:rPr lang="en" sz="1898">
                <a:solidFill>
                  <a:schemeClr val="dk1"/>
                </a:solidFill>
              </a:rPr>
              <a:t>Students must take risks and revealing mistakes for teachers to help them BUT this only works if students trust teachers enough to </a:t>
            </a:r>
            <a:r>
              <a:rPr lang="en" sz="1898">
                <a:solidFill>
                  <a:schemeClr val="lt1"/>
                </a:solidFill>
              </a:rPr>
              <a:t>make mistakes.​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088684" y="603389"/>
            <a:ext cx="7202456" cy="78692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6"/>
          <p:cNvSpPr txBox="1">
            <a:spLocks noGrp="1"/>
          </p:cNvSpPr>
          <p:nvPr>
            <p:ph type="body" idx="1"/>
          </p:nvPr>
        </p:nvSpPr>
        <p:spPr>
          <a:xfrm>
            <a:off x="1088684" y="1511799"/>
            <a:ext cx="7202456" cy="258796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82" name="Google Shape;82;p16"/>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6"/>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6"/>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85" name="Google Shape;85;p16"/>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1088684" y="603389"/>
            <a:ext cx="7202456" cy="78692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 name="Google Shape;149;p25"/>
          <p:cNvSpPr txBox="1">
            <a:spLocks noGrp="1"/>
          </p:cNvSpPr>
          <p:nvPr>
            <p:ph type="body" idx="1"/>
          </p:nvPr>
        </p:nvSpPr>
        <p:spPr>
          <a:xfrm rot="5400000">
            <a:off x="3395932" y="-795449"/>
            <a:ext cx="2587960" cy="7202456"/>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50" name="Google Shape;150;p25"/>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25"/>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25"/>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53" name="Google Shape;153;p25"/>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rot="5400000">
            <a:off x="5937778" y="1740785"/>
            <a:ext cx="3494917" cy="1211807"/>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 name="Google Shape;156;p26"/>
          <p:cNvSpPr txBox="1">
            <a:spLocks noGrp="1"/>
          </p:cNvSpPr>
          <p:nvPr>
            <p:ph type="body" idx="1"/>
          </p:nvPr>
        </p:nvSpPr>
        <p:spPr>
          <a:xfrm rot="5400000">
            <a:off x="2271857" y="-589123"/>
            <a:ext cx="3494917" cy="5871623"/>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57" name="Google Shape;157;p26"/>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8" name="Google Shape;158;p26"/>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26"/>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60" name="Google Shape;160;p26"/>
          <p:cNvCxnSpPr/>
          <p:nvPr/>
        </p:nvCxnSpPr>
        <p:spPr>
          <a:xfrm>
            <a:off x="7079333" y="599230"/>
            <a:ext cx="0" cy="349491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0" name="Google Shape;170;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1" name="Google Shape;171;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3"/>
        <p:cNvGrpSpPr/>
        <p:nvPr/>
      </p:nvGrpSpPr>
      <p:grpSpPr>
        <a:xfrm>
          <a:off x="0" y="0"/>
          <a:ext cx="0" cy="0"/>
          <a:chOff x="0" y="0"/>
          <a:chExt cx="0" cy="0"/>
        </a:xfrm>
      </p:grpSpPr>
      <p:sp>
        <p:nvSpPr>
          <p:cNvPr id="174" name="Google Shape;174;p2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2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6" name="Google Shape;17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7" name="Google Shape;17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8" name="Google Shape;17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 name="Google Shape;181;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2" name="Google Shape;182;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4" name="Google Shape;184;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 name="Google Shape;187;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 name="Google Shape;188;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 name="Google Shape;189;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0" name="Google Shape;190;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4" name="Google Shape;194;p3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95" name="Google Shape;195;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 name="Google Shape;196;p3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97" name="Google Shape;197;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 name="Google Shape;198;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9" name="Google Shape;199;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0" name="Google Shape;200;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 name="Google Shape;203;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4" name="Google Shape;204;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8" name="Google Shape;208;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9" name="Google Shape;209;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2" name="Google Shape;212;p3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13" name="Google Shape;213;p3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14" name="Google Shape;214;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5" name="Google Shape;215;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1813334" y="601723"/>
            <a:ext cx="6477805" cy="1906073"/>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dk1"/>
              </a:buClr>
              <a:buSzPts val="5000"/>
              <a:buFont typeface="Gill Sans"/>
              <a:buNone/>
              <a:defRPr sz="5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7"/>
          <p:cNvSpPr txBox="1">
            <a:spLocks noGrp="1"/>
          </p:cNvSpPr>
          <p:nvPr>
            <p:ph type="subTitle" idx="1"/>
          </p:nvPr>
        </p:nvSpPr>
        <p:spPr>
          <a:xfrm>
            <a:off x="1813335" y="2648403"/>
            <a:ext cx="6477804" cy="733216"/>
          </a:xfrm>
          <a:prstGeom prst="rect">
            <a:avLst/>
          </a:prstGeom>
          <a:noFill/>
          <a:ln>
            <a:noFill/>
          </a:ln>
        </p:spPr>
        <p:txBody>
          <a:bodyPr spcFirstLastPara="1" wrap="square" lIns="68575" tIns="68575" rIns="68575" bIns="68575" anchor="t" anchorCtr="0">
            <a:normAutofit/>
          </a:bodyPr>
          <a:lstStyle>
            <a:lvl1pPr lvl="0" algn="l">
              <a:lnSpc>
                <a:spcPct val="120000"/>
              </a:lnSpc>
              <a:spcBef>
                <a:spcPts val="800"/>
              </a:spcBef>
              <a:spcAft>
                <a:spcPts val="0"/>
              </a:spcAft>
              <a:buSzPts val="1400"/>
              <a:buNone/>
              <a:defRPr sz="1400" b="0" cap="none">
                <a:solidFill>
                  <a:schemeClr val="dk1"/>
                </a:solidFill>
              </a:defRPr>
            </a:lvl1pPr>
            <a:lvl2pPr lvl="1" algn="ctr">
              <a:lnSpc>
                <a:spcPct val="120000"/>
              </a:lnSpc>
              <a:spcBef>
                <a:spcPts val="400"/>
              </a:spcBef>
              <a:spcAft>
                <a:spcPts val="0"/>
              </a:spcAft>
              <a:buSzPts val="1400"/>
              <a:buNone/>
              <a:defRPr sz="1400"/>
            </a:lvl2pPr>
            <a:lvl3pPr lvl="2" algn="ctr">
              <a:lnSpc>
                <a:spcPct val="120000"/>
              </a:lnSpc>
              <a:spcBef>
                <a:spcPts val="400"/>
              </a:spcBef>
              <a:spcAft>
                <a:spcPts val="0"/>
              </a:spcAft>
              <a:buSzPts val="1400"/>
              <a:buNone/>
              <a:defRPr sz="1400"/>
            </a:lvl3pPr>
            <a:lvl4pPr lvl="3" algn="ctr">
              <a:lnSpc>
                <a:spcPct val="120000"/>
              </a:lnSpc>
              <a:spcBef>
                <a:spcPts val="400"/>
              </a:spcBef>
              <a:spcAft>
                <a:spcPts val="0"/>
              </a:spcAft>
              <a:buSzPts val="1200"/>
              <a:buNone/>
              <a:defRPr sz="1200"/>
            </a:lvl4pPr>
            <a:lvl5pPr lvl="4" algn="ctr">
              <a:lnSpc>
                <a:spcPct val="120000"/>
              </a:lnSpc>
              <a:spcBef>
                <a:spcPts val="400"/>
              </a:spcBef>
              <a:spcAft>
                <a:spcPts val="0"/>
              </a:spcAft>
              <a:buSzPts val="1200"/>
              <a:buNone/>
              <a:defRPr sz="1200"/>
            </a:lvl5pPr>
            <a:lvl6pPr lvl="5" algn="ctr">
              <a:lnSpc>
                <a:spcPct val="120000"/>
              </a:lnSpc>
              <a:spcBef>
                <a:spcPts val="400"/>
              </a:spcBef>
              <a:spcAft>
                <a:spcPts val="0"/>
              </a:spcAft>
              <a:buSzPts val="1200"/>
              <a:buNone/>
              <a:defRPr sz="1200"/>
            </a:lvl6pPr>
            <a:lvl7pPr lvl="6" algn="ctr">
              <a:lnSpc>
                <a:spcPct val="120000"/>
              </a:lnSpc>
              <a:spcBef>
                <a:spcPts val="400"/>
              </a:spcBef>
              <a:spcAft>
                <a:spcPts val="0"/>
              </a:spcAft>
              <a:buSzPts val="1200"/>
              <a:buNone/>
              <a:defRPr sz="1200"/>
            </a:lvl7pPr>
            <a:lvl8pPr lvl="7" algn="ctr">
              <a:lnSpc>
                <a:spcPct val="120000"/>
              </a:lnSpc>
              <a:spcBef>
                <a:spcPts val="400"/>
              </a:spcBef>
              <a:spcAft>
                <a:spcPts val="0"/>
              </a:spcAft>
              <a:buSzPts val="1200"/>
              <a:buNone/>
              <a:defRPr sz="1200"/>
            </a:lvl8pPr>
            <a:lvl9pPr lvl="8" algn="ctr">
              <a:lnSpc>
                <a:spcPct val="120000"/>
              </a:lnSpc>
              <a:spcBef>
                <a:spcPts val="400"/>
              </a:spcBef>
              <a:spcAft>
                <a:spcPts val="0"/>
              </a:spcAft>
              <a:buSzPts val="1200"/>
              <a:buNone/>
              <a:defRPr sz="1200"/>
            </a:lvl9pPr>
          </a:lstStyle>
          <a:p>
            <a:endParaRPr/>
          </a:p>
        </p:txBody>
      </p:sp>
      <p:sp>
        <p:nvSpPr>
          <p:cNvPr id="89" name="Google Shape;89;p17"/>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7"/>
          <p:cNvSpPr txBox="1">
            <a:spLocks noGrp="1"/>
          </p:cNvSpPr>
          <p:nvPr>
            <p:ph type="ftr" idx="11"/>
          </p:nvPr>
        </p:nvSpPr>
        <p:spPr>
          <a:xfrm>
            <a:off x="1812375" y="246980"/>
            <a:ext cx="3730436"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7"/>
          <p:cNvSpPr txBox="1">
            <a:spLocks noGrp="1"/>
          </p:cNvSpPr>
          <p:nvPr>
            <p:ph type="sldNum" idx="12"/>
          </p:nvPr>
        </p:nvSpPr>
        <p:spPr>
          <a:xfrm>
            <a:off x="1078248"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92" name="Google Shape;92;p17"/>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9" name="Google Shape;219;p36"/>
          <p:cNvSpPr>
            <a:spLocks noGrp="1"/>
          </p:cNvSpPr>
          <p:nvPr>
            <p:ph type="pic" idx="2"/>
          </p:nvPr>
        </p:nvSpPr>
        <p:spPr>
          <a:xfrm>
            <a:off x="3887391" y="740569"/>
            <a:ext cx="4629300" cy="3655200"/>
          </a:xfrm>
          <a:prstGeom prst="rect">
            <a:avLst/>
          </a:prstGeom>
          <a:noFill/>
          <a:ln>
            <a:noFill/>
          </a:ln>
        </p:spPr>
      </p:sp>
      <p:sp>
        <p:nvSpPr>
          <p:cNvPr id="220" name="Google Shape;220;p3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21" name="Google Shape;221;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 name="Google Shape;226;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7" name="Google Shape;227;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8" name="Google Shape;228;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9" name="Google Shape;229;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2" name="Google Shape;232;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 name="Google Shape;233;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4" name="Google Shape;234;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6626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41"/>
        <p:cNvGrpSpPr/>
        <p:nvPr/>
      </p:nvGrpSpPr>
      <p:grpSpPr>
        <a:xfrm>
          <a:off x="0" y="0"/>
          <a:ext cx="0" cy="0"/>
          <a:chOff x="0" y="0"/>
          <a:chExt cx="0" cy="0"/>
        </a:xfrm>
      </p:grpSpPr>
      <p:sp>
        <p:nvSpPr>
          <p:cNvPr id="242" name="Google Shape;242;p40"/>
          <p:cNvSpPr/>
          <p:nvPr/>
        </p:nvSpPr>
        <p:spPr>
          <a:xfrm>
            <a:off x="892142" y="-15882"/>
            <a:ext cx="7605900" cy="1409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43" name="Google Shape;243;p40"/>
          <p:cNvCxnSpPr/>
          <p:nvPr/>
        </p:nvCxnSpPr>
        <p:spPr>
          <a:xfrm>
            <a:off x="892142" y="1394708"/>
            <a:ext cx="7605900" cy="0"/>
          </a:xfrm>
          <a:prstGeom prst="straightConnector1">
            <a:avLst/>
          </a:prstGeom>
          <a:noFill/>
          <a:ln w="31750" cap="flat" cmpd="sng">
            <a:solidFill>
              <a:schemeClr val="accent1"/>
            </a:solidFill>
            <a:prstDash val="solid"/>
            <a:round/>
            <a:headEnd type="none" w="sm" len="sm"/>
            <a:tailEnd type="none" w="sm" len="sm"/>
          </a:ln>
        </p:spPr>
      </p:cxnSp>
      <p:sp>
        <p:nvSpPr>
          <p:cNvPr id="244" name="Google Shape;244;p40"/>
          <p:cNvSpPr txBox="1">
            <a:spLocks noGrp="1"/>
          </p:cNvSpPr>
          <p:nvPr>
            <p:ph type="title"/>
          </p:nvPr>
        </p:nvSpPr>
        <p:spPr>
          <a:xfrm>
            <a:off x="1088686" y="606227"/>
            <a:ext cx="7202400" cy="669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5" name="Google Shape;245;p40"/>
          <p:cNvSpPr txBox="1">
            <a:spLocks noGrp="1"/>
          </p:cNvSpPr>
          <p:nvPr>
            <p:ph type="body" idx="1"/>
          </p:nvPr>
        </p:nvSpPr>
        <p:spPr>
          <a:xfrm>
            <a:off x="1088686" y="1511801"/>
            <a:ext cx="7202400" cy="30294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46" name="Google Shape;246;p40"/>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7" name="Google Shape;247;p40"/>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48"/>
        <p:cNvGrpSpPr/>
        <p:nvPr/>
      </p:nvGrpSpPr>
      <p:grpSpPr>
        <a:xfrm>
          <a:off x="0" y="0"/>
          <a:ext cx="0" cy="0"/>
          <a:chOff x="0" y="0"/>
          <a:chExt cx="0" cy="0"/>
        </a:xfrm>
      </p:grpSpPr>
      <p:pic>
        <p:nvPicPr>
          <p:cNvPr id="249" name="Google Shape;249;p41"/>
          <p:cNvPicPr preferRelativeResize="0"/>
          <p:nvPr/>
        </p:nvPicPr>
        <p:blipFill rotWithShape="1">
          <a:blip r:embed="rId2">
            <a:alphaModFix/>
          </a:blip>
          <a:srcRect/>
          <a:stretch/>
        </p:blipFill>
        <p:spPr>
          <a:xfrm>
            <a:off x="0" y="1149003"/>
            <a:ext cx="6858000" cy="2743200"/>
          </a:xfrm>
          <a:prstGeom prst="rect">
            <a:avLst/>
          </a:prstGeom>
          <a:noFill/>
          <a:ln>
            <a:noFill/>
          </a:ln>
        </p:spPr>
      </p:pic>
      <p:sp>
        <p:nvSpPr>
          <p:cNvPr id="250" name="Google Shape;250;p41"/>
          <p:cNvSpPr txBox="1">
            <a:spLocks noGrp="1"/>
          </p:cNvSpPr>
          <p:nvPr>
            <p:ph type="ctrTitle"/>
          </p:nvPr>
        </p:nvSpPr>
        <p:spPr>
          <a:xfrm>
            <a:off x="1813336" y="2598420"/>
            <a:ext cx="6477900" cy="11538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41"/>
          <p:cNvSpPr txBox="1">
            <a:spLocks noGrp="1"/>
          </p:cNvSpPr>
          <p:nvPr>
            <p:ph type="subTitle" idx="1"/>
          </p:nvPr>
        </p:nvSpPr>
        <p:spPr>
          <a:xfrm>
            <a:off x="1813335" y="3892203"/>
            <a:ext cx="6477900" cy="733200"/>
          </a:xfrm>
          <a:prstGeom prst="rect">
            <a:avLst/>
          </a:prstGeom>
          <a:noFill/>
          <a:ln>
            <a:noFill/>
          </a:ln>
        </p:spPr>
        <p:txBody>
          <a:bodyPr spcFirstLastPara="1" wrap="square" lIns="91425" tIns="91425" rIns="91425" bIns="91425" anchor="t" anchorCtr="0">
            <a:norm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252" name="Google Shape;252;p41"/>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253" name="Google Shape;253;p41"/>
          <p:cNvPicPr preferRelativeResize="0"/>
          <p:nvPr/>
        </p:nvPicPr>
        <p:blipFill rotWithShape="1">
          <a:blip r:embed="rId3">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1088686" y="171051"/>
            <a:ext cx="7202400" cy="673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 name="Google Shape;256;p42"/>
          <p:cNvSpPr txBox="1">
            <a:spLocks noGrp="1"/>
          </p:cNvSpPr>
          <p:nvPr>
            <p:ph type="body" idx="1"/>
          </p:nvPr>
        </p:nvSpPr>
        <p:spPr>
          <a:xfrm>
            <a:off x="1088686" y="1511799"/>
            <a:ext cx="7202400" cy="30297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57" name="Google Shape;257;p42"/>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8" name="Google Shape;258;p42"/>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59" name="Google Shape;259;p42"/>
          <p:cNvCxnSpPr/>
          <p:nvPr/>
        </p:nvCxnSpPr>
        <p:spPr>
          <a:xfrm>
            <a:off x="1088686" y="107994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43"/>
          <p:cNvSpPr/>
          <p:nvPr/>
        </p:nvSpPr>
        <p:spPr>
          <a:xfrm>
            <a:off x="897905" y="0"/>
            <a:ext cx="6840000" cy="2852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62" name="Google Shape;262;p43"/>
          <p:cNvCxnSpPr/>
          <p:nvPr/>
        </p:nvCxnSpPr>
        <p:spPr>
          <a:xfrm>
            <a:off x="892142" y="2862224"/>
            <a:ext cx="6845700" cy="0"/>
          </a:xfrm>
          <a:prstGeom prst="straightConnector1">
            <a:avLst/>
          </a:prstGeom>
          <a:noFill/>
          <a:ln w="31750" cap="flat" cmpd="sng">
            <a:solidFill>
              <a:schemeClr val="accent1"/>
            </a:solidFill>
            <a:prstDash val="solid"/>
            <a:round/>
            <a:headEnd type="none" w="sm" len="sm"/>
            <a:tailEnd type="none" w="sm" len="sm"/>
          </a:ln>
        </p:spPr>
      </p:cxnSp>
      <p:sp>
        <p:nvSpPr>
          <p:cNvPr id="263" name="Google Shape;263;p43"/>
          <p:cNvSpPr txBox="1">
            <a:spLocks noGrp="1"/>
          </p:cNvSpPr>
          <p:nvPr>
            <p:ph type="title"/>
          </p:nvPr>
        </p:nvSpPr>
        <p:spPr>
          <a:xfrm>
            <a:off x="1090680" y="1626126"/>
            <a:ext cx="6482400" cy="1107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4" name="Google Shape;264;p43"/>
          <p:cNvSpPr txBox="1">
            <a:spLocks noGrp="1"/>
          </p:cNvSpPr>
          <p:nvPr>
            <p:ph type="body" idx="1"/>
          </p:nvPr>
        </p:nvSpPr>
        <p:spPr>
          <a:xfrm>
            <a:off x="1090680" y="2854649"/>
            <a:ext cx="6472800" cy="759600"/>
          </a:xfrm>
          <a:prstGeom prst="rect">
            <a:avLst/>
          </a:prstGeom>
          <a:noFill/>
          <a:ln>
            <a:noFill/>
          </a:ln>
        </p:spPr>
        <p:txBody>
          <a:bodyPr spcFirstLastPara="1" wrap="square" lIns="91425" tIns="91425" rIns="91425" bIns="45700" anchor="t" anchorCtr="0">
            <a:norm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350"/>
              <a:buNone/>
              <a:defRPr sz="1350">
                <a:solidFill>
                  <a:srgbClr val="8891AA"/>
                </a:solidFill>
              </a:defRPr>
            </a:lvl2pPr>
            <a:lvl3pPr marL="1371600" lvl="2" indent="-228600" algn="l" rtl="0">
              <a:lnSpc>
                <a:spcPct val="120000"/>
              </a:lnSpc>
              <a:spcBef>
                <a:spcPts val="375"/>
              </a:spcBef>
              <a:spcAft>
                <a:spcPts val="0"/>
              </a:spcAft>
              <a:buSzPts val="1350"/>
              <a:buNone/>
              <a:defRPr sz="1350">
                <a:solidFill>
                  <a:srgbClr val="8891AA"/>
                </a:solidFill>
              </a:defRPr>
            </a:lvl3pPr>
            <a:lvl4pPr marL="1828800" lvl="3" indent="-228600" algn="l" rtl="0">
              <a:lnSpc>
                <a:spcPct val="120000"/>
              </a:lnSpc>
              <a:spcBef>
                <a:spcPts val="375"/>
              </a:spcBef>
              <a:spcAft>
                <a:spcPts val="0"/>
              </a:spcAft>
              <a:buSzPts val="1200"/>
              <a:buNone/>
              <a:defRPr sz="1200">
                <a:solidFill>
                  <a:srgbClr val="8891AA"/>
                </a:solidFill>
              </a:defRPr>
            </a:lvl4pPr>
            <a:lvl5pPr marL="2286000" lvl="4" indent="-228600" algn="l" rtl="0">
              <a:lnSpc>
                <a:spcPct val="120000"/>
              </a:lnSpc>
              <a:spcBef>
                <a:spcPts val="375"/>
              </a:spcBef>
              <a:spcAft>
                <a:spcPts val="0"/>
              </a:spcAft>
              <a:buSzPts val="1200"/>
              <a:buNone/>
              <a:defRPr sz="1200">
                <a:solidFill>
                  <a:srgbClr val="8891AA"/>
                </a:solidFill>
              </a:defRPr>
            </a:lvl5pPr>
            <a:lvl6pPr marL="2743200" lvl="5" indent="-228600" algn="l" rtl="0">
              <a:lnSpc>
                <a:spcPct val="120000"/>
              </a:lnSpc>
              <a:spcBef>
                <a:spcPts val="375"/>
              </a:spcBef>
              <a:spcAft>
                <a:spcPts val="0"/>
              </a:spcAft>
              <a:buSzPts val="1200"/>
              <a:buNone/>
              <a:defRPr sz="1200">
                <a:solidFill>
                  <a:srgbClr val="8891AA"/>
                </a:solidFill>
              </a:defRPr>
            </a:lvl6pPr>
            <a:lvl7pPr marL="3200400" lvl="6" indent="-228600" algn="l" rtl="0">
              <a:lnSpc>
                <a:spcPct val="120000"/>
              </a:lnSpc>
              <a:spcBef>
                <a:spcPts val="375"/>
              </a:spcBef>
              <a:spcAft>
                <a:spcPts val="0"/>
              </a:spcAft>
              <a:buSzPts val="1200"/>
              <a:buNone/>
              <a:defRPr sz="1200">
                <a:solidFill>
                  <a:srgbClr val="8891AA"/>
                </a:solidFill>
              </a:defRPr>
            </a:lvl7pPr>
            <a:lvl8pPr marL="3657600" lvl="7" indent="-228600" algn="l" rtl="0">
              <a:lnSpc>
                <a:spcPct val="120000"/>
              </a:lnSpc>
              <a:spcBef>
                <a:spcPts val="375"/>
              </a:spcBef>
              <a:spcAft>
                <a:spcPts val="0"/>
              </a:spcAft>
              <a:buSzPts val="1200"/>
              <a:buNone/>
              <a:defRPr sz="1200">
                <a:solidFill>
                  <a:srgbClr val="8891AA"/>
                </a:solidFill>
              </a:defRPr>
            </a:lvl8pPr>
            <a:lvl9pPr marL="4114800" lvl="8" indent="-228600" algn="l" rtl="0">
              <a:lnSpc>
                <a:spcPct val="120000"/>
              </a:lnSpc>
              <a:spcBef>
                <a:spcPts val="375"/>
              </a:spcBef>
              <a:spcAft>
                <a:spcPts val="0"/>
              </a:spcAft>
              <a:buSzPts val="1200"/>
              <a:buNone/>
              <a:defRPr sz="1200">
                <a:solidFill>
                  <a:srgbClr val="8891AA"/>
                </a:solidFill>
              </a:defRPr>
            </a:lvl9pPr>
          </a:lstStyle>
          <a:p>
            <a:endParaRPr/>
          </a:p>
        </p:txBody>
      </p:sp>
      <p:sp>
        <p:nvSpPr>
          <p:cNvPr id="265" name="Google Shape;265;p4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6" name="Google Shape;266;p4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7"/>
        <p:cNvGrpSpPr/>
        <p:nvPr/>
      </p:nvGrpSpPr>
      <p:grpSpPr>
        <a:xfrm>
          <a:off x="0" y="0"/>
          <a:ext cx="0" cy="0"/>
          <a:chOff x="0" y="0"/>
          <a:chExt cx="0" cy="0"/>
        </a:xfrm>
      </p:grpSpPr>
      <p:sp>
        <p:nvSpPr>
          <p:cNvPr id="268" name="Google Shape;268;p44"/>
          <p:cNvSpPr txBox="1">
            <a:spLocks noGrp="1"/>
          </p:cNvSpPr>
          <p:nvPr>
            <p:ph type="body" idx="1"/>
          </p:nvPr>
        </p:nvSpPr>
        <p:spPr>
          <a:xfrm>
            <a:off x="1088686" y="1511799"/>
            <a:ext cx="7202400" cy="30297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sz="2800">
                <a:solidFill>
                  <a:schemeClr val="dk2"/>
                </a:solidFill>
                <a:latin typeface="Arial"/>
                <a:ea typeface="Arial"/>
                <a:cs typeface="Arial"/>
                <a:sym typeface="Arial"/>
              </a:defRPr>
            </a:lvl1pPr>
            <a:lvl2pPr marL="914400" lvl="1" indent="-381000" algn="l" rtl="0">
              <a:lnSpc>
                <a:spcPct val="120000"/>
              </a:lnSpc>
              <a:spcBef>
                <a:spcPts val="375"/>
              </a:spcBef>
              <a:spcAft>
                <a:spcPts val="0"/>
              </a:spcAft>
              <a:buSzPts val="2400"/>
              <a:buChar char="•"/>
              <a:defRPr sz="2800">
                <a:solidFill>
                  <a:schemeClr val="dk2"/>
                </a:solidFill>
                <a:latin typeface="Arial"/>
                <a:ea typeface="Arial"/>
                <a:cs typeface="Arial"/>
                <a:sym typeface="Aria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69" name="Google Shape;269;p44"/>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Clr>
                <a:srgbClr val="8891AA"/>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
        <p:nvSpPr>
          <p:cNvPr id="270" name="Google Shape;270;p44"/>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cxnSp>
        <p:nvCxnSpPr>
          <p:cNvPr id="271" name="Google Shape;271;p44"/>
          <p:cNvCxnSpPr/>
          <p:nvPr/>
        </p:nvCxnSpPr>
        <p:spPr>
          <a:xfrm>
            <a:off x="1088686" y="1089774"/>
            <a:ext cx="7202400" cy="0"/>
          </a:xfrm>
          <a:prstGeom prst="straightConnector1">
            <a:avLst/>
          </a:prstGeom>
          <a:noFill/>
          <a:ln w="31750" cap="flat" cmpd="sng">
            <a:solidFill>
              <a:schemeClr val="accent1"/>
            </a:solidFill>
            <a:prstDash val="solid"/>
            <a:round/>
            <a:headEnd type="none" w="sm" len="sm"/>
            <a:tailEnd type="none" w="sm" len="sm"/>
          </a:ln>
        </p:spPr>
      </p:cxnSp>
      <p:sp>
        <p:nvSpPr>
          <p:cNvPr id="272" name="Google Shape;272;p44"/>
          <p:cNvSpPr txBox="1">
            <a:spLocks noGrp="1"/>
          </p:cNvSpPr>
          <p:nvPr>
            <p:ph type="title"/>
          </p:nvPr>
        </p:nvSpPr>
        <p:spPr>
          <a:xfrm>
            <a:off x="1088686" y="143594"/>
            <a:ext cx="7202400" cy="78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chemeClr val="dk1"/>
              </a:buClr>
              <a:buSzPts val="2800"/>
              <a:buFont typeface="Arial"/>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75" name="Google Shape;275;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20000"/>
              </a:lnSpc>
              <a:spcBef>
                <a:spcPts val="0"/>
              </a:spcBef>
              <a:spcAft>
                <a:spcPts val="0"/>
              </a:spcAft>
              <a:buSzPts val="1800"/>
              <a:buChar char="●"/>
              <a:defRPr/>
            </a:lvl1pPr>
            <a:lvl2pPr marL="914400" lvl="1" indent="-317500" algn="l" rtl="0">
              <a:lnSpc>
                <a:spcPct val="120000"/>
              </a:lnSpc>
              <a:spcBef>
                <a:spcPts val="1600"/>
              </a:spcBef>
              <a:spcAft>
                <a:spcPts val="0"/>
              </a:spcAft>
              <a:buSzPts val="1400"/>
              <a:buChar char="○"/>
              <a:defRPr/>
            </a:lvl2pPr>
            <a:lvl3pPr marL="1371600" lvl="2" indent="-317500" algn="l" rtl="0">
              <a:lnSpc>
                <a:spcPct val="120000"/>
              </a:lnSpc>
              <a:spcBef>
                <a:spcPts val="1600"/>
              </a:spcBef>
              <a:spcAft>
                <a:spcPts val="0"/>
              </a:spcAft>
              <a:buSzPts val="1400"/>
              <a:buChar char="■"/>
              <a:defRPr/>
            </a:lvl3pPr>
            <a:lvl4pPr marL="1828800" lvl="3" indent="-317500" algn="l" rtl="0">
              <a:lnSpc>
                <a:spcPct val="120000"/>
              </a:lnSpc>
              <a:spcBef>
                <a:spcPts val="1600"/>
              </a:spcBef>
              <a:spcAft>
                <a:spcPts val="0"/>
              </a:spcAft>
              <a:buSzPts val="1400"/>
              <a:buChar char="●"/>
              <a:defRPr/>
            </a:lvl4pPr>
            <a:lvl5pPr marL="2286000" lvl="4" indent="-317500" algn="l" rtl="0">
              <a:lnSpc>
                <a:spcPct val="120000"/>
              </a:lnSpc>
              <a:spcBef>
                <a:spcPts val="1600"/>
              </a:spcBef>
              <a:spcAft>
                <a:spcPts val="0"/>
              </a:spcAft>
              <a:buSzPts val="1400"/>
              <a:buChar char="○"/>
              <a:defRPr/>
            </a:lvl5pPr>
            <a:lvl6pPr marL="2743200" lvl="5" indent="-317500" algn="l" rtl="0">
              <a:lnSpc>
                <a:spcPct val="120000"/>
              </a:lnSpc>
              <a:spcBef>
                <a:spcPts val="1600"/>
              </a:spcBef>
              <a:spcAft>
                <a:spcPts val="0"/>
              </a:spcAft>
              <a:buSzPts val="1400"/>
              <a:buChar char="■"/>
              <a:defRPr/>
            </a:lvl6pPr>
            <a:lvl7pPr marL="3200400" lvl="6" indent="-317500" algn="l" rtl="0">
              <a:lnSpc>
                <a:spcPct val="120000"/>
              </a:lnSpc>
              <a:spcBef>
                <a:spcPts val="1600"/>
              </a:spcBef>
              <a:spcAft>
                <a:spcPts val="0"/>
              </a:spcAft>
              <a:buSzPts val="1400"/>
              <a:buChar char="●"/>
              <a:defRPr/>
            </a:lvl7pPr>
            <a:lvl8pPr marL="3657600" lvl="7" indent="-317500" algn="l" rtl="0">
              <a:lnSpc>
                <a:spcPct val="120000"/>
              </a:lnSpc>
              <a:spcBef>
                <a:spcPts val="1600"/>
              </a:spcBef>
              <a:spcAft>
                <a:spcPts val="0"/>
              </a:spcAft>
              <a:buSzPts val="1400"/>
              <a:buChar char="○"/>
              <a:defRPr/>
            </a:lvl8pPr>
            <a:lvl9pPr marL="4114800" lvl="8" indent="-317500" algn="l" rtl="0">
              <a:lnSpc>
                <a:spcPct val="120000"/>
              </a:lnSpc>
              <a:spcBef>
                <a:spcPts val="1600"/>
              </a:spcBef>
              <a:spcAft>
                <a:spcPts val="1600"/>
              </a:spcAft>
              <a:buSzPts val="1400"/>
              <a:buChar char="■"/>
              <a:defRPr/>
            </a:lvl9pPr>
          </a:lstStyle>
          <a:p>
            <a:endParaRPr/>
          </a:p>
        </p:txBody>
      </p:sp>
      <p:sp>
        <p:nvSpPr>
          <p:cNvPr id="276" name="Google Shape;276;p4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90679" y="1317097"/>
            <a:ext cx="6482366" cy="141596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8"/>
          <p:cNvSpPr txBox="1">
            <a:spLocks noGrp="1"/>
          </p:cNvSpPr>
          <p:nvPr>
            <p:ph type="body" idx="1"/>
          </p:nvPr>
        </p:nvSpPr>
        <p:spPr>
          <a:xfrm>
            <a:off x="1090679" y="2854646"/>
            <a:ext cx="6472835" cy="759697"/>
          </a:xfrm>
          <a:prstGeom prst="rect">
            <a:avLst/>
          </a:prstGeom>
          <a:noFill/>
          <a:ln>
            <a:noFill/>
          </a:ln>
        </p:spPr>
        <p:txBody>
          <a:bodyPr spcFirstLastPara="1" wrap="square" lIns="68575" tIns="68575" rIns="68575" bIns="34275" anchor="t" anchorCtr="0">
            <a:normAutofit/>
          </a:bodyPr>
          <a:lstStyle>
            <a:lvl1pPr marL="457200" lvl="0" indent="-228600" algn="l">
              <a:lnSpc>
                <a:spcPct val="120000"/>
              </a:lnSpc>
              <a:spcBef>
                <a:spcPts val="800"/>
              </a:spcBef>
              <a:spcAft>
                <a:spcPts val="0"/>
              </a:spcAft>
              <a:buSzPts val="1400"/>
              <a:buNone/>
              <a:defRPr sz="1400">
                <a:solidFill>
                  <a:schemeClr val="dk1"/>
                </a:solidFill>
              </a:defRPr>
            </a:lvl1pPr>
            <a:lvl2pPr marL="914400" lvl="1" indent="-228600" algn="l">
              <a:lnSpc>
                <a:spcPct val="120000"/>
              </a:lnSpc>
              <a:spcBef>
                <a:spcPts val="400"/>
              </a:spcBef>
              <a:spcAft>
                <a:spcPts val="0"/>
              </a:spcAft>
              <a:buSzPts val="1400"/>
              <a:buNone/>
              <a:defRPr sz="1400">
                <a:solidFill>
                  <a:srgbClr val="888888"/>
                </a:solidFill>
              </a:defRPr>
            </a:lvl2pPr>
            <a:lvl3pPr marL="1371600" lvl="2" indent="-228600" algn="l">
              <a:lnSpc>
                <a:spcPct val="120000"/>
              </a:lnSpc>
              <a:spcBef>
                <a:spcPts val="400"/>
              </a:spcBef>
              <a:spcAft>
                <a:spcPts val="0"/>
              </a:spcAft>
              <a:buSzPts val="1400"/>
              <a:buNone/>
              <a:defRPr sz="1400">
                <a:solidFill>
                  <a:srgbClr val="888888"/>
                </a:solidFill>
              </a:defRPr>
            </a:lvl3pPr>
            <a:lvl4pPr marL="1828800" lvl="3" indent="-228600" algn="l">
              <a:lnSpc>
                <a:spcPct val="120000"/>
              </a:lnSpc>
              <a:spcBef>
                <a:spcPts val="400"/>
              </a:spcBef>
              <a:spcAft>
                <a:spcPts val="0"/>
              </a:spcAft>
              <a:buSzPts val="1200"/>
              <a:buNone/>
              <a:defRPr sz="1200">
                <a:solidFill>
                  <a:srgbClr val="888888"/>
                </a:solidFill>
              </a:defRPr>
            </a:lvl4pPr>
            <a:lvl5pPr marL="2286000" lvl="4" indent="-228600" algn="l">
              <a:lnSpc>
                <a:spcPct val="120000"/>
              </a:lnSpc>
              <a:spcBef>
                <a:spcPts val="400"/>
              </a:spcBef>
              <a:spcAft>
                <a:spcPts val="0"/>
              </a:spcAft>
              <a:buSzPts val="1200"/>
              <a:buNone/>
              <a:defRPr sz="1200">
                <a:solidFill>
                  <a:srgbClr val="888888"/>
                </a:solidFill>
              </a:defRPr>
            </a:lvl5pPr>
            <a:lvl6pPr marL="2743200" lvl="5" indent="-228600" algn="l">
              <a:lnSpc>
                <a:spcPct val="120000"/>
              </a:lnSpc>
              <a:spcBef>
                <a:spcPts val="400"/>
              </a:spcBef>
              <a:spcAft>
                <a:spcPts val="0"/>
              </a:spcAft>
              <a:buSzPts val="1200"/>
              <a:buNone/>
              <a:defRPr sz="1200">
                <a:solidFill>
                  <a:srgbClr val="888888"/>
                </a:solidFill>
              </a:defRPr>
            </a:lvl6pPr>
            <a:lvl7pPr marL="3200400" lvl="6" indent="-228600" algn="l">
              <a:lnSpc>
                <a:spcPct val="120000"/>
              </a:lnSpc>
              <a:spcBef>
                <a:spcPts val="400"/>
              </a:spcBef>
              <a:spcAft>
                <a:spcPts val="0"/>
              </a:spcAft>
              <a:buSzPts val="1200"/>
              <a:buNone/>
              <a:defRPr sz="1200">
                <a:solidFill>
                  <a:srgbClr val="888888"/>
                </a:solidFill>
              </a:defRPr>
            </a:lvl7pPr>
            <a:lvl8pPr marL="3657600" lvl="7" indent="-228600" algn="l">
              <a:lnSpc>
                <a:spcPct val="120000"/>
              </a:lnSpc>
              <a:spcBef>
                <a:spcPts val="400"/>
              </a:spcBef>
              <a:spcAft>
                <a:spcPts val="0"/>
              </a:spcAft>
              <a:buSzPts val="1200"/>
              <a:buNone/>
              <a:defRPr sz="1200">
                <a:solidFill>
                  <a:srgbClr val="888888"/>
                </a:solidFill>
              </a:defRPr>
            </a:lvl8pPr>
            <a:lvl9pPr marL="4114800" lvl="8" indent="-228600" algn="l">
              <a:lnSpc>
                <a:spcPct val="120000"/>
              </a:lnSpc>
              <a:spcBef>
                <a:spcPts val="400"/>
              </a:spcBef>
              <a:spcAft>
                <a:spcPts val="0"/>
              </a:spcAft>
              <a:buSzPts val="1200"/>
              <a:buNone/>
              <a:defRPr sz="1200">
                <a:solidFill>
                  <a:srgbClr val="888888"/>
                </a:solidFill>
              </a:defRPr>
            </a:lvl9pPr>
          </a:lstStyle>
          <a:p>
            <a:endParaRPr/>
          </a:p>
        </p:txBody>
      </p:sp>
      <p:sp>
        <p:nvSpPr>
          <p:cNvPr id="96" name="Google Shape;96;p18"/>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8"/>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8"/>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99" name="Google Shape;99;p18"/>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277"/>
        <p:cNvGrpSpPr/>
        <p:nvPr/>
      </p:nvGrpSpPr>
      <p:grpSpPr>
        <a:xfrm>
          <a:off x="0" y="0"/>
          <a:ext cx="0" cy="0"/>
          <a:chOff x="0" y="0"/>
          <a:chExt cx="0" cy="0"/>
        </a:xfrm>
      </p:grpSpPr>
      <p:cxnSp>
        <p:nvCxnSpPr>
          <p:cNvPr id="278" name="Google Shape;278;p46"/>
          <p:cNvCxnSpPr/>
          <p:nvPr/>
        </p:nvCxnSpPr>
        <p:spPr>
          <a:xfrm>
            <a:off x="1085395"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279" name="Google Shape;279;p46"/>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280" name="Google Shape;280;p46"/>
          <p:cNvSpPr txBox="1">
            <a:spLocks noGrp="1"/>
          </p:cNvSpPr>
          <p:nvPr>
            <p:ph type="body" idx="2"/>
          </p:nvPr>
        </p:nvSpPr>
        <p:spPr>
          <a:xfrm>
            <a:off x="1085393" y="2118204"/>
            <a:ext cx="3483900" cy="24135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81" name="Google Shape;281;p46"/>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282" name="Google Shape;282;p46"/>
          <p:cNvSpPr txBox="1">
            <a:spLocks noGrp="1"/>
          </p:cNvSpPr>
          <p:nvPr>
            <p:ph type="body" idx="4"/>
          </p:nvPr>
        </p:nvSpPr>
        <p:spPr>
          <a:xfrm>
            <a:off x="4809272" y="2116120"/>
            <a:ext cx="3483900" cy="24159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283" name="Google Shape;283;p46"/>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p46"/>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85" name="Google Shape;285;p46"/>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286"/>
        <p:cNvGrpSpPr/>
        <p:nvPr/>
      </p:nvGrpSpPr>
      <p:grpSpPr>
        <a:xfrm>
          <a:off x="0" y="0"/>
          <a:ext cx="0" cy="0"/>
          <a:chOff x="0" y="0"/>
          <a:chExt cx="0" cy="0"/>
        </a:xfrm>
      </p:grpSpPr>
      <p:sp>
        <p:nvSpPr>
          <p:cNvPr id="287" name="Google Shape;287;p47"/>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88" name="Google Shape;288;p47"/>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289" name="Google Shape;289;p47"/>
          <p:cNvSpPr txBox="1">
            <a:spLocks noGrp="1"/>
          </p:cNvSpPr>
          <p:nvPr>
            <p:ph type="title"/>
          </p:nvPr>
        </p:nvSpPr>
        <p:spPr>
          <a:xfrm>
            <a:off x="1088686" y="607783"/>
            <a:ext cx="7202400" cy="71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0" name="Google Shape;290;p47"/>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1" name="Google Shape;291;p47"/>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2"/>
        <p:cNvGrpSpPr/>
        <p:nvPr/>
      </p:nvGrpSpPr>
      <p:grpSpPr>
        <a:xfrm>
          <a:off x="0" y="0"/>
          <a:ext cx="0" cy="0"/>
          <a:chOff x="0" y="0"/>
          <a:chExt cx="0" cy="0"/>
        </a:xfrm>
      </p:grpSpPr>
      <p:sp>
        <p:nvSpPr>
          <p:cNvPr id="293" name="Google Shape;293;p48"/>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4"/>
        <p:cNvGrpSpPr/>
        <p:nvPr/>
      </p:nvGrpSpPr>
      <p:grpSpPr>
        <a:xfrm>
          <a:off x="0" y="0"/>
          <a:ext cx="0" cy="0"/>
          <a:chOff x="0" y="0"/>
          <a:chExt cx="0" cy="0"/>
        </a:xfrm>
      </p:grpSpPr>
      <p:sp>
        <p:nvSpPr>
          <p:cNvPr id="295" name="Google Shape;295;p49"/>
          <p:cNvSpPr/>
          <p:nvPr/>
        </p:nvSpPr>
        <p:spPr>
          <a:xfrm>
            <a:off x="0" y="1145356"/>
            <a:ext cx="9144000" cy="27435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6" name="Google Shape;296;p49"/>
          <p:cNvSpPr txBox="1">
            <a:spLocks noGrp="1"/>
          </p:cNvSpPr>
          <p:nvPr>
            <p:ph type="ctrTitle"/>
          </p:nvPr>
        </p:nvSpPr>
        <p:spPr>
          <a:xfrm>
            <a:off x="1813336" y="2425047"/>
            <a:ext cx="6477900" cy="1327200"/>
          </a:xfrm>
          <a:prstGeom prst="rect">
            <a:avLst/>
          </a:prstGeom>
          <a:noFill/>
          <a:ln>
            <a:noFill/>
          </a:ln>
        </p:spPr>
        <p:txBody>
          <a:bodyPr spcFirstLastPara="1" wrap="square" lIns="91425" tIns="45700" rIns="91425" bIns="0" anchor="b" anchorCtr="0">
            <a:normAutofit/>
          </a:bodyPr>
          <a:lstStyle>
            <a:lvl1pPr lvl="0" algn="l" rtl="0">
              <a:lnSpc>
                <a:spcPct val="90000"/>
              </a:lnSpc>
              <a:spcBef>
                <a:spcPts val="0"/>
              </a:spcBef>
              <a:spcAft>
                <a:spcPts val="0"/>
              </a:spcAft>
              <a:buClr>
                <a:schemeClr val="lt1"/>
              </a:buClr>
              <a:buSzPts val="3600"/>
              <a:buFont typeface="Arial"/>
              <a:buNone/>
              <a:defRPr sz="3600" cap="none">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7" name="Google Shape;297;p49"/>
          <p:cNvSpPr txBox="1">
            <a:spLocks noGrp="1"/>
          </p:cNvSpPr>
          <p:nvPr>
            <p:ph type="subTitle" idx="1"/>
          </p:nvPr>
        </p:nvSpPr>
        <p:spPr>
          <a:xfrm>
            <a:off x="1813335" y="3892743"/>
            <a:ext cx="6477900" cy="733200"/>
          </a:xfrm>
          <a:prstGeom prst="rect">
            <a:avLst/>
          </a:prstGeom>
          <a:noFill/>
          <a:ln>
            <a:noFill/>
          </a:ln>
        </p:spPr>
        <p:txBody>
          <a:bodyPr spcFirstLastPara="1" wrap="square" lIns="91425" tIns="91425" rIns="91425" bIns="91425" anchor="t" anchorCtr="0">
            <a:normAutofit/>
          </a:bodyPr>
          <a:lstStyle>
            <a:lvl1pPr lvl="0" algn="l" rtl="0">
              <a:lnSpc>
                <a:spcPct val="120000"/>
              </a:lnSpc>
              <a:spcBef>
                <a:spcPts val="750"/>
              </a:spcBef>
              <a:spcAft>
                <a:spcPts val="0"/>
              </a:spcAft>
              <a:buSzPts val="1600"/>
              <a:buNone/>
              <a:defRPr sz="1600" b="0" cap="none">
                <a:solidFill>
                  <a:schemeClr val="dk2"/>
                </a:solidFill>
              </a:defRPr>
            </a:lvl1pPr>
            <a:lvl2pPr lvl="1" algn="ctr" rtl="0">
              <a:lnSpc>
                <a:spcPct val="120000"/>
              </a:lnSpc>
              <a:spcBef>
                <a:spcPts val="375"/>
              </a:spcBef>
              <a:spcAft>
                <a:spcPts val="0"/>
              </a:spcAft>
              <a:buSzPts val="1350"/>
              <a:buNone/>
              <a:defRPr sz="1350"/>
            </a:lvl2pPr>
            <a:lvl3pPr lvl="2" algn="ctr" rtl="0">
              <a:lnSpc>
                <a:spcPct val="120000"/>
              </a:lnSpc>
              <a:spcBef>
                <a:spcPts val="375"/>
              </a:spcBef>
              <a:spcAft>
                <a:spcPts val="0"/>
              </a:spcAft>
              <a:buSzPts val="1350"/>
              <a:buNone/>
              <a:defRPr sz="1350"/>
            </a:lvl3pPr>
            <a:lvl4pPr lvl="3" algn="ctr" rtl="0">
              <a:lnSpc>
                <a:spcPct val="120000"/>
              </a:lnSpc>
              <a:spcBef>
                <a:spcPts val="375"/>
              </a:spcBef>
              <a:spcAft>
                <a:spcPts val="0"/>
              </a:spcAft>
              <a:buSzPts val="1200"/>
              <a:buNone/>
              <a:defRPr sz="1200"/>
            </a:lvl4pPr>
            <a:lvl5pPr lvl="4" algn="ctr" rtl="0">
              <a:lnSpc>
                <a:spcPct val="120000"/>
              </a:lnSpc>
              <a:spcBef>
                <a:spcPts val="375"/>
              </a:spcBef>
              <a:spcAft>
                <a:spcPts val="0"/>
              </a:spcAft>
              <a:buSzPts val="1200"/>
              <a:buNone/>
              <a:defRPr sz="1200"/>
            </a:lvl5pPr>
            <a:lvl6pPr lvl="5" algn="ctr" rtl="0">
              <a:lnSpc>
                <a:spcPct val="120000"/>
              </a:lnSpc>
              <a:spcBef>
                <a:spcPts val="375"/>
              </a:spcBef>
              <a:spcAft>
                <a:spcPts val="0"/>
              </a:spcAft>
              <a:buSzPts val="1200"/>
              <a:buNone/>
              <a:defRPr sz="1200"/>
            </a:lvl6pPr>
            <a:lvl7pPr lvl="6" algn="ctr" rtl="0">
              <a:lnSpc>
                <a:spcPct val="120000"/>
              </a:lnSpc>
              <a:spcBef>
                <a:spcPts val="375"/>
              </a:spcBef>
              <a:spcAft>
                <a:spcPts val="0"/>
              </a:spcAft>
              <a:buSzPts val="1200"/>
              <a:buNone/>
              <a:defRPr sz="1200"/>
            </a:lvl7pPr>
            <a:lvl8pPr lvl="7" algn="ctr" rtl="0">
              <a:lnSpc>
                <a:spcPct val="120000"/>
              </a:lnSpc>
              <a:spcBef>
                <a:spcPts val="375"/>
              </a:spcBef>
              <a:spcAft>
                <a:spcPts val="0"/>
              </a:spcAft>
              <a:buSzPts val="1200"/>
              <a:buNone/>
              <a:defRPr sz="1200"/>
            </a:lvl8pPr>
            <a:lvl9pPr lvl="8" algn="ctr" rtl="0">
              <a:lnSpc>
                <a:spcPct val="120000"/>
              </a:lnSpc>
              <a:spcBef>
                <a:spcPts val="375"/>
              </a:spcBef>
              <a:spcAft>
                <a:spcPts val="0"/>
              </a:spcAft>
              <a:buSzPts val="1200"/>
              <a:buNone/>
              <a:defRPr sz="1200"/>
            </a:lvl9pPr>
          </a:lstStyle>
          <a:p>
            <a:endParaRPr/>
          </a:p>
        </p:txBody>
      </p:sp>
      <p:cxnSp>
        <p:nvCxnSpPr>
          <p:cNvPr id="298" name="Google Shape;298;p49"/>
          <p:cNvCxnSpPr/>
          <p:nvPr/>
        </p:nvCxnSpPr>
        <p:spPr>
          <a:xfrm>
            <a:off x="0" y="3890744"/>
            <a:ext cx="9144000" cy="0"/>
          </a:xfrm>
          <a:prstGeom prst="straightConnector1">
            <a:avLst/>
          </a:prstGeom>
          <a:noFill/>
          <a:ln w="31750" cap="flat" cmpd="sng">
            <a:solidFill>
              <a:schemeClr val="accent1"/>
            </a:solidFill>
            <a:prstDash val="solid"/>
            <a:round/>
            <a:headEnd type="none" w="sm" len="sm"/>
            <a:tailEnd type="none" w="sm" len="sm"/>
          </a:ln>
        </p:spPr>
      </p:cxnSp>
      <p:pic>
        <p:nvPicPr>
          <p:cNvPr id="299" name="Google Shape;299;p49"/>
          <p:cNvPicPr preferRelativeResize="0"/>
          <p:nvPr/>
        </p:nvPicPr>
        <p:blipFill rotWithShape="1">
          <a:blip r:embed="rId2">
            <a:alphaModFix/>
          </a:blip>
          <a:srcRect/>
          <a:stretch/>
        </p:blipFill>
        <p:spPr>
          <a:xfrm>
            <a:off x="1695177" y="438922"/>
            <a:ext cx="3270138" cy="101268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300"/>
        <p:cNvGrpSpPr/>
        <p:nvPr/>
      </p:nvGrpSpPr>
      <p:grpSpPr>
        <a:xfrm>
          <a:off x="0" y="0"/>
          <a:ext cx="0" cy="0"/>
          <a:chOff x="0" y="0"/>
          <a:chExt cx="0" cy="0"/>
        </a:xfrm>
      </p:grpSpPr>
      <p:sp>
        <p:nvSpPr>
          <p:cNvPr id="301" name="Google Shape;301;p50"/>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02" name="Google Shape;302;p50"/>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303"/>
        <p:cNvGrpSpPr/>
        <p:nvPr/>
      </p:nvGrpSpPr>
      <p:grpSpPr>
        <a:xfrm>
          <a:off x="0" y="0"/>
          <a:ext cx="0" cy="0"/>
          <a:chOff x="0" y="0"/>
          <a:chExt cx="0" cy="0"/>
        </a:xfrm>
      </p:grpSpPr>
      <p:sp>
        <p:nvSpPr>
          <p:cNvPr id="304" name="Google Shape;304;p51"/>
          <p:cNvSpPr/>
          <p:nvPr/>
        </p:nvSpPr>
        <p:spPr>
          <a:xfrm>
            <a:off x="897905" y="0"/>
            <a:ext cx="7557900" cy="1385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05" name="Google Shape;305;p51"/>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306" name="Google Shape;306;p51"/>
          <p:cNvSpPr txBox="1">
            <a:spLocks noGrp="1"/>
          </p:cNvSpPr>
          <p:nvPr>
            <p:ph type="title"/>
          </p:nvPr>
        </p:nvSpPr>
        <p:spPr>
          <a:xfrm>
            <a:off x="1086913" y="603667"/>
            <a:ext cx="7204200" cy="67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Google Shape;307;p51"/>
          <p:cNvSpPr txBox="1">
            <a:spLocks noGrp="1"/>
          </p:cNvSpPr>
          <p:nvPr>
            <p:ph type="body" idx="1"/>
          </p:nvPr>
        </p:nvSpPr>
        <p:spPr>
          <a:xfrm>
            <a:off x="1085498" y="1508158"/>
            <a:ext cx="3483900" cy="30372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08" name="Google Shape;308;p51"/>
          <p:cNvSpPr txBox="1">
            <a:spLocks noGrp="1"/>
          </p:cNvSpPr>
          <p:nvPr>
            <p:ph type="body" idx="2"/>
          </p:nvPr>
        </p:nvSpPr>
        <p:spPr>
          <a:xfrm>
            <a:off x="4810328" y="1513009"/>
            <a:ext cx="3483900" cy="30327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09" name="Google Shape;309;p51"/>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0" name="Google Shape;310;p51"/>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311"/>
        <p:cNvGrpSpPr/>
        <p:nvPr/>
      </p:nvGrpSpPr>
      <p:grpSpPr>
        <a:xfrm>
          <a:off x="0" y="0"/>
          <a:ext cx="0" cy="0"/>
          <a:chOff x="0" y="0"/>
          <a:chExt cx="0" cy="0"/>
        </a:xfrm>
      </p:grpSpPr>
      <p:sp>
        <p:nvSpPr>
          <p:cNvPr id="312" name="Google Shape;312;p52"/>
          <p:cNvSpPr/>
          <p:nvPr/>
        </p:nvSpPr>
        <p:spPr>
          <a:xfrm>
            <a:off x="897905" y="0"/>
            <a:ext cx="7557900" cy="13833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13" name="Google Shape;313;p52"/>
          <p:cNvCxnSpPr/>
          <p:nvPr/>
        </p:nvCxnSpPr>
        <p:spPr>
          <a:xfrm rot="10800000" flipH="1">
            <a:off x="892142" y="1385409"/>
            <a:ext cx="7563600" cy="9300"/>
          </a:xfrm>
          <a:prstGeom prst="straightConnector1">
            <a:avLst/>
          </a:prstGeom>
          <a:noFill/>
          <a:ln w="31750" cap="flat" cmpd="sng">
            <a:solidFill>
              <a:schemeClr val="accent1"/>
            </a:solidFill>
            <a:prstDash val="solid"/>
            <a:round/>
            <a:headEnd type="none" w="sm" len="sm"/>
            <a:tailEnd type="none" w="sm" len="sm"/>
          </a:ln>
        </p:spPr>
      </p:cxnSp>
      <p:sp>
        <p:nvSpPr>
          <p:cNvPr id="314" name="Google Shape;314;p52"/>
          <p:cNvSpPr txBox="1">
            <a:spLocks noGrp="1"/>
          </p:cNvSpPr>
          <p:nvPr>
            <p:ph type="title"/>
          </p:nvPr>
        </p:nvSpPr>
        <p:spPr>
          <a:xfrm>
            <a:off x="1085394" y="603125"/>
            <a:ext cx="7205700" cy="65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p52"/>
          <p:cNvSpPr txBox="1">
            <a:spLocks noGrp="1"/>
          </p:cNvSpPr>
          <p:nvPr>
            <p:ph type="body" idx="1"/>
          </p:nvPr>
        </p:nvSpPr>
        <p:spPr>
          <a:xfrm>
            <a:off x="1085393" y="1514664"/>
            <a:ext cx="3483900" cy="6015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316" name="Google Shape;316;p52"/>
          <p:cNvSpPr txBox="1">
            <a:spLocks noGrp="1"/>
          </p:cNvSpPr>
          <p:nvPr>
            <p:ph type="body" idx="2"/>
          </p:nvPr>
        </p:nvSpPr>
        <p:spPr>
          <a:xfrm>
            <a:off x="1085393" y="2118202"/>
            <a:ext cx="3483900" cy="24228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17" name="Google Shape;317;p52"/>
          <p:cNvSpPr txBox="1">
            <a:spLocks noGrp="1"/>
          </p:cNvSpPr>
          <p:nvPr>
            <p:ph type="body" idx="3"/>
          </p:nvPr>
        </p:nvSpPr>
        <p:spPr>
          <a:xfrm>
            <a:off x="4809272" y="1517255"/>
            <a:ext cx="3483900" cy="601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SzPts val="1800"/>
              <a:buNone/>
              <a:defRPr sz="1800" b="0" cap="none">
                <a:solidFill>
                  <a:schemeClr val="dk1"/>
                </a:solidFill>
              </a:defRPr>
            </a:lvl1pPr>
            <a:lvl2pPr marL="914400" lvl="1" indent="-228600" algn="l" rtl="0">
              <a:lnSpc>
                <a:spcPct val="120000"/>
              </a:lnSpc>
              <a:spcBef>
                <a:spcPts val="375"/>
              </a:spcBef>
              <a:spcAft>
                <a:spcPts val="0"/>
              </a:spcAft>
              <a:buSzPts val="1500"/>
              <a:buNone/>
              <a:defRPr sz="1500" b="1"/>
            </a:lvl2pPr>
            <a:lvl3pPr marL="1371600" lvl="2" indent="-228600" algn="l" rtl="0">
              <a:lnSpc>
                <a:spcPct val="120000"/>
              </a:lnSpc>
              <a:spcBef>
                <a:spcPts val="375"/>
              </a:spcBef>
              <a:spcAft>
                <a:spcPts val="0"/>
              </a:spcAft>
              <a:buSzPts val="1350"/>
              <a:buNone/>
              <a:defRPr sz="1350" b="1"/>
            </a:lvl3pPr>
            <a:lvl4pPr marL="1828800" lvl="3" indent="-228600" algn="l" rtl="0">
              <a:lnSpc>
                <a:spcPct val="120000"/>
              </a:lnSpc>
              <a:spcBef>
                <a:spcPts val="375"/>
              </a:spcBef>
              <a:spcAft>
                <a:spcPts val="0"/>
              </a:spcAft>
              <a:buSzPts val="1200"/>
              <a:buNone/>
              <a:defRPr sz="1200" b="1"/>
            </a:lvl4pPr>
            <a:lvl5pPr marL="2286000" lvl="4" indent="-228600" algn="l" rtl="0">
              <a:lnSpc>
                <a:spcPct val="120000"/>
              </a:lnSpc>
              <a:spcBef>
                <a:spcPts val="375"/>
              </a:spcBef>
              <a:spcAft>
                <a:spcPts val="0"/>
              </a:spcAft>
              <a:buSzPts val="1200"/>
              <a:buNone/>
              <a:defRPr sz="1200" b="1"/>
            </a:lvl5pPr>
            <a:lvl6pPr marL="2743200" lvl="5" indent="-228600" algn="l" rtl="0">
              <a:lnSpc>
                <a:spcPct val="120000"/>
              </a:lnSpc>
              <a:spcBef>
                <a:spcPts val="375"/>
              </a:spcBef>
              <a:spcAft>
                <a:spcPts val="0"/>
              </a:spcAft>
              <a:buSzPts val="1200"/>
              <a:buNone/>
              <a:defRPr sz="1200" b="1"/>
            </a:lvl6pPr>
            <a:lvl7pPr marL="3200400" lvl="6" indent="-228600" algn="l" rtl="0">
              <a:lnSpc>
                <a:spcPct val="120000"/>
              </a:lnSpc>
              <a:spcBef>
                <a:spcPts val="375"/>
              </a:spcBef>
              <a:spcAft>
                <a:spcPts val="0"/>
              </a:spcAft>
              <a:buSzPts val="1200"/>
              <a:buNone/>
              <a:defRPr sz="1200" b="1"/>
            </a:lvl7pPr>
            <a:lvl8pPr marL="3657600" lvl="7" indent="-228600" algn="l" rtl="0">
              <a:lnSpc>
                <a:spcPct val="120000"/>
              </a:lnSpc>
              <a:spcBef>
                <a:spcPts val="375"/>
              </a:spcBef>
              <a:spcAft>
                <a:spcPts val="0"/>
              </a:spcAft>
              <a:buSzPts val="1200"/>
              <a:buNone/>
              <a:defRPr sz="1200" b="1"/>
            </a:lvl8pPr>
            <a:lvl9pPr marL="4114800" lvl="8" indent="-228600" algn="l" rtl="0">
              <a:lnSpc>
                <a:spcPct val="120000"/>
              </a:lnSpc>
              <a:spcBef>
                <a:spcPts val="375"/>
              </a:spcBef>
              <a:spcAft>
                <a:spcPts val="0"/>
              </a:spcAft>
              <a:buSzPts val="1200"/>
              <a:buNone/>
              <a:defRPr sz="1200" b="1"/>
            </a:lvl9pPr>
          </a:lstStyle>
          <a:p>
            <a:endParaRPr/>
          </a:p>
        </p:txBody>
      </p:sp>
      <p:sp>
        <p:nvSpPr>
          <p:cNvPr id="318" name="Google Shape;318;p52"/>
          <p:cNvSpPr txBox="1">
            <a:spLocks noGrp="1"/>
          </p:cNvSpPr>
          <p:nvPr>
            <p:ph type="body" idx="4"/>
          </p:nvPr>
        </p:nvSpPr>
        <p:spPr>
          <a:xfrm>
            <a:off x="4809272" y="2116120"/>
            <a:ext cx="3483900" cy="24252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19" name="Google Shape;319;p52"/>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p52"/>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321"/>
        <p:cNvGrpSpPr/>
        <p:nvPr/>
      </p:nvGrpSpPr>
      <p:grpSpPr>
        <a:xfrm>
          <a:off x="0" y="0"/>
          <a:ext cx="0" cy="0"/>
          <a:chOff x="0" y="0"/>
          <a:chExt cx="0" cy="0"/>
        </a:xfrm>
      </p:grpSpPr>
      <p:sp>
        <p:nvSpPr>
          <p:cNvPr id="322" name="Google Shape;322;p53"/>
          <p:cNvSpPr/>
          <p:nvPr/>
        </p:nvSpPr>
        <p:spPr>
          <a:xfrm>
            <a:off x="0" y="599230"/>
            <a:ext cx="36483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23" name="Google Shape;323;p53"/>
          <p:cNvCxnSpPr/>
          <p:nvPr/>
        </p:nvCxnSpPr>
        <p:spPr>
          <a:xfrm rot="10800000" flipH="1">
            <a:off x="2" y="2339545"/>
            <a:ext cx="3644400" cy="4800"/>
          </a:xfrm>
          <a:prstGeom prst="straightConnector1">
            <a:avLst/>
          </a:prstGeom>
          <a:noFill/>
          <a:ln w="31750" cap="flat" cmpd="sng">
            <a:solidFill>
              <a:schemeClr val="accent1"/>
            </a:solidFill>
            <a:prstDash val="solid"/>
            <a:round/>
            <a:headEnd type="none" w="sm" len="sm"/>
            <a:tailEnd type="none" w="sm" len="sm"/>
          </a:ln>
        </p:spPr>
      </p:cxnSp>
      <p:sp>
        <p:nvSpPr>
          <p:cNvPr id="324" name="Google Shape;324;p53"/>
          <p:cNvSpPr txBox="1">
            <a:spLocks noGrp="1"/>
          </p:cNvSpPr>
          <p:nvPr>
            <p:ph type="title"/>
          </p:nvPr>
        </p:nvSpPr>
        <p:spPr>
          <a:xfrm>
            <a:off x="1083504" y="599230"/>
            <a:ext cx="2456400" cy="1685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p53"/>
          <p:cNvSpPr txBox="1">
            <a:spLocks noGrp="1"/>
          </p:cNvSpPr>
          <p:nvPr>
            <p:ph type="body" idx="1"/>
          </p:nvPr>
        </p:nvSpPr>
        <p:spPr>
          <a:xfrm>
            <a:off x="3782786" y="599232"/>
            <a:ext cx="4509300" cy="3941700"/>
          </a:xfrm>
          <a:prstGeom prst="rect">
            <a:avLst/>
          </a:prstGeom>
          <a:noFill/>
          <a:ln>
            <a:noFill/>
          </a:ln>
        </p:spPr>
        <p:txBody>
          <a:bodyPr spcFirstLastPara="1" wrap="square" lIns="91425" tIns="45700" rIns="91425" bIns="45700" anchor="ctr"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26" name="Google Shape;326;p53"/>
          <p:cNvSpPr txBox="1">
            <a:spLocks noGrp="1"/>
          </p:cNvSpPr>
          <p:nvPr>
            <p:ph type="body" idx="2"/>
          </p:nvPr>
        </p:nvSpPr>
        <p:spPr>
          <a:xfrm>
            <a:off x="1083504" y="2404120"/>
            <a:ext cx="2456400" cy="21372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327" name="Google Shape;327;p53"/>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53"/>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329"/>
        <p:cNvGrpSpPr/>
        <p:nvPr/>
      </p:nvGrpSpPr>
      <p:grpSpPr>
        <a:xfrm>
          <a:off x="0" y="0"/>
          <a:ext cx="0" cy="0"/>
          <a:chOff x="0" y="0"/>
          <a:chExt cx="0" cy="0"/>
        </a:xfrm>
      </p:grpSpPr>
      <p:sp>
        <p:nvSpPr>
          <p:cNvPr id="330" name="Google Shape;330;p54"/>
          <p:cNvSpPr/>
          <p:nvPr/>
        </p:nvSpPr>
        <p:spPr>
          <a:xfrm>
            <a:off x="-1" y="599230"/>
            <a:ext cx="5231100" cy="1745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31" name="Google Shape;331;p54"/>
          <p:cNvCxnSpPr/>
          <p:nvPr/>
        </p:nvCxnSpPr>
        <p:spPr>
          <a:xfrm rot="10800000" flipH="1">
            <a:off x="1" y="2337445"/>
            <a:ext cx="5225700" cy="6900"/>
          </a:xfrm>
          <a:prstGeom prst="straightConnector1">
            <a:avLst/>
          </a:prstGeom>
          <a:noFill/>
          <a:ln w="31750" cap="flat" cmpd="sng">
            <a:solidFill>
              <a:schemeClr val="accent1"/>
            </a:solidFill>
            <a:prstDash val="solid"/>
            <a:round/>
            <a:headEnd type="none" w="sm" len="sm"/>
            <a:tailEnd type="none" w="sm" len="sm"/>
          </a:ln>
        </p:spPr>
      </p:cxnSp>
      <p:sp>
        <p:nvSpPr>
          <p:cNvPr id="332" name="Google Shape;332;p54"/>
          <p:cNvSpPr txBox="1">
            <a:spLocks noGrp="1"/>
          </p:cNvSpPr>
          <p:nvPr>
            <p:ph type="title"/>
          </p:nvPr>
        </p:nvSpPr>
        <p:spPr>
          <a:xfrm>
            <a:off x="1088405" y="847135"/>
            <a:ext cx="4149300" cy="1373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2600"/>
              <a:buFont typeface="Arial"/>
              <a:buNone/>
              <a:defRPr sz="2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54"/>
          <p:cNvSpPr>
            <a:spLocks noGrp="1"/>
          </p:cNvSpPr>
          <p:nvPr>
            <p:ph type="pic" idx="2"/>
          </p:nvPr>
        </p:nvSpPr>
        <p:spPr>
          <a:xfrm>
            <a:off x="5449305" y="598183"/>
            <a:ext cx="2841900" cy="3936600"/>
          </a:xfrm>
          <a:prstGeom prst="rect">
            <a:avLst/>
          </a:prstGeom>
          <a:solidFill>
            <a:srgbClr val="D8D8D8"/>
          </a:solidFill>
          <a:ln>
            <a:noFill/>
          </a:ln>
        </p:spPr>
      </p:sp>
      <p:sp>
        <p:nvSpPr>
          <p:cNvPr id="334" name="Google Shape;334;p54"/>
          <p:cNvSpPr txBox="1">
            <a:spLocks noGrp="1"/>
          </p:cNvSpPr>
          <p:nvPr>
            <p:ph type="body" idx="1"/>
          </p:nvPr>
        </p:nvSpPr>
        <p:spPr>
          <a:xfrm>
            <a:off x="1087748" y="2359495"/>
            <a:ext cx="4143300" cy="217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750"/>
              </a:spcBef>
              <a:spcAft>
                <a:spcPts val="0"/>
              </a:spcAft>
              <a:buSzPts val="1600"/>
              <a:buNone/>
              <a:defRPr sz="1600">
                <a:solidFill>
                  <a:schemeClr val="dk2"/>
                </a:solidFill>
              </a:defRPr>
            </a:lvl1pPr>
            <a:lvl2pPr marL="914400" lvl="1" indent="-228600" algn="l" rtl="0">
              <a:lnSpc>
                <a:spcPct val="120000"/>
              </a:lnSpc>
              <a:spcBef>
                <a:spcPts val="375"/>
              </a:spcBef>
              <a:spcAft>
                <a:spcPts val="0"/>
              </a:spcAft>
              <a:buSzPts val="1050"/>
              <a:buNone/>
              <a:defRPr sz="1050"/>
            </a:lvl2pPr>
            <a:lvl3pPr marL="1371600" lvl="2" indent="-228600" algn="l" rtl="0">
              <a:lnSpc>
                <a:spcPct val="120000"/>
              </a:lnSpc>
              <a:spcBef>
                <a:spcPts val="375"/>
              </a:spcBef>
              <a:spcAft>
                <a:spcPts val="0"/>
              </a:spcAft>
              <a:buSzPts val="900"/>
              <a:buNone/>
              <a:defRPr sz="900"/>
            </a:lvl3pPr>
            <a:lvl4pPr marL="1828800" lvl="3" indent="-228600" algn="l" rtl="0">
              <a:lnSpc>
                <a:spcPct val="120000"/>
              </a:lnSpc>
              <a:spcBef>
                <a:spcPts val="375"/>
              </a:spcBef>
              <a:spcAft>
                <a:spcPts val="0"/>
              </a:spcAft>
              <a:buSzPts val="750"/>
              <a:buNone/>
              <a:defRPr sz="750"/>
            </a:lvl4pPr>
            <a:lvl5pPr marL="2286000" lvl="4" indent="-228600" algn="l" rtl="0">
              <a:lnSpc>
                <a:spcPct val="120000"/>
              </a:lnSpc>
              <a:spcBef>
                <a:spcPts val="375"/>
              </a:spcBef>
              <a:spcAft>
                <a:spcPts val="0"/>
              </a:spcAft>
              <a:buSzPts val="750"/>
              <a:buNone/>
              <a:defRPr sz="750"/>
            </a:lvl5pPr>
            <a:lvl6pPr marL="2743200" lvl="5" indent="-228600" algn="l" rtl="0">
              <a:lnSpc>
                <a:spcPct val="120000"/>
              </a:lnSpc>
              <a:spcBef>
                <a:spcPts val="375"/>
              </a:spcBef>
              <a:spcAft>
                <a:spcPts val="0"/>
              </a:spcAft>
              <a:buSzPts val="750"/>
              <a:buNone/>
              <a:defRPr sz="750"/>
            </a:lvl6pPr>
            <a:lvl7pPr marL="3200400" lvl="6" indent="-228600" algn="l" rtl="0">
              <a:lnSpc>
                <a:spcPct val="120000"/>
              </a:lnSpc>
              <a:spcBef>
                <a:spcPts val="375"/>
              </a:spcBef>
              <a:spcAft>
                <a:spcPts val="0"/>
              </a:spcAft>
              <a:buSzPts val="750"/>
              <a:buNone/>
              <a:defRPr sz="750"/>
            </a:lvl7pPr>
            <a:lvl8pPr marL="3657600" lvl="7" indent="-228600" algn="l" rtl="0">
              <a:lnSpc>
                <a:spcPct val="120000"/>
              </a:lnSpc>
              <a:spcBef>
                <a:spcPts val="375"/>
              </a:spcBef>
              <a:spcAft>
                <a:spcPts val="0"/>
              </a:spcAft>
              <a:buSzPts val="750"/>
              <a:buNone/>
              <a:defRPr sz="750"/>
            </a:lvl8pPr>
            <a:lvl9pPr marL="4114800" lvl="8" indent="-228600" algn="l" rtl="0">
              <a:lnSpc>
                <a:spcPct val="120000"/>
              </a:lnSpc>
              <a:spcBef>
                <a:spcPts val="375"/>
              </a:spcBef>
              <a:spcAft>
                <a:spcPts val="0"/>
              </a:spcAft>
              <a:buSzPts val="750"/>
              <a:buNone/>
              <a:defRPr sz="750"/>
            </a:lvl9pPr>
          </a:lstStyle>
          <a:p>
            <a:endParaRPr/>
          </a:p>
        </p:txBody>
      </p:sp>
      <p:sp>
        <p:nvSpPr>
          <p:cNvPr id="335" name="Google Shape;335;p54"/>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36" name="Google Shape;336;p54"/>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337"/>
        <p:cNvGrpSpPr/>
        <p:nvPr/>
      </p:nvGrpSpPr>
      <p:grpSpPr>
        <a:xfrm>
          <a:off x="0" y="0"/>
          <a:ext cx="0" cy="0"/>
          <a:chOff x="0" y="0"/>
          <a:chExt cx="0" cy="0"/>
        </a:xfrm>
      </p:grpSpPr>
      <p:cxnSp>
        <p:nvCxnSpPr>
          <p:cNvPr id="338" name="Google Shape;338;p55"/>
          <p:cNvCxnSpPr/>
          <p:nvPr/>
        </p:nvCxnSpPr>
        <p:spPr>
          <a:xfrm>
            <a:off x="1085500" y="1385316"/>
            <a:ext cx="7205700" cy="0"/>
          </a:xfrm>
          <a:prstGeom prst="straightConnector1">
            <a:avLst/>
          </a:prstGeom>
          <a:noFill/>
          <a:ln w="31750" cap="flat" cmpd="sng">
            <a:solidFill>
              <a:schemeClr val="accent1"/>
            </a:solidFill>
            <a:prstDash val="solid"/>
            <a:round/>
            <a:headEnd type="none" w="sm" len="sm"/>
            <a:tailEnd type="none" w="sm" len="sm"/>
          </a:ln>
        </p:spPr>
      </p:cxnSp>
      <p:sp>
        <p:nvSpPr>
          <p:cNvPr id="339" name="Google Shape;339;p55"/>
          <p:cNvSpPr txBox="1">
            <a:spLocks noGrp="1"/>
          </p:cNvSpPr>
          <p:nvPr>
            <p:ph type="body" idx="1"/>
          </p:nvPr>
        </p:nvSpPr>
        <p:spPr>
          <a:xfrm>
            <a:off x="1085498" y="1508158"/>
            <a:ext cx="3261000" cy="30429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40" name="Google Shape;340;p55"/>
          <p:cNvSpPr txBox="1">
            <a:spLocks noGrp="1"/>
          </p:cNvSpPr>
          <p:nvPr>
            <p:ph type="body" idx="2"/>
          </p:nvPr>
        </p:nvSpPr>
        <p:spPr>
          <a:xfrm>
            <a:off x="4810328" y="1513006"/>
            <a:ext cx="3483900" cy="3038100"/>
          </a:xfrm>
          <a:prstGeom prst="rect">
            <a:avLst/>
          </a:prstGeom>
          <a:noFill/>
          <a:ln>
            <a:noFill/>
          </a:ln>
        </p:spPr>
        <p:txBody>
          <a:bodyPr spcFirstLastPara="1" wrap="square" lIns="91425" tIns="45700" rIns="91425" bIns="45700" anchor="t" anchorCtr="0">
            <a:normAutofit/>
          </a:bodyPr>
          <a:lstStyle>
            <a:lvl1pPr marL="457200" lvl="0" indent="-330200" algn="l" rtl="0">
              <a:lnSpc>
                <a:spcPct val="120000"/>
              </a:lnSpc>
              <a:spcBef>
                <a:spcPts val="750"/>
              </a:spcBef>
              <a:spcAft>
                <a:spcPts val="0"/>
              </a:spcAft>
              <a:buSzPts val="1600"/>
              <a:buChar char="•"/>
              <a:defRPr>
                <a:solidFill>
                  <a:schemeClr val="dk2"/>
                </a:solidFill>
              </a:defRPr>
            </a:lvl1pPr>
            <a:lvl2pPr marL="914400" lvl="1" indent="-317500" algn="l" rtl="0">
              <a:lnSpc>
                <a:spcPct val="120000"/>
              </a:lnSpc>
              <a:spcBef>
                <a:spcPts val="375"/>
              </a:spcBef>
              <a:spcAft>
                <a:spcPts val="0"/>
              </a:spcAft>
              <a:buSzPts val="1400"/>
              <a:buChar char="•"/>
              <a:defRPr>
                <a:solidFill>
                  <a:schemeClr val="dk2"/>
                </a:solidFill>
              </a:defRPr>
            </a:lvl2pPr>
            <a:lvl3pPr marL="1371600" lvl="2" indent="-304800" algn="l" rtl="0">
              <a:lnSpc>
                <a:spcPct val="120000"/>
              </a:lnSpc>
              <a:spcBef>
                <a:spcPts val="375"/>
              </a:spcBef>
              <a:spcAft>
                <a:spcPts val="0"/>
              </a:spcAft>
              <a:buSzPts val="1200"/>
              <a:buChar char="•"/>
              <a:defRPr>
                <a:solidFill>
                  <a:schemeClr val="dk2"/>
                </a:solidFill>
              </a:defRPr>
            </a:lvl3pPr>
            <a:lvl4pPr marL="1828800" lvl="3" indent="-295275" algn="l" rtl="0">
              <a:lnSpc>
                <a:spcPct val="120000"/>
              </a:lnSpc>
              <a:spcBef>
                <a:spcPts val="375"/>
              </a:spcBef>
              <a:spcAft>
                <a:spcPts val="0"/>
              </a:spcAft>
              <a:buSzPts val="1050"/>
              <a:buChar char="•"/>
              <a:defRPr>
                <a:solidFill>
                  <a:schemeClr val="dk2"/>
                </a:solidFill>
              </a:defRPr>
            </a:lvl4pPr>
            <a:lvl5pPr marL="2286000" lvl="4" indent="-285750" algn="l" rtl="0">
              <a:lnSpc>
                <a:spcPct val="120000"/>
              </a:lnSpc>
              <a:spcBef>
                <a:spcPts val="375"/>
              </a:spcBef>
              <a:spcAft>
                <a:spcPts val="0"/>
              </a:spcAft>
              <a:buSzPts val="9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341" name="Google Shape;341;p55"/>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2" name="Google Shape;342;p55"/>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43" name="Google Shape;343;p55"/>
          <p:cNvSpPr txBox="1">
            <a:spLocks noGrp="1"/>
          </p:cNvSpPr>
          <p:nvPr>
            <p:ph type="title"/>
          </p:nvPr>
        </p:nvSpPr>
        <p:spPr>
          <a:xfrm>
            <a:off x="1088686" y="603390"/>
            <a:ext cx="7202400" cy="673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086913" y="603667"/>
            <a:ext cx="7204226" cy="79447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19"/>
          <p:cNvSpPr txBox="1">
            <a:spLocks noGrp="1"/>
          </p:cNvSpPr>
          <p:nvPr>
            <p:ph type="body" idx="1"/>
          </p:nvPr>
        </p:nvSpPr>
        <p:spPr>
          <a:xfrm>
            <a:off x="1085498" y="1508159"/>
            <a:ext cx="3483864" cy="2586446"/>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03" name="Google Shape;103;p19"/>
          <p:cNvSpPr txBox="1">
            <a:spLocks noGrp="1"/>
          </p:cNvSpPr>
          <p:nvPr>
            <p:ph type="body" idx="2"/>
          </p:nvPr>
        </p:nvSpPr>
        <p:spPr>
          <a:xfrm>
            <a:off x="4810328" y="1513007"/>
            <a:ext cx="3483864" cy="2581140"/>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04" name="Google Shape;104;p19"/>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19"/>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9"/>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07" name="Google Shape;107;p19"/>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085393" y="603122"/>
            <a:ext cx="7205746" cy="792239"/>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0"/>
          <p:cNvSpPr txBox="1">
            <a:spLocks noGrp="1"/>
          </p:cNvSpPr>
          <p:nvPr>
            <p:ph type="body" idx="1"/>
          </p:nvPr>
        </p:nvSpPr>
        <p:spPr>
          <a:xfrm>
            <a:off x="1085393" y="1514662"/>
            <a:ext cx="3483864" cy="601457"/>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700"/>
              <a:buNone/>
              <a:defRPr sz="1700" b="0" cap="none">
                <a:solidFill>
                  <a:schemeClr val="accen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11" name="Google Shape;111;p20"/>
          <p:cNvSpPr txBox="1">
            <a:spLocks noGrp="1"/>
          </p:cNvSpPr>
          <p:nvPr>
            <p:ph type="body" idx="2"/>
          </p:nvPr>
        </p:nvSpPr>
        <p:spPr>
          <a:xfrm>
            <a:off x="1085393" y="2118202"/>
            <a:ext cx="3483864" cy="1983343"/>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12" name="Google Shape;112;p20"/>
          <p:cNvSpPr txBox="1">
            <a:spLocks noGrp="1"/>
          </p:cNvSpPr>
          <p:nvPr>
            <p:ph type="body" idx="3"/>
          </p:nvPr>
        </p:nvSpPr>
        <p:spPr>
          <a:xfrm>
            <a:off x="4809272" y="1517252"/>
            <a:ext cx="3483864" cy="601678"/>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700"/>
              <a:buNone/>
              <a:defRPr sz="1700" b="0" cap="none">
                <a:solidFill>
                  <a:schemeClr val="accent1"/>
                </a:solidFill>
              </a:defRPr>
            </a:lvl1pPr>
            <a:lvl2pPr marL="914400" lvl="1" indent="-228600" algn="l">
              <a:lnSpc>
                <a:spcPct val="120000"/>
              </a:lnSpc>
              <a:spcBef>
                <a:spcPts val="400"/>
              </a:spcBef>
              <a:spcAft>
                <a:spcPts val="0"/>
              </a:spcAft>
              <a:buSzPts val="1500"/>
              <a:buNone/>
              <a:defRPr sz="1500" b="1"/>
            </a:lvl2pPr>
            <a:lvl3pPr marL="1371600" lvl="2" indent="-228600" algn="l">
              <a:lnSpc>
                <a:spcPct val="120000"/>
              </a:lnSpc>
              <a:spcBef>
                <a:spcPts val="400"/>
              </a:spcBef>
              <a:spcAft>
                <a:spcPts val="0"/>
              </a:spcAft>
              <a:buSzPts val="1400"/>
              <a:buNone/>
              <a:defRPr sz="1400" b="1"/>
            </a:lvl3pPr>
            <a:lvl4pPr marL="1828800" lvl="3" indent="-228600" algn="l">
              <a:lnSpc>
                <a:spcPct val="120000"/>
              </a:lnSpc>
              <a:spcBef>
                <a:spcPts val="400"/>
              </a:spcBef>
              <a:spcAft>
                <a:spcPts val="0"/>
              </a:spcAft>
              <a:buSzPts val="1200"/>
              <a:buNone/>
              <a:defRPr sz="1200" b="1"/>
            </a:lvl4pPr>
            <a:lvl5pPr marL="2286000" lvl="4" indent="-228600" algn="l">
              <a:lnSpc>
                <a:spcPct val="120000"/>
              </a:lnSpc>
              <a:spcBef>
                <a:spcPts val="400"/>
              </a:spcBef>
              <a:spcAft>
                <a:spcPts val="0"/>
              </a:spcAft>
              <a:buSzPts val="1200"/>
              <a:buNone/>
              <a:defRPr sz="1200" b="1"/>
            </a:lvl5pPr>
            <a:lvl6pPr marL="2743200" lvl="5" indent="-228600" algn="l">
              <a:lnSpc>
                <a:spcPct val="120000"/>
              </a:lnSpc>
              <a:spcBef>
                <a:spcPts val="400"/>
              </a:spcBef>
              <a:spcAft>
                <a:spcPts val="0"/>
              </a:spcAft>
              <a:buSzPts val="1200"/>
              <a:buNone/>
              <a:defRPr sz="1200" b="1"/>
            </a:lvl6pPr>
            <a:lvl7pPr marL="3200400" lvl="6" indent="-228600" algn="l">
              <a:lnSpc>
                <a:spcPct val="120000"/>
              </a:lnSpc>
              <a:spcBef>
                <a:spcPts val="400"/>
              </a:spcBef>
              <a:spcAft>
                <a:spcPts val="0"/>
              </a:spcAft>
              <a:buSzPts val="1200"/>
              <a:buNone/>
              <a:defRPr sz="1200" b="1"/>
            </a:lvl7pPr>
            <a:lvl8pPr marL="3657600" lvl="7" indent="-228600" algn="l">
              <a:lnSpc>
                <a:spcPct val="120000"/>
              </a:lnSpc>
              <a:spcBef>
                <a:spcPts val="400"/>
              </a:spcBef>
              <a:spcAft>
                <a:spcPts val="0"/>
              </a:spcAft>
              <a:buSzPts val="1200"/>
              <a:buNone/>
              <a:defRPr sz="1200" b="1"/>
            </a:lvl8pPr>
            <a:lvl9pPr marL="4114800" lvl="8" indent="-228600" algn="l">
              <a:lnSpc>
                <a:spcPct val="120000"/>
              </a:lnSpc>
              <a:spcBef>
                <a:spcPts val="400"/>
              </a:spcBef>
              <a:spcAft>
                <a:spcPts val="0"/>
              </a:spcAft>
              <a:buSzPts val="1200"/>
              <a:buNone/>
              <a:defRPr sz="1200" b="1"/>
            </a:lvl9pPr>
          </a:lstStyle>
          <a:p>
            <a:endParaRPr/>
          </a:p>
        </p:txBody>
      </p:sp>
      <p:sp>
        <p:nvSpPr>
          <p:cNvPr id="113" name="Google Shape;113;p20"/>
          <p:cNvSpPr txBox="1">
            <a:spLocks noGrp="1"/>
          </p:cNvSpPr>
          <p:nvPr>
            <p:ph type="body" idx="4"/>
          </p:nvPr>
        </p:nvSpPr>
        <p:spPr>
          <a:xfrm>
            <a:off x="4809272" y="2116118"/>
            <a:ext cx="3483864" cy="1978028"/>
          </a:xfrm>
          <a:prstGeom prst="rect">
            <a:avLst/>
          </a:prstGeom>
          <a:noFill/>
          <a:ln>
            <a:noFill/>
          </a:ln>
        </p:spPr>
        <p:txBody>
          <a:bodyPr spcFirstLastPara="1" wrap="square" lIns="68575" tIns="34275" rIns="68575" bIns="34275" anchor="t"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14" name="Google Shape;114;p20"/>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0"/>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0"/>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17" name="Google Shape;117;p20"/>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088684" y="603389"/>
            <a:ext cx="7202456" cy="78692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21"/>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1"/>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1"/>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23" name="Google Shape;123;p21"/>
          <p:cNvCxnSpPr/>
          <p:nvPr/>
        </p:nvCxnSpPr>
        <p:spPr>
          <a:xfrm>
            <a:off x="1090422" y="1385316"/>
            <a:ext cx="720564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22"/>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2"/>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1083503" y="599230"/>
            <a:ext cx="2454824" cy="168533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3"/>
          <p:cNvSpPr txBox="1">
            <a:spLocks noGrp="1"/>
          </p:cNvSpPr>
          <p:nvPr>
            <p:ph type="body" idx="1"/>
          </p:nvPr>
        </p:nvSpPr>
        <p:spPr>
          <a:xfrm>
            <a:off x="3782786" y="599231"/>
            <a:ext cx="4509352" cy="3494120"/>
          </a:xfrm>
          <a:prstGeom prst="rect">
            <a:avLst/>
          </a:prstGeom>
          <a:noFill/>
          <a:ln>
            <a:noFill/>
          </a:ln>
        </p:spPr>
        <p:txBody>
          <a:bodyPr spcFirstLastPara="1" wrap="square" lIns="68575" tIns="34275" rIns="68575" bIns="34275" anchor="ctr" anchorCtr="0">
            <a:normAutofit/>
          </a:bodyPr>
          <a:lstStyle>
            <a:lvl1pPr marL="457200" lvl="0" indent="-317500" algn="l">
              <a:lnSpc>
                <a:spcPct val="120000"/>
              </a:lnSpc>
              <a:spcBef>
                <a:spcPts val="800"/>
              </a:spcBef>
              <a:spcAft>
                <a:spcPts val="0"/>
              </a:spcAft>
              <a:buSzPts val="1400"/>
              <a:buChar char="•"/>
              <a:defRPr/>
            </a:lvl1pPr>
            <a:lvl2pPr marL="914400" lvl="1" indent="-317500" algn="l">
              <a:lnSpc>
                <a:spcPct val="120000"/>
              </a:lnSpc>
              <a:spcBef>
                <a:spcPts val="400"/>
              </a:spcBef>
              <a:spcAft>
                <a:spcPts val="0"/>
              </a:spcAft>
              <a:buSzPts val="1400"/>
              <a:buChar char="•"/>
              <a:defRPr/>
            </a:lvl2pPr>
            <a:lvl3pPr marL="1371600" lvl="2" indent="-317500" algn="l">
              <a:lnSpc>
                <a:spcPct val="120000"/>
              </a:lnSpc>
              <a:spcBef>
                <a:spcPts val="400"/>
              </a:spcBef>
              <a:spcAft>
                <a:spcPts val="0"/>
              </a:spcAft>
              <a:buSzPts val="1400"/>
              <a:buChar char="•"/>
              <a:defRPr/>
            </a:lvl3pPr>
            <a:lvl4pPr marL="1828800" lvl="3" indent="-317500" algn="l">
              <a:lnSpc>
                <a:spcPct val="120000"/>
              </a:lnSpc>
              <a:spcBef>
                <a:spcPts val="400"/>
              </a:spcBef>
              <a:spcAft>
                <a:spcPts val="0"/>
              </a:spcAft>
              <a:buSzPts val="1400"/>
              <a:buChar char="•"/>
              <a:defRPr/>
            </a:lvl4pPr>
            <a:lvl5pPr marL="2286000" lvl="4" indent="-317500" algn="l">
              <a:lnSpc>
                <a:spcPct val="120000"/>
              </a:lnSpc>
              <a:spcBef>
                <a:spcPts val="400"/>
              </a:spcBef>
              <a:spcAft>
                <a:spcPts val="0"/>
              </a:spcAft>
              <a:buSzPts val="1400"/>
              <a:buChar char="•"/>
              <a:defRPr/>
            </a:lvl5pPr>
            <a:lvl6pPr marL="2743200" lvl="5" indent="-317500" algn="l">
              <a:lnSpc>
                <a:spcPct val="120000"/>
              </a:lnSpc>
              <a:spcBef>
                <a:spcPts val="400"/>
              </a:spcBef>
              <a:spcAft>
                <a:spcPts val="0"/>
              </a:spcAft>
              <a:buSzPts val="1400"/>
              <a:buChar char="•"/>
              <a:defRPr/>
            </a:lvl6pPr>
            <a:lvl7pPr marL="3200400" lvl="6" indent="-317500" algn="l">
              <a:lnSpc>
                <a:spcPct val="120000"/>
              </a:lnSpc>
              <a:spcBef>
                <a:spcPts val="400"/>
              </a:spcBef>
              <a:spcAft>
                <a:spcPts val="0"/>
              </a:spcAft>
              <a:buSzPts val="1400"/>
              <a:buChar char="•"/>
              <a:defRPr/>
            </a:lvl7pPr>
            <a:lvl8pPr marL="3657600" lvl="7" indent="-317500" algn="l">
              <a:lnSpc>
                <a:spcPct val="120000"/>
              </a:lnSpc>
              <a:spcBef>
                <a:spcPts val="400"/>
              </a:spcBef>
              <a:spcAft>
                <a:spcPts val="0"/>
              </a:spcAft>
              <a:buSzPts val="1400"/>
              <a:buChar char="•"/>
              <a:defRPr/>
            </a:lvl8pPr>
            <a:lvl9pPr marL="4114800" lvl="8" indent="-317500" algn="l">
              <a:lnSpc>
                <a:spcPct val="120000"/>
              </a:lnSpc>
              <a:spcBef>
                <a:spcPts val="400"/>
              </a:spcBef>
              <a:spcAft>
                <a:spcPts val="0"/>
              </a:spcAft>
              <a:buSzPts val="1400"/>
              <a:buChar char="•"/>
              <a:defRPr/>
            </a:lvl9pPr>
          </a:lstStyle>
          <a:p>
            <a:endParaRPr/>
          </a:p>
        </p:txBody>
      </p:sp>
      <p:sp>
        <p:nvSpPr>
          <p:cNvPr id="131" name="Google Shape;131;p23"/>
          <p:cNvSpPr txBox="1">
            <a:spLocks noGrp="1"/>
          </p:cNvSpPr>
          <p:nvPr>
            <p:ph type="body" idx="2"/>
          </p:nvPr>
        </p:nvSpPr>
        <p:spPr>
          <a:xfrm>
            <a:off x="1083503" y="2404118"/>
            <a:ext cx="2456260" cy="168613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1200"/>
              <a:buNone/>
              <a:defRPr sz="12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32" name="Google Shape;132;p23"/>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3"/>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3"/>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35" name="Google Shape;135;p23"/>
          <p:cNvCxnSpPr/>
          <p:nvPr/>
        </p:nvCxnSpPr>
        <p:spPr>
          <a:xfrm>
            <a:off x="1086210" y="2404118"/>
            <a:ext cx="245211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grpSp>
        <p:nvGrpSpPr>
          <p:cNvPr id="137" name="Google Shape;137;p24"/>
          <p:cNvGrpSpPr/>
          <p:nvPr/>
        </p:nvGrpSpPr>
        <p:grpSpPr>
          <a:xfrm>
            <a:off x="5608040" y="361628"/>
            <a:ext cx="3055900" cy="3861826"/>
            <a:chOff x="7477387" y="482170"/>
            <a:chExt cx="4074533" cy="5149101"/>
          </a:xfrm>
        </p:grpSpPr>
        <p:sp>
          <p:nvSpPr>
            <p:cNvPr id="138" name="Google Shape;138;p24"/>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9" name="Google Shape;139;p24"/>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40" name="Google Shape;140;p24"/>
          <p:cNvSpPr txBox="1">
            <a:spLocks noGrp="1"/>
          </p:cNvSpPr>
          <p:nvPr>
            <p:ph type="title"/>
          </p:nvPr>
        </p:nvSpPr>
        <p:spPr>
          <a:xfrm>
            <a:off x="1088405" y="847135"/>
            <a:ext cx="4149246" cy="137293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 name="Google Shape;141;p24"/>
          <p:cNvSpPr>
            <a:spLocks noGrp="1"/>
          </p:cNvSpPr>
          <p:nvPr>
            <p:ph type="pic" idx="2"/>
          </p:nvPr>
        </p:nvSpPr>
        <p:spPr>
          <a:xfrm>
            <a:off x="6093292" y="841907"/>
            <a:ext cx="2093378" cy="2899745"/>
          </a:xfrm>
          <a:prstGeom prst="rect">
            <a:avLst/>
          </a:prstGeom>
          <a:solidFill>
            <a:srgbClr val="D8D8D8"/>
          </a:solidFill>
          <a:ln>
            <a:noFill/>
          </a:ln>
        </p:spPr>
      </p:sp>
      <p:sp>
        <p:nvSpPr>
          <p:cNvPr id="142" name="Google Shape;142;p24"/>
          <p:cNvSpPr txBox="1">
            <a:spLocks noGrp="1"/>
          </p:cNvSpPr>
          <p:nvPr>
            <p:ph type="body" idx="1"/>
          </p:nvPr>
        </p:nvSpPr>
        <p:spPr>
          <a:xfrm>
            <a:off x="1087747" y="2359494"/>
            <a:ext cx="4143303" cy="1502806"/>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1400"/>
              <a:buNone/>
              <a:defRPr sz="1400"/>
            </a:lvl1pPr>
            <a:lvl2pPr marL="914400" lvl="1" indent="-228600" algn="l">
              <a:lnSpc>
                <a:spcPct val="120000"/>
              </a:lnSpc>
              <a:spcBef>
                <a:spcPts val="400"/>
              </a:spcBef>
              <a:spcAft>
                <a:spcPts val="0"/>
              </a:spcAft>
              <a:buSzPts val="1100"/>
              <a:buNone/>
              <a:defRPr sz="1100"/>
            </a:lvl2pPr>
            <a:lvl3pPr marL="1371600" lvl="2" indent="-228600" algn="l">
              <a:lnSpc>
                <a:spcPct val="120000"/>
              </a:lnSpc>
              <a:spcBef>
                <a:spcPts val="400"/>
              </a:spcBef>
              <a:spcAft>
                <a:spcPts val="0"/>
              </a:spcAft>
              <a:buSzPts val="900"/>
              <a:buNone/>
              <a:defRPr sz="900"/>
            </a:lvl3pPr>
            <a:lvl4pPr marL="1828800" lvl="3" indent="-228600" algn="l">
              <a:lnSpc>
                <a:spcPct val="120000"/>
              </a:lnSpc>
              <a:spcBef>
                <a:spcPts val="400"/>
              </a:spcBef>
              <a:spcAft>
                <a:spcPts val="0"/>
              </a:spcAft>
              <a:buSzPts val="800"/>
              <a:buNone/>
              <a:defRPr sz="800"/>
            </a:lvl4pPr>
            <a:lvl5pPr marL="2286000" lvl="4" indent="-228600" algn="l">
              <a:lnSpc>
                <a:spcPct val="120000"/>
              </a:lnSpc>
              <a:spcBef>
                <a:spcPts val="400"/>
              </a:spcBef>
              <a:spcAft>
                <a:spcPts val="0"/>
              </a:spcAft>
              <a:buSzPts val="800"/>
              <a:buNone/>
              <a:defRPr sz="800"/>
            </a:lvl5pPr>
            <a:lvl6pPr marL="2743200" lvl="5" indent="-228600" algn="l">
              <a:lnSpc>
                <a:spcPct val="120000"/>
              </a:lnSpc>
              <a:spcBef>
                <a:spcPts val="400"/>
              </a:spcBef>
              <a:spcAft>
                <a:spcPts val="0"/>
              </a:spcAft>
              <a:buSzPts val="800"/>
              <a:buNone/>
              <a:defRPr sz="800"/>
            </a:lvl6pPr>
            <a:lvl7pPr marL="3200400" lvl="6" indent="-228600" algn="l">
              <a:lnSpc>
                <a:spcPct val="120000"/>
              </a:lnSpc>
              <a:spcBef>
                <a:spcPts val="400"/>
              </a:spcBef>
              <a:spcAft>
                <a:spcPts val="0"/>
              </a:spcAft>
              <a:buSzPts val="800"/>
              <a:buNone/>
              <a:defRPr sz="800"/>
            </a:lvl7pPr>
            <a:lvl8pPr marL="3657600" lvl="7" indent="-228600" algn="l">
              <a:lnSpc>
                <a:spcPct val="120000"/>
              </a:lnSpc>
              <a:spcBef>
                <a:spcPts val="400"/>
              </a:spcBef>
              <a:spcAft>
                <a:spcPts val="0"/>
              </a:spcAft>
              <a:buSzPts val="800"/>
              <a:buNone/>
              <a:defRPr sz="800"/>
            </a:lvl8pPr>
            <a:lvl9pPr marL="4114800" lvl="8" indent="-228600" algn="l">
              <a:lnSpc>
                <a:spcPct val="120000"/>
              </a:lnSpc>
              <a:spcBef>
                <a:spcPts val="400"/>
              </a:spcBef>
              <a:spcAft>
                <a:spcPts val="0"/>
              </a:spcAft>
              <a:buSzPts val="800"/>
              <a:buNone/>
              <a:defRPr sz="800"/>
            </a:lvl9pPr>
          </a:lstStyle>
          <a:p>
            <a:endParaRPr/>
          </a:p>
        </p:txBody>
      </p:sp>
      <p:sp>
        <p:nvSpPr>
          <p:cNvPr id="143" name="Google Shape;143;p24"/>
          <p:cNvSpPr txBox="1">
            <a:spLocks noGrp="1"/>
          </p:cNvSpPr>
          <p:nvPr>
            <p:ph type="dt" idx="10"/>
          </p:nvPr>
        </p:nvSpPr>
        <p:spPr>
          <a:xfrm>
            <a:off x="1085536" y="4102392"/>
            <a:ext cx="4145513" cy="240092"/>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4" name="Google Shape;144;p24"/>
          <p:cNvSpPr txBox="1">
            <a:spLocks noGrp="1"/>
          </p:cNvSpPr>
          <p:nvPr>
            <p:ph type="ftr" idx="11"/>
          </p:nvPr>
        </p:nvSpPr>
        <p:spPr>
          <a:xfrm>
            <a:off x="1085536" y="238980"/>
            <a:ext cx="4155753" cy="240698"/>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4"/>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46" name="Google Shape;146;p24"/>
          <p:cNvCxnSpPr/>
          <p:nvPr/>
        </p:nvCxnSpPr>
        <p:spPr>
          <a:xfrm>
            <a:off x="1085536" y="2357704"/>
            <a:ext cx="414551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70"/>
        <p:cNvGrpSpPr/>
        <p:nvPr/>
      </p:nvGrpSpPr>
      <p:grpSpPr>
        <a:xfrm>
          <a:off x="0" y="0"/>
          <a:ext cx="0" cy="0"/>
          <a:chOff x="0" y="0"/>
          <a:chExt cx="0" cy="0"/>
        </a:xfrm>
      </p:grpSpPr>
      <p:sp>
        <p:nvSpPr>
          <p:cNvPr id="71" name="Google Shape;71;p15"/>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rotWithShape="1">
          <a:blip r:embed="rId13">
            <a:alphaModFix/>
          </a:blip>
          <a:srcRect t="1538" b="-1538"/>
          <a:stretch/>
        </p:blipFill>
        <p:spPr>
          <a:xfrm>
            <a:off x="0" y="4594860"/>
            <a:ext cx="9144000" cy="557213"/>
          </a:xfrm>
          <a:prstGeom prst="rect">
            <a:avLst/>
          </a:prstGeom>
          <a:noFill/>
          <a:ln>
            <a:noFill/>
          </a:ln>
        </p:spPr>
      </p:pic>
      <p:sp>
        <p:nvSpPr>
          <p:cNvPr id="73" name="Google Shape;73;p15"/>
          <p:cNvSpPr txBox="1">
            <a:spLocks noGrp="1"/>
          </p:cNvSpPr>
          <p:nvPr>
            <p:ph type="title"/>
          </p:nvPr>
        </p:nvSpPr>
        <p:spPr>
          <a:xfrm>
            <a:off x="1088684" y="603389"/>
            <a:ext cx="7202456" cy="786926"/>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4" name="Google Shape;74;p15"/>
          <p:cNvSpPr txBox="1">
            <a:spLocks noGrp="1"/>
          </p:cNvSpPr>
          <p:nvPr>
            <p:ph type="body" idx="1"/>
          </p:nvPr>
        </p:nvSpPr>
        <p:spPr>
          <a:xfrm>
            <a:off x="1088684" y="1511799"/>
            <a:ext cx="7202456" cy="258796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20000"/>
              </a:lnSpc>
              <a:spcBef>
                <a:spcPts val="80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7500" algn="l" rtl="0">
              <a:lnSpc>
                <a:spcPct val="120000"/>
              </a:lnSpc>
              <a:spcBef>
                <a:spcPts val="4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2pPr>
            <a:lvl3pPr marL="1371600" marR="0" lvl="2" indent="-304800" algn="l" rtl="0">
              <a:lnSpc>
                <a:spcPct val="120000"/>
              </a:lnSpc>
              <a:spcBef>
                <a:spcPts val="4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8450" algn="l" rtl="0">
              <a:lnSpc>
                <a:spcPct val="120000"/>
              </a:lnSpc>
              <a:spcBef>
                <a:spcPts val="400"/>
              </a:spcBef>
              <a:spcAft>
                <a:spcPts val="0"/>
              </a:spcAft>
              <a:buClr>
                <a:schemeClr val="accent1"/>
              </a:buClr>
              <a:buSzPts val="1100"/>
              <a:buFont typeface="Arial"/>
              <a:buChar char="•"/>
              <a:defRPr sz="1100" b="0" i="0" u="none" strike="noStrike" cap="none">
                <a:solidFill>
                  <a:schemeClr val="dk1"/>
                </a:solidFill>
                <a:latin typeface="Gill Sans"/>
                <a:ea typeface="Gill Sans"/>
                <a:cs typeface="Gill Sans"/>
                <a:sym typeface="Gill Sans"/>
              </a:defRPr>
            </a:lvl4pPr>
            <a:lvl5pPr marL="2286000" marR="0" lvl="4"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75" name="Google Shape;75;p15"/>
          <p:cNvSpPr txBox="1">
            <a:spLocks noGrp="1"/>
          </p:cNvSpPr>
          <p:nvPr>
            <p:ph type="dt" idx="10"/>
          </p:nvPr>
        </p:nvSpPr>
        <p:spPr>
          <a:xfrm>
            <a:off x="5665604" y="247777"/>
            <a:ext cx="2625536" cy="231901"/>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76" name="Google Shape;76;p15"/>
          <p:cNvSpPr txBox="1">
            <a:spLocks noGrp="1"/>
          </p:cNvSpPr>
          <p:nvPr>
            <p:ph type="ftr" idx="11"/>
          </p:nvPr>
        </p:nvSpPr>
        <p:spPr>
          <a:xfrm>
            <a:off x="1088684" y="246980"/>
            <a:ext cx="4454127" cy="231901"/>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77" name="Google Shape;77;p15"/>
          <p:cNvSpPr txBox="1">
            <a:spLocks noGrp="1"/>
          </p:cNvSpPr>
          <p:nvPr>
            <p:ph type="sldNum" idx="12"/>
          </p:nvPr>
        </p:nvSpPr>
        <p:spPr>
          <a:xfrm>
            <a:off x="360045" y="599230"/>
            <a:ext cx="608264" cy="377684"/>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21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1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1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1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1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1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1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1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1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78" name="Google Shape;78;p15"/>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3" name="Google Shape;163;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4" name="Google Shape;164;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5" name="Google Shape;16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1088686" y="603392"/>
            <a:ext cx="7202400" cy="7869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8" name="Google Shape;238;p39"/>
          <p:cNvSpPr txBox="1">
            <a:spLocks noGrp="1"/>
          </p:cNvSpPr>
          <p:nvPr>
            <p:ph type="body" idx="1"/>
          </p:nvPr>
        </p:nvSpPr>
        <p:spPr>
          <a:xfrm>
            <a:off x="1088686" y="1511800"/>
            <a:ext cx="7202400" cy="25881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239" name="Google Shape;239;p39"/>
          <p:cNvSpPr txBox="1">
            <a:spLocks noGrp="1"/>
          </p:cNvSpPr>
          <p:nvPr>
            <p:ph type="dt" idx="10"/>
          </p:nvPr>
        </p:nvSpPr>
        <p:spPr>
          <a:xfrm>
            <a:off x="7490462" y="4659758"/>
            <a:ext cx="800700" cy="2310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0" name="Google Shape;240;p39"/>
          <p:cNvSpPr txBox="1">
            <a:spLocks noGrp="1"/>
          </p:cNvSpPr>
          <p:nvPr>
            <p:ph type="sldNum" idx="12"/>
          </p:nvPr>
        </p:nvSpPr>
        <p:spPr>
          <a:xfrm>
            <a:off x="1088686" y="4658963"/>
            <a:ext cx="511200" cy="231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twitter.com/PersidaB"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alwaysformative.blogspot.com/2010/03/safety-in-numbers.html" TargetMode="External"/><Relationship Id="rId4" Type="http://schemas.openxmlformats.org/officeDocument/2006/relationships/hyperlink" Target="https://www.blogger.com/profile/0302999571514265215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scccd.instructure.com/courses/75199/grades#tab-assignment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reedleycollege.hosted.panopto.com/Panopto/Pages/Viewer.aspx?id=ac46d995-0bc1-44a9-8ae4-ae16015093d3"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www.elasticmind.ca/innerpreneur/index.php/2016/07/07/the-gradual-process-of-gaining-confide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torange.biz/philosophy-348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6"/>
          <p:cNvSpPr txBox="1">
            <a:spLocks noGrp="1"/>
          </p:cNvSpPr>
          <p:nvPr>
            <p:ph type="title"/>
          </p:nvPr>
        </p:nvSpPr>
        <p:spPr>
          <a:xfrm>
            <a:off x="1088686" y="809895"/>
            <a:ext cx="7202400" cy="502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320"/>
              <a:buFont typeface="Arial"/>
              <a:buNone/>
            </a:pPr>
            <a:r>
              <a:rPr lang="en" sz="2920" dirty="0">
                <a:latin typeface="Arial"/>
                <a:ea typeface="Arial"/>
                <a:cs typeface="Arial"/>
                <a:sym typeface="Arial"/>
              </a:rPr>
              <a:t>Welcome</a:t>
            </a:r>
            <a:r>
              <a:rPr lang="en" sz="2920" dirty="0"/>
              <a:t> to Using OER to Support Ungrading and Mastery Grading in Early Childhood Education Courses</a:t>
            </a:r>
            <a:r>
              <a:rPr lang="en" sz="2920" dirty="0">
                <a:latin typeface="Arial"/>
                <a:ea typeface="Arial"/>
                <a:cs typeface="Arial"/>
                <a:sym typeface="Arial"/>
              </a:rPr>
              <a:t>!</a:t>
            </a:r>
            <a:endParaRPr sz="2920" dirty="0">
              <a:latin typeface="Arial"/>
              <a:ea typeface="Arial"/>
              <a:cs typeface="Arial"/>
              <a:sym typeface="Arial"/>
            </a:endParaRPr>
          </a:p>
        </p:txBody>
      </p:sp>
      <p:sp>
        <p:nvSpPr>
          <p:cNvPr id="349" name="Google Shape;349;p56"/>
          <p:cNvSpPr txBox="1">
            <a:spLocks noGrp="1"/>
          </p:cNvSpPr>
          <p:nvPr>
            <p:ph type="body" idx="1"/>
          </p:nvPr>
        </p:nvSpPr>
        <p:spPr>
          <a:xfrm>
            <a:off x="908925" y="1461700"/>
            <a:ext cx="7581600" cy="3542700"/>
          </a:xfrm>
          <a:prstGeom prst="rect">
            <a:avLst/>
          </a:prstGeom>
          <a:noFill/>
          <a:ln>
            <a:noFill/>
          </a:ln>
        </p:spPr>
        <p:txBody>
          <a:bodyPr spcFirstLastPara="1" wrap="square" lIns="91425" tIns="45700" rIns="91425" bIns="45700" anchor="t" anchorCtr="0">
            <a:normAutofit fontScale="77500" lnSpcReduction="20000"/>
          </a:bodyPr>
          <a:lstStyle/>
          <a:p>
            <a:pPr marL="171446" lvl="0" indent="-125726" algn="l" rtl="0">
              <a:lnSpc>
                <a:spcPct val="120000"/>
              </a:lnSpc>
              <a:spcBef>
                <a:spcPts val="0"/>
              </a:spcBef>
              <a:spcAft>
                <a:spcPts val="0"/>
              </a:spcAft>
              <a:buSzPct val="100000"/>
              <a:buChar char="•"/>
            </a:pPr>
            <a:r>
              <a:rPr lang="en" sz="2400"/>
              <a:t>On behalf of the ASCCC OERI, we are pleased to have you here for one of our discipline webinars</a:t>
            </a:r>
            <a:endParaRPr sz="2400">
              <a:latin typeface="arial"/>
              <a:ea typeface="arial"/>
              <a:cs typeface="arial"/>
              <a:sym typeface="arial"/>
            </a:endParaRPr>
          </a:p>
          <a:p>
            <a:pPr marL="171446" lvl="0" indent="-125726" algn="l" rtl="0">
              <a:lnSpc>
                <a:spcPct val="120000"/>
              </a:lnSpc>
              <a:spcBef>
                <a:spcPts val="750"/>
              </a:spcBef>
              <a:spcAft>
                <a:spcPts val="0"/>
              </a:spcAft>
              <a:buSzPct val="100000"/>
              <a:buChar char="•"/>
            </a:pPr>
            <a:r>
              <a:rPr lang="en" sz="2400"/>
              <a:t>If you are not already muted, please mute yourself upon arrival. As this is set up as a meeting, we will be able to have an actual discussion – but we need all those who are not speaking to be muted.</a:t>
            </a:r>
            <a:endParaRPr/>
          </a:p>
          <a:p>
            <a:pPr marL="171446" lvl="0" indent="-125726" algn="l" rtl="0">
              <a:lnSpc>
                <a:spcPct val="120000"/>
              </a:lnSpc>
              <a:spcBef>
                <a:spcPts val="750"/>
              </a:spcBef>
              <a:spcAft>
                <a:spcPts val="0"/>
              </a:spcAft>
              <a:buSzPct val="100000"/>
              <a:buChar char="•"/>
            </a:pPr>
            <a:r>
              <a:rPr lang="en" sz="2400"/>
              <a:t>You are also encouraged to use the “chat” feature. Feel free to introduce yourself in the chat while we wait to get started.</a:t>
            </a:r>
            <a:endParaRPr sz="2400"/>
          </a:p>
          <a:p>
            <a:pPr marL="171446" lvl="0" indent="-125726" algn="l" rtl="0">
              <a:lnSpc>
                <a:spcPct val="120000"/>
              </a:lnSpc>
              <a:spcBef>
                <a:spcPts val="750"/>
              </a:spcBef>
              <a:spcAft>
                <a:spcPts val="0"/>
              </a:spcAft>
              <a:buSzPct val="100000"/>
              <a:buChar char="•"/>
            </a:pPr>
            <a:r>
              <a:rPr lang="en" sz="2400"/>
              <a:t>If you would to ask a question out loud, feel free to use the Raise Hand reaction</a:t>
            </a:r>
            <a:endParaRPr sz="2400"/>
          </a:p>
          <a:p>
            <a:pPr marL="171446" lvl="0" indent="-125726" algn="l" rtl="0">
              <a:lnSpc>
                <a:spcPct val="120000"/>
              </a:lnSpc>
              <a:spcBef>
                <a:spcPts val="750"/>
              </a:spcBef>
              <a:spcAft>
                <a:spcPts val="0"/>
              </a:spcAft>
              <a:buSzPct val="100000"/>
              <a:buChar char="•"/>
            </a:pPr>
            <a:r>
              <a:rPr lang="en" sz="2400"/>
              <a:t>This webinar will be recorded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sp>
        <p:nvSpPr>
          <p:cNvPr id="414" name="Google Shape;414;p65"/>
          <p:cNvSpPr txBox="1">
            <a:spLocks noGrp="1"/>
          </p:cNvSpPr>
          <p:nvPr>
            <p:ph type="title"/>
          </p:nvPr>
        </p:nvSpPr>
        <p:spPr>
          <a:xfrm>
            <a:off x="430057" y="419608"/>
            <a:ext cx="2823900" cy="428244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262626"/>
              </a:buClr>
              <a:buSzPts val="2700"/>
              <a:buFont typeface="Arial"/>
              <a:buNone/>
            </a:pPr>
            <a:r>
              <a:rPr lang="en"/>
              <a:t>What is mastery grading (aka standards-based grading? )</a:t>
            </a:r>
            <a:endParaRPr/>
          </a:p>
        </p:txBody>
      </p:sp>
      <p:grpSp>
        <p:nvGrpSpPr>
          <p:cNvPr id="416" name="Google Shape;416;p65" descr="system that evaluates students’ progress towards mastering specific learning targets&#10;"/>
          <p:cNvGrpSpPr/>
          <p:nvPr/>
        </p:nvGrpSpPr>
        <p:grpSpPr>
          <a:xfrm>
            <a:off x="4123312" y="602418"/>
            <a:ext cx="4400198" cy="3919622"/>
            <a:chOff x="19625" y="2277"/>
            <a:chExt cx="5866930" cy="5226163"/>
          </a:xfrm>
        </p:grpSpPr>
        <p:sp>
          <p:nvSpPr>
            <p:cNvPr id="417" name="Google Shape;417;p65"/>
            <p:cNvSpPr/>
            <p:nvPr/>
          </p:nvSpPr>
          <p:spPr>
            <a:xfrm>
              <a:off x="943027" y="2277"/>
              <a:ext cx="4020125" cy="2412075"/>
            </a:xfrm>
            <a:prstGeom prst="rect">
              <a:avLst/>
            </a:prstGeom>
            <a:solidFill>
              <a:schemeClr val="accent5"/>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8" name="Google Shape;418;p65"/>
            <p:cNvSpPr txBox="1"/>
            <p:nvPr/>
          </p:nvSpPr>
          <p:spPr>
            <a:xfrm>
              <a:off x="943027" y="2277"/>
              <a:ext cx="4020125" cy="2412075"/>
            </a:xfrm>
            <a:prstGeom prst="rect">
              <a:avLst/>
            </a:prstGeom>
            <a:noFill/>
            <a:ln>
              <a:noFill/>
            </a:ln>
          </p:spPr>
          <p:txBody>
            <a:bodyPr spcFirstLastPara="1" wrap="square" lIns="88575" tIns="88575" rIns="88575" bIns="8857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 sz="2300" b="0" i="0" u="none" strike="noStrike" cap="none" dirty="0">
                  <a:solidFill>
                    <a:schemeClr val="lt1"/>
                  </a:solidFill>
                  <a:latin typeface="Arial"/>
                  <a:ea typeface="Arial"/>
                  <a:cs typeface="Arial"/>
                  <a:sym typeface="Arial"/>
                </a:rPr>
                <a:t>system that evaluates students’ progress towards mastering specific learning targets</a:t>
              </a:r>
              <a:endParaRPr sz="2300" b="0" i="0" u="none" strike="noStrike" cap="none" dirty="0">
                <a:solidFill>
                  <a:schemeClr val="lt1"/>
                </a:solidFill>
                <a:latin typeface="Arial"/>
                <a:ea typeface="Arial"/>
                <a:cs typeface="Arial"/>
                <a:sym typeface="Arial"/>
              </a:endParaRPr>
            </a:p>
          </p:txBody>
        </p:sp>
        <p:sp>
          <p:nvSpPr>
            <p:cNvPr id="419" name="Google Shape;419;p65"/>
            <p:cNvSpPr/>
            <p:nvPr/>
          </p:nvSpPr>
          <p:spPr>
            <a:xfrm>
              <a:off x="19625" y="2816365"/>
              <a:ext cx="5866930" cy="2412075"/>
            </a:xfrm>
            <a:prstGeom prst="rect">
              <a:avLst/>
            </a:prstGeom>
            <a:solidFill>
              <a:schemeClr val="accent5"/>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0" name="Google Shape;420;p65" descr="If that’s it, why is it so hard?&#10;"/>
            <p:cNvSpPr txBox="1"/>
            <p:nvPr/>
          </p:nvSpPr>
          <p:spPr>
            <a:xfrm>
              <a:off x="19625" y="2816365"/>
              <a:ext cx="5866930" cy="2412075"/>
            </a:xfrm>
            <a:prstGeom prst="rect">
              <a:avLst/>
            </a:prstGeom>
            <a:noFill/>
            <a:ln>
              <a:noFill/>
            </a:ln>
          </p:spPr>
          <p:txBody>
            <a:bodyPr spcFirstLastPara="1" wrap="square" lIns="88575" tIns="88575" rIns="88575" bIns="8857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 sz="2300" b="0" i="0" u="none" strike="noStrike" cap="none" dirty="0">
                  <a:solidFill>
                    <a:schemeClr val="lt1"/>
                  </a:solidFill>
                  <a:latin typeface="Arial"/>
                  <a:ea typeface="Arial"/>
                  <a:cs typeface="Arial"/>
                  <a:sym typeface="Arial"/>
                </a:rPr>
                <a:t>If that’s it, why is it so hard?</a:t>
              </a:r>
              <a:endParaRPr sz="11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30" name="Google Shape;430;p66"/>
          <p:cNvSpPr txBox="1">
            <a:spLocks noGrp="1"/>
          </p:cNvSpPr>
          <p:nvPr>
            <p:ph type="title"/>
          </p:nvPr>
        </p:nvSpPr>
        <p:spPr>
          <a:xfrm>
            <a:off x="737915" y="888794"/>
            <a:ext cx="2618874" cy="3365911"/>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262626"/>
              </a:buClr>
              <a:buSzPts val="3100"/>
              <a:buFont typeface="Arial"/>
              <a:buNone/>
            </a:pPr>
            <a:r>
              <a:rPr lang="en" sz="3100"/>
              <a:t>The foundational work of trust</a:t>
            </a:r>
            <a:endParaRPr/>
          </a:p>
        </p:txBody>
      </p:sp>
      <p:sp>
        <p:nvSpPr>
          <p:cNvPr id="433" name="Google Shape;433;p66"/>
          <p:cNvSpPr txBox="1">
            <a:spLocks noGrp="1"/>
          </p:cNvSpPr>
          <p:nvPr>
            <p:ph type="body" idx="1"/>
          </p:nvPr>
        </p:nvSpPr>
        <p:spPr>
          <a:xfrm>
            <a:off x="4572000" y="329175"/>
            <a:ext cx="4133100" cy="4485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000"/>
              <a:buNone/>
            </a:pPr>
            <a:r>
              <a:rPr lang="en" sz="1200" b="0" i="1" dirty="0">
                <a:solidFill>
                  <a:schemeClr val="dk1"/>
                </a:solidFill>
                <a:latin typeface="Lato"/>
                <a:ea typeface="Lato"/>
                <a:cs typeface="Lato"/>
                <a:sym typeface="Lato"/>
              </a:rPr>
              <a:t>“ </a:t>
            </a:r>
            <a:r>
              <a:rPr lang="en" sz="1200" i="1" dirty="0">
                <a:solidFill>
                  <a:schemeClr val="dk1"/>
                </a:solidFill>
                <a:latin typeface="Lato"/>
                <a:ea typeface="Lato"/>
                <a:cs typeface="Lato"/>
                <a:sym typeface="Lato"/>
              </a:rPr>
              <a:t>W</a:t>
            </a:r>
            <a:r>
              <a:rPr lang="en" sz="1200" b="0" i="1" dirty="0">
                <a:solidFill>
                  <a:schemeClr val="dk1"/>
                </a:solidFill>
                <a:latin typeface="Lato"/>
                <a:ea typeface="Lato"/>
                <a:cs typeface="Lato"/>
                <a:sym typeface="Lato"/>
              </a:rPr>
              <a:t>hat you ask them to do becomes an opportunity to learn rather than another piece of paper to "complete". It's a shift in purpose and philosophy. And requires teacher and student training to shift thinking in purpose of why they're in the classroom.” </a:t>
            </a:r>
            <a:r>
              <a:rPr lang="en" sz="1200" b="0" i="0" dirty="0">
                <a:solidFill>
                  <a:schemeClr val="dk1"/>
                </a:solidFill>
                <a:latin typeface="Lato"/>
                <a:ea typeface="Lato"/>
                <a:cs typeface="Lato"/>
                <a:sym typeface="Lato"/>
              </a:rPr>
              <a:t>-  </a:t>
            </a:r>
            <a:r>
              <a:rPr lang="en" sz="1200" b="0" i="0" u="sng" strike="noStrike" dirty="0">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@PersidaB</a:t>
            </a:r>
            <a:endParaRPr sz="1200" b="0" i="0" u="none" strike="noStrike" dirty="0">
              <a:solidFill>
                <a:schemeClr val="dk1"/>
              </a:solidFill>
              <a:latin typeface="Lato"/>
              <a:ea typeface="Lato"/>
              <a:cs typeface="Lato"/>
              <a:sym typeface="Lato"/>
            </a:endParaRPr>
          </a:p>
          <a:p>
            <a:pPr marL="139700" lvl="0" indent="-139700" algn="l" rtl="0">
              <a:lnSpc>
                <a:spcPct val="90000"/>
              </a:lnSpc>
              <a:spcBef>
                <a:spcPts val="700"/>
              </a:spcBef>
              <a:spcAft>
                <a:spcPts val="0"/>
              </a:spcAft>
              <a:buSzPts val="1400"/>
              <a:buChar char="●"/>
            </a:pPr>
            <a:r>
              <a:rPr lang="en" sz="1400" dirty="0">
                <a:solidFill>
                  <a:schemeClr val="dk1"/>
                </a:solidFill>
                <a:latin typeface="Lato"/>
                <a:ea typeface="Lato"/>
                <a:cs typeface="Lato"/>
                <a:sym typeface="Lato"/>
              </a:rPr>
              <a:t>Trust your students</a:t>
            </a:r>
            <a:endParaRPr dirty="0">
              <a:solidFill>
                <a:schemeClr val="dk1"/>
              </a:solidFill>
            </a:endParaRPr>
          </a:p>
          <a:p>
            <a:pPr marL="342900" lvl="1" indent="-139700" algn="l" rtl="0">
              <a:lnSpc>
                <a:spcPct val="90000"/>
              </a:lnSpc>
              <a:spcBef>
                <a:spcPts val="400"/>
              </a:spcBef>
              <a:spcAft>
                <a:spcPts val="0"/>
              </a:spcAft>
              <a:buSzPts val="1000"/>
              <a:buChar char="○"/>
            </a:pPr>
            <a:r>
              <a:rPr lang="en" sz="1000" b="0" i="0" dirty="0">
                <a:solidFill>
                  <a:schemeClr val="dk1"/>
                </a:solidFill>
                <a:latin typeface="Lato"/>
                <a:ea typeface="Lato"/>
                <a:cs typeface="Lato"/>
                <a:sym typeface="Lato"/>
              </a:rPr>
              <a:t>“</a:t>
            </a:r>
            <a:r>
              <a:rPr lang="en" sz="1200" b="0" i="0" dirty="0">
                <a:solidFill>
                  <a:schemeClr val="dk1"/>
                </a:solidFill>
                <a:latin typeface="Lato"/>
                <a:ea typeface="Lato"/>
                <a:cs typeface="Lato"/>
                <a:sym typeface="Lato"/>
              </a:rPr>
              <a:t>Allow them to surprise you. Give them freedom. Allow them to fail but allow them to learn from those failures. If you don't trust your students, they will fail. If you believe they won't do it if you don't make it worth points, then they won't do it. Trust your students.” - </a:t>
            </a:r>
            <a:r>
              <a:rPr lang="en" sz="1200" b="1" i="0" u="sng" strike="noStrike" dirty="0">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Jason Buell</a:t>
            </a:r>
            <a:endParaRPr sz="1200" dirty="0">
              <a:solidFill>
                <a:schemeClr val="dk1"/>
              </a:solidFill>
              <a:latin typeface="Lato"/>
              <a:ea typeface="Lato"/>
              <a:cs typeface="Lato"/>
              <a:sym typeface="Lato"/>
            </a:endParaRPr>
          </a:p>
          <a:p>
            <a:pPr marL="139700" lvl="0" indent="-139700" algn="l" rtl="0">
              <a:lnSpc>
                <a:spcPct val="90000"/>
              </a:lnSpc>
              <a:spcBef>
                <a:spcPts val="700"/>
              </a:spcBef>
              <a:spcAft>
                <a:spcPts val="0"/>
              </a:spcAft>
              <a:buSzPts val="1400"/>
              <a:buChar char="●"/>
            </a:pPr>
            <a:r>
              <a:rPr lang="en" sz="1400" dirty="0">
                <a:solidFill>
                  <a:schemeClr val="dk1"/>
                </a:solidFill>
                <a:latin typeface="Lato"/>
                <a:ea typeface="Lato"/>
                <a:cs typeface="Lato"/>
                <a:sym typeface="Lato"/>
              </a:rPr>
              <a:t>Trust yourself</a:t>
            </a:r>
            <a:endParaRPr dirty="0">
              <a:solidFill>
                <a:schemeClr val="dk1"/>
              </a:solidFill>
            </a:endParaRPr>
          </a:p>
          <a:p>
            <a:pPr marL="342900" lvl="1" indent="-152400" algn="l" rtl="0">
              <a:lnSpc>
                <a:spcPct val="90000"/>
              </a:lnSpc>
              <a:spcBef>
                <a:spcPts val="400"/>
              </a:spcBef>
              <a:spcAft>
                <a:spcPts val="0"/>
              </a:spcAft>
              <a:buSzPts val="1200"/>
              <a:buChar char="○"/>
            </a:pPr>
            <a:r>
              <a:rPr lang="en" sz="1200" dirty="0">
                <a:solidFill>
                  <a:schemeClr val="dk1"/>
                </a:solidFill>
                <a:latin typeface="Lato"/>
                <a:ea typeface="Lato"/>
                <a:cs typeface="Lato"/>
                <a:sym typeface="Lato"/>
              </a:rPr>
              <a:t>What you’re giving them will help them learn- the role of OER</a:t>
            </a:r>
            <a:endParaRPr sz="1200" dirty="0">
              <a:solidFill>
                <a:schemeClr val="dk1"/>
              </a:solidFill>
            </a:endParaRPr>
          </a:p>
          <a:p>
            <a:pPr marL="342900" lvl="1" indent="-152400" algn="l" rtl="0">
              <a:lnSpc>
                <a:spcPct val="90000"/>
              </a:lnSpc>
              <a:spcBef>
                <a:spcPts val="400"/>
              </a:spcBef>
              <a:spcAft>
                <a:spcPts val="0"/>
              </a:spcAft>
              <a:buSzPts val="1200"/>
              <a:buChar char="○"/>
            </a:pPr>
            <a:r>
              <a:rPr lang="en" sz="1200" dirty="0">
                <a:solidFill>
                  <a:schemeClr val="dk1"/>
                </a:solidFill>
                <a:latin typeface="Lato"/>
                <a:ea typeface="Lato"/>
                <a:cs typeface="Lato"/>
                <a:sym typeface="Lato"/>
              </a:rPr>
              <a:t>Everything you do is to help them learn</a:t>
            </a:r>
            <a:endParaRPr sz="1200" dirty="0">
              <a:solidFill>
                <a:schemeClr val="dk1"/>
              </a:solidFill>
            </a:endParaRPr>
          </a:p>
          <a:p>
            <a:pPr marL="0" lvl="0" indent="0" algn="l" rtl="0">
              <a:lnSpc>
                <a:spcPct val="90000"/>
              </a:lnSpc>
              <a:spcBef>
                <a:spcPts val="700"/>
              </a:spcBef>
              <a:spcAft>
                <a:spcPts val="0"/>
              </a:spcAft>
              <a:buSzPts val="1000"/>
              <a:buNone/>
            </a:pPr>
            <a:r>
              <a:rPr lang="en" sz="1200" b="0" i="1" dirty="0">
                <a:solidFill>
                  <a:schemeClr val="dk1"/>
                </a:solidFill>
                <a:latin typeface="Arial"/>
                <a:ea typeface="Arial"/>
                <a:cs typeface="Arial"/>
                <a:sym typeface="Arial"/>
              </a:rPr>
              <a:t>“Points are a </a:t>
            </a:r>
            <a:r>
              <a:rPr lang="en" sz="1200" b="0" i="1" u="sng" strike="noStrik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shield</a:t>
            </a:r>
            <a:r>
              <a:rPr lang="en" sz="1200" b="0" i="1" dirty="0">
                <a:solidFill>
                  <a:schemeClr val="dk1"/>
                </a:solidFill>
                <a:latin typeface="Arial"/>
                <a:ea typeface="Arial"/>
                <a:cs typeface="Arial"/>
                <a:sym typeface="Arial"/>
              </a:rPr>
              <a:t>.  When you take away that shield all you're left with is the trust you have in yourself that you're doing what's right.” </a:t>
            </a:r>
            <a:r>
              <a:rPr lang="en" sz="1200" b="0" i="1" dirty="0">
                <a:solidFill>
                  <a:schemeClr val="dk1"/>
                </a:solidFill>
                <a:latin typeface="Lato"/>
                <a:ea typeface="Lato"/>
                <a:cs typeface="Lato"/>
                <a:sym typeface="Lato"/>
              </a:rPr>
              <a:t>- </a:t>
            </a:r>
            <a:r>
              <a:rPr lang="en" sz="1200" b="1" i="1" u="sng" strike="noStrike" dirty="0">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Jason Buell</a:t>
            </a:r>
            <a:endParaRPr sz="1200" i="1" dirty="0">
              <a:solidFill>
                <a:schemeClr val="dk1"/>
              </a:solidFill>
              <a:latin typeface="Lato"/>
              <a:ea typeface="Lato"/>
              <a:cs typeface="Lato"/>
              <a:sym typeface="Lato"/>
            </a:endParaRPr>
          </a:p>
          <a:p>
            <a:pPr marL="139700" lvl="0" indent="-139700" algn="l" rtl="0">
              <a:lnSpc>
                <a:spcPct val="90000"/>
              </a:lnSpc>
              <a:spcBef>
                <a:spcPts val="700"/>
              </a:spcBef>
              <a:spcAft>
                <a:spcPts val="0"/>
              </a:spcAft>
              <a:buSzPts val="1400"/>
              <a:buChar char="●"/>
            </a:pPr>
            <a:r>
              <a:rPr lang="en" sz="1400" dirty="0">
                <a:solidFill>
                  <a:schemeClr val="dk1"/>
                </a:solidFill>
                <a:latin typeface="Lato"/>
                <a:ea typeface="Lato"/>
                <a:cs typeface="Lato"/>
                <a:sym typeface="Lato"/>
              </a:rPr>
              <a:t>Create a consistent narrative </a:t>
            </a:r>
            <a:endParaRPr dirty="0">
              <a:solidFill>
                <a:schemeClr val="dk1"/>
              </a:solidFill>
            </a:endParaRPr>
          </a:p>
        </p:txBody>
      </p:sp>
      <p:sp>
        <p:nvSpPr>
          <p:cNvPr id="432" name="Google Shape;432;p66" descr="“ What you ask them to do becomes an opportunity to learn rather than another piece of paper to &quot;complete&quot;. It's a shift in purpose and philosophy. And requires teacher and student training to shift thinking in purpose of why they're in the classroom.” -  @PersidaB&#10;Trust your students&#10;“Allow them to surprise you. Give them freedom. Allow them to fail but allow them to learn from those failures. If you don't trust your students, they will fail. If you believe they won't do it if you don't make it worth points, then they won't do it. Trust your students.” - Jason Buell&#10;Trust yourself&#10;What you’re giving them will help them learn- the role of OER&#10;Everything you do is to help them learn&#10;“Points are a shield.  When you take away that shield all you're left with is the trust you have in yourself that you're doing what's right.” - Jason Buell&#10;Create a consistent narrative &#10;"/>
          <p:cNvSpPr/>
          <p:nvPr/>
        </p:nvSpPr>
        <p:spPr>
          <a:xfrm>
            <a:off x="4444091" y="329184"/>
            <a:ext cx="4361688" cy="4485132"/>
          </a:xfrm>
          <a:prstGeom prst="rect">
            <a:avLst/>
          </a:prstGeom>
          <a:noFill/>
          <a:ln w="9525" cap="sq" cmpd="sng">
            <a:solidFill>
              <a:srgbClr val="3F3F3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pic>
        <p:nvPicPr>
          <p:cNvPr id="440" name="Google Shape;440;p67" descr="A purple pawn and a rolling dice"/>
          <p:cNvPicPr preferRelativeResize="0"/>
          <p:nvPr/>
        </p:nvPicPr>
        <p:blipFill rotWithShape="1">
          <a:blip r:embed="rId3">
            <a:alphaModFix/>
          </a:blip>
          <a:srcRect l="19439" r="18338" b="-1"/>
          <a:stretch/>
        </p:blipFill>
        <p:spPr>
          <a:xfrm>
            <a:off x="15" y="8"/>
            <a:ext cx="4794485" cy="5143493"/>
          </a:xfrm>
          <a:prstGeom prst="rect">
            <a:avLst/>
          </a:prstGeom>
          <a:noFill/>
          <a:ln>
            <a:noFill/>
          </a:ln>
        </p:spPr>
      </p:pic>
      <p:sp>
        <p:nvSpPr>
          <p:cNvPr id="443" name="Google Shape;443;p67"/>
          <p:cNvSpPr txBox="1">
            <a:spLocks noGrp="1"/>
          </p:cNvSpPr>
          <p:nvPr>
            <p:ph type="title"/>
          </p:nvPr>
        </p:nvSpPr>
        <p:spPr>
          <a:xfrm>
            <a:off x="5298062" y="481946"/>
            <a:ext cx="3354691"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Arial"/>
              <a:buNone/>
            </a:pPr>
            <a:r>
              <a:rPr lang="en" sz="3000">
                <a:solidFill>
                  <a:schemeClr val="lt1"/>
                </a:solidFill>
              </a:rPr>
              <a:t>Why?</a:t>
            </a:r>
            <a:endParaRPr>
              <a:solidFill>
                <a:schemeClr val="lt1"/>
              </a:solidFill>
            </a:endParaRPr>
          </a:p>
        </p:txBody>
      </p:sp>
      <p:sp>
        <p:nvSpPr>
          <p:cNvPr id="444" name="Google Shape;444;p67"/>
          <p:cNvSpPr txBox="1">
            <a:spLocks noGrp="1"/>
          </p:cNvSpPr>
          <p:nvPr>
            <p:ph type="body" idx="1"/>
          </p:nvPr>
        </p:nvSpPr>
        <p:spPr>
          <a:xfrm>
            <a:off x="5298061" y="1577340"/>
            <a:ext cx="3354600" cy="2949000"/>
          </a:xfrm>
          <a:prstGeom prst="rect">
            <a:avLst/>
          </a:prstGeom>
          <a:noFill/>
          <a:ln>
            <a:noFill/>
          </a:ln>
        </p:spPr>
        <p:txBody>
          <a:bodyPr spcFirstLastPara="1" wrap="square" lIns="68575" tIns="34275" rIns="68575" bIns="34275" anchor="t" anchorCtr="0">
            <a:normAutofit fontScale="92500" lnSpcReduction="10000"/>
          </a:bodyPr>
          <a:lstStyle/>
          <a:p>
            <a:pPr marL="139700" lvl="0" indent="-158591" algn="l" rtl="0">
              <a:lnSpc>
                <a:spcPct val="120000"/>
              </a:lnSpc>
              <a:spcBef>
                <a:spcPts val="0"/>
              </a:spcBef>
              <a:spcAft>
                <a:spcPts val="0"/>
              </a:spcAft>
              <a:buClr>
                <a:srgbClr val="888888"/>
              </a:buClr>
              <a:buSzPct val="100000"/>
              <a:buChar char="●"/>
            </a:pPr>
            <a:r>
              <a:rPr lang="en" sz="2700">
                <a:solidFill>
                  <a:srgbClr val="888888"/>
                </a:solidFill>
              </a:rPr>
              <a:t>The goal is learning</a:t>
            </a:r>
            <a:endParaRPr>
              <a:solidFill>
                <a:srgbClr val="888888"/>
              </a:solidFill>
            </a:endParaRPr>
          </a:p>
          <a:p>
            <a:pPr marL="139700" lvl="0" indent="-158591" algn="l" rtl="0">
              <a:lnSpc>
                <a:spcPct val="120000"/>
              </a:lnSpc>
              <a:spcBef>
                <a:spcPts val="700"/>
              </a:spcBef>
              <a:spcAft>
                <a:spcPts val="0"/>
              </a:spcAft>
              <a:buClr>
                <a:srgbClr val="888888"/>
              </a:buClr>
              <a:buSzPct val="100000"/>
              <a:buChar char="●"/>
            </a:pPr>
            <a:r>
              <a:rPr lang="en" sz="2700">
                <a:solidFill>
                  <a:srgbClr val="888888"/>
                </a:solidFill>
              </a:rPr>
              <a:t>Changing the points game</a:t>
            </a:r>
            <a:endParaRPr sz="2700">
              <a:solidFill>
                <a:srgbClr val="888888"/>
              </a:solidFill>
            </a:endParaRPr>
          </a:p>
          <a:p>
            <a:pPr marL="139700" lvl="0" indent="-158591" algn="l" rtl="0">
              <a:lnSpc>
                <a:spcPct val="120000"/>
              </a:lnSpc>
              <a:spcBef>
                <a:spcPts val="700"/>
              </a:spcBef>
              <a:spcAft>
                <a:spcPts val="0"/>
              </a:spcAft>
              <a:buClr>
                <a:srgbClr val="888888"/>
              </a:buClr>
              <a:buSzPct val="100000"/>
              <a:buChar char="●"/>
            </a:pPr>
            <a:r>
              <a:rPr lang="en" sz="2700">
                <a:solidFill>
                  <a:srgbClr val="888888"/>
                </a:solidFill>
              </a:rPr>
              <a:t>Tracking by CONCEPT not by CHAPTER…. OER?</a:t>
            </a:r>
            <a:endParaRPr sz="2700">
              <a:solidFill>
                <a:srgbClr val="888888"/>
              </a:solidFill>
            </a:endParaRPr>
          </a:p>
          <a:p>
            <a:pPr marL="139700" lvl="0" indent="-76200" algn="l" rtl="0">
              <a:lnSpc>
                <a:spcPct val="120000"/>
              </a:lnSpc>
              <a:spcBef>
                <a:spcPts val="700"/>
              </a:spcBef>
              <a:spcAft>
                <a:spcPts val="0"/>
              </a:spcAft>
              <a:buSzPct val="61111"/>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8"/>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262626"/>
              </a:buClr>
              <a:buSzPts val="5100"/>
              <a:buFont typeface="Arial"/>
              <a:buNone/>
            </a:pPr>
            <a:r>
              <a:rPr lang="en">
                <a:solidFill>
                  <a:schemeClr val="dk1"/>
                </a:solidFill>
              </a:rPr>
              <a:t>K.I.S.S.B.U.G</a:t>
            </a:r>
            <a:endParaRPr>
              <a:solidFill>
                <a:schemeClr val="dk1"/>
              </a:solidFill>
            </a:endParaRPr>
          </a:p>
        </p:txBody>
      </p:sp>
      <p:sp>
        <p:nvSpPr>
          <p:cNvPr id="450" name="Google Shape;450;p68"/>
          <p:cNvSpPr txBox="1">
            <a:spLocks noGrp="1"/>
          </p:cNvSpPr>
          <p:nvPr>
            <p:ph type="body" idx="1"/>
          </p:nvPr>
        </p:nvSpPr>
        <p:spPr>
          <a:prstGeom prst="rect">
            <a:avLst/>
          </a:prstGeom>
          <a:noFill/>
          <a:ln>
            <a:noFill/>
          </a:ln>
        </p:spPr>
        <p:txBody>
          <a:bodyPr spcFirstLastPara="1" wrap="square" lIns="68575" tIns="34275" rIns="68575" bIns="34275" anchor="t" anchorCtr="0">
            <a:normAutofit/>
          </a:bodyPr>
          <a:lstStyle/>
          <a:p>
            <a:pPr marL="0" lvl="0" indent="0" algn="ctr" rtl="0">
              <a:lnSpc>
                <a:spcPct val="120000"/>
              </a:lnSpc>
              <a:spcBef>
                <a:spcPts val="0"/>
              </a:spcBef>
              <a:spcAft>
                <a:spcPts val="0"/>
              </a:spcAft>
              <a:buSzPts val="1400"/>
              <a:buNone/>
            </a:pPr>
            <a:r>
              <a:rPr lang="en">
                <a:solidFill>
                  <a:schemeClr val="dk1"/>
                </a:solidFill>
              </a:rPr>
              <a:t>Keep it Simple Standards-Based or Un-Grading</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Google Shape;456;p69"/>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262626"/>
              </a:buClr>
              <a:buSzPts val="2700"/>
              <a:buFont typeface="Arial"/>
              <a:buNone/>
            </a:pPr>
            <a:r>
              <a:rPr lang="en"/>
              <a:t>Start at the end</a:t>
            </a:r>
            <a:endParaRPr/>
          </a:p>
        </p:txBody>
      </p:sp>
      <p:grpSp>
        <p:nvGrpSpPr>
          <p:cNvPr id="457" name="Google Shape;457;p69">
            <a:extLst>
              <a:ext uri="{C183D7F6-B498-43B3-948B-1728B52AA6E4}">
                <adec:decorative xmlns:adec="http://schemas.microsoft.com/office/drawing/2017/decorative" val="1"/>
              </a:ext>
            </a:extLst>
          </p:cNvPr>
          <p:cNvGrpSpPr/>
          <p:nvPr/>
        </p:nvGrpSpPr>
        <p:grpSpPr>
          <a:xfrm>
            <a:off x="800689" y="1589068"/>
            <a:ext cx="7613549" cy="2887264"/>
            <a:chOff x="785" y="15319"/>
            <a:chExt cx="10151398" cy="3849686"/>
          </a:xfrm>
        </p:grpSpPr>
        <p:sp>
          <p:nvSpPr>
            <p:cNvPr id="458" name="Google Shape;458;p69"/>
            <p:cNvSpPr/>
            <p:nvPr/>
          </p:nvSpPr>
          <p:spPr>
            <a:xfrm>
              <a:off x="785" y="15319"/>
              <a:ext cx="3182540" cy="3819048"/>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9" name="Google Shape;459;p69" descr="1.Identify outcomes and align to skills/objectives2."/>
            <p:cNvSpPr txBox="1"/>
            <p:nvPr/>
          </p:nvSpPr>
          <p:spPr>
            <a:xfrm>
              <a:off x="785" y="1542938"/>
              <a:ext cx="3182540" cy="2291429"/>
            </a:xfrm>
            <a:prstGeom prst="rect">
              <a:avLst/>
            </a:prstGeom>
            <a:noFill/>
            <a:ln>
              <a:noFill/>
            </a:ln>
          </p:spPr>
          <p:txBody>
            <a:bodyPr spcFirstLastPara="1" wrap="square" lIns="235775" tIns="0" rIns="235775" bIns="24765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 sz="1800" dirty="0">
                  <a:solidFill>
                    <a:schemeClr val="dk1"/>
                  </a:solidFill>
                </a:rPr>
                <a:t>Identify outcomes and align to skills/objectives</a:t>
              </a:r>
              <a:r>
                <a:rPr lang="en" sz="1800" b="0" i="0" u="none" strike="noStrike" cap="none" dirty="0">
                  <a:solidFill>
                    <a:schemeClr val="lt1"/>
                  </a:solidFill>
                  <a:latin typeface="Arial"/>
                  <a:ea typeface="Arial"/>
                  <a:cs typeface="Arial"/>
                  <a:sym typeface="Arial"/>
                </a:rPr>
                <a:t>	</a:t>
              </a:r>
              <a:endParaRPr sz="1100" dirty="0"/>
            </a:p>
          </p:txBody>
        </p:sp>
        <p:sp>
          <p:nvSpPr>
            <p:cNvPr id="460" name="Google Shape;460;p69"/>
            <p:cNvSpPr/>
            <p:nvPr/>
          </p:nvSpPr>
          <p:spPr>
            <a:xfrm>
              <a:off x="785" y="15319"/>
              <a:ext cx="3182540" cy="1527619"/>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1" name="Google Shape;461;p69" descr="1"/>
            <p:cNvSpPr txBox="1"/>
            <p:nvPr/>
          </p:nvSpPr>
          <p:spPr>
            <a:xfrm>
              <a:off x="785" y="15319"/>
              <a:ext cx="3182540" cy="1527619"/>
            </a:xfrm>
            <a:prstGeom prst="rect">
              <a:avLst/>
            </a:prstGeom>
            <a:noFill/>
            <a:ln>
              <a:noFill/>
            </a:ln>
          </p:spPr>
          <p:txBody>
            <a:bodyPr spcFirstLastPara="1" wrap="square" lIns="235775" tIns="123825" rIns="235775" bIns="123825" anchor="ctr" anchorCtr="0">
              <a:noAutofit/>
            </a:bodyPr>
            <a:lstStyle/>
            <a:p>
              <a:pPr marL="0" marR="0" lvl="0" indent="0" algn="l" rtl="0">
                <a:lnSpc>
                  <a:spcPct val="90000"/>
                </a:lnSpc>
                <a:spcBef>
                  <a:spcPts val="0"/>
                </a:spcBef>
                <a:spcAft>
                  <a:spcPts val="0"/>
                </a:spcAft>
                <a:buClr>
                  <a:schemeClr val="lt1"/>
                </a:buClr>
                <a:buSzPts val="5000"/>
                <a:buFont typeface="Arial"/>
                <a:buNone/>
              </a:pPr>
              <a:r>
                <a:rPr lang="en" sz="5000" b="0" i="0" u="none" strike="noStrike" cap="none">
                  <a:solidFill>
                    <a:schemeClr val="lt2"/>
                  </a:solidFill>
                  <a:latin typeface="Arial"/>
                  <a:ea typeface="Arial"/>
                  <a:cs typeface="Arial"/>
                  <a:sym typeface="Arial"/>
                </a:rPr>
                <a:t>01</a:t>
              </a:r>
              <a:endParaRPr sz="5000" b="0" i="0" u="none" strike="noStrike" cap="none">
                <a:solidFill>
                  <a:schemeClr val="lt2"/>
                </a:solidFill>
                <a:latin typeface="Arial"/>
                <a:ea typeface="Arial"/>
                <a:cs typeface="Arial"/>
                <a:sym typeface="Arial"/>
              </a:endParaRPr>
            </a:p>
          </p:txBody>
        </p:sp>
        <p:sp>
          <p:nvSpPr>
            <p:cNvPr id="462" name="Google Shape;462;p69"/>
            <p:cNvSpPr/>
            <p:nvPr/>
          </p:nvSpPr>
          <p:spPr>
            <a:xfrm>
              <a:off x="3437929" y="15319"/>
              <a:ext cx="3182540" cy="3819048"/>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3" name="Google Shape;463;p69" descr="Curate and provide content to master skills&#10;"/>
            <p:cNvSpPr txBox="1"/>
            <p:nvPr/>
          </p:nvSpPr>
          <p:spPr>
            <a:xfrm>
              <a:off x="3437929" y="1542938"/>
              <a:ext cx="3182540" cy="2291429"/>
            </a:xfrm>
            <a:prstGeom prst="rect">
              <a:avLst/>
            </a:prstGeom>
            <a:noFill/>
            <a:ln>
              <a:noFill/>
            </a:ln>
          </p:spPr>
          <p:txBody>
            <a:bodyPr spcFirstLastPara="1" wrap="square" lIns="235775" tIns="0" rIns="235775" bIns="24765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 sz="1800" dirty="0">
                  <a:solidFill>
                    <a:schemeClr val="dk1"/>
                  </a:solidFill>
                </a:rPr>
                <a:t>Curate and provide content to master skills</a:t>
              </a:r>
              <a:endParaRPr sz="1100" dirty="0">
                <a:solidFill>
                  <a:schemeClr val="dk1"/>
                </a:solidFill>
              </a:endParaRPr>
            </a:p>
          </p:txBody>
        </p:sp>
        <p:sp>
          <p:nvSpPr>
            <p:cNvPr id="464" name="Google Shape;464;p69"/>
            <p:cNvSpPr/>
            <p:nvPr/>
          </p:nvSpPr>
          <p:spPr>
            <a:xfrm>
              <a:off x="3437929" y="15319"/>
              <a:ext cx="3182540" cy="1527619"/>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5" name="Google Shape;465;p69" descr="2"/>
            <p:cNvSpPr txBox="1"/>
            <p:nvPr/>
          </p:nvSpPr>
          <p:spPr>
            <a:xfrm>
              <a:off x="3437929" y="15319"/>
              <a:ext cx="3182540" cy="1527619"/>
            </a:xfrm>
            <a:prstGeom prst="rect">
              <a:avLst/>
            </a:prstGeom>
            <a:noFill/>
            <a:ln>
              <a:noFill/>
            </a:ln>
          </p:spPr>
          <p:txBody>
            <a:bodyPr spcFirstLastPara="1" wrap="square" lIns="235775" tIns="123825" rIns="235775" bIns="123825" anchor="ctr" anchorCtr="0">
              <a:noAutofit/>
            </a:bodyPr>
            <a:lstStyle/>
            <a:p>
              <a:pPr marL="0" marR="0" lvl="0" indent="0" algn="l" rtl="0">
                <a:lnSpc>
                  <a:spcPct val="90000"/>
                </a:lnSpc>
                <a:spcBef>
                  <a:spcPts val="0"/>
                </a:spcBef>
                <a:spcAft>
                  <a:spcPts val="0"/>
                </a:spcAft>
                <a:buClr>
                  <a:schemeClr val="lt1"/>
                </a:buClr>
                <a:buSzPts val="5000"/>
                <a:buFont typeface="Arial"/>
                <a:buNone/>
              </a:pPr>
              <a:r>
                <a:rPr lang="en" sz="5000" b="0" i="0" u="none" strike="noStrike" cap="none" dirty="0">
                  <a:solidFill>
                    <a:schemeClr val="lt2"/>
                  </a:solidFill>
                  <a:latin typeface="Arial"/>
                  <a:ea typeface="Arial"/>
                  <a:cs typeface="Arial"/>
                  <a:sym typeface="Arial"/>
                </a:rPr>
                <a:t>02</a:t>
              </a:r>
              <a:endParaRPr sz="5000" b="0" i="0" u="none" strike="noStrike" cap="none" dirty="0">
                <a:solidFill>
                  <a:schemeClr val="lt2"/>
                </a:solidFill>
                <a:latin typeface="Arial"/>
                <a:ea typeface="Arial"/>
                <a:cs typeface="Arial"/>
                <a:sym typeface="Arial"/>
              </a:endParaRPr>
            </a:p>
          </p:txBody>
        </p:sp>
        <p:sp>
          <p:nvSpPr>
            <p:cNvPr id="466" name="Google Shape;466;p69"/>
            <p:cNvSpPr/>
            <p:nvPr/>
          </p:nvSpPr>
          <p:spPr>
            <a:xfrm>
              <a:off x="6875859" y="30638"/>
              <a:ext cx="3182540" cy="3819048"/>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7" name="Google Shape;467;p69" descr="Assess"/>
            <p:cNvSpPr txBox="1"/>
            <p:nvPr/>
          </p:nvSpPr>
          <p:spPr>
            <a:xfrm>
              <a:off x="6969643" y="1573575"/>
              <a:ext cx="3182540" cy="2291430"/>
            </a:xfrm>
            <a:prstGeom prst="rect">
              <a:avLst/>
            </a:prstGeom>
            <a:noFill/>
            <a:ln>
              <a:noFill/>
            </a:ln>
          </p:spPr>
          <p:txBody>
            <a:bodyPr spcFirstLastPara="1" wrap="square" lIns="235775" tIns="0" rIns="235775" bIns="247650"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 sz="1800" b="0" i="0" u="none" strike="noStrike" cap="none" dirty="0">
                  <a:solidFill>
                    <a:schemeClr val="dk1"/>
                  </a:solidFill>
                  <a:latin typeface="Arial"/>
                  <a:ea typeface="Arial"/>
                  <a:cs typeface="Arial"/>
                  <a:sym typeface="Arial"/>
                </a:rPr>
                <a:t>Assess</a:t>
              </a:r>
              <a:endParaRPr sz="1100" dirty="0">
                <a:solidFill>
                  <a:schemeClr val="dk1"/>
                </a:solidFill>
              </a:endParaRPr>
            </a:p>
          </p:txBody>
        </p:sp>
        <p:sp>
          <p:nvSpPr>
            <p:cNvPr id="468" name="Google Shape;468;p69"/>
            <p:cNvSpPr/>
            <p:nvPr/>
          </p:nvSpPr>
          <p:spPr>
            <a:xfrm>
              <a:off x="6875073" y="15319"/>
              <a:ext cx="3182540" cy="1527619"/>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9" name="Google Shape;469;p69" descr="3"/>
            <p:cNvSpPr txBox="1"/>
            <p:nvPr/>
          </p:nvSpPr>
          <p:spPr>
            <a:xfrm>
              <a:off x="6875073" y="15319"/>
              <a:ext cx="3182540" cy="1527619"/>
            </a:xfrm>
            <a:prstGeom prst="rect">
              <a:avLst/>
            </a:prstGeom>
            <a:noFill/>
            <a:ln>
              <a:noFill/>
            </a:ln>
          </p:spPr>
          <p:txBody>
            <a:bodyPr spcFirstLastPara="1" wrap="square" lIns="235775" tIns="123825" rIns="235775" bIns="123825" anchor="ctr" anchorCtr="0">
              <a:noAutofit/>
            </a:bodyPr>
            <a:lstStyle/>
            <a:p>
              <a:pPr marL="0" marR="0" lvl="0" indent="0" algn="l" rtl="0">
                <a:lnSpc>
                  <a:spcPct val="90000"/>
                </a:lnSpc>
                <a:spcBef>
                  <a:spcPts val="0"/>
                </a:spcBef>
                <a:spcAft>
                  <a:spcPts val="0"/>
                </a:spcAft>
                <a:buClr>
                  <a:schemeClr val="lt1"/>
                </a:buClr>
                <a:buSzPts val="5000"/>
                <a:buFont typeface="Arial"/>
                <a:buNone/>
              </a:pPr>
              <a:r>
                <a:rPr lang="en" sz="5000" b="0" i="0" u="none" strike="noStrike" cap="none">
                  <a:solidFill>
                    <a:schemeClr val="lt2"/>
                  </a:solidFill>
                  <a:latin typeface="Arial"/>
                  <a:ea typeface="Arial"/>
                  <a:cs typeface="Arial"/>
                  <a:sym typeface="Arial"/>
                </a:rPr>
                <a:t>03</a:t>
              </a:r>
              <a:endParaRPr sz="5000" b="0" i="0" u="none" strike="noStrike" cap="none">
                <a:solidFill>
                  <a:schemeClr val="lt2"/>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sp>
        <p:nvSpPr>
          <p:cNvPr id="474" name="Google Shape;474;p70">
            <a:extLst>
              <a:ext uri="{C183D7F6-B498-43B3-948B-1728B52AA6E4}">
                <adec:decorative xmlns:adec="http://schemas.microsoft.com/office/drawing/2017/decorative" val="1"/>
              </a:ext>
            </a:extLst>
          </p:cNvPr>
          <p:cNvSpPr/>
          <p:nvPr/>
        </p:nvSpPr>
        <p:spPr>
          <a:xfrm>
            <a:off x="-1" y="0"/>
            <a:ext cx="9144001"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5" name="Google Shape;475;p70" descr="Different coloured question marks"/>
          <p:cNvPicPr preferRelativeResize="0"/>
          <p:nvPr/>
        </p:nvPicPr>
        <p:blipFill rotWithShape="1">
          <a:blip r:embed="rId3">
            <a:alphaModFix/>
          </a:blip>
          <a:srcRect l="22090" r="25476"/>
          <a:stretch/>
        </p:blipFill>
        <p:spPr>
          <a:xfrm>
            <a:off x="15" y="8"/>
            <a:ext cx="4794485" cy="5143493"/>
          </a:xfrm>
          <a:prstGeom prst="rect">
            <a:avLst/>
          </a:prstGeom>
          <a:noFill/>
          <a:ln>
            <a:noFill/>
          </a:ln>
        </p:spPr>
      </p:pic>
      <p:sp>
        <p:nvSpPr>
          <p:cNvPr id="476" name="Google Shape;476;p70">
            <a:extLst>
              <a:ext uri="{C183D7F6-B498-43B3-948B-1728B52AA6E4}">
                <adec:decorative xmlns:adec="http://schemas.microsoft.com/office/drawing/2017/decorative" val="1"/>
              </a:ext>
            </a:extLst>
          </p:cNvPr>
          <p:cNvSpPr/>
          <p:nvPr/>
        </p:nvSpPr>
        <p:spPr>
          <a:xfrm>
            <a:off x="4965950" y="191326"/>
            <a:ext cx="4006600" cy="4771199"/>
          </a:xfrm>
          <a:prstGeom prst="rect">
            <a:avLst/>
          </a:prstGeom>
          <a:solidFill>
            <a:srgbClr val="D8D8D8">
              <a:alpha val="6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p70" descr="Step One: What are your course outcomes"/>
          <p:cNvSpPr txBox="1">
            <a:spLocks noGrp="1"/>
          </p:cNvSpPr>
          <p:nvPr>
            <p:ph type="title"/>
          </p:nvPr>
        </p:nvSpPr>
        <p:spPr>
          <a:xfrm>
            <a:off x="5298062" y="481946"/>
            <a:ext cx="3354691"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2300"/>
              <a:buFont typeface="Arial"/>
              <a:buNone/>
            </a:pPr>
            <a:r>
              <a:rPr lang="en" sz="2300" dirty="0">
                <a:solidFill>
                  <a:schemeClr val="lt1"/>
                </a:solidFill>
              </a:rPr>
              <a:t>Step One: What are your course outcomes</a:t>
            </a:r>
            <a:endParaRPr dirty="0">
              <a:solidFill>
                <a:schemeClr val="lt1"/>
              </a:solidFill>
            </a:endParaRPr>
          </a:p>
        </p:txBody>
      </p:sp>
      <p:sp>
        <p:nvSpPr>
          <p:cNvPr id="479" name="Google Shape;479;p70" descr="Do you know where to find those?&#10;Do you agree with them?&#10;"/>
          <p:cNvSpPr txBox="1">
            <a:spLocks noGrp="1"/>
          </p:cNvSpPr>
          <p:nvPr>
            <p:ph type="body" idx="1"/>
          </p:nvPr>
        </p:nvSpPr>
        <p:spPr>
          <a:xfrm>
            <a:off x="5298062" y="1577340"/>
            <a:ext cx="3354691" cy="2948940"/>
          </a:xfrm>
          <a:prstGeom prst="rect">
            <a:avLst/>
          </a:prstGeom>
          <a:noFill/>
          <a:ln>
            <a:noFill/>
          </a:ln>
        </p:spPr>
        <p:txBody>
          <a:bodyPr spcFirstLastPara="1" wrap="square" lIns="68575" tIns="34275" rIns="68575" bIns="34275" anchor="t" anchorCtr="0">
            <a:normAutofit/>
          </a:bodyPr>
          <a:lstStyle/>
          <a:p>
            <a:pPr marL="139700" lvl="0" indent="-152400" algn="l" rtl="0">
              <a:lnSpc>
                <a:spcPct val="120000"/>
              </a:lnSpc>
              <a:spcBef>
                <a:spcPts val="0"/>
              </a:spcBef>
              <a:spcAft>
                <a:spcPts val="0"/>
              </a:spcAft>
              <a:buClr>
                <a:schemeClr val="lt1"/>
              </a:buClr>
              <a:buSzPts val="2400"/>
              <a:buChar char="●"/>
            </a:pPr>
            <a:r>
              <a:rPr lang="en" sz="2400" dirty="0">
                <a:solidFill>
                  <a:schemeClr val="lt1"/>
                </a:solidFill>
              </a:rPr>
              <a:t>Do you know where to find those?</a:t>
            </a:r>
            <a:endParaRPr dirty="0">
              <a:solidFill>
                <a:schemeClr val="lt1"/>
              </a:solidFill>
            </a:endParaRPr>
          </a:p>
          <a:p>
            <a:pPr marL="139700" lvl="0" indent="-152400" algn="l" rtl="0">
              <a:lnSpc>
                <a:spcPct val="120000"/>
              </a:lnSpc>
              <a:spcBef>
                <a:spcPts val="700"/>
              </a:spcBef>
              <a:spcAft>
                <a:spcPts val="0"/>
              </a:spcAft>
              <a:buClr>
                <a:schemeClr val="lt1"/>
              </a:buClr>
              <a:buSzPts val="2400"/>
              <a:buChar char="●"/>
            </a:pPr>
            <a:r>
              <a:rPr lang="en" sz="2400" dirty="0">
                <a:solidFill>
                  <a:schemeClr val="lt1"/>
                </a:solidFill>
              </a:rPr>
              <a:t>Do you agree with them?</a:t>
            </a:r>
            <a:endParaRPr dirty="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99" name="Google Shape;499;p71" descr="WHAT ARE THE SKILLS REQUIRED TO MEET EACH OUTCOME?"/>
          <p:cNvSpPr txBox="1">
            <a:spLocks noGrp="1"/>
          </p:cNvSpPr>
          <p:nvPr>
            <p:ph type="title"/>
          </p:nvPr>
        </p:nvSpPr>
        <p:spPr>
          <a:xfrm>
            <a:off x="5967919" y="1169826"/>
            <a:ext cx="2233711" cy="3134481"/>
          </a:xfrm>
          <a:prstGeom prst="rect">
            <a:avLst/>
          </a:prstGeom>
          <a:noFill/>
          <a:ln>
            <a:noFill/>
          </a:ln>
        </p:spPr>
        <p:txBody>
          <a:bodyPr spcFirstLastPara="1" wrap="square" lIns="68575" tIns="34275" rIns="68575" bIns="34275" anchor="ctr" anchorCtr="0">
            <a:normAutofit/>
          </a:bodyPr>
          <a:lstStyle/>
          <a:p>
            <a:pPr marL="0" lvl="0" indent="0" algn="ctr" rtl="0">
              <a:lnSpc>
                <a:spcPct val="83000"/>
              </a:lnSpc>
              <a:spcBef>
                <a:spcPts val="0"/>
              </a:spcBef>
              <a:spcAft>
                <a:spcPts val="0"/>
              </a:spcAft>
              <a:buClr>
                <a:schemeClr val="lt1"/>
              </a:buClr>
              <a:buSzPts val="2600"/>
              <a:buFont typeface="Arial"/>
              <a:buNone/>
            </a:pPr>
            <a:r>
              <a:rPr lang="en" sz="2600" cap="none" dirty="0"/>
              <a:t>WHAT ARE THE SKILLS REQUIRED TO MEET EACH OUTCOME?</a:t>
            </a:r>
            <a:endParaRPr dirty="0"/>
          </a:p>
        </p:txBody>
      </p:sp>
      <p:pic>
        <p:nvPicPr>
          <p:cNvPr id="496" name="Google Shape;496;p71" descr="Three different SLO's disaggregated with skills associated with each of the SLO's&#10;"/>
          <p:cNvPicPr preferRelativeResize="0">
            <a:picLocks noGrp="1"/>
          </p:cNvPicPr>
          <p:nvPr>
            <p:ph type="body" idx="1"/>
          </p:nvPr>
        </p:nvPicPr>
        <p:blipFill rotWithShape="1">
          <a:blip r:embed="rId3">
            <a:alphaModFix/>
          </a:blip>
          <a:srcRect/>
          <a:stretch/>
        </p:blipFill>
        <p:spPr>
          <a:xfrm>
            <a:off x="482394" y="698278"/>
            <a:ext cx="4651679" cy="3744601"/>
          </a:xfrm>
          <a:prstGeom prst="rect">
            <a:avLst/>
          </a:prstGeom>
          <a:noFill/>
          <a:ln>
            <a:noFill/>
          </a:ln>
        </p:spPr>
      </p:pic>
      <p:sp>
        <p:nvSpPr>
          <p:cNvPr id="500" name="Google Shape;500;p71">
            <a:extLst>
              <a:ext uri="{C183D7F6-B498-43B3-948B-1728B52AA6E4}">
                <adec:decorative xmlns:adec="http://schemas.microsoft.com/office/drawing/2017/decorative" val="1"/>
              </a:ext>
            </a:extLst>
          </p:cNvPr>
          <p:cNvSpPr/>
          <p:nvPr/>
        </p:nvSpPr>
        <p:spPr>
          <a:xfrm>
            <a:off x="6377826" y="480642"/>
            <a:ext cx="1440180" cy="54864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2"/>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Step Two: Provide Content for Mastery of Skills </a:t>
            </a:r>
            <a:endParaRPr/>
          </a:p>
        </p:txBody>
      </p:sp>
      <p:sp>
        <p:nvSpPr>
          <p:cNvPr id="509" name="Google Shape;509;p72"/>
          <p:cNvSpPr txBox="1">
            <a:spLocks noGrp="1"/>
          </p:cNvSpPr>
          <p:nvPr>
            <p:ph type="subTitle" idx="1"/>
          </p:nvPr>
        </p:nvSpPr>
        <p:spPr>
          <a:prstGeom prst="rect">
            <a:avLst/>
          </a:prstGeom>
        </p:spPr>
        <p:txBody>
          <a:bodyPr spcFirstLastPara="1" wrap="square" lIns="91425" tIns="91425" rIns="91425" bIns="91425" anchor="t" anchorCtr="0">
            <a:normAutofit/>
          </a:bodyPr>
          <a:lstStyle/>
          <a:p>
            <a:pPr marL="457200" lvl="0" indent="0" algn="ctr" rtl="0">
              <a:spcBef>
                <a:spcPts val="0"/>
              </a:spcBef>
              <a:spcAft>
                <a:spcPts val="0"/>
              </a:spcAft>
              <a:buNone/>
            </a:pPr>
            <a:r>
              <a:rPr lang="en"/>
              <a:t>How do you do this without OER? (or other free options)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3"/>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ctr" rtl="0">
              <a:lnSpc>
                <a:spcPct val="83000"/>
              </a:lnSpc>
              <a:spcBef>
                <a:spcPts val="0"/>
              </a:spcBef>
              <a:spcAft>
                <a:spcPts val="0"/>
              </a:spcAft>
              <a:buClr>
                <a:srgbClr val="262626"/>
              </a:buClr>
              <a:buSzPct val="100000"/>
              <a:buFont typeface="Arial"/>
              <a:buNone/>
            </a:pPr>
            <a:r>
              <a:rPr lang="en">
                <a:solidFill>
                  <a:schemeClr val="dk1"/>
                </a:solidFill>
              </a:rPr>
              <a:t>STEP THREE: ASSESS THOSE SKILLS</a:t>
            </a:r>
            <a:endParaRPr>
              <a:solidFill>
                <a:schemeClr val="dk1"/>
              </a:solidFill>
            </a:endParaRPr>
          </a:p>
        </p:txBody>
      </p:sp>
      <p:sp>
        <p:nvSpPr>
          <p:cNvPr id="515" name="Google Shape;515;p73"/>
          <p:cNvSpPr txBox="1">
            <a:spLocks noGrp="1"/>
          </p:cNvSpPr>
          <p:nvPr>
            <p:ph type="body" idx="1"/>
          </p:nvPr>
        </p:nvSpPr>
        <p:spPr>
          <a:prstGeom prst="rect">
            <a:avLst/>
          </a:prstGeom>
          <a:noFill/>
          <a:ln>
            <a:noFill/>
          </a:ln>
        </p:spPr>
        <p:txBody>
          <a:bodyPr spcFirstLastPara="1" wrap="square" lIns="68575" tIns="34275" rIns="68575" bIns="34275" anchor="t" anchorCtr="0">
            <a:normAutofit/>
          </a:bodyPr>
          <a:lstStyle/>
          <a:p>
            <a:pPr marL="0" lvl="0" indent="0" algn="ctr" rtl="0">
              <a:lnSpc>
                <a:spcPct val="120000"/>
              </a:lnSpc>
              <a:spcBef>
                <a:spcPts val="0"/>
              </a:spcBef>
              <a:spcAft>
                <a:spcPts val="0"/>
              </a:spcAft>
              <a:buSzPct val="100000"/>
              <a:buNone/>
            </a:pPr>
            <a:r>
              <a:rPr lang="en"/>
              <a:t>Easier said then done……..</a:t>
            </a:r>
            <a:endParaRPr/>
          </a:p>
          <a:p>
            <a:pPr marL="0" lvl="0" indent="0" algn="ctr" rtl="0">
              <a:lnSpc>
                <a:spcPct val="120000"/>
              </a:lnSpc>
              <a:spcBef>
                <a:spcPts val="700"/>
              </a:spcBef>
              <a:spcAft>
                <a:spcPts val="0"/>
              </a:spcAft>
              <a:buSzPct val="100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sp>
        <p:nvSpPr>
          <p:cNvPr id="520" name="Google Shape;520;p74">
            <a:extLst>
              <a:ext uri="{C183D7F6-B498-43B3-948B-1728B52AA6E4}">
                <adec:decorative xmlns:adec="http://schemas.microsoft.com/office/drawing/2017/decorative" val="1"/>
              </a:ext>
            </a:extLst>
          </p:cNvPr>
          <p:cNvSpPr/>
          <p:nvPr/>
        </p:nvSpPr>
        <p:spPr>
          <a:xfrm>
            <a:off x="-1" y="0"/>
            <a:ext cx="9144001"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1" name="Google Shape;521;p74" descr="Multi-coloured push pins connected by a black wire"/>
          <p:cNvPicPr preferRelativeResize="0"/>
          <p:nvPr/>
        </p:nvPicPr>
        <p:blipFill rotWithShape="1">
          <a:blip r:embed="rId3">
            <a:alphaModFix/>
          </a:blip>
          <a:srcRect r="37777" b="-1"/>
          <a:stretch/>
        </p:blipFill>
        <p:spPr>
          <a:xfrm>
            <a:off x="15" y="8"/>
            <a:ext cx="4794485" cy="5143493"/>
          </a:xfrm>
          <a:prstGeom prst="rect">
            <a:avLst/>
          </a:prstGeom>
          <a:noFill/>
          <a:ln>
            <a:noFill/>
          </a:ln>
        </p:spPr>
      </p:pic>
      <p:sp>
        <p:nvSpPr>
          <p:cNvPr id="522" name="Google Shape;522;p74">
            <a:extLst>
              <a:ext uri="{C183D7F6-B498-43B3-948B-1728B52AA6E4}">
                <adec:decorative xmlns:adec="http://schemas.microsoft.com/office/drawing/2017/decorative" val="1"/>
              </a:ext>
            </a:extLst>
          </p:cNvPr>
          <p:cNvSpPr/>
          <p:nvPr/>
        </p:nvSpPr>
        <p:spPr>
          <a:xfrm>
            <a:off x="4965950" y="191326"/>
            <a:ext cx="4006600" cy="4771199"/>
          </a:xfrm>
          <a:prstGeom prst="rect">
            <a:avLst/>
          </a:prstGeom>
          <a:solidFill>
            <a:srgbClr val="D8D8D8">
              <a:alpha val="6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3" name="Google Shape;523;p74">
            <a:extLst>
              <a:ext uri="{C183D7F6-B498-43B3-948B-1728B52AA6E4}">
                <adec:decorative xmlns:adec="http://schemas.microsoft.com/office/drawing/2017/decorative" val="1"/>
              </a:ext>
            </a:extLst>
          </p:cNvPr>
          <p:cNvSpPr/>
          <p:nvPr/>
        </p:nvSpPr>
        <p:spPr>
          <a:xfrm>
            <a:off x="5076825" y="295024"/>
            <a:ext cx="3763658" cy="4526660"/>
          </a:xfrm>
          <a:prstGeom prst="rect">
            <a:avLst/>
          </a:prstGeom>
          <a:noFill/>
          <a:ln w="9525" cap="flat" cmpd="sng">
            <a:solidFill>
              <a:srgbClr val="3F3F3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4" name="Google Shape;524;p74" descr="Creating assessments that assess"/>
          <p:cNvSpPr txBox="1">
            <a:spLocks noGrp="1"/>
          </p:cNvSpPr>
          <p:nvPr>
            <p:ph type="title"/>
          </p:nvPr>
        </p:nvSpPr>
        <p:spPr>
          <a:xfrm>
            <a:off x="5298062" y="481946"/>
            <a:ext cx="3354691"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2300"/>
              <a:buFont typeface="Arial"/>
              <a:buNone/>
            </a:pPr>
            <a:r>
              <a:rPr lang="en" sz="2300" dirty="0">
                <a:solidFill>
                  <a:schemeClr val="lt1"/>
                </a:solidFill>
              </a:rPr>
              <a:t>Creating assessments that assess</a:t>
            </a:r>
            <a:endParaRPr dirty="0">
              <a:solidFill>
                <a:schemeClr val="lt1"/>
              </a:solidFill>
            </a:endParaRPr>
          </a:p>
        </p:txBody>
      </p:sp>
      <p:sp>
        <p:nvSpPr>
          <p:cNvPr id="525" name="Google Shape;525;p74" descr="What skills map to the assessment/assignment? &#10;Create a rubric aligned to skills/outcomes/topics not specifics of assignment&#10;Allows for creativity 🡪 UDL&#10;Assignment can assess multiple skills&#10;What if the assignment doesn’t assess ANY of your skills?&#10;"/>
          <p:cNvSpPr txBox="1">
            <a:spLocks noGrp="1"/>
          </p:cNvSpPr>
          <p:nvPr>
            <p:ph type="body" idx="1"/>
          </p:nvPr>
        </p:nvSpPr>
        <p:spPr>
          <a:xfrm>
            <a:off x="5298062" y="1577340"/>
            <a:ext cx="3354691" cy="2948940"/>
          </a:xfrm>
          <a:prstGeom prst="rect">
            <a:avLst/>
          </a:prstGeom>
          <a:noFill/>
          <a:ln>
            <a:noFill/>
          </a:ln>
        </p:spPr>
        <p:txBody>
          <a:bodyPr spcFirstLastPara="1" wrap="square" lIns="68575" tIns="34275" rIns="68575" bIns="34275" anchor="t" anchorCtr="0">
            <a:normAutofit/>
          </a:bodyPr>
          <a:lstStyle/>
          <a:p>
            <a:pPr marL="139700" lvl="0" indent="-139700" algn="l" rtl="0">
              <a:lnSpc>
                <a:spcPct val="120000"/>
              </a:lnSpc>
              <a:spcBef>
                <a:spcPts val="0"/>
              </a:spcBef>
              <a:spcAft>
                <a:spcPts val="0"/>
              </a:spcAft>
              <a:buClr>
                <a:schemeClr val="lt1"/>
              </a:buClr>
              <a:buSzPts val="1400"/>
              <a:buChar char="●"/>
            </a:pPr>
            <a:r>
              <a:rPr lang="en" sz="1400" dirty="0">
                <a:solidFill>
                  <a:schemeClr val="lt1"/>
                </a:solidFill>
              </a:rPr>
              <a:t>What skills map to the assessment/assignment? </a:t>
            </a:r>
            <a:endParaRPr dirty="0">
              <a:solidFill>
                <a:schemeClr val="lt1"/>
              </a:solidFill>
            </a:endParaRPr>
          </a:p>
          <a:p>
            <a:pPr marL="139700" lvl="0" indent="-139700" algn="l" rtl="0">
              <a:lnSpc>
                <a:spcPct val="120000"/>
              </a:lnSpc>
              <a:spcBef>
                <a:spcPts val="700"/>
              </a:spcBef>
              <a:spcAft>
                <a:spcPts val="0"/>
              </a:spcAft>
              <a:buClr>
                <a:schemeClr val="lt1"/>
              </a:buClr>
              <a:buSzPts val="1400"/>
              <a:buChar char="●"/>
            </a:pPr>
            <a:r>
              <a:rPr lang="en" sz="1400" dirty="0">
                <a:solidFill>
                  <a:schemeClr val="lt1"/>
                </a:solidFill>
              </a:rPr>
              <a:t>Create a rubric aligned to skills/outcomes/topics not specifics of assignment</a:t>
            </a:r>
            <a:endParaRPr dirty="0">
              <a:solidFill>
                <a:schemeClr val="lt1"/>
              </a:solidFill>
            </a:endParaRPr>
          </a:p>
          <a:p>
            <a:pPr marL="342900" lvl="1" indent="-139700" algn="l" rtl="0">
              <a:lnSpc>
                <a:spcPct val="100000"/>
              </a:lnSpc>
              <a:spcBef>
                <a:spcPts val="400"/>
              </a:spcBef>
              <a:spcAft>
                <a:spcPts val="0"/>
              </a:spcAft>
              <a:buClr>
                <a:schemeClr val="lt1"/>
              </a:buClr>
              <a:buSzPts val="1200"/>
              <a:buChar char="○"/>
            </a:pPr>
            <a:r>
              <a:rPr lang="en" sz="1200" dirty="0">
                <a:solidFill>
                  <a:schemeClr val="lt1"/>
                </a:solidFill>
              </a:rPr>
              <a:t>Allows for creativity 🡪 UDL</a:t>
            </a:r>
            <a:endParaRPr sz="1200" dirty="0">
              <a:solidFill>
                <a:schemeClr val="lt1"/>
              </a:solidFill>
            </a:endParaRPr>
          </a:p>
          <a:p>
            <a:pPr marL="139700" lvl="0" indent="-139700" algn="l" rtl="0">
              <a:lnSpc>
                <a:spcPct val="120000"/>
              </a:lnSpc>
              <a:spcBef>
                <a:spcPts val="700"/>
              </a:spcBef>
              <a:spcAft>
                <a:spcPts val="0"/>
              </a:spcAft>
              <a:buClr>
                <a:schemeClr val="lt1"/>
              </a:buClr>
              <a:buSzPts val="1400"/>
              <a:buChar char="●"/>
            </a:pPr>
            <a:r>
              <a:rPr lang="en" sz="1400" dirty="0">
                <a:solidFill>
                  <a:schemeClr val="lt1"/>
                </a:solidFill>
              </a:rPr>
              <a:t>Assignment can assess multiple skills</a:t>
            </a:r>
            <a:endParaRPr dirty="0">
              <a:solidFill>
                <a:schemeClr val="lt1"/>
              </a:solidFill>
            </a:endParaRPr>
          </a:p>
          <a:p>
            <a:pPr marL="139700" lvl="0" indent="-139700" algn="l" rtl="0">
              <a:lnSpc>
                <a:spcPct val="120000"/>
              </a:lnSpc>
              <a:spcBef>
                <a:spcPts val="700"/>
              </a:spcBef>
              <a:spcAft>
                <a:spcPts val="0"/>
              </a:spcAft>
              <a:buClr>
                <a:schemeClr val="lt1"/>
              </a:buClr>
              <a:buSzPts val="1400"/>
              <a:buChar char="●"/>
            </a:pPr>
            <a:r>
              <a:rPr lang="en" sz="1400" dirty="0">
                <a:solidFill>
                  <a:schemeClr val="lt1"/>
                </a:solidFill>
              </a:rPr>
              <a:t>What if the assignment doesn’t assess ANY of your skills?</a:t>
            </a:r>
            <a:endParaRPr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3"/>
        <p:cNvGrpSpPr/>
        <p:nvPr/>
      </p:nvGrpSpPr>
      <p:grpSpPr>
        <a:xfrm>
          <a:off x="0" y="0"/>
          <a:ext cx="0" cy="0"/>
          <a:chOff x="0" y="0"/>
          <a:chExt cx="0" cy="0"/>
        </a:xfrm>
      </p:grpSpPr>
      <p:sp>
        <p:nvSpPr>
          <p:cNvPr id="357" name="Google Shape;357;p57"/>
          <p:cNvSpPr txBox="1">
            <a:spLocks noGrp="1"/>
          </p:cNvSpPr>
          <p:nvPr>
            <p:ph type="ctrTitle"/>
          </p:nvPr>
        </p:nvSpPr>
        <p:spPr>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1"/>
              </a:buClr>
              <a:buSzPts val="2970"/>
              <a:buFont typeface="Arial"/>
              <a:buNone/>
            </a:pPr>
            <a:r>
              <a:rPr lang="en" sz="2980" dirty="0"/>
              <a:t>OER and Alternative Grading</a:t>
            </a:r>
            <a:endParaRPr sz="2980" dirty="0"/>
          </a:p>
        </p:txBody>
      </p:sp>
      <p:sp>
        <p:nvSpPr>
          <p:cNvPr id="3" name="Subtitle 2">
            <a:extLst>
              <a:ext uri="{FF2B5EF4-FFF2-40B4-BE49-F238E27FC236}">
                <a16:creationId xmlns:a16="http://schemas.microsoft.com/office/drawing/2014/main" id="{2D389751-3BD0-4DC6-B8C5-E2B246458307}"/>
              </a:ext>
            </a:extLst>
          </p:cNvPr>
          <p:cNvSpPr>
            <a:spLocks noGrp="1"/>
          </p:cNvSpPr>
          <p:nvPr>
            <p:ph type="subTitle" idx="1"/>
          </p:nvPr>
        </p:nvSpPr>
        <p:spPr/>
        <p:txBody>
          <a:bodyPr/>
          <a:lstStyle/>
          <a:p>
            <a:r>
              <a:rPr lang="en" sz="1800" dirty="0">
                <a:solidFill>
                  <a:schemeClr val="bg1"/>
                </a:solidFill>
              </a:rPr>
              <a:t>OER and Alternative Grading</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5"/>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2700"/>
              <a:buFont typeface="Arial"/>
              <a:buNone/>
            </a:pPr>
            <a:r>
              <a:rPr lang="en"/>
              <a:t>Let’s talk evaluation of skills</a:t>
            </a:r>
            <a:endParaRPr/>
          </a:p>
        </p:txBody>
      </p:sp>
      <p:pic>
        <p:nvPicPr>
          <p:cNvPr id="532" name="Google Shape;532;p75" descr="4 point rubric for the concept of attachment. 4=exceeds expectations, 3= meets expectations, 2=gaps in demonstrating mastery of outcomes, 1= student is unable to demonstrate mastery of outcom at this time. "/>
          <p:cNvPicPr preferRelativeResize="0">
            <a:picLocks noGrp="1"/>
          </p:cNvPicPr>
          <p:nvPr>
            <p:ph type="body" idx="1"/>
          </p:nvPr>
        </p:nvPicPr>
        <p:blipFill rotWithShape="1">
          <a:blip r:embed="rId3">
            <a:alphaModFix/>
          </a:blip>
          <a:srcRect/>
          <a:stretch/>
        </p:blipFill>
        <p:spPr>
          <a:xfrm>
            <a:off x="800100" y="1401333"/>
            <a:ext cx="7543800" cy="1521487"/>
          </a:xfrm>
          <a:prstGeom prst="rect">
            <a:avLst/>
          </a:prstGeom>
          <a:noFill/>
          <a:ln>
            <a:noFill/>
          </a:ln>
        </p:spPr>
      </p:pic>
      <p:pic>
        <p:nvPicPr>
          <p:cNvPr id="533" name="Google Shape;533;p75" descr="Rubric with 4 points the same as other rubric on page but more detailed criteria under each to meet the standard. "/>
          <p:cNvPicPr preferRelativeResize="0"/>
          <p:nvPr/>
        </p:nvPicPr>
        <p:blipFill rotWithShape="1">
          <a:blip r:embed="rId4">
            <a:alphaModFix/>
          </a:blip>
          <a:srcRect/>
          <a:stretch/>
        </p:blipFill>
        <p:spPr>
          <a:xfrm>
            <a:off x="800101" y="3020218"/>
            <a:ext cx="7543800" cy="1772845"/>
          </a:xfrm>
          <a:prstGeom prst="rect">
            <a:avLst/>
          </a:prstGeom>
          <a:noFill/>
          <a:ln>
            <a:noFill/>
          </a:ln>
        </p:spPr>
      </p:pic>
      <p:sp>
        <p:nvSpPr>
          <p:cNvPr id="534" name="Google Shape;534;p75"/>
          <p:cNvSpPr/>
          <p:nvPr/>
        </p:nvSpPr>
        <p:spPr>
          <a:xfrm>
            <a:off x="5795387" y="481946"/>
            <a:ext cx="2789673" cy="881517"/>
          </a:xfrm>
          <a:prstGeom prst="wedgeRectCallout">
            <a:avLst>
              <a:gd name="adj1" fmla="val 55349"/>
              <a:gd name="adj2" fmla="val 235194"/>
            </a:avLst>
          </a:prstGeom>
          <a:solidFill>
            <a:schemeClr val="accent1"/>
          </a:solidFill>
          <a:ln w="12700" cap="flat" cmpd="sng">
            <a:solidFill>
              <a:srgbClr val="6C849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Arial"/>
                <a:ea typeface="Arial"/>
                <a:cs typeface="Arial"/>
                <a:sym typeface="Arial"/>
              </a:rPr>
              <a:t>Rubrics…..“attempt to deny the subjectivity of human judgment” – Alfie Kohn</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6"/>
          <p:cNvSpPr txBox="1">
            <a:spLocks noGrp="1"/>
          </p:cNvSpPr>
          <p:nvPr>
            <p:ph type="title"/>
          </p:nvPr>
        </p:nvSpPr>
        <p:spPr>
          <a:xfrm>
            <a:off x="1221867" y="1559649"/>
            <a:ext cx="6700200" cy="1805100"/>
          </a:xfrm>
          <a:prstGeom prst="rect">
            <a:avLst/>
          </a:prstGeom>
          <a:noFill/>
          <a:ln>
            <a:noFill/>
          </a:ln>
        </p:spPr>
        <p:txBody>
          <a:bodyPr spcFirstLastPara="1" wrap="square" lIns="68575" tIns="34275" rIns="68575" bIns="34275" anchor="ctr" anchorCtr="0">
            <a:normAutofit/>
          </a:bodyPr>
          <a:lstStyle/>
          <a:p>
            <a:pPr marL="0" lvl="0" indent="0" algn="ctr" rtl="0">
              <a:lnSpc>
                <a:spcPct val="83000"/>
              </a:lnSpc>
              <a:spcBef>
                <a:spcPts val="0"/>
              </a:spcBef>
              <a:spcAft>
                <a:spcPts val="0"/>
              </a:spcAft>
              <a:buClr>
                <a:srgbClr val="262626"/>
              </a:buClr>
              <a:buSzPts val="5000"/>
              <a:buFont typeface="Arial"/>
              <a:buNone/>
            </a:pPr>
            <a:r>
              <a:rPr lang="en" sz="5000">
                <a:solidFill>
                  <a:schemeClr val="dk1"/>
                </a:solidFill>
              </a:rPr>
              <a:t>BUT WHAT ABOUT MY GRADEBOOK….</a:t>
            </a:r>
            <a:r>
              <a:rPr lang="en" sz="5000"/>
              <a:t>.</a:t>
            </a:r>
            <a:endParaRPr/>
          </a:p>
        </p:txBody>
      </p:sp>
      <p:sp>
        <p:nvSpPr>
          <p:cNvPr id="540" name="Google Shape;540;p76"/>
          <p:cNvSpPr txBox="1">
            <a:spLocks noGrp="1"/>
          </p:cNvSpPr>
          <p:nvPr>
            <p:ph type="body" idx="1"/>
          </p:nvPr>
        </p:nvSpPr>
        <p:spPr>
          <a:xfrm>
            <a:off x="1174250" y="3200397"/>
            <a:ext cx="6704700" cy="8160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120000"/>
              </a:lnSpc>
              <a:spcBef>
                <a:spcPts val="0"/>
              </a:spcBef>
              <a:spcAft>
                <a:spcPts val="0"/>
              </a:spcAft>
              <a:buSzPts val="1400"/>
              <a:buNone/>
            </a:pPr>
            <a:r>
              <a:rPr lang="en" sz="1400">
                <a:solidFill>
                  <a:schemeClr val="lt2"/>
                </a:solidFill>
              </a:rPr>
              <a:t>No perfect or right solution </a:t>
            </a:r>
            <a:endParaRPr>
              <a:solidFill>
                <a:schemeClr val="lt2"/>
              </a:solidFill>
            </a:endParaRPr>
          </a:p>
          <a:p>
            <a:pPr marL="342900" lvl="1" indent="0" algn="ctr" rtl="0">
              <a:lnSpc>
                <a:spcPct val="100000"/>
              </a:lnSpc>
              <a:spcBef>
                <a:spcPts val="1000"/>
              </a:spcBef>
              <a:spcAft>
                <a:spcPts val="1200"/>
              </a:spcAft>
              <a:buSzPts val="1400"/>
              <a:buNone/>
            </a:pPr>
            <a:r>
              <a:rPr lang="en" sz="1400" i="1"/>
              <a:t>“ When the how’s of assessment preoccupy us, they tend to chase the why’s back into the shadow” – Alfie Kohn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4"/>
        <p:cNvGrpSpPr/>
        <p:nvPr/>
      </p:nvGrpSpPr>
      <p:grpSpPr>
        <a:xfrm>
          <a:off x="0" y="0"/>
          <a:ext cx="0" cy="0"/>
          <a:chOff x="0" y="0"/>
          <a:chExt cx="0" cy="0"/>
        </a:xfrm>
      </p:grpSpPr>
      <p:sp>
        <p:nvSpPr>
          <p:cNvPr id="545" name="Google Shape;545;p77">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5" name="Google Shape;555;p77">
            <a:extLst>
              <a:ext uri="{C183D7F6-B498-43B3-948B-1728B52AA6E4}">
                <adec:decorative xmlns:adec="http://schemas.microsoft.com/office/drawing/2017/decorative" val="1"/>
              </a:ext>
            </a:extLst>
          </p:cNvPr>
          <p:cNvSpPr/>
          <p:nvPr/>
        </p:nvSpPr>
        <p:spPr>
          <a:xfrm>
            <a:off x="-1400" y="0"/>
            <a:ext cx="91454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9" name="Google Shape;559;p77"/>
          <p:cNvSpPr txBox="1">
            <a:spLocks noGrp="1"/>
          </p:cNvSpPr>
          <p:nvPr>
            <p:ph type="title"/>
          </p:nvPr>
        </p:nvSpPr>
        <p:spPr>
          <a:xfrm>
            <a:off x="687100" y="3527479"/>
            <a:ext cx="7716900" cy="1143000"/>
          </a:xfrm>
          <a:prstGeom prst="rect">
            <a:avLst/>
          </a:prstGeom>
          <a:noFill/>
          <a:ln>
            <a:noFill/>
          </a:ln>
        </p:spPr>
        <p:txBody>
          <a:bodyPr spcFirstLastPara="1" wrap="square" lIns="68575" tIns="34275" rIns="68575" bIns="34275" anchor="ctr" anchorCtr="0">
            <a:normAutofit/>
          </a:bodyPr>
          <a:lstStyle/>
          <a:p>
            <a:pPr marL="0" lvl="0" indent="0" algn="ctr" rtl="0">
              <a:lnSpc>
                <a:spcPct val="83000"/>
              </a:lnSpc>
              <a:spcBef>
                <a:spcPts val="0"/>
              </a:spcBef>
              <a:spcAft>
                <a:spcPts val="0"/>
              </a:spcAft>
              <a:buClr>
                <a:schemeClr val="lt1"/>
              </a:buClr>
              <a:buSzPct val="100000"/>
              <a:buFont typeface="Arial"/>
              <a:buNone/>
            </a:pPr>
            <a:r>
              <a:rPr lang="en" sz="2800" u="sng" cap="none">
                <a:solidFill>
                  <a:schemeClr val="lt2"/>
                </a:solidFill>
              </a:rPr>
              <a:t>CREATING ASSIGNMENT GROUPS: EXAMPLE 1</a:t>
            </a:r>
            <a:endParaRPr sz="2800" u="sng" cap="none">
              <a:solidFill>
                <a:schemeClr val="lt2"/>
              </a:solidFill>
            </a:endParaRPr>
          </a:p>
          <a:p>
            <a:pPr marL="0" lvl="0" indent="0" algn="ctr" rtl="0">
              <a:lnSpc>
                <a:spcPct val="83000"/>
              </a:lnSpc>
              <a:spcBef>
                <a:spcPts val="1000"/>
              </a:spcBef>
              <a:spcAft>
                <a:spcPts val="1000"/>
              </a:spcAft>
              <a:buClr>
                <a:schemeClr val="lt1"/>
              </a:buClr>
              <a:buSzPct val="206556"/>
              <a:buFont typeface="Arial"/>
              <a:buNone/>
            </a:pPr>
            <a:br>
              <a:rPr lang="en" sz="1355" u="sng" cap="none">
                <a:solidFill>
                  <a:schemeClr val="lt1"/>
                </a:solidFill>
              </a:rPr>
            </a:br>
            <a:r>
              <a:rPr lang="en" sz="1500" u="sng">
                <a:solidFill>
                  <a:schemeClr val="hlink"/>
                </a:solidFill>
                <a:hlinkClick r:id="rId3"/>
              </a:rPr>
              <a:t>Grades for Test Student: ECE-20-54786-2022SP (instructure.com)</a:t>
            </a:r>
            <a:endParaRPr sz="2800" u="sng" cap="none">
              <a:solidFill>
                <a:schemeClr val="lt1"/>
              </a:solidFill>
            </a:endParaRPr>
          </a:p>
        </p:txBody>
      </p:sp>
      <p:pic>
        <p:nvPicPr>
          <p:cNvPr id="556" name="Google Shape;556;p77" descr="Assignments for each of 6 skills under a weighted group titled SLO 1"/>
          <p:cNvPicPr preferRelativeResize="0">
            <a:picLocks noGrp="1"/>
          </p:cNvPicPr>
          <p:nvPr>
            <p:ph type="body" idx="1"/>
          </p:nvPr>
        </p:nvPicPr>
        <p:blipFill rotWithShape="1">
          <a:blip r:embed="rId4">
            <a:alphaModFix/>
          </a:blip>
          <a:srcRect/>
          <a:stretch/>
        </p:blipFill>
        <p:spPr>
          <a:xfrm>
            <a:off x="1539763" y="120581"/>
            <a:ext cx="6011573" cy="3126019"/>
          </a:xfrm>
          <a:prstGeom prst="rect">
            <a:avLst/>
          </a:prstGeom>
          <a:noFill/>
          <a:ln>
            <a:noFill/>
          </a:ln>
        </p:spPr>
      </p:pic>
      <p:sp>
        <p:nvSpPr>
          <p:cNvPr id="557" name="Google Shape;557;p77">
            <a:extLst>
              <a:ext uri="{C183D7F6-B498-43B3-948B-1728B52AA6E4}">
                <adec:decorative xmlns:adec="http://schemas.microsoft.com/office/drawing/2017/decorative" val="1"/>
              </a:ext>
            </a:extLst>
          </p:cNvPr>
          <p:cNvSpPr/>
          <p:nvPr/>
        </p:nvSpPr>
        <p:spPr>
          <a:xfrm>
            <a:off x="456063" y="3350032"/>
            <a:ext cx="8178900" cy="1497900"/>
          </a:xfrm>
          <a:prstGeom prst="rect">
            <a:avLst/>
          </a:prstGeom>
          <a:solidFill>
            <a:srgbClr val="3F3F3F"/>
          </a:solidFill>
          <a:ln>
            <a:noFill/>
          </a:ln>
          <a:effectLst>
            <a:outerShdw blurRad="50800" algn="ctr" rotWithShape="0">
              <a:srgbClr val="000000">
                <a:alpha val="65882"/>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4" name="Google Shape;564;p78">
            <a:extLs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65" name="Google Shape;565;p78" descr="Dragan Dam Free Stock Photo - Public Domain Pictures"/>
          <p:cNvPicPr preferRelativeResize="0"/>
          <p:nvPr/>
        </p:nvPicPr>
        <p:blipFill rotWithShape="1">
          <a:blip r:embed="rId3">
            <a:alphaModFix/>
          </a:blip>
          <a:srcRect t="9091" r="23297"/>
          <a:stretch/>
        </p:blipFill>
        <p:spPr>
          <a:xfrm>
            <a:off x="4300950" y="0"/>
            <a:ext cx="4843052" cy="5143500"/>
          </a:xfrm>
          <a:prstGeom prst="rect">
            <a:avLst/>
          </a:prstGeom>
          <a:noFill/>
          <a:ln>
            <a:noFill/>
          </a:ln>
        </p:spPr>
      </p:pic>
      <p:sp>
        <p:nvSpPr>
          <p:cNvPr id="566" name="Google Shape;566;p78"/>
          <p:cNvSpPr txBox="1">
            <a:spLocks noGrp="1"/>
          </p:cNvSpPr>
          <p:nvPr>
            <p:ph type="title"/>
          </p:nvPr>
        </p:nvSpPr>
        <p:spPr>
          <a:xfrm>
            <a:off x="278321" y="870966"/>
            <a:ext cx="2578608" cy="843534"/>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100"/>
              <a:buFont typeface="Calibri"/>
              <a:buNone/>
            </a:pPr>
            <a:r>
              <a:rPr lang="en" sz="2100" dirty="0"/>
              <a:t>Final Thoughts</a:t>
            </a:r>
            <a:endParaRPr sz="2100" dirty="0"/>
          </a:p>
        </p:txBody>
      </p:sp>
      <p:sp>
        <p:nvSpPr>
          <p:cNvPr id="569" name="Google Shape;569;p78"/>
          <p:cNvSpPr txBox="1">
            <a:spLocks noGrp="1"/>
          </p:cNvSpPr>
          <p:nvPr>
            <p:ph type="body" idx="1"/>
          </p:nvPr>
        </p:nvSpPr>
        <p:spPr>
          <a:xfrm>
            <a:off x="278320" y="2038541"/>
            <a:ext cx="3960304" cy="2405443"/>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chemeClr val="dk1"/>
              </a:buClr>
              <a:buSzPts val="1800"/>
              <a:buChar char="●"/>
            </a:pPr>
            <a:r>
              <a:rPr lang="en" sz="1800"/>
              <a:t>What holds you back from making a change?</a:t>
            </a:r>
            <a:endParaRPr/>
          </a:p>
          <a:p>
            <a:pPr marL="177800" lvl="0" indent="-177800" algn="l" rtl="0">
              <a:lnSpc>
                <a:spcPct val="90000"/>
              </a:lnSpc>
              <a:spcBef>
                <a:spcPts val="800"/>
              </a:spcBef>
              <a:spcAft>
                <a:spcPts val="0"/>
              </a:spcAft>
              <a:buClr>
                <a:schemeClr val="dk1"/>
              </a:buClr>
              <a:buSzPts val="1800"/>
              <a:buChar char="●"/>
            </a:pPr>
            <a:r>
              <a:rPr lang="en" sz="1800"/>
              <a:t>Which of your grading practices best support learning? Why? </a:t>
            </a:r>
            <a:endParaRPr sz="1800"/>
          </a:p>
          <a:p>
            <a:pPr marL="177800" lvl="0" indent="-177800" algn="l" rtl="0">
              <a:lnSpc>
                <a:spcPct val="90000"/>
              </a:lnSpc>
              <a:spcBef>
                <a:spcPts val="800"/>
              </a:spcBef>
              <a:spcAft>
                <a:spcPts val="0"/>
              </a:spcAft>
              <a:buClr>
                <a:schemeClr val="dk1"/>
              </a:buClr>
              <a:buSzPts val="1800"/>
              <a:buChar char="●"/>
            </a:pPr>
            <a:r>
              <a:rPr lang="en" sz="1800"/>
              <a:t>What grading practices are you most open to reconsidering?</a:t>
            </a:r>
            <a:endParaRPr sz="1800"/>
          </a:p>
          <a:p>
            <a:pPr marL="177800" lvl="0" indent="-101600" algn="l" rtl="0">
              <a:lnSpc>
                <a:spcPct val="90000"/>
              </a:lnSpc>
              <a:spcBef>
                <a:spcPts val="800"/>
              </a:spcBef>
              <a:spcAft>
                <a:spcPts val="0"/>
              </a:spcAft>
              <a:buClr>
                <a:schemeClr val="dk1"/>
              </a:buClr>
              <a:buSzPts val="1300"/>
              <a:buNone/>
            </a:pPr>
            <a:endParaRPr sz="1300"/>
          </a:p>
          <a:p>
            <a:pPr marL="177800" lvl="0" indent="-101600" algn="l" rtl="0">
              <a:lnSpc>
                <a:spcPct val="90000"/>
              </a:lnSpc>
              <a:spcBef>
                <a:spcPts val="800"/>
              </a:spcBef>
              <a:spcAft>
                <a:spcPts val="1200"/>
              </a:spcAft>
              <a:buClr>
                <a:schemeClr val="dk1"/>
              </a:buClr>
              <a:buSzPts val="1300"/>
              <a:buNone/>
            </a:pPr>
            <a:endParaRPr sz="1300"/>
          </a:p>
        </p:txBody>
      </p:sp>
      <p:sp>
        <p:nvSpPr>
          <p:cNvPr id="567" name="Google Shape;567;p78">
            <a:extLst>
              <a:ext uri="{C183D7F6-B498-43B3-948B-1728B52AA6E4}">
                <adec:decorative xmlns:adec="http://schemas.microsoft.com/office/drawing/2017/decorative" val="1"/>
              </a:ext>
            </a:extLst>
          </p:cNvPr>
          <p:cNvSpPr/>
          <p:nvPr/>
        </p:nvSpPr>
        <p:spPr>
          <a:xfrm rot="5400000">
            <a:off x="496919" y="454342"/>
            <a:ext cx="54864" cy="41148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568" name="Google Shape;568;p78">
            <a:extLst>
              <a:ext uri="{C183D7F6-B498-43B3-948B-1728B52AA6E4}">
                <adec:decorative xmlns:adec="http://schemas.microsoft.com/office/drawing/2017/decorative" val="1"/>
              </a:ext>
            </a:extLst>
          </p:cNvPr>
          <p:cNvSpPr/>
          <p:nvPr/>
        </p:nvSpPr>
        <p:spPr>
          <a:xfrm>
            <a:off x="321183" y="1832610"/>
            <a:ext cx="2475738" cy="6858"/>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9"/>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2700"/>
              <a:buFont typeface="Arial"/>
              <a:buNone/>
            </a:pPr>
            <a:r>
              <a:rPr lang="en"/>
              <a:t>Things to remember…….</a:t>
            </a:r>
            <a:endParaRPr/>
          </a:p>
        </p:txBody>
      </p:sp>
      <p:sp>
        <p:nvSpPr>
          <p:cNvPr id="575" name="Google Shape;575;p7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Baby steps………..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Why traditional grading doesn’t work </a:t>
            </a:r>
            <a:endParaRPr/>
          </a:p>
        </p:txBody>
      </p:sp>
      <p:sp>
        <p:nvSpPr>
          <p:cNvPr id="364" name="Google Shape;364;p58"/>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180"/>
              <a:t>“Teachers…are often reduced to tweaking points and outfoxing a grading program to make sure that students get the grades they deserve.”</a:t>
            </a:r>
            <a:endParaRPr sz="3180"/>
          </a:p>
        </p:txBody>
      </p:sp>
      <p:sp>
        <p:nvSpPr>
          <p:cNvPr id="370" name="Google Shape;370;p59"/>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6" name="Google Shape;376;p60" descr="“If everything about me in a class is judged and included in a grade,… my grades say not what I’ve learned in the subject so far,  but who I am”&#10;"/>
          <p:cNvSpPr/>
          <p:nvPr/>
        </p:nvSpPr>
        <p:spPr>
          <a:xfrm>
            <a:off x="-2383" y="477565"/>
            <a:ext cx="6224576" cy="4179608"/>
          </a:xfrm>
          <a:prstGeom prst="rect">
            <a:avLst/>
          </a:prstGeom>
          <a:solidFill>
            <a:srgbClr val="000001">
              <a:alpha val="74901"/>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sp>
        <p:nvSpPr>
          <p:cNvPr id="378" name="Google Shape;378;p60"/>
          <p:cNvSpPr txBox="1">
            <a:spLocks noGrp="1"/>
          </p:cNvSpPr>
          <p:nvPr>
            <p:ph type="title" idx="4294967295"/>
          </p:nvPr>
        </p:nvSpPr>
        <p:spPr>
          <a:xfrm>
            <a:off x="977900" y="1511300"/>
            <a:ext cx="5111750" cy="301625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0"/>
              </a:spcBef>
              <a:spcAft>
                <a:spcPts val="0"/>
              </a:spcAft>
              <a:buClr>
                <a:srgbClr val="DAB184"/>
              </a:buClr>
              <a:buSzPts val="3000"/>
              <a:buFont typeface="Arial"/>
              <a:buNone/>
              <a:tabLst/>
              <a:defRPr/>
            </a:pPr>
            <a:r>
              <a:rPr kumimoji="0" lang="en-US" sz="3000" b="0" i="1" u="none" strike="noStrike" kern="0" cap="none" spc="0" normalizeH="0" baseline="0" noProof="0" dirty="0">
                <a:ln>
                  <a:noFill/>
                </a:ln>
                <a:solidFill>
                  <a:srgbClr val="FFFFFE"/>
                </a:solidFill>
                <a:effectLst/>
                <a:uLnTx/>
                <a:uFillTx/>
                <a:latin typeface="Gill Sans"/>
                <a:ea typeface="Gill Sans"/>
                <a:cs typeface="Gill Sans"/>
                <a:sym typeface="Gill Sans"/>
              </a:rPr>
              <a:t>“If everything about me in a class is judged and included in a grade,… my grades say not what I’ve learned in the subject so far,  but who I am”</a:t>
            </a:r>
            <a:endParaRPr kumimoji="0" lang="en-US" sz="1500" b="0" i="0" u="none" strike="noStrike" kern="0" cap="none" spc="0" normalizeH="0" baseline="0" noProof="0" dirty="0">
              <a:ln>
                <a:noFill/>
              </a:ln>
              <a:solidFill>
                <a:schemeClr val="dk1"/>
              </a:solidFill>
              <a:effectLst/>
              <a:uLnTx/>
              <a:uFillTx/>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p61" descr="“Current models of teaching and assessment often fail. They fail to promote learning. They fail to provide useful feedback. They fail to produce joyous cooperative learning. They fail to produce positive relationships among students, or between students and teachers. They fail to meet the needs of diverse students, and they fail to promote equity.”&#10;"/>
          <p:cNvSpPr/>
          <p:nvPr/>
        </p:nvSpPr>
        <p:spPr>
          <a:xfrm>
            <a:off x="0"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4" name="Google Shape;384;p61"/>
          <p:cNvSpPr txBox="1">
            <a:spLocks noGrp="1"/>
          </p:cNvSpPr>
          <p:nvPr>
            <p:ph type="title" idx="4294967295"/>
          </p:nvPr>
        </p:nvSpPr>
        <p:spPr>
          <a:xfrm>
            <a:off x="200025" y="182563"/>
            <a:ext cx="4471988" cy="4778375"/>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20000"/>
              </a:lnSpc>
              <a:spcBef>
                <a:spcPts val="0"/>
              </a:spcBef>
              <a:spcAft>
                <a:spcPts val="0"/>
              </a:spcAft>
              <a:buClr>
                <a:schemeClr val="dk1"/>
              </a:buClr>
              <a:buSzPts val="2100"/>
              <a:buFont typeface="Arial"/>
              <a:buNone/>
              <a:tabLst/>
              <a:defRPr/>
            </a:pPr>
            <a:r>
              <a:rPr kumimoji="0" lang="en-US" sz="2100" b="0" i="0" u="none" strike="noStrike" kern="0" cap="none" spc="0" normalizeH="0" baseline="0" noProof="0" dirty="0">
                <a:ln>
                  <a:noFill/>
                </a:ln>
                <a:solidFill>
                  <a:schemeClr val="dk1"/>
                </a:solidFill>
                <a:effectLst/>
                <a:uLnTx/>
                <a:uFillTx/>
                <a:latin typeface="Arial"/>
                <a:ea typeface="Arial"/>
                <a:cs typeface="Arial"/>
                <a:sym typeface="Arial"/>
              </a:rPr>
              <a:t>“Current models of teaching and assessment often fail. They fail to promote learning. They fail to provide useful feedback. They fail to produce joyous cooperative learning. They fail to produce positive relationships among students, or between students and teachers. They fail to meet the needs of diverse students, and they fail to promote equity.”</a:t>
            </a:r>
            <a:endParaRPr kumimoji="0" lang="en-US" sz="21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385" name="Google Shape;385;p61" descr="black and white stripe textile"/>
          <p:cNvPicPr preferRelativeResize="0"/>
          <p:nvPr/>
        </p:nvPicPr>
        <p:blipFill rotWithShape="1">
          <a:blip r:embed="rId3">
            <a:alphaModFix/>
          </a:blip>
          <a:srcRect t="7986" b="9"/>
          <a:stretch/>
        </p:blipFill>
        <p:spPr>
          <a:xfrm>
            <a:off x="4671911" y="8"/>
            <a:ext cx="4472089" cy="51435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389"/>
        <p:cNvGrpSpPr/>
        <p:nvPr/>
      </p:nvGrpSpPr>
      <p:grpSpPr>
        <a:xfrm>
          <a:off x="0" y="0"/>
          <a:ext cx="0" cy="0"/>
          <a:chOff x="0" y="0"/>
          <a:chExt cx="0" cy="0"/>
        </a:xfrm>
      </p:grpSpPr>
      <p:pic>
        <p:nvPicPr>
          <p:cNvPr id="390" name="Google Shape;390;p62" descr="A picture containing child with cape and googles in superhero pose. &#10;&#10;"/>
          <p:cNvPicPr preferRelativeResize="0"/>
          <p:nvPr/>
        </p:nvPicPr>
        <p:blipFill rotWithShape="1">
          <a:blip r:embed="rId3">
            <a:alphaModFix/>
          </a:blip>
          <a:srcRect l="33778"/>
          <a:stretch/>
        </p:blipFill>
        <p:spPr>
          <a:xfrm>
            <a:off x="1" y="8"/>
            <a:ext cx="9143771" cy="5143493"/>
          </a:xfrm>
          <a:prstGeom prst="rect">
            <a:avLst/>
          </a:prstGeom>
          <a:noFill/>
          <a:ln>
            <a:noFill/>
          </a:ln>
        </p:spPr>
      </p:pic>
      <p:sp>
        <p:nvSpPr>
          <p:cNvPr id="391" name="Google Shape;391;p62" descr="&quot;The way we grade should increase students' confidence so that each student feels that she is equally eligible for academic success – even predestined for that success – regardless of circumstances or educational background.&quot;&#10;"/>
          <p:cNvSpPr/>
          <p:nvPr/>
        </p:nvSpPr>
        <p:spPr>
          <a:xfrm>
            <a:off x="2918732" y="477565"/>
            <a:ext cx="6224576" cy="4179608"/>
          </a:xfrm>
          <a:prstGeom prst="rect">
            <a:avLst/>
          </a:prstGeom>
          <a:solidFill>
            <a:srgbClr val="000001">
              <a:alpha val="74901"/>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ill Sans"/>
              <a:ea typeface="Gill Sans"/>
              <a:cs typeface="Gill Sans"/>
              <a:sym typeface="Gill Sans"/>
            </a:endParaRPr>
          </a:p>
        </p:txBody>
      </p:sp>
      <p:sp>
        <p:nvSpPr>
          <p:cNvPr id="393" name="Google Shape;393;p62"/>
          <p:cNvSpPr txBox="1">
            <a:spLocks noGrp="1"/>
          </p:cNvSpPr>
          <p:nvPr>
            <p:ph type="body" idx="1"/>
          </p:nvPr>
        </p:nvSpPr>
        <p:spPr>
          <a:xfrm>
            <a:off x="3047575" y="1520025"/>
            <a:ext cx="5111700" cy="3137100"/>
          </a:xfrm>
          <a:prstGeom prst="rect">
            <a:avLst/>
          </a:prstGeom>
          <a:noFill/>
          <a:ln>
            <a:noFill/>
          </a:ln>
        </p:spPr>
        <p:txBody>
          <a:bodyPr spcFirstLastPara="1" wrap="square" lIns="68575" tIns="34275" rIns="68575" bIns="34275" anchor="ctr" anchorCtr="0">
            <a:normAutofit lnSpcReduction="10000"/>
          </a:bodyPr>
          <a:lstStyle/>
          <a:p>
            <a:pPr marL="0" lvl="0" indent="0" algn="ctr" rtl="0">
              <a:lnSpc>
                <a:spcPct val="120000"/>
              </a:lnSpc>
              <a:spcBef>
                <a:spcPts val="0"/>
              </a:spcBef>
              <a:spcAft>
                <a:spcPts val="0"/>
              </a:spcAft>
              <a:buClr>
                <a:srgbClr val="E7BA86"/>
              </a:buClr>
              <a:buSzPts val="2400"/>
              <a:buNone/>
            </a:pPr>
            <a:r>
              <a:rPr lang="en" sz="2400" i="1" dirty="0">
                <a:solidFill>
                  <a:srgbClr val="FFFFFE"/>
                </a:solidFill>
              </a:rPr>
              <a:t>"The way we grade should increase students' confidence so that each student feels that she is equally eligible for academic success – even </a:t>
            </a:r>
            <a:r>
              <a:rPr lang="en" sz="2400" b="1" i="1" dirty="0">
                <a:solidFill>
                  <a:srgbClr val="FFFFFE"/>
                </a:solidFill>
              </a:rPr>
              <a:t>predestined </a:t>
            </a:r>
            <a:r>
              <a:rPr lang="en" sz="2400" i="1" dirty="0">
                <a:solidFill>
                  <a:srgbClr val="FFFFFE"/>
                </a:solidFill>
              </a:rPr>
              <a:t>for that success – regardless of circumstances or educational background."</a:t>
            </a:r>
            <a:endParaRPr sz="1800" dirty="0">
              <a:solidFill>
                <a:srgbClr val="FFFFFE"/>
              </a:solidFill>
            </a:endParaRPr>
          </a:p>
          <a:p>
            <a:pPr marL="177800" lvl="0" indent="-76200" algn="l" rtl="0">
              <a:lnSpc>
                <a:spcPct val="120000"/>
              </a:lnSpc>
              <a:spcBef>
                <a:spcPts val="800"/>
              </a:spcBef>
              <a:spcAft>
                <a:spcPts val="0"/>
              </a:spcAft>
              <a:buClr>
                <a:srgbClr val="E7BA86"/>
              </a:buClr>
              <a:buSzPts val="1500"/>
              <a:buNone/>
            </a:pPr>
            <a:endParaRPr dirty="0">
              <a:solidFill>
                <a:srgbClr val="FFFFFE"/>
              </a:solidFill>
            </a:endParaRPr>
          </a:p>
        </p:txBody>
      </p:sp>
      <p:sp>
        <p:nvSpPr>
          <p:cNvPr id="394" name="Google Shape;394;p62"/>
          <p:cNvSpPr txBox="1">
            <a:spLocks noGrp="1"/>
          </p:cNvSpPr>
          <p:nvPr>
            <p:ph type="title" idx="4294967295"/>
          </p:nvPr>
        </p:nvSpPr>
        <p:spPr>
          <a:xfrm>
            <a:off x="7329334" y="4993459"/>
            <a:ext cx="1814439" cy="150041"/>
          </a:xfrm>
          <a:prstGeom prst="rect">
            <a:avLst/>
          </a:prstGeom>
          <a:solidFill>
            <a:srgbClr val="000000"/>
          </a:solid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 b="0" i="0" u="sng" strike="noStrike" kern="0" cap="none" spc="0" normalizeH="0" baseline="0" noProof="0" dirty="0">
                <a:ln>
                  <a:noFill/>
                </a:ln>
                <a:solidFill>
                  <a:schemeClr val="hlink"/>
                </a:solidFill>
                <a:effectLst/>
                <a:uLnTx/>
                <a:uFillTx/>
                <a:latin typeface="Gill Sans"/>
                <a:ea typeface="Gill Sans"/>
                <a:cs typeface="Gill Sans"/>
                <a:sym typeface="Gill Sans"/>
                <a:hlinkClick r:id="rId4"/>
              </a:rPr>
              <a:t>This Photo</a:t>
            </a:r>
            <a:r>
              <a:rPr kumimoji="0" lang="en-US" sz="500" b="0" i="0" u="none" strike="noStrike" kern="0" cap="none" spc="0" normalizeH="0" baseline="0" noProof="0" dirty="0">
                <a:ln>
                  <a:noFill/>
                </a:ln>
                <a:solidFill>
                  <a:srgbClr val="FFFFFF"/>
                </a:solidFill>
                <a:effectLst/>
                <a:uLnTx/>
                <a:uFillTx/>
                <a:latin typeface="Gill Sans"/>
                <a:ea typeface="Gill Sans"/>
                <a:cs typeface="Gill Sans"/>
                <a:sym typeface="Gill Sans"/>
              </a:rPr>
              <a:t> by Unknown author is licensed under </a:t>
            </a:r>
            <a:r>
              <a:rPr kumimoji="0" lang="en-US" sz="500" b="0" i="0" u="sng" strike="noStrike" kern="0" cap="none" spc="0" normalizeH="0" baseline="0" noProof="0" dirty="0">
                <a:ln>
                  <a:noFill/>
                </a:ln>
                <a:solidFill>
                  <a:schemeClr val="hlink"/>
                </a:solidFill>
                <a:effectLst/>
                <a:uLnTx/>
                <a:uFillTx/>
                <a:latin typeface="Gill Sans"/>
                <a:ea typeface="Gill Sans"/>
                <a:cs typeface="Gill Sans"/>
                <a:sym typeface="Gill Sans"/>
                <a:hlinkClick r:id="rId5"/>
              </a:rPr>
              <a:t>CC BY-SA</a:t>
            </a:r>
            <a:r>
              <a:rPr kumimoji="0" lang="en-US" sz="500" b="0" i="0" u="none" strike="noStrike" kern="0" cap="none" spc="0" normalizeH="0" baseline="0" noProof="0" dirty="0">
                <a:ln>
                  <a:noFill/>
                </a:ln>
                <a:solidFill>
                  <a:srgbClr val="FFFFFF"/>
                </a:solidFill>
                <a:effectLst/>
                <a:uLnTx/>
                <a:uFillTx/>
                <a:latin typeface="Gill Sans"/>
                <a:ea typeface="Gill Sans"/>
                <a:cs typeface="Gill Sans"/>
                <a:sym typeface="Gill Sans"/>
              </a:rPr>
              <a:t>.</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pic>
        <p:nvPicPr>
          <p:cNvPr id="399" name="Google Shape;399;p63" descr=" grass, outdoor, old, wood&#10;&#10;"/>
          <p:cNvPicPr preferRelativeResize="0"/>
          <p:nvPr/>
        </p:nvPicPr>
        <p:blipFill rotWithShape="1">
          <a:blip r:embed="rId3">
            <a:alphaModFix/>
          </a:blip>
          <a:srcRect t="9091" r="23297"/>
          <a:stretch/>
        </p:blipFill>
        <p:spPr>
          <a:xfrm>
            <a:off x="5254500" y="0"/>
            <a:ext cx="3889502" cy="5143501"/>
          </a:xfrm>
          <a:prstGeom prst="rect">
            <a:avLst/>
          </a:prstGeom>
          <a:noFill/>
          <a:ln>
            <a:noFill/>
          </a:ln>
        </p:spPr>
      </p:pic>
      <p:sp>
        <p:nvSpPr>
          <p:cNvPr id="400" name="Google Shape;400;p63"/>
          <p:cNvSpPr txBox="1">
            <a:spLocks noGrp="1"/>
          </p:cNvSpPr>
          <p:nvPr>
            <p:ph type="title" idx="4294967295"/>
          </p:nvPr>
        </p:nvSpPr>
        <p:spPr>
          <a:xfrm>
            <a:off x="233363" y="0"/>
            <a:ext cx="4940300" cy="51435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15000"/>
              </a:lnSpc>
              <a:spcBef>
                <a:spcPts val="800"/>
              </a:spcBef>
              <a:spcAft>
                <a:spcPts val="0"/>
              </a:spcAft>
              <a:buClr>
                <a:schemeClr val="dk1"/>
              </a:buClr>
              <a:buSzPts val="1800"/>
              <a:buFont typeface="Arial"/>
              <a:buNone/>
              <a:tabLst/>
              <a:defRPr/>
            </a:pPr>
            <a:r>
              <a:rPr kumimoji="0" lang="en-US" sz="2100" b="0" i="0" u="none" strike="noStrike" kern="0" cap="none" spc="0" normalizeH="0" baseline="0" noProof="0" dirty="0">
                <a:ln>
                  <a:noFill/>
                </a:ln>
                <a:solidFill>
                  <a:schemeClr val="tx1"/>
                </a:solidFill>
                <a:effectLst/>
                <a:uLnTx/>
                <a:uFillTx/>
                <a:latin typeface="Calibri"/>
                <a:ea typeface="Calibri"/>
                <a:cs typeface="Calibri"/>
                <a:sym typeface="Calibri"/>
              </a:rPr>
              <a:t>"</a:t>
            </a:r>
            <a:r>
              <a:rPr kumimoji="0" lang="en-US" sz="2200" b="0" i="0" u="none" strike="noStrike" kern="0" cap="none" spc="0" normalizeH="0" baseline="0" noProof="0" dirty="0">
                <a:ln>
                  <a:noFill/>
                </a:ln>
                <a:solidFill>
                  <a:schemeClr val="tx1"/>
                </a:solidFill>
                <a:effectLst/>
                <a:uLnTx/>
                <a:uFillTx/>
                <a:latin typeface="Calibri"/>
                <a:ea typeface="Calibri"/>
                <a:cs typeface="Calibri"/>
                <a:sym typeface="Calibri"/>
              </a:rPr>
              <a:t>...a teacher's grading policies and practices reveal how she defines and envisions her relationship to students, what she predicts best prepares them for success, her beliefs about students, and her self-concept as a teacher. </a:t>
            </a:r>
          </a:p>
          <a:p>
            <a:pPr marL="0" marR="0" lvl="0" indent="0" algn="l" defTabSz="914400" rtl="0" eaLnBrk="1" fontAlgn="auto" latinLnBrk="0" hangingPunct="1">
              <a:lnSpc>
                <a:spcPct val="115000"/>
              </a:lnSpc>
              <a:spcBef>
                <a:spcPts val="1200"/>
              </a:spcBef>
              <a:spcAft>
                <a:spcPts val="1200"/>
              </a:spcAft>
              <a:buClr>
                <a:schemeClr val="dk1"/>
              </a:buClr>
              <a:buSzPts val="1800"/>
              <a:buFont typeface="Arial"/>
              <a:buNone/>
              <a:tabLst/>
              <a:defRPr/>
            </a:pPr>
            <a:r>
              <a:rPr kumimoji="0" lang="en-US" sz="2200" b="0" i="0" u="none" strike="noStrike" kern="0" cap="none" spc="0" normalizeH="0" baseline="0" noProof="0" dirty="0">
                <a:ln>
                  <a:noFill/>
                </a:ln>
                <a:solidFill>
                  <a:schemeClr val="tx1"/>
                </a:solidFill>
                <a:effectLst/>
                <a:uLnTx/>
                <a:uFillTx/>
                <a:latin typeface="Calibri"/>
                <a:ea typeface="Calibri"/>
                <a:cs typeface="Calibri"/>
                <a:sym typeface="Calibri"/>
              </a:rPr>
              <a:t>That's why challenges to our grading practices don't just offend our professional judgment; they can invoke an emotional and psychological threat."</a:t>
            </a:r>
          </a:p>
        </p:txBody>
      </p:sp>
      <p:sp>
        <p:nvSpPr>
          <p:cNvPr id="401" name="Google Shape;401;p63"/>
          <p:cNvSpPr txBox="1"/>
          <p:nvPr/>
        </p:nvSpPr>
        <p:spPr>
          <a:xfrm>
            <a:off x="7493067" y="4993459"/>
            <a:ext cx="1650933" cy="150041"/>
          </a:xfrm>
          <a:prstGeom prst="rect">
            <a:avLst/>
          </a:prstGeom>
          <a:solidFill>
            <a:srgbClr val="000000"/>
          </a:solid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500" b="0" i="0" u="sng"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 sz="500" b="0" i="0" u="none" strike="noStrike" cap="none" dirty="0">
                <a:solidFill>
                  <a:schemeClr val="bg1"/>
                </a:solidFill>
                <a:latin typeface="Calibri"/>
                <a:ea typeface="Calibri"/>
                <a:cs typeface="Calibri"/>
                <a:sym typeface="Calibri"/>
              </a:rPr>
              <a:t> by Unknown author is licensed under </a:t>
            </a:r>
            <a:r>
              <a:rPr lang="en" sz="500" b="0" i="0" u="sng"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r>
              <a:rPr lang="en" sz="500" b="0" i="0" u="none" strike="noStrike" cap="none" dirty="0">
                <a:solidFill>
                  <a:schemeClr val="bg1"/>
                </a:solidFill>
                <a:latin typeface="Calibri"/>
                <a:ea typeface="Calibri"/>
                <a:cs typeface="Calibri"/>
                <a:sym typeface="Calibri"/>
              </a:rPr>
              <a:t>.</a:t>
            </a:r>
            <a:endParaRPr sz="11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4"/>
          <p:cNvSpPr txBox="1">
            <a:spLocks noGrp="1"/>
          </p:cNvSpPr>
          <p:nvPr>
            <p:ph type="title"/>
          </p:nvPr>
        </p:nvSpPr>
        <p:spPr>
          <a:xfrm>
            <a:off x="311700" y="322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Risk-Taking ​and Grading</a:t>
            </a:r>
            <a:endParaRPr/>
          </a:p>
        </p:txBody>
      </p:sp>
      <p:sp>
        <p:nvSpPr>
          <p:cNvPr id="407" name="Google Shape;407;p64"/>
          <p:cNvSpPr txBox="1">
            <a:spLocks noGrp="1"/>
          </p:cNvSpPr>
          <p:nvPr>
            <p:ph type="body" idx="1"/>
          </p:nvPr>
        </p:nvSpPr>
        <p:spPr>
          <a:xfrm>
            <a:off x="311700" y="1090125"/>
            <a:ext cx="8520600" cy="365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When everything is graded, we send the message that mistakes are NEVER acceptable.​</a:t>
            </a:r>
            <a:endParaRPr>
              <a:solidFill>
                <a:schemeClr val="dk1"/>
              </a:solidFill>
            </a:endParaRPr>
          </a:p>
          <a:p>
            <a:pPr marL="0" lvl="0" indent="0" algn="l" rtl="0">
              <a:spcBef>
                <a:spcPts val="1200"/>
              </a:spcBef>
              <a:spcAft>
                <a:spcPts val="0"/>
              </a:spcAft>
              <a:buNone/>
            </a:pPr>
            <a:r>
              <a:rPr lang="en">
                <a:solidFill>
                  <a:schemeClr val="dk1"/>
                </a:solidFill>
              </a:rPr>
              <a:t>​</a:t>
            </a:r>
            <a:endParaRPr sz="600">
              <a:solidFill>
                <a:schemeClr val="dk1"/>
              </a:solidFill>
            </a:endParaRPr>
          </a:p>
          <a:p>
            <a:pPr marL="457200" lvl="0" indent="-340117" algn="l" rtl="0">
              <a:spcBef>
                <a:spcPts val="0"/>
              </a:spcBef>
              <a:spcAft>
                <a:spcPts val="0"/>
              </a:spcAft>
              <a:buClr>
                <a:schemeClr val="dk1"/>
              </a:buClr>
              <a:buSzPct val="100000"/>
              <a:buChar char="●"/>
            </a:pPr>
            <a:r>
              <a:rPr lang="en" sz="1898">
                <a:solidFill>
                  <a:schemeClr val="dk1"/>
                </a:solidFill>
              </a:rPr>
              <a:t>Learning cannot occur WITHOUT mistakes ​</a:t>
            </a:r>
            <a:endParaRPr sz="1898">
              <a:solidFill>
                <a:schemeClr val="dk1"/>
              </a:solidFill>
            </a:endParaRPr>
          </a:p>
          <a:p>
            <a:pPr marL="457200" lvl="0" indent="-340117" algn="l" rtl="0">
              <a:spcBef>
                <a:spcPts val="1000"/>
              </a:spcBef>
              <a:spcAft>
                <a:spcPts val="0"/>
              </a:spcAft>
              <a:buClr>
                <a:schemeClr val="dk1"/>
              </a:buClr>
              <a:buSzPct val="100000"/>
              <a:buChar char="●"/>
            </a:pPr>
            <a:r>
              <a:rPr lang="en" sz="1898">
                <a:solidFill>
                  <a:schemeClr val="dk1"/>
                </a:solidFill>
              </a:rPr>
              <a:t>Mistakes allow growth from misconceptions and misunderstandings ​</a:t>
            </a:r>
            <a:endParaRPr sz="1898">
              <a:solidFill>
                <a:schemeClr val="dk1"/>
              </a:solidFill>
            </a:endParaRPr>
          </a:p>
          <a:p>
            <a:pPr marL="457200" lvl="0" indent="-340117" algn="l" rtl="0">
              <a:spcBef>
                <a:spcPts val="1000"/>
              </a:spcBef>
              <a:spcAft>
                <a:spcPts val="0"/>
              </a:spcAft>
              <a:buClr>
                <a:schemeClr val="dk1"/>
              </a:buClr>
              <a:buSzPct val="100000"/>
              <a:buChar char="●"/>
            </a:pPr>
            <a:r>
              <a:rPr lang="en" sz="1898">
                <a:solidFill>
                  <a:schemeClr val="dk1"/>
                </a:solidFill>
              </a:rPr>
              <a:t>Students must trust teachers enough to make mistakes.​</a:t>
            </a:r>
            <a:endParaRPr sz="1898">
              <a:solidFill>
                <a:schemeClr val="dk1"/>
              </a:solidFill>
            </a:endParaRPr>
          </a:p>
          <a:p>
            <a:pPr marL="457200" lvl="0" indent="0" algn="l" rtl="0">
              <a:spcBef>
                <a:spcPts val="1000"/>
              </a:spcBef>
              <a:spcAft>
                <a:spcPts val="0"/>
              </a:spcAft>
              <a:buNone/>
            </a:pPr>
            <a:endParaRPr sz="1898">
              <a:solidFill>
                <a:schemeClr val="dk1"/>
              </a:solidFill>
            </a:endParaRPr>
          </a:p>
          <a:p>
            <a:pPr marL="0" lvl="0" indent="0" algn="ctr" rtl="0">
              <a:spcBef>
                <a:spcPts val="1000"/>
              </a:spcBef>
              <a:spcAft>
                <a:spcPts val="0"/>
              </a:spcAft>
              <a:buNone/>
            </a:pPr>
            <a:r>
              <a:rPr lang="en" sz="1898" i="1">
                <a:solidFill>
                  <a:schemeClr val="dk1"/>
                </a:solidFill>
              </a:rPr>
              <a:t>“If you make a mistake, or even are just having a bad day, it’s going to count against you. There is no room for error, no safe place to make mistakes. Death by a thousand cuts.....A thousand cuts for 12 years of academic life.</a:t>
            </a:r>
            <a:r>
              <a:rPr lang="en" sz="1898" i="1"/>
              <a:t> “</a:t>
            </a:r>
            <a:endParaRPr sz="948" i="1">
              <a:solidFill>
                <a:srgbClr val="CEDBE6"/>
              </a:solidFill>
              <a:highlight>
                <a:srgbClr val="EDEBE9"/>
              </a:highlight>
              <a:latin typeface="Calibri"/>
              <a:ea typeface="Calibri"/>
              <a:cs typeface="Calibri"/>
              <a:sym typeface="Calibri"/>
            </a:endParaRPr>
          </a:p>
          <a:p>
            <a:pPr marL="0" lvl="0" indent="0" algn="l" rtl="0">
              <a:spcBef>
                <a:spcPts val="1000"/>
              </a:spcBef>
              <a:spcAft>
                <a:spcPts val="1200"/>
              </a:spcAft>
              <a:buNone/>
            </a:pPr>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On-screen Show (16:9)</PresentationFormat>
  <Paragraphs>92</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Lato</vt:lpstr>
      <vt:lpstr>Arial</vt:lpstr>
      <vt:lpstr>Gill Sans</vt:lpstr>
      <vt:lpstr>Gallery</vt:lpstr>
      <vt:lpstr>Office Theme</vt:lpstr>
      <vt:lpstr>Gallery</vt:lpstr>
      <vt:lpstr>Welcome to Using OER to Support Ungrading and Mastery Grading in Early Childhood Education Courses!</vt:lpstr>
      <vt:lpstr>OER and Alternative Grading</vt:lpstr>
      <vt:lpstr>Why traditional grading doesn’t work </vt:lpstr>
      <vt:lpstr>“Teachers…are often reduced to tweaking points and outfoxing a grading program to make sure that students get the grades they deserve.”</vt:lpstr>
      <vt:lpstr>“If everything about me in a class is judged and included in a grade,… my grades say not what I’ve learned in the subject so far,  but who I am”</vt:lpstr>
      <vt:lpstr>“Current models of teaching and assessment often fail. They fail to promote learning. They fail to provide useful feedback. They fail to produce joyous cooperative learning. They fail to produce positive relationships among students, or between students and teachers. They fail to meet the needs of diverse students, and they fail to promote equity.”</vt:lpstr>
      <vt:lpstr>This Photo by Unknown author is licensed under CC BY-SA.</vt:lpstr>
      <vt:lpstr>"...a teacher's grading policies and practices reveal how she defines and envisions her relationship to students, what she predicts best prepares them for success, her beliefs about students, and her self-concept as a teacher.  That's why challenges to our grading practices don't just offend our professional judgment; they can invoke an emotional and psychological threat."</vt:lpstr>
      <vt:lpstr>Risk-Taking ​and Grading</vt:lpstr>
      <vt:lpstr>What is mastery grading (aka standards-based grading? )</vt:lpstr>
      <vt:lpstr>The foundational work of trust</vt:lpstr>
      <vt:lpstr>Why?</vt:lpstr>
      <vt:lpstr>K.I.S.S.B.U.G</vt:lpstr>
      <vt:lpstr>Start at the end</vt:lpstr>
      <vt:lpstr>Step One: What are your course outcomes</vt:lpstr>
      <vt:lpstr>WHAT ARE THE SKILLS REQUIRED TO MEET EACH OUTCOME?</vt:lpstr>
      <vt:lpstr>Step Two: Provide Content for Mastery of Skills </vt:lpstr>
      <vt:lpstr>STEP THREE: ASSESS THOSE SKILLS</vt:lpstr>
      <vt:lpstr>Creating assessments that assess</vt:lpstr>
      <vt:lpstr>Let’s talk evaluation of skills</vt:lpstr>
      <vt:lpstr>BUT WHAT ABOUT MY GRADEBOOK…..</vt:lpstr>
      <vt:lpstr>CREATING ASSIGNMENT GROUPS: EXAMPLE 1  Grades for Test Student: ECE-20-54786-2022SP (instructure.com)</vt:lpstr>
      <vt:lpstr>Final Thoughts</vt:lpstr>
      <vt:lpstr>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Using OER to Support Ungrading and Mastery Grading in Early Childhood Education Courses!</dc:title>
  <cp:lastModifiedBy>Amanda Taintor</cp:lastModifiedBy>
  <cp:revision>1</cp:revision>
  <dcterms:modified xsi:type="dcterms:W3CDTF">2022-04-28T19:16:53Z</dcterms:modified>
</cp:coreProperties>
</file>