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6" r:id="rId4"/>
    <p:sldMasterId id="2147483682" r:id="rId5"/>
    <p:sldMasterId id="2147483672" r:id="rId6"/>
  </p:sldMasterIdLst>
  <p:notesMasterIdLst>
    <p:notesMasterId r:id="rId16"/>
  </p:notesMasterIdLst>
  <p:handoutMasterIdLst>
    <p:handoutMasterId r:id="rId17"/>
  </p:handoutMasterIdLst>
  <p:sldIdLst>
    <p:sldId id="256" r:id="rId7"/>
    <p:sldId id="280" r:id="rId8"/>
    <p:sldId id="281" r:id="rId9"/>
    <p:sldId id="279" r:id="rId10"/>
    <p:sldId id="276" r:id="rId11"/>
    <p:sldId id="277" r:id="rId12"/>
    <p:sldId id="282" r:id="rId13"/>
    <p:sldId id="283" r:id="rId14"/>
    <p:sldId id="272" r:id="rId15"/>
  </p:sldIdLst>
  <p:sldSz cx="12192000" cy="6858000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002F6D"/>
    <a:srgbClr val="53575A"/>
    <a:srgbClr val="E3E5E5"/>
    <a:srgbClr val="EAEAEA"/>
    <a:srgbClr val="F5F5F5"/>
    <a:srgbClr val="E7E7E7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876C-D27A-4F2F-BB86-57DA852B970E}" v="2" dt="2018-06-05T21:26:58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62466" autoAdjust="0"/>
  </p:normalViewPr>
  <p:slideViewPr>
    <p:cSldViewPr snapToGrid="0" snapToObjects="1" showGuides="1">
      <p:cViewPr varScale="1">
        <p:scale>
          <a:sx n="24" d="100"/>
          <a:sy n="24" d="100"/>
        </p:scale>
        <p:origin x="1108" y="32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70E6B-D776-4C4D-BF77-BF3B24D2A0B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1D656488-1EAA-44CA-B8C1-A0A1FAD95132}">
      <dgm:prSet phldrT="[Text]"/>
      <dgm:spPr/>
      <dgm:t>
        <a:bodyPr/>
        <a:lstStyle/>
        <a:p>
          <a:r>
            <a:rPr lang="en-US" dirty="0" smtClean="0"/>
            <a:t>Fall 2023</a:t>
          </a:r>
        </a:p>
      </dgm:t>
    </dgm:pt>
    <dgm:pt modelId="{FC39F73D-99B6-46A1-9C1C-9E12ED23C4C5}" type="parTrans" cxnId="{646C1717-F530-46BA-B1DD-E616A575D1C5}">
      <dgm:prSet/>
      <dgm:spPr/>
      <dgm:t>
        <a:bodyPr/>
        <a:lstStyle/>
        <a:p>
          <a:endParaRPr lang="en-US"/>
        </a:p>
      </dgm:t>
    </dgm:pt>
    <dgm:pt modelId="{A95ED38D-DCEA-4161-B88F-DCCA3317DE40}" type="sibTrans" cxnId="{646C1717-F530-46BA-B1DD-E616A575D1C5}">
      <dgm:prSet/>
      <dgm:spPr/>
      <dgm:t>
        <a:bodyPr/>
        <a:lstStyle/>
        <a:p>
          <a:endParaRPr lang="en-US"/>
        </a:p>
      </dgm:t>
    </dgm:pt>
    <dgm:pt modelId="{C71F252E-6481-402D-930C-4B6FE723A5AF}">
      <dgm:prSet phldrT="[Text]"/>
      <dgm:spPr/>
      <dgm:t>
        <a:bodyPr/>
        <a:lstStyle/>
        <a:p>
          <a:r>
            <a:rPr lang="en-US" dirty="0" smtClean="0"/>
            <a:t>“Soft” implementation</a:t>
          </a:r>
        </a:p>
      </dgm:t>
    </dgm:pt>
    <dgm:pt modelId="{FBADE0E3-3A28-462C-BAC8-AAC3CE79BAD5}" type="parTrans" cxnId="{F0BC4D74-F76A-4E5D-8EBA-350A77FE297B}">
      <dgm:prSet/>
      <dgm:spPr/>
      <dgm:t>
        <a:bodyPr/>
        <a:lstStyle/>
        <a:p>
          <a:endParaRPr lang="en-US"/>
        </a:p>
      </dgm:t>
    </dgm:pt>
    <dgm:pt modelId="{C8D49475-22BF-4D5B-A8A4-2C30268F27C0}" type="sibTrans" cxnId="{F0BC4D74-F76A-4E5D-8EBA-350A77FE297B}">
      <dgm:prSet/>
      <dgm:spPr/>
      <dgm:t>
        <a:bodyPr/>
        <a:lstStyle/>
        <a:p>
          <a:endParaRPr lang="en-US"/>
        </a:p>
      </dgm:t>
    </dgm:pt>
    <dgm:pt modelId="{E3AF83D3-4D7E-414C-A869-248749E98B88}">
      <dgm:prSet phldrT="[Text]"/>
      <dgm:spPr/>
      <dgm:t>
        <a:bodyPr/>
        <a:lstStyle/>
        <a:p>
          <a:r>
            <a:rPr lang="en-US" dirty="0" smtClean="0"/>
            <a:t>Spring 2022</a:t>
          </a:r>
          <a:endParaRPr lang="en-US" dirty="0"/>
        </a:p>
      </dgm:t>
    </dgm:pt>
    <dgm:pt modelId="{12CCF5FE-80C8-43B6-94A0-5BAA069C4F47}" type="parTrans" cxnId="{9807754F-56C4-47EB-892C-CDAC45831B3F}">
      <dgm:prSet/>
      <dgm:spPr/>
      <dgm:t>
        <a:bodyPr/>
        <a:lstStyle/>
        <a:p>
          <a:endParaRPr lang="en-US"/>
        </a:p>
      </dgm:t>
    </dgm:pt>
    <dgm:pt modelId="{37EDD054-90C5-4AC6-90DD-4643501C4496}" type="sibTrans" cxnId="{9807754F-56C4-47EB-892C-CDAC45831B3F}">
      <dgm:prSet/>
      <dgm:spPr/>
      <dgm:t>
        <a:bodyPr/>
        <a:lstStyle/>
        <a:p>
          <a:endParaRPr lang="en-US"/>
        </a:p>
      </dgm:t>
    </dgm:pt>
    <dgm:pt modelId="{C80E41E4-F9B2-4A18-BA66-67489431C816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1CE911EE-8E54-43D0-82C1-CC1197864FD2}" type="parTrans" cxnId="{7F36BA49-0741-43F8-868D-858D43D2FA14}">
      <dgm:prSet/>
      <dgm:spPr/>
      <dgm:t>
        <a:bodyPr/>
        <a:lstStyle/>
        <a:p>
          <a:endParaRPr lang="en-US"/>
        </a:p>
      </dgm:t>
    </dgm:pt>
    <dgm:pt modelId="{829F9A08-DC1E-42DC-9B59-F2B21ABC9C01}" type="sibTrans" cxnId="{7F36BA49-0741-43F8-868D-858D43D2FA14}">
      <dgm:prSet/>
      <dgm:spPr/>
      <dgm:t>
        <a:bodyPr/>
        <a:lstStyle/>
        <a:p>
          <a:endParaRPr lang="en-US"/>
        </a:p>
      </dgm:t>
    </dgm:pt>
    <dgm:pt modelId="{A3C5CDE4-9E46-421E-8CE6-3A92A01FA986}">
      <dgm:prSet phldrT="[Text]"/>
      <dgm:spPr/>
      <dgm:t>
        <a:bodyPr/>
        <a:lstStyle/>
        <a:p>
          <a:r>
            <a:rPr lang="en-US" dirty="0" smtClean="0"/>
            <a:t>Fall 2022</a:t>
          </a:r>
        </a:p>
      </dgm:t>
    </dgm:pt>
    <dgm:pt modelId="{CE254ABF-24D7-4865-8CCA-76659E483F68}" type="parTrans" cxnId="{BC756681-A3F2-4546-9477-E67BE96827DA}">
      <dgm:prSet/>
      <dgm:spPr/>
      <dgm:t>
        <a:bodyPr/>
        <a:lstStyle/>
        <a:p>
          <a:endParaRPr lang="en-US"/>
        </a:p>
      </dgm:t>
    </dgm:pt>
    <dgm:pt modelId="{5F8FA1C6-E75E-4A3C-BFED-E3D619555A91}" type="sibTrans" cxnId="{BC756681-A3F2-4546-9477-E67BE96827DA}">
      <dgm:prSet/>
      <dgm:spPr/>
      <dgm:t>
        <a:bodyPr/>
        <a:lstStyle/>
        <a:p>
          <a:endParaRPr lang="en-US"/>
        </a:p>
      </dgm:t>
    </dgm:pt>
    <dgm:pt modelId="{C3A30C29-C65F-4330-8409-EA93DB32C35E}">
      <dgm:prSet phldrT="[Text]"/>
      <dgm:spPr/>
      <dgm:t>
        <a:bodyPr/>
        <a:lstStyle/>
        <a:p>
          <a:r>
            <a:rPr lang="en-US" dirty="0" smtClean="0"/>
            <a:t>Required implementation</a:t>
          </a:r>
        </a:p>
      </dgm:t>
    </dgm:pt>
    <dgm:pt modelId="{2EA3C327-572B-4F54-8524-FE1AB375B229}" type="parTrans" cxnId="{0CF7D433-17DF-4E2E-A94B-FD4F88C4BAB8}">
      <dgm:prSet/>
      <dgm:spPr/>
      <dgm:t>
        <a:bodyPr/>
        <a:lstStyle/>
        <a:p>
          <a:endParaRPr lang="en-US"/>
        </a:p>
      </dgm:t>
    </dgm:pt>
    <dgm:pt modelId="{DA168685-4DDA-428F-82A9-03BB3C647E39}" type="sibTrans" cxnId="{0CF7D433-17DF-4E2E-A94B-FD4F88C4BAB8}">
      <dgm:prSet/>
      <dgm:spPr/>
      <dgm:t>
        <a:bodyPr/>
        <a:lstStyle/>
        <a:p>
          <a:endParaRPr lang="en-US"/>
        </a:p>
      </dgm:t>
    </dgm:pt>
    <dgm:pt modelId="{32058DA3-8A07-4657-91EC-1F767EC017E5}">
      <dgm:prSet phldrT="[Text]"/>
      <dgm:spPr/>
      <dgm:t>
        <a:bodyPr/>
        <a:lstStyle/>
        <a:p>
          <a:r>
            <a:rPr lang="en-US" dirty="0" smtClean="0"/>
            <a:t>Spring 2023</a:t>
          </a:r>
        </a:p>
      </dgm:t>
    </dgm:pt>
    <dgm:pt modelId="{888E6FF5-D140-4F13-8030-5D4622D646A8}" type="parTrans" cxnId="{A7BD10B4-3452-42A4-A65D-2BA8C1090882}">
      <dgm:prSet/>
      <dgm:spPr/>
      <dgm:t>
        <a:bodyPr/>
        <a:lstStyle/>
        <a:p>
          <a:endParaRPr lang="en-US"/>
        </a:p>
      </dgm:t>
    </dgm:pt>
    <dgm:pt modelId="{3E870FEB-996A-4314-84CC-B08E8F45C26A}" type="sibTrans" cxnId="{A7BD10B4-3452-42A4-A65D-2BA8C1090882}">
      <dgm:prSet/>
      <dgm:spPr/>
      <dgm:t>
        <a:bodyPr/>
        <a:lstStyle/>
        <a:p>
          <a:endParaRPr lang="en-US"/>
        </a:p>
      </dgm:t>
    </dgm:pt>
    <dgm:pt modelId="{ECD7D89B-5734-4459-868C-C7EB34404167}">
      <dgm:prSet phldrT="[Text]"/>
      <dgm:spPr/>
      <dgm:t>
        <a:bodyPr/>
        <a:lstStyle/>
        <a:p>
          <a:r>
            <a:rPr lang="en-US" dirty="0" smtClean="0"/>
            <a:t>Refinement and guidance</a:t>
          </a:r>
        </a:p>
      </dgm:t>
    </dgm:pt>
    <dgm:pt modelId="{2F603BE9-9C91-45C8-93BB-478CC151AB0E}" type="parTrans" cxnId="{C5E110AE-5CEE-4D6C-89FB-FE677C12BB26}">
      <dgm:prSet/>
      <dgm:spPr/>
      <dgm:t>
        <a:bodyPr/>
        <a:lstStyle/>
        <a:p>
          <a:endParaRPr lang="en-US"/>
        </a:p>
      </dgm:t>
    </dgm:pt>
    <dgm:pt modelId="{26421642-CC23-4207-A155-18CBAA8C88C5}" type="sibTrans" cxnId="{C5E110AE-5CEE-4D6C-89FB-FE677C12BB26}">
      <dgm:prSet/>
      <dgm:spPr/>
      <dgm:t>
        <a:bodyPr/>
        <a:lstStyle/>
        <a:p>
          <a:endParaRPr lang="en-US"/>
        </a:p>
      </dgm:t>
    </dgm:pt>
    <dgm:pt modelId="{19E13BFD-35F7-403E-BD9F-9B6A2856992D}">
      <dgm:prSet phldrT="[Text]"/>
      <dgm:spPr/>
      <dgm:t>
        <a:bodyPr/>
        <a:lstStyle/>
        <a:p>
          <a:r>
            <a:rPr lang="en-US" dirty="0" smtClean="0"/>
            <a:t>Summer 2022</a:t>
          </a:r>
        </a:p>
      </dgm:t>
    </dgm:pt>
    <dgm:pt modelId="{136BB87C-9AD9-45B9-8965-D4C451F56C65}" type="parTrans" cxnId="{2DD73678-DD30-47DE-9B78-170DB9AD5C13}">
      <dgm:prSet/>
      <dgm:spPr/>
      <dgm:t>
        <a:bodyPr/>
        <a:lstStyle/>
        <a:p>
          <a:endParaRPr lang="en-US"/>
        </a:p>
      </dgm:t>
    </dgm:pt>
    <dgm:pt modelId="{47F2E85B-FC9F-4D73-85C1-982983DD0D1A}" type="sibTrans" cxnId="{2DD73678-DD30-47DE-9B78-170DB9AD5C13}">
      <dgm:prSet/>
      <dgm:spPr/>
      <dgm:t>
        <a:bodyPr/>
        <a:lstStyle/>
        <a:p>
          <a:endParaRPr lang="en-US"/>
        </a:p>
      </dgm:t>
    </dgm:pt>
    <dgm:pt modelId="{B22768E3-D58F-438A-90D1-F4ED5F9B8321}">
      <dgm:prSet phldrT="[Text]"/>
      <dgm:spPr/>
      <dgm:t>
        <a:bodyPr/>
        <a:lstStyle/>
        <a:p>
          <a:r>
            <a:rPr lang="en-US" dirty="0" smtClean="0"/>
            <a:t>Launch and guidance</a:t>
          </a:r>
        </a:p>
      </dgm:t>
    </dgm:pt>
    <dgm:pt modelId="{FEF7EA7F-ED03-4E08-9552-7C95A9FFAB4C}" type="parTrans" cxnId="{954594D8-526E-4848-BA0F-C5F1B80B8F26}">
      <dgm:prSet/>
      <dgm:spPr/>
      <dgm:t>
        <a:bodyPr/>
        <a:lstStyle/>
        <a:p>
          <a:endParaRPr lang="en-US"/>
        </a:p>
      </dgm:t>
    </dgm:pt>
    <dgm:pt modelId="{6B1ABE75-D37C-4F7F-A888-779FECE2F4DA}" type="sibTrans" cxnId="{954594D8-526E-4848-BA0F-C5F1B80B8F26}">
      <dgm:prSet/>
      <dgm:spPr/>
      <dgm:t>
        <a:bodyPr/>
        <a:lstStyle/>
        <a:p>
          <a:endParaRPr lang="en-US"/>
        </a:p>
      </dgm:t>
    </dgm:pt>
    <dgm:pt modelId="{27928C89-AB83-41EA-B1C4-127FDC9D9A13}" type="pres">
      <dgm:prSet presAssocID="{9C570E6B-D776-4C4D-BF77-BF3B24D2A0BC}" presName="Name0" presStyleCnt="0">
        <dgm:presLayoutVars>
          <dgm:dir/>
          <dgm:animLvl val="lvl"/>
          <dgm:resizeHandles val="exact"/>
        </dgm:presLayoutVars>
      </dgm:prSet>
      <dgm:spPr/>
    </dgm:pt>
    <dgm:pt modelId="{7C7E82BF-0AA4-43DB-B5A9-7600EFFA4631}" type="pres">
      <dgm:prSet presAssocID="{E3AF83D3-4D7E-414C-A869-248749E98B88}" presName="linNode" presStyleCnt="0"/>
      <dgm:spPr/>
    </dgm:pt>
    <dgm:pt modelId="{CD1AE907-EABD-4F5A-9D93-F5C6BF4A3732}" type="pres">
      <dgm:prSet presAssocID="{E3AF83D3-4D7E-414C-A869-248749E98B88}" presName="parentText" presStyleLbl="node1" presStyleIdx="0" presStyleCnt="5" custScaleX="211942" custScaleY="1040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7AE2A-CEB2-4C95-85B7-627DE8B3ED08}" type="pres">
      <dgm:prSet presAssocID="{E3AF83D3-4D7E-414C-A869-248749E98B88}" presName="descendantText" presStyleLbl="alignAccFollowNode1" presStyleIdx="0" presStyleCnt="5" custScaleX="175283" custScaleY="10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97147-B896-4158-AEBF-24DCB1A85151}" type="pres">
      <dgm:prSet presAssocID="{37EDD054-90C5-4AC6-90DD-4643501C4496}" presName="sp" presStyleCnt="0"/>
      <dgm:spPr/>
    </dgm:pt>
    <dgm:pt modelId="{2D327505-F19B-4D0D-8487-FAEF755F66FC}" type="pres">
      <dgm:prSet presAssocID="{19E13BFD-35F7-403E-BD9F-9B6A2856992D}" presName="linNode" presStyleCnt="0"/>
      <dgm:spPr/>
    </dgm:pt>
    <dgm:pt modelId="{E69B9813-85E0-489C-9DDB-5C3942B81704}" type="pres">
      <dgm:prSet presAssocID="{19E13BFD-35F7-403E-BD9F-9B6A2856992D}" presName="parentText" presStyleLbl="node1" presStyleIdx="1" presStyleCnt="5" custScaleX="1169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08701-E930-4347-8EE1-A4D8F699FB11}" type="pres">
      <dgm:prSet presAssocID="{19E13BFD-35F7-403E-BD9F-9B6A2856992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C3749-405E-4E2F-B418-995954C29AE6}" type="pres">
      <dgm:prSet presAssocID="{47F2E85B-FC9F-4D73-85C1-982983DD0D1A}" presName="sp" presStyleCnt="0"/>
      <dgm:spPr/>
    </dgm:pt>
    <dgm:pt modelId="{7620C2C1-F17B-42E7-A0F7-1750BA20C1E5}" type="pres">
      <dgm:prSet presAssocID="{A3C5CDE4-9E46-421E-8CE6-3A92A01FA986}" presName="linNode" presStyleCnt="0"/>
      <dgm:spPr/>
    </dgm:pt>
    <dgm:pt modelId="{0C24ED17-A4C6-4F93-A93A-174A36DCC572}" type="pres">
      <dgm:prSet presAssocID="{A3C5CDE4-9E46-421E-8CE6-3A92A01FA986}" presName="parentText" presStyleLbl="node1" presStyleIdx="2" presStyleCnt="5" custScaleX="201139" custScaleY="1007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72FC2-26C8-4046-A241-CE3A948818AB}" type="pres">
      <dgm:prSet presAssocID="{A3C5CDE4-9E46-421E-8CE6-3A92A01FA986}" presName="descendantText" presStyleLbl="alignAccFollowNode1" presStyleIdx="2" presStyleCnt="5" custScaleX="172589" custScaleY="118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79D75-6D70-4B40-AF0D-E349706D7C53}" type="pres">
      <dgm:prSet presAssocID="{5F8FA1C6-E75E-4A3C-BFED-E3D619555A91}" presName="sp" presStyleCnt="0"/>
      <dgm:spPr/>
    </dgm:pt>
    <dgm:pt modelId="{8FBE96C0-6742-4187-81E5-14F3090DD492}" type="pres">
      <dgm:prSet presAssocID="{32058DA3-8A07-4657-91EC-1F767EC017E5}" presName="linNode" presStyleCnt="0"/>
      <dgm:spPr/>
    </dgm:pt>
    <dgm:pt modelId="{C266993A-897B-4D7F-B339-567C4866AB55}" type="pres">
      <dgm:prSet presAssocID="{32058DA3-8A07-4657-91EC-1F767EC017E5}" presName="parentText" presStyleLbl="node1" presStyleIdx="3" presStyleCnt="5" custScaleX="117468" custScaleY="881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EBBFC-0837-430C-9549-BAC849A0FD0D}" type="pres">
      <dgm:prSet presAssocID="{32058DA3-8A07-4657-91EC-1F767EC017E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52C8-1FB5-4435-9B0E-7AAD14B21D93}" type="pres">
      <dgm:prSet presAssocID="{3E870FEB-996A-4314-84CC-B08E8F45C26A}" presName="sp" presStyleCnt="0"/>
      <dgm:spPr/>
    </dgm:pt>
    <dgm:pt modelId="{EA0A4C9E-7A59-4483-8779-EAE038DC5C1D}" type="pres">
      <dgm:prSet presAssocID="{1D656488-1EAA-44CA-B8C1-A0A1FAD95132}" presName="linNode" presStyleCnt="0"/>
      <dgm:spPr/>
    </dgm:pt>
    <dgm:pt modelId="{7E334841-3561-4C57-8219-90093EC04B37}" type="pres">
      <dgm:prSet presAssocID="{1D656488-1EAA-44CA-B8C1-A0A1FAD95132}" presName="parentText" presStyleLbl="node1" presStyleIdx="4" presStyleCnt="5" custScaleX="1376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A1E9-FD51-4BED-B475-35C582B94046}" type="pres">
      <dgm:prSet presAssocID="{1D656488-1EAA-44CA-B8C1-A0A1FAD95132}" presName="descendantText" presStyleLbl="alignAccFollowNode1" presStyleIdx="4" presStyleCnt="5" custScaleX="115503" custScaleY="92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97271-C846-493C-87DD-03692ED2A3A2}" type="presOf" srcId="{32058DA3-8A07-4657-91EC-1F767EC017E5}" destId="{C266993A-897B-4D7F-B339-567C4866AB55}" srcOrd="0" destOrd="0" presId="urn:microsoft.com/office/officeart/2005/8/layout/vList5"/>
    <dgm:cxn modelId="{7E077E6A-10A4-45C6-B49F-A39DF1C3AE00}" type="presOf" srcId="{C3A30C29-C65F-4330-8409-EA93DB32C35E}" destId="{B880A1E9-FD51-4BED-B475-35C582B94046}" srcOrd="0" destOrd="0" presId="urn:microsoft.com/office/officeart/2005/8/layout/vList5"/>
    <dgm:cxn modelId="{BC756681-A3F2-4546-9477-E67BE96827DA}" srcId="{9C570E6B-D776-4C4D-BF77-BF3B24D2A0BC}" destId="{A3C5CDE4-9E46-421E-8CE6-3A92A01FA986}" srcOrd="2" destOrd="0" parTransId="{CE254ABF-24D7-4865-8CCA-76659E483F68}" sibTransId="{5F8FA1C6-E75E-4A3C-BFED-E3D619555A91}"/>
    <dgm:cxn modelId="{62E670B8-6960-4770-8800-66CDDB20D230}" type="presOf" srcId="{A3C5CDE4-9E46-421E-8CE6-3A92A01FA986}" destId="{0C24ED17-A4C6-4F93-A93A-174A36DCC572}" srcOrd="0" destOrd="0" presId="urn:microsoft.com/office/officeart/2005/8/layout/vList5"/>
    <dgm:cxn modelId="{9C032939-6F53-45F1-9656-6DEAD8D9F609}" type="presOf" srcId="{C80E41E4-F9B2-4A18-BA66-67489431C816}" destId="{3057AE2A-CEB2-4C95-85B7-627DE8B3ED08}" srcOrd="0" destOrd="0" presId="urn:microsoft.com/office/officeart/2005/8/layout/vList5"/>
    <dgm:cxn modelId="{2DD73678-DD30-47DE-9B78-170DB9AD5C13}" srcId="{9C570E6B-D776-4C4D-BF77-BF3B24D2A0BC}" destId="{19E13BFD-35F7-403E-BD9F-9B6A2856992D}" srcOrd="1" destOrd="0" parTransId="{136BB87C-9AD9-45B9-8965-D4C451F56C65}" sibTransId="{47F2E85B-FC9F-4D73-85C1-982983DD0D1A}"/>
    <dgm:cxn modelId="{F0BC4D74-F76A-4E5D-8EBA-350A77FE297B}" srcId="{A3C5CDE4-9E46-421E-8CE6-3A92A01FA986}" destId="{C71F252E-6481-402D-930C-4B6FE723A5AF}" srcOrd="0" destOrd="0" parTransId="{FBADE0E3-3A28-462C-BAC8-AAC3CE79BAD5}" sibTransId="{C8D49475-22BF-4D5B-A8A4-2C30268F27C0}"/>
    <dgm:cxn modelId="{954594D8-526E-4848-BA0F-C5F1B80B8F26}" srcId="{19E13BFD-35F7-403E-BD9F-9B6A2856992D}" destId="{B22768E3-D58F-438A-90D1-F4ED5F9B8321}" srcOrd="0" destOrd="0" parTransId="{FEF7EA7F-ED03-4E08-9552-7C95A9FFAB4C}" sibTransId="{6B1ABE75-D37C-4F7F-A888-779FECE2F4DA}"/>
    <dgm:cxn modelId="{5E3B8E03-37C2-48F0-BA0B-3649DA476AA3}" type="presOf" srcId="{B22768E3-D58F-438A-90D1-F4ED5F9B8321}" destId="{4FD08701-E930-4347-8EE1-A4D8F699FB11}" srcOrd="0" destOrd="0" presId="urn:microsoft.com/office/officeart/2005/8/layout/vList5"/>
    <dgm:cxn modelId="{33B0D24A-221E-4B1A-BC0E-A75FA0A5E5F4}" type="presOf" srcId="{19E13BFD-35F7-403E-BD9F-9B6A2856992D}" destId="{E69B9813-85E0-489C-9DDB-5C3942B81704}" srcOrd="0" destOrd="0" presId="urn:microsoft.com/office/officeart/2005/8/layout/vList5"/>
    <dgm:cxn modelId="{0CF7D433-17DF-4E2E-A94B-FD4F88C4BAB8}" srcId="{1D656488-1EAA-44CA-B8C1-A0A1FAD95132}" destId="{C3A30C29-C65F-4330-8409-EA93DB32C35E}" srcOrd="0" destOrd="0" parTransId="{2EA3C327-572B-4F54-8524-FE1AB375B229}" sibTransId="{DA168685-4DDA-428F-82A9-03BB3C647E39}"/>
    <dgm:cxn modelId="{9807754F-56C4-47EB-892C-CDAC45831B3F}" srcId="{9C570E6B-D776-4C4D-BF77-BF3B24D2A0BC}" destId="{E3AF83D3-4D7E-414C-A869-248749E98B88}" srcOrd="0" destOrd="0" parTransId="{12CCF5FE-80C8-43B6-94A0-5BAA069C4F47}" sibTransId="{37EDD054-90C5-4AC6-90DD-4643501C4496}"/>
    <dgm:cxn modelId="{4AF16269-5369-4CF5-9E89-EC26CDC768B9}" type="presOf" srcId="{C71F252E-6481-402D-930C-4B6FE723A5AF}" destId="{25972FC2-26C8-4046-A241-CE3A948818AB}" srcOrd="0" destOrd="0" presId="urn:microsoft.com/office/officeart/2005/8/layout/vList5"/>
    <dgm:cxn modelId="{646C1717-F530-46BA-B1DD-E616A575D1C5}" srcId="{9C570E6B-D776-4C4D-BF77-BF3B24D2A0BC}" destId="{1D656488-1EAA-44CA-B8C1-A0A1FAD95132}" srcOrd="4" destOrd="0" parTransId="{FC39F73D-99B6-46A1-9C1C-9E12ED23C4C5}" sibTransId="{A95ED38D-DCEA-4161-B88F-DCCA3317DE40}"/>
    <dgm:cxn modelId="{C5E110AE-5CEE-4D6C-89FB-FE677C12BB26}" srcId="{32058DA3-8A07-4657-91EC-1F767EC017E5}" destId="{ECD7D89B-5734-4459-868C-C7EB34404167}" srcOrd="0" destOrd="0" parTransId="{2F603BE9-9C91-45C8-93BB-478CC151AB0E}" sibTransId="{26421642-CC23-4207-A155-18CBAA8C88C5}"/>
    <dgm:cxn modelId="{A7BD10B4-3452-42A4-A65D-2BA8C1090882}" srcId="{9C570E6B-D776-4C4D-BF77-BF3B24D2A0BC}" destId="{32058DA3-8A07-4657-91EC-1F767EC017E5}" srcOrd="3" destOrd="0" parTransId="{888E6FF5-D140-4F13-8030-5D4622D646A8}" sibTransId="{3E870FEB-996A-4314-84CC-B08E8F45C26A}"/>
    <dgm:cxn modelId="{7F36BA49-0741-43F8-868D-858D43D2FA14}" srcId="{E3AF83D3-4D7E-414C-A869-248749E98B88}" destId="{C80E41E4-F9B2-4A18-BA66-67489431C816}" srcOrd="0" destOrd="0" parTransId="{1CE911EE-8E54-43D0-82C1-CC1197864FD2}" sibTransId="{829F9A08-DC1E-42DC-9B59-F2B21ABC9C01}"/>
    <dgm:cxn modelId="{7BAA615F-E2C9-4BBE-9A61-728716807839}" type="presOf" srcId="{E3AF83D3-4D7E-414C-A869-248749E98B88}" destId="{CD1AE907-EABD-4F5A-9D93-F5C6BF4A3732}" srcOrd="0" destOrd="0" presId="urn:microsoft.com/office/officeart/2005/8/layout/vList5"/>
    <dgm:cxn modelId="{86F3969E-63CA-4549-9C09-122302F2B818}" type="presOf" srcId="{ECD7D89B-5734-4459-868C-C7EB34404167}" destId="{26DEBBFC-0837-430C-9549-BAC849A0FD0D}" srcOrd="0" destOrd="0" presId="urn:microsoft.com/office/officeart/2005/8/layout/vList5"/>
    <dgm:cxn modelId="{7A4E2686-80D6-434B-B1EA-8F206CBD70DC}" type="presOf" srcId="{9C570E6B-D776-4C4D-BF77-BF3B24D2A0BC}" destId="{27928C89-AB83-41EA-B1C4-127FDC9D9A13}" srcOrd="0" destOrd="0" presId="urn:microsoft.com/office/officeart/2005/8/layout/vList5"/>
    <dgm:cxn modelId="{D45691A7-49DA-4845-8040-D3A12BB96823}" type="presOf" srcId="{1D656488-1EAA-44CA-B8C1-A0A1FAD95132}" destId="{7E334841-3561-4C57-8219-90093EC04B37}" srcOrd="0" destOrd="0" presId="urn:microsoft.com/office/officeart/2005/8/layout/vList5"/>
    <dgm:cxn modelId="{A825CC5B-5CE9-4A15-82D8-07CD3CA251C4}" type="presParOf" srcId="{27928C89-AB83-41EA-B1C4-127FDC9D9A13}" destId="{7C7E82BF-0AA4-43DB-B5A9-7600EFFA4631}" srcOrd="0" destOrd="0" presId="urn:microsoft.com/office/officeart/2005/8/layout/vList5"/>
    <dgm:cxn modelId="{08E80ADB-81D9-49D5-A986-B03994C571FD}" type="presParOf" srcId="{7C7E82BF-0AA4-43DB-B5A9-7600EFFA4631}" destId="{CD1AE907-EABD-4F5A-9D93-F5C6BF4A3732}" srcOrd="0" destOrd="0" presId="urn:microsoft.com/office/officeart/2005/8/layout/vList5"/>
    <dgm:cxn modelId="{A774718A-DEA4-4077-B6A0-87A2182D65BA}" type="presParOf" srcId="{7C7E82BF-0AA4-43DB-B5A9-7600EFFA4631}" destId="{3057AE2A-CEB2-4C95-85B7-627DE8B3ED08}" srcOrd="1" destOrd="0" presId="urn:microsoft.com/office/officeart/2005/8/layout/vList5"/>
    <dgm:cxn modelId="{623CC33B-E27F-4731-91A4-EF00EC7D86A3}" type="presParOf" srcId="{27928C89-AB83-41EA-B1C4-127FDC9D9A13}" destId="{32C97147-B896-4158-AEBF-24DCB1A85151}" srcOrd="1" destOrd="0" presId="urn:microsoft.com/office/officeart/2005/8/layout/vList5"/>
    <dgm:cxn modelId="{41BEF567-7B2C-4B40-B420-E0E8901EDA88}" type="presParOf" srcId="{27928C89-AB83-41EA-B1C4-127FDC9D9A13}" destId="{2D327505-F19B-4D0D-8487-FAEF755F66FC}" srcOrd="2" destOrd="0" presId="urn:microsoft.com/office/officeart/2005/8/layout/vList5"/>
    <dgm:cxn modelId="{610CA15A-51E0-4B60-B8EC-4FFE4123FA5B}" type="presParOf" srcId="{2D327505-F19B-4D0D-8487-FAEF755F66FC}" destId="{E69B9813-85E0-489C-9DDB-5C3942B81704}" srcOrd="0" destOrd="0" presId="urn:microsoft.com/office/officeart/2005/8/layout/vList5"/>
    <dgm:cxn modelId="{BB1C4238-9104-4421-B354-49D93DDC637D}" type="presParOf" srcId="{2D327505-F19B-4D0D-8487-FAEF755F66FC}" destId="{4FD08701-E930-4347-8EE1-A4D8F699FB11}" srcOrd="1" destOrd="0" presId="urn:microsoft.com/office/officeart/2005/8/layout/vList5"/>
    <dgm:cxn modelId="{82E811A3-A44E-44D7-A387-DB8976426BE4}" type="presParOf" srcId="{27928C89-AB83-41EA-B1C4-127FDC9D9A13}" destId="{5F9C3749-405E-4E2F-B418-995954C29AE6}" srcOrd="3" destOrd="0" presId="urn:microsoft.com/office/officeart/2005/8/layout/vList5"/>
    <dgm:cxn modelId="{4035F34E-5A14-48B5-838D-1AA46D2D8DB1}" type="presParOf" srcId="{27928C89-AB83-41EA-B1C4-127FDC9D9A13}" destId="{7620C2C1-F17B-42E7-A0F7-1750BA20C1E5}" srcOrd="4" destOrd="0" presId="urn:microsoft.com/office/officeart/2005/8/layout/vList5"/>
    <dgm:cxn modelId="{C28CA7CA-BC88-45C6-A37C-D56237A4CF32}" type="presParOf" srcId="{7620C2C1-F17B-42E7-A0F7-1750BA20C1E5}" destId="{0C24ED17-A4C6-4F93-A93A-174A36DCC572}" srcOrd="0" destOrd="0" presId="urn:microsoft.com/office/officeart/2005/8/layout/vList5"/>
    <dgm:cxn modelId="{D755DF16-786D-4B6C-A193-23E1D5079D85}" type="presParOf" srcId="{7620C2C1-F17B-42E7-A0F7-1750BA20C1E5}" destId="{25972FC2-26C8-4046-A241-CE3A948818AB}" srcOrd="1" destOrd="0" presId="urn:microsoft.com/office/officeart/2005/8/layout/vList5"/>
    <dgm:cxn modelId="{F520936A-7411-45A4-8112-28A5A5441C22}" type="presParOf" srcId="{27928C89-AB83-41EA-B1C4-127FDC9D9A13}" destId="{67979D75-6D70-4B40-AF0D-E349706D7C53}" srcOrd="5" destOrd="0" presId="urn:microsoft.com/office/officeart/2005/8/layout/vList5"/>
    <dgm:cxn modelId="{7C579133-1837-4935-B9EA-BF245C70B49A}" type="presParOf" srcId="{27928C89-AB83-41EA-B1C4-127FDC9D9A13}" destId="{8FBE96C0-6742-4187-81E5-14F3090DD492}" srcOrd="6" destOrd="0" presId="urn:microsoft.com/office/officeart/2005/8/layout/vList5"/>
    <dgm:cxn modelId="{60CAE845-620F-439F-86FE-E18FF74D7FC4}" type="presParOf" srcId="{8FBE96C0-6742-4187-81E5-14F3090DD492}" destId="{C266993A-897B-4D7F-B339-567C4866AB55}" srcOrd="0" destOrd="0" presId="urn:microsoft.com/office/officeart/2005/8/layout/vList5"/>
    <dgm:cxn modelId="{5398E1C3-0783-4B36-816E-431678305313}" type="presParOf" srcId="{8FBE96C0-6742-4187-81E5-14F3090DD492}" destId="{26DEBBFC-0837-430C-9549-BAC849A0FD0D}" srcOrd="1" destOrd="0" presId="urn:microsoft.com/office/officeart/2005/8/layout/vList5"/>
    <dgm:cxn modelId="{68431F6E-9C44-49F3-8A8C-11B6CC7CA6E3}" type="presParOf" srcId="{27928C89-AB83-41EA-B1C4-127FDC9D9A13}" destId="{AD8752C8-1FB5-4435-9B0E-7AAD14B21D93}" srcOrd="7" destOrd="0" presId="urn:microsoft.com/office/officeart/2005/8/layout/vList5"/>
    <dgm:cxn modelId="{06631231-A8C1-4F22-884E-558A97230AF0}" type="presParOf" srcId="{27928C89-AB83-41EA-B1C4-127FDC9D9A13}" destId="{EA0A4C9E-7A59-4483-8779-EAE038DC5C1D}" srcOrd="8" destOrd="0" presId="urn:microsoft.com/office/officeart/2005/8/layout/vList5"/>
    <dgm:cxn modelId="{6719BA8E-B3F0-40F5-B1B7-A44D0CD2A6F6}" type="presParOf" srcId="{EA0A4C9E-7A59-4483-8779-EAE038DC5C1D}" destId="{7E334841-3561-4C57-8219-90093EC04B37}" srcOrd="0" destOrd="0" presId="urn:microsoft.com/office/officeart/2005/8/layout/vList5"/>
    <dgm:cxn modelId="{F7627107-3AE0-4DA7-A623-ADD52EE84C5B}" type="presParOf" srcId="{EA0A4C9E-7A59-4483-8779-EAE038DC5C1D}" destId="{B880A1E9-FD51-4BED-B475-35C582B940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7AE2A-CEB2-4C95-85B7-627DE8B3ED08}">
      <dsp:nvSpPr>
        <dsp:cNvPr id="0" name=""/>
        <dsp:cNvSpPr/>
      </dsp:nvSpPr>
      <dsp:spPr>
        <a:xfrm rot="5400000">
          <a:off x="3749030" y="-1209031"/>
          <a:ext cx="947124" cy="35774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Development</a:t>
          </a:r>
          <a:endParaRPr lang="en-US" sz="2300" kern="1200" dirty="0"/>
        </a:p>
      </dsp:txBody>
      <dsp:txXfrm rot="-5400000">
        <a:off x="2433853" y="152381"/>
        <a:ext cx="3531245" cy="854654"/>
      </dsp:txXfrm>
    </dsp:sp>
    <dsp:sp modelId="{CD1AE907-EABD-4F5A-9D93-F5C6BF4A3732}">
      <dsp:nvSpPr>
        <dsp:cNvPr id="0" name=""/>
        <dsp:cNvSpPr/>
      </dsp:nvSpPr>
      <dsp:spPr>
        <a:xfrm>
          <a:off x="656" y="2326"/>
          <a:ext cx="2433195" cy="11547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Spring 2022</a:t>
          </a:r>
          <a:endParaRPr lang="en-US" sz="3000" kern="1200" dirty="0"/>
        </a:p>
      </dsp:txBody>
      <dsp:txXfrm>
        <a:off x="57027" y="58697"/>
        <a:ext cx="2320453" cy="1042022"/>
      </dsp:txXfrm>
    </dsp:sp>
    <dsp:sp modelId="{4FD08701-E930-4347-8EE1-A4D8F699FB11}">
      <dsp:nvSpPr>
        <dsp:cNvPr id="0" name=""/>
        <dsp:cNvSpPr/>
      </dsp:nvSpPr>
      <dsp:spPr>
        <a:xfrm rot="5400000">
          <a:off x="3759741" y="-47679"/>
          <a:ext cx="888109" cy="3630691"/>
        </a:xfrm>
        <a:prstGeom prst="round2SameRect">
          <a:avLst/>
        </a:prstGeom>
        <a:solidFill>
          <a:schemeClr val="accent4">
            <a:tint val="40000"/>
            <a:alpha val="90000"/>
            <a:hueOff val="-54898"/>
            <a:satOff val="7588"/>
            <a:lumOff val="107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4898"/>
              <a:satOff val="7588"/>
              <a:lumOff val="10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Launch and guidance</a:t>
          </a:r>
        </a:p>
      </dsp:txBody>
      <dsp:txXfrm rot="-5400000">
        <a:off x="2388450" y="1366966"/>
        <a:ext cx="3587337" cy="801401"/>
      </dsp:txXfrm>
    </dsp:sp>
    <dsp:sp modelId="{E69B9813-85E0-489C-9DDB-5C3942B81704}">
      <dsp:nvSpPr>
        <dsp:cNvPr id="0" name=""/>
        <dsp:cNvSpPr/>
      </dsp:nvSpPr>
      <dsp:spPr>
        <a:xfrm>
          <a:off x="656" y="1212598"/>
          <a:ext cx="2387794" cy="1110136"/>
        </a:xfrm>
        <a:prstGeom prst="roundRect">
          <a:avLst/>
        </a:prstGeom>
        <a:solidFill>
          <a:schemeClr val="accent4">
            <a:hueOff val="-80590"/>
            <a:satOff val="0"/>
            <a:lumOff val="4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Summer 2022</a:t>
          </a:r>
        </a:p>
      </dsp:txBody>
      <dsp:txXfrm>
        <a:off x="54848" y="1266790"/>
        <a:ext cx="2279410" cy="1001752"/>
      </dsp:txXfrm>
    </dsp:sp>
    <dsp:sp modelId="{25972FC2-26C8-4046-A241-CE3A948818AB}">
      <dsp:nvSpPr>
        <dsp:cNvPr id="0" name=""/>
        <dsp:cNvSpPr/>
      </dsp:nvSpPr>
      <dsp:spPr>
        <a:xfrm rot="5400000">
          <a:off x="3663257" y="1124072"/>
          <a:ext cx="1055518" cy="3626290"/>
        </a:xfrm>
        <a:prstGeom prst="round2SameRect">
          <a:avLst/>
        </a:prstGeom>
        <a:solidFill>
          <a:schemeClr val="accent4">
            <a:tint val="40000"/>
            <a:alpha val="90000"/>
            <a:hueOff val="-109795"/>
            <a:satOff val="15176"/>
            <a:lumOff val="214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9795"/>
              <a:satOff val="15176"/>
              <a:lumOff val="2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“Soft” implementation</a:t>
          </a:r>
        </a:p>
      </dsp:txBody>
      <dsp:txXfrm rot="-5400000">
        <a:off x="2377871" y="2460984"/>
        <a:ext cx="3574764" cy="952466"/>
      </dsp:txXfrm>
    </dsp:sp>
    <dsp:sp modelId="{0C24ED17-A4C6-4F93-A93A-174A36DCC572}">
      <dsp:nvSpPr>
        <dsp:cNvPr id="0" name=""/>
        <dsp:cNvSpPr/>
      </dsp:nvSpPr>
      <dsp:spPr>
        <a:xfrm>
          <a:off x="656" y="2378241"/>
          <a:ext cx="2377214" cy="1117952"/>
        </a:xfrm>
        <a:prstGeom prst="roundRect">
          <a:avLst/>
        </a:prstGeom>
        <a:solidFill>
          <a:schemeClr val="accent4">
            <a:hueOff val="-161180"/>
            <a:satOff val="0"/>
            <a:lumOff val="9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Fall 2022</a:t>
          </a:r>
        </a:p>
      </dsp:txBody>
      <dsp:txXfrm>
        <a:off x="55230" y="2432815"/>
        <a:ext cx="2268066" cy="1008804"/>
      </dsp:txXfrm>
    </dsp:sp>
    <dsp:sp modelId="{26DEBBFC-0837-430C-9549-BAC849A0FD0D}">
      <dsp:nvSpPr>
        <dsp:cNvPr id="0" name=""/>
        <dsp:cNvSpPr/>
      </dsp:nvSpPr>
      <dsp:spPr>
        <a:xfrm rot="5400000">
          <a:off x="3762219" y="2229354"/>
          <a:ext cx="888109" cy="3623166"/>
        </a:xfrm>
        <a:prstGeom prst="round2SameRect">
          <a:avLst/>
        </a:prstGeom>
        <a:solidFill>
          <a:schemeClr val="accent4">
            <a:tint val="40000"/>
            <a:alpha val="90000"/>
            <a:hueOff val="-164693"/>
            <a:satOff val="22764"/>
            <a:lumOff val="321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4693"/>
              <a:satOff val="22764"/>
              <a:lumOff val="3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Refinement and guidance</a:t>
          </a:r>
        </a:p>
      </dsp:txBody>
      <dsp:txXfrm rot="-5400000">
        <a:off x="2394691" y="3640236"/>
        <a:ext cx="3579812" cy="801401"/>
      </dsp:txXfrm>
    </dsp:sp>
    <dsp:sp modelId="{C266993A-897B-4D7F-B339-567C4866AB55}">
      <dsp:nvSpPr>
        <dsp:cNvPr id="0" name=""/>
        <dsp:cNvSpPr/>
      </dsp:nvSpPr>
      <dsp:spPr>
        <a:xfrm>
          <a:off x="656" y="3551700"/>
          <a:ext cx="2394034" cy="978474"/>
        </a:xfrm>
        <a:prstGeom prst="roundRect">
          <a:avLst/>
        </a:prstGeom>
        <a:solidFill>
          <a:schemeClr val="accent4">
            <a:hueOff val="-241771"/>
            <a:satOff val="0"/>
            <a:lumOff val="14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Spring 2023</a:t>
          </a:r>
        </a:p>
      </dsp:txBody>
      <dsp:txXfrm>
        <a:off x="48421" y="3599465"/>
        <a:ext cx="2298504" cy="882944"/>
      </dsp:txXfrm>
    </dsp:sp>
    <dsp:sp modelId="{B880A1E9-FD51-4BED-B475-35C582B94046}">
      <dsp:nvSpPr>
        <dsp:cNvPr id="0" name=""/>
        <dsp:cNvSpPr/>
      </dsp:nvSpPr>
      <dsp:spPr>
        <a:xfrm rot="5400000">
          <a:off x="3807985" y="3339476"/>
          <a:ext cx="817202" cy="3602548"/>
        </a:xfrm>
        <a:prstGeom prst="round2SameRect">
          <a:avLst/>
        </a:prstGeom>
        <a:solidFill>
          <a:schemeClr val="accent4">
            <a:tint val="40000"/>
            <a:alpha val="90000"/>
            <a:hueOff val="-219590"/>
            <a:satOff val="30352"/>
            <a:lumOff val="428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19590"/>
              <a:satOff val="30352"/>
              <a:lumOff val="42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Required implementation</a:t>
          </a:r>
        </a:p>
      </dsp:txBody>
      <dsp:txXfrm rot="-5400000">
        <a:off x="2415313" y="4772042"/>
        <a:ext cx="3562655" cy="737416"/>
      </dsp:txXfrm>
    </dsp:sp>
    <dsp:sp modelId="{7E334841-3561-4C57-8219-90093EC04B37}">
      <dsp:nvSpPr>
        <dsp:cNvPr id="0" name=""/>
        <dsp:cNvSpPr/>
      </dsp:nvSpPr>
      <dsp:spPr>
        <a:xfrm>
          <a:off x="656" y="4585682"/>
          <a:ext cx="2414656" cy="1110136"/>
        </a:xfrm>
        <a:prstGeom prst="roundRect">
          <a:avLst/>
        </a:prstGeom>
        <a:solidFill>
          <a:schemeClr val="accent4">
            <a:hueOff val="-322361"/>
            <a:satOff val="0"/>
            <a:lumOff val="1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Fall 2023</a:t>
          </a:r>
        </a:p>
      </dsp:txBody>
      <dsp:txXfrm>
        <a:off x="54848" y="4639874"/>
        <a:ext cx="2306272" cy="1001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019FB-593D-4275-A3B5-1DB4D2B35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64C7F-BDC6-4D64-8395-004DA5AB1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6059-6C88-4AA4-A97C-579F1A0DEB0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DE41-A083-4BA5-849F-E23697549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73AA-1E36-4444-B047-839691ABC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A9F6-6142-4242-851B-79E9B1DD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3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2C80-5EFD-481C-A353-80B44931313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8D-5969-4CC4-A63D-C90CD4C3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6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 to MIS</a:t>
            </a:r>
            <a:r>
              <a:rPr lang="en-US" baseline="0" dirty="0" smtClean="0"/>
              <a:t> User manual - </a:t>
            </a:r>
            <a:r>
              <a:rPr lang="en-US" dirty="0" smtClean="0"/>
              <a:t>https://webdata.cccco.edu/mis-data-submission-user-manual-v1-1-a11y.pdf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8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Textbooks</a:t>
            </a:r>
            <a:r>
              <a:rPr lang="en-US" baseline="0" dirty="0" smtClean="0"/>
              <a:t> as defined in the College Textbook Transparency Act Section 66406.7 - https://leginfo.legislature.ca.gov/faces/codes_displaySection.xhtml?lawCode=EDC&amp;sectionNum=66406.7.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Digital course materials, Section 66406.9 - https://leginfo.legislature.ca.gov/faces/codes_displaySection.xhtml?lawCode=EDC&amp;sectionNum=66406.9.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DSPS General Provisions, Section 67302.5(a)(4) - </a:t>
            </a:r>
            <a:r>
              <a:rPr lang="en-US" dirty="0" smtClean="0"/>
              <a:t>https://leginfo.legislature.ca.gov/faces/codes_displaySection.xhtml?lawCode=EDC&amp;sectionNum=67302.5.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Definition of AV work in Section 101 of Title</a:t>
            </a:r>
            <a:r>
              <a:rPr lang="en-US" baseline="0" dirty="0" smtClean="0"/>
              <a:t> 17 of the US Code - https://www.govinfo.gov/content/pkg/USCODE-2011-title17/pdf/USCODE-2011-title17-chap1-sec101.pdf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11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11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11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0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005AC-AACC-432D-B1F1-04545C67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3B3F2-D259-4B2D-B1A2-380B3115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654F-0269-494C-98F0-3283A29A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24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9922-A659-469D-B4D9-A7EA98553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03234-8F25-429B-82D9-DECDB35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CDCD-F128-49F2-8AEC-E85E6743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2D31-7980-43CE-B6C6-D027AE72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696196"/>
            <a:ext cx="5599154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748" y="1739900"/>
            <a:ext cx="6641949" cy="2573570"/>
          </a:xfrm>
        </p:spPr>
        <p:txBody>
          <a:bodyPr tIns="0"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749" y="4325765"/>
            <a:ext cx="6655352" cy="876808"/>
          </a:xfrm>
        </p:spPr>
        <p:txBody>
          <a:bodyPr lIns="457200" rIns="45720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5202573"/>
            <a:ext cx="6642652" cy="460375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Date</a:t>
            </a:r>
          </a:p>
        </p:txBody>
      </p:sp>
      <p:grpSp>
        <p:nvGrpSpPr>
          <p:cNvPr id="10" name="Group 9" descr="&quot;&quot;"/>
          <p:cNvGrpSpPr/>
          <p:nvPr userDrawn="1"/>
        </p:nvGrpSpPr>
        <p:grpSpPr>
          <a:xfrm>
            <a:off x="0" y="0"/>
            <a:ext cx="4939748" cy="6927574"/>
            <a:chOff x="0" y="0"/>
            <a:chExt cx="4939748" cy="692757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4084983" cy="6927574"/>
            </a:xfrm>
            <a:prstGeom prst="rect">
              <a:avLst/>
            </a:prstGeom>
            <a:solidFill>
              <a:srgbClr val="002F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93304" y="1828800"/>
              <a:ext cx="3846444" cy="3846443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0" y="691117"/>
            <a:ext cx="4939748" cy="5092996"/>
          </a:xfrm>
          <a:prstGeom prst="rect">
            <a:avLst/>
          </a:prstGeom>
          <a:solidFill>
            <a:srgbClr val="00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4102"/>
            <a:ext cx="4939748" cy="1165963"/>
          </a:xfrm>
        </p:spPr>
        <p:txBody>
          <a:bodyPr lIns="457200" tIns="457200" rIns="457200"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849438"/>
            <a:ext cx="4940300" cy="3935412"/>
          </a:xfrm>
        </p:spPr>
        <p:txBody>
          <a:bodyPr lIns="457200" tIns="228600" rIns="228600" bIns="228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2825" y="0"/>
            <a:ext cx="609917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1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/>
          <p:cNvSpPr/>
          <p:nvPr userDrawn="1"/>
        </p:nvSpPr>
        <p:spPr>
          <a:xfrm>
            <a:off x="0" y="0"/>
            <a:ext cx="12192000" cy="6927574"/>
          </a:xfrm>
          <a:prstGeom prst="rect">
            <a:avLst/>
          </a:prstGeom>
          <a:solidFill>
            <a:srgbClr val="002F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 descr="&quot;&quot;"/>
          <p:cNvSpPr/>
          <p:nvPr userDrawn="1"/>
        </p:nvSpPr>
        <p:spPr>
          <a:xfrm>
            <a:off x="1093304" y="1828800"/>
            <a:ext cx="3846444" cy="3846443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ction #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748" y="1739901"/>
            <a:ext cx="7252252" cy="1143000"/>
          </a:xfrm>
        </p:spPr>
        <p:txBody>
          <a:bodyPr tIns="228600" anchor="t">
            <a:normAutofit/>
          </a:bodyPr>
          <a:lstStyle>
            <a:lvl1pPr algn="l">
              <a:defRPr sz="6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3" name="Section Title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748" y="2882901"/>
            <a:ext cx="7252252" cy="2108200"/>
          </a:xfrm>
        </p:spPr>
        <p:txBody>
          <a:bodyPr lIns="457200" rIns="45720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4991100"/>
            <a:ext cx="7252252" cy="684143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52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8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12192000" cy="4070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Two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Left"/>
          <p:cNvSpPr>
            <a:spLocks noGrp="1"/>
          </p:cNvSpPr>
          <p:nvPr>
            <p:ph type="body" sz="quarter" idx="12"/>
          </p:nvPr>
        </p:nvSpPr>
        <p:spPr>
          <a:xfrm>
            <a:off x="0" y="1828800"/>
            <a:ext cx="6065838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Right"/>
          <p:cNvSpPr>
            <a:spLocks noGrp="1"/>
          </p:cNvSpPr>
          <p:nvPr>
            <p:ph type="body" sz="quarter" idx="13"/>
          </p:nvPr>
        </p:nvSpPr>
        <p:spPr>
          <a:xfrm>
            <a:off x="6096000" y="1828800"/>
            <a:ext cx="6096000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Over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Full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" name="Text Placeholder Left"/>
          <p:cNvSpPr>
            <a:spLocks noGrp="1"/>
          </p:cNvSpPr>
          <p:nvPr>
            <p:ph type="body" sz="quarter" idx="13"/>
          </p:nvPr>
        </p:nvSpPr>
        <p:spPr>
          <a:xfrm>
            <a:off x="0" y="2378075"/>
            <a:ext cx="6065838" cy="3473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Right"/>
          <p:cNvSpPr>
            <a:spLocks noGrp="1"/>
          </p:cNvSpPr>
          <p:nvPr>
            <p:ph type="body" sz="quarter" idx="14"/>
          </p:nvPr>
        </p:nvSpPr>
        <p:spPr>
          <a:xfrm>
            <a:off x="6065838" y="2378075"/>
            <a:ext cx="6126162" cy="34734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896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09600" y="2269120"/>
            <a:ext cx="10972800" cy="3701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Photo, Graph or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3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Small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832610"/>
            <a:ext cx="6035675" cy="4019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035675" y="1828800"/>
            <a:ext cx="5486400" cy="402336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Photo, Graph, or Chart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1825625"/>
            <a:ext cx="6126163" cy="4156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26163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65838" y="1825625"/>
            <a:ext cx="6126162" cy="4156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8800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0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Full Leng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2825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825625"/>
            <a:ext cx="6092825" cy="4054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2825" y="0"/>
            <a:ext cx="6099175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0400" y="2377440"/>
            <a:ext cx="5394960" cy="3474720"/>
          </a:xfrm>
        </p:spPr>
        <p:txBody>
          <a:bodyPr lIns="0"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65520" y="2377440"/>
            <a:ext cx="5486400" cy="3474720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Left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828800"/>
            <a:ext cx="60350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Left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2663825"/>
            <a:ext cx="6035040" cy="3200400"/>
          </a:xfrm>
        </p:spPr>
        <p:txBody>
          <a:bodyPr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Photo, Graph or Chart</a:t>
            </a:r>
          </a:p>
          <a:p>
            <a:pPr lvl="0"/>
            <a:endParaRPr lang="en-US" dirty="0"/>
          </a:p>
        </p:txBody>
      </p:sp>
      <p:sp>
        <p:nvSpPr>
          <p:cNvPr id="5" name="Text Placeholder Right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5520" y="1828800"/>
            <a:ext cx="61264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Right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65520" y="2663825"/>
            <a:ext cx="6126480" cy="3200400"/>
          </a:xfrm>
        </p:spPr>
        <p:txBody>
          <a:bodyPr l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Photo, Graph or Chart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1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091596"/>
            <a:ext cx="6172200" cy="4432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Insert Photo, Graph or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400800" cy="5066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467139" y="1003852"/>
            <a:ext cx="5267739" cy="5257800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560388"/>
            <a:ext cx="5267325" cy="5278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6" y="1219752"/>
            <a:ext cx="3146086" cy="1188720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5734878" y="2805043"/>
            <a:ext cx="645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Thank you!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35638" y="3956392"/>
            <a:ext cx="6456362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5735638" y="5765800"/>
            <a:ext cx="6557962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www.cccco.edu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4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379163"/>
            <a:ext cx="9696450" cy="1266825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0" y="28050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Thank you!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0" y="3956392"/>
            <a:ext cx="12191999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0" y="5765800"/>
            <a:ext cx="12191999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www.cccco.edu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49438"/>
            <a:ext cx="4578350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8638" y="1849438"/>
            <a:ext cx="6583362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8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36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435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&quot;&quot;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alifornia Community Colleges logo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84A05-C9BB-4E27-8BD0-58F6EE13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vert="horz" lIns="457200" tIns="457200" rIns="4572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5624"/>
            <a:ext cx="12192000" cy="4175725"/>
          </a:xfrm>
          <a:prstGeom prst="rect">
            <a:avLst/>
          </a:prstGeom>
        </p:spPr>
        <p:txBody>
          <a:bodyPr vert="horz" lIns="685800" tIns="45720" rIns="685800" bIns="2286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5" r:id="rId2"/>
    <p:sldLayoutId id="2147483760" r:id="rId3"/>
    <p:sldLayoutId id="2147483674" r:id="rId4"/>
    <p:sldLayoutId id="2147483676" r:id="rId5"/>
    <p:sldLayoutId id="2147483798" r:id="rId6"/>
    <p:sldLayoutId id="2147483797" r:id="rId7"/>
    <p:sldLayoutId id="2147483678" r:id="rId8"/>
    <p:sldLayoutId id="2147483758" r:id="rId9"/>
    <p:sldLayoutId id="2147483757" r:id="rId10"/>
    <p:sldLayoutId id="2147483756" r:id="rId11"/>
    <p:sldLayoutId id="2147483796" r:id="rId12"/>
    <p:sldLayoutId id="2147483677" r:id="rId13"/>
    <p:sldLayoutId id="2147483680" r:id="rId14"/>
    <p:sldLayoutId id="2147483681" r:id="rId15"/>
    <p:sldLayoutId id="2147483759" r:id="rId16"/>
    <p:sldLayoutId id="214748376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Section.xhtml?lawCode=EDC&amp;sectionNum=66406.7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govinfo.gov/content/pkg/USCODE-2011-title17/pdf/USCODE-2011-title17-chap1-sec101.pdf" TargetMode="External"/><Relationship Id="rId5" Type="http://schemas.openxmlformats.org/officeDocument/2006/relationships/hyperlink" Target="https://leginfo.legislature.ca.gov/faces/codes_displaySection.xhtml?lawCode=EDC&amp;sectionNum=67302.5." TargetMode="External"/><Relationship Id="rId4" Type="http://schemas.openxmlformats.org/officeDocument/2006/relationships/hyperlink" Target="https://leginfo.legislature.ca.gov/faces/codes_displaySection.xhtml?lawCode=EDC&amp;sectionNum=66406.9.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Section.xhtml?lawCode=EDC&amp;sectionNum=66406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Data </a:t>
            </a:r>
            <a:r>
              <a:rPr lang="en-US" dirty="0" smtClean="0"/>
              <a:t>Element: XB12 Instructional </a:t>
            </a:r>
            <a:r>
              <a:rPr lang="en-US" smtClean="0"/>
              <a:t>Material Cost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Erin Larson, Specialist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Equitable Student Learning, Experience &amp; Impact Office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Educational Services &amp; Support Division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ASCCC OERI, June 2,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457200"/>
            <a:ext cx="2240736" cy="1600200"/>
          </a:xfrm>
        </p:spPr>
        <p:txBody>
          <a:bodyPr/>
          <a:lstStyle/>
          <a:p>
            <a:r>
              <a:rPr lang="en-US" dirty="0" smtClean="0"/>
              <a:t>Data Element Dictionary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005" t="32424" r="27166" b="29742"/>
          <a:stretch/>
        </p:blipFill>
        <p:spPr>
          <a:xfrm>
            <a:off x="2881423" y="1127051"/>
            <a:ext cx="8771861" cy="49016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of MIS Data Files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576" t="38121" r="25383" b="15994"/>
          <a:stretch/>
        </p:blipFill>
        <p:spPr>
          <a:xfrm>
            <a:off x="676895" y="1244600"/>
            <a:ext cx="11057906" cy="4686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57538" y="3810000"/>
            <a:ext cx="2603335" cy="571500"/>
          </a:xfrm>
          <a:prstGeom prst="ellipse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77694" y="6116264"/>
            <a:ext cx="390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the MIS Data Submission User Manual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0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Instructional Materials Data Element?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have the data now</a:t>
            </a:r>
          </a:p>
          <a:p>
            <a:r>
              <a:rPr lang="en-US" dirty="0" smtClean="0"/>
              <a:t>Tracks information the instructional materials by section</a:t>
            </a:r>
          </a:p>
          <a:p>
            <a:r>
              <a:rPr lang="en-US" dirty="0" smtClean="0"/>
              <a:t>Gathers baseline information for the ZTC Program</a:t>
            </a:r>
          </a:p>
          <a:p>
            <a:r>
              <a:rPr lang="en-US" dirty="0" smtClean="0"/>
              <a:t>Provides systemwide information in instructional materials</a:t>
            </a:r>
          </a:p>
          <a:p>
            <a:pPr lvl="1"/>
            <a:r>
              <a:rPr lang="en-US" dirty="0" smtClean="0"/>
              <a:t>Identify barriers to equitable access</a:t>
            </a:r>
          </a:p>
          <a:p>
            <a:pPr lvl="1"/>
            <a:r>
              <a:rPr lang="en-US" dirty="0" smtClean="0"/>
              <a:t>Establish baseline for future legislative program investments and budget advocacy</a:t>
            </a:r>
            <a:endParaRPr lang="en-US" dirty="0"/>
          </a:p>
          <a:p>
            <a:pPr lvl="1"/>
            <a:r>
              <a:rPr lang="en-US" dirty="0" smtClean="0"/>
              <a:t>Respond to legislative inquiries and reports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XB 12: Definition of Instructional Materials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1" y="1422400"/>
            <a:ext cx="9095015" cy="4425950"/>
          </a:xfrm>
        </p:spPr>
        <p:txBody>
          <a:bodyPr>
            <a:normAutofit/>
          </a:bodyPr>
          <a:lstStyle/>
          <a:p>
            <a:pPr marL="290512" lvl="1" indent="0">
              <a:buNone/>
            </a:pPr>
            <a:r>
              <a:rPr lang="en-US" dirty="0"/>
              <a:t>Any of the following:</a:t>
            </a:r>
          </a:p>
          <a:p>
            <a:pPr marL="568325" lvl="1" indent="-277813"/>
            <a:r>
              <a:rPr lang="en-US" dirty="0" smtClean="0"/>
              <a:t>Textbooks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EDC 66406.7</a:t>
            </a:r>
            <a:r>
              <a:rPr lang="en-US" dirty="0"/>
              <a:t>)</a:t>
            </a:r>
          </a:p>
          <a:p>
            <a:pPr marL="568325" lvl="1" indent="-277813"/>
            <a:r>
              <a:rPr lang="en-US" dirty="0"/>
              <a:t>Digital course materials (</a:t>
            </a:r>
            <a:r>
              <a:rPr lang="en-US" dirty="0">
                <a:hlinkClick r:id="rId4"/>
              </a:rPr>
              <a:t>EDC 66406.9</a:t>
            </a:r>
            <a:r>
              <a:rPr lang="en-US" dirty="0"/>
              <a:t>)</a:t>
            </a:r>
          </a:p>
          <a:p>
            <a:pPr marL="1025525" lvl="2" indent="-277813"/>
            <a:r>
              <a:rPr lang="en-US" dirty="0"/>
              <a:t>Open educational resources</a:t>
            </a:r>
          </a:p>
          <a:p>
            <a:pPr marL="1025525" lvl="2" indent="-277813"/>
            <a:r>
              <a:rPr lang="en-US" dirty="0"/>
              <a:t>Institutionally licensed campus library materials that all students enrolled in the course have access to use</a:t>
            </a:r>
          </a:p>
          <a:p>
            <a:pPr marL="1025525" lvl="2" indent="-277813"/>
            <a:r>
              <a:rPr lang="en-US" dirty="0"/>
              <a:t>Other properly licensed and adopted materials</a:t>
            </a:r>
          </a:p>
          <a:p>
            <a:pPr marL="1025525" lvl="2" indent="-277813"/>
            <a:r>
              <a:rPr lang="en-US" dirty="0"/>
              <a:t>Access codes to digital course materials</a:t>
            </a:r>
          </a:p>
          <a:p>
            <a:pPr marL="568325" lvl="1" indent="-277813"/>
            <a:r>
              <a:rPr lang="en-US" dirty="0" smtClean="0"/>
              <a:t>Materials </a:t>
            </a:r>
            <a:r>
              <a:rPr lang="en-US" dirty="0"/>
              <a:t>defined in the Disabled Student Services General Provisions section (</a:t>
            </a:r>
            <a:r>
              <a:rPr lang="en-US" dirty="0">
                <a:hlinkClick r:id="rId5"/>
              </a:rPr>
              <a:t>EDC 67302.5(a)(4</a:t>
            </a:r>
            <a:r>
              <a:rPr lang="en-US" dirty="0" smtClean="0">
                <a:hlinkClick r:id="rId5"/>
              </a:rPr>
              <a:t>)</a:t>
            </a:r>
            <a:r>
              <a:rPr lang="en-US" dirty="0" smtClean="0"/>
              <a:t>)</a:t>
            </a:r>
          </a:p>
          <a:p>
            <a:pPr marL="1025525" lvl="2" indent="-277813"/>
            <a:r>
              <a:rPr lang="en-US" dirty="0" smtClean="0"/>
              <a:t>AV work {</a:t>
            </a:r>
            <a:r>
              <a:rPr lang="en-US" dirty="0" smtClean="0">
                <a:hlinkClick r:id="rId6"/>
              </a:rPr>
              <a:t>Section 101 of Title 17 of the US Code</a:t>
            </a:r>
            <a:r>
              <a:rPr lang="en-US" dirty="0" smtClean="0"/>
              <a:t>) required for student’s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26875" y="6154738"/>
            <a:ext cx="365125" cy="365125"/>
          </a:xfrm>
        </p:spPr>
        <p:txBody>
          <a:bodyPr/>
          <a:lstStyle/>
          <a:p>
            <a:fld id="{7934E7AA-586C-4B13-A389-1429762DA2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294914" y="1828799"/>
            <a:ext cx="3531961" cy="3347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DOES </a:t>
            </a:r>
            <a:r>
              <a:rPr lang="en-US" sz="2000" b="1" dirty="0" smtClean="0"/>
              <a:t>NOT</a:t>
            </a:r>
          </a:p>
          <a:p>
            <a:pPr algn="ctr"/>
            <a:r>
              <a:rPr lang="en-US" sz="2000" b="1" dirty="0" smtClean="0"/>
              <a:t>INCLUDE </a:t>
            </a:r>
            <a:r>
              <a:rPr lang="en-US" sz="2000" dirty="0"/>
              <a:t>instructional supplies or equipment like uniforms, yoga mats for yoga class, paint brushes, calculators, etc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1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XB 12: Instructional Material Cost - Coding Examples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A – Has no associated instructional material</a:t>
            </a:r>
          </a:p>
          <a:p>
            <a:pPr marL="406400" indent="-406400"/>
            <a:r>
              <a:rPr lang="en-US" dirty="0"/>
              <a:t>B – Uses only no-cost open educational resources</a:t>
            </a:r>
          </a:p>
          <a:p>
            <a:pPr marL="406400" indent="-406400"/>
            <a:r>
              <a:rPr lang="en-US" dirty="0"/>
              <a:t>C – Has instructional material cost, none of which are passed on to students</a:t>
            </a:r>
          </a:p>
          <a:p>
            <a:pPr marL="406400" indent="-406400"/>
            <a:r>
              <a:rPr lang="en-US" dirty="0"/>
              <a:t>D – Has low instructional material costs (as defined locally)</a:t>
            </a:r>
          </a:p>
          <a:p>
            <a:pPr marL="406400" indent="-406400"/>
            <a:r>
              <a:rPr lang="en-US" dirty="0"/>
              <a:t>Y – Does not meet no-cost or low-cost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2"/>
          </p:nvPr>
        </p:nvSpPr>
        <p:spPr>
          <a:xfrm>
            <a:off x="6197600" y="2663825"/>
            <a:ext cx="59944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A </a:t>
            </a:r>
            <a:r>
              <a:rPr lang="en-US" sz="2200" dirty="0"/>
              <a:t>– </a:t>
            </a:r>
            <a:r>
              <a:rPr lang="en-US" sz="2200" dirty="0" smtClean="0"/>
              <a:t>Never had a textbook</a:t>
            </a:r>
            <a:endParaRPr lang="en-US" sz="2200" dirty="0"/>
          </a:p>
          <a:p>
            <a:pPr marL="406400" indent="-406400">
              <a:buNone/>
            </a:pPr>
            <a:r>
              <a:rPr lang="en-US" sz="2200" dirty="0"/>
              <a:t>B</a:t>
            </a:r>
            <a:r>
              <a:rPr lang="en-US" sz="2200" dirty="0" smtClean="0"/>
              <a:t> – Digital course content that are widely available without a fee </a:t>
            </a:r>
          </a:p>
          <a:p>
            <a:pPr marL="406400" indent="-406400">
              <a:buNone/>
            </a:pPr>
            <a:r>
              <a:rPr lang="en-US" sz="2200" dirty="0" smtClean="0"/>
              <a:t>C </a:t>
            </a:r>
            <a:r>
              <a:rPr lang="en-US" sz="2200" dirty="0"/>
              <a:t>– </a:t>
            </a:r>
            <a:r>
              <a:rPr lang="en-US" sz="2200" dirty="0" smtClean="0"/>
              <a:t>Lending libraries, classroom sets, department provided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</a:t>
            </a:r>
            <a:r>
              <a:rPr lang="en-US" sz="2200" dirty="0" smtClean="0"/>
              <a:t> – Per district policies, inclusive access </a:t>
            </a:r>
          </a:p>
          <a:p>
            <a:pPr marL="0" indent="0">
              <a:buNone/>
            </a:pPr>
            <a:r>
              <a:rPr lang="en-US" sz="2200" dirty="0" smtClean="0"/>
              <a:t>Y </a:t>
            </a:r>
            <a:r>
              <a:rPr lang="en-US" sz="2200" dirty="0"/>
              <a:t>– </a:t>
            </a:r>
            <a:r>
              <a:rPr lang="en-US" sz="2200" dirty="0" smtClean="0"/>
              <a:t>Has textbook costs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57200"/>
            <a:ext cx="4272541" cy="173181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Implementation </a:t>
            </a:r>
            <a:br>
              <a:rPr lang="en-US" sz="3600" b="1" dirty="0" smtClean="0"/>
            </a:br>
            <a:r>
              <a:rPr lang="en-US" sz="3600" b="1" dirty="0" smtClean="0"/>
              <a:t>Timeline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189018"/>
            <a:ext cx="4272539" cy="333459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57909"/>
              </p:ext>
            </p:extLst>
          </p:nvPr>
        </p:nvGraphicFramePr>
        <p:xfrm>
          <a:off x="5334000" y="526473"/>
          <a:ext cx="6019799" cy="569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Guidance memo is coming</a:t>
            </a:r>
          </a:p>
          <a:p>
            <a:r>
              <a:rPr lang="en-US" dirty="0" smtClean="0"/>
              <a:t>There’s time to implement and refine</a:t>
            </a:r>
          </a:p>
          <a:p>
            <a:r>
              <a:rPr lang="en-US" dirty="0" smtClean="0"/>
              <a:t>Each institution should be aware of local policies related to low cost</a:t>
            </a:r>
          </a:p>
          <a:p>
            <a:r>
              <a:rPr lang="en-US" dirty="0"/>
              <a:t>Attention to the production and pricing of college textbooks is a legislative priority (</a:t>
            </a:r>
            <a:r>
              <a:rPr lang="en-US" dirty="0">
                <a:hlinkClick r:id="rId3"/>
              </a:rPr>
              <a:t>EDC 66406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elarson@cccco.edu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fornia Community Colleges - Whit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0DC7F834-F8C9-416F-91B6-B7FBD8182D10}"/>
    </a:ext>
  </a:extLst>
</a:theme>
</file>

<file path=ppt/theme/theme2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06DD2480-9A80-4C65-B9A5-388DC3771910}"/>
    </a:ext>
  </a:extLst>
</a:theme>
</file>

<file path=ppt/theme/theme3.xml><?xml version="1.0" encoding="utf-8"?>
<a:theme xmlns:a="http://schemas.openxmlformats.org/drawingml/2006/main" name="California Community Colleges - Primary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C7E7BC9B-7136-41AC-AB98-AE0A884C6E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4" ma:contentTypeDescription="Create a new document." ma:contentTypeScope="" ma:versionID="22cf09ed26c95ba409a2ff94dcc3df40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4d47bc48b9b3a46ca3ce6fc8cb11c198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A40773-CA5A-458C-B387-0B84825C5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F0DCA-1E82-40F2-A6AA-9601C817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A8314-5B07-4D79-88CB-1E8C227275D9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9474bdd-c09e-4360-a4ae-bc1ba9dad73d"/>
    <ds:schemaRef ds:uri="c879b346-0b7d-453e-989e-4db3ade23c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Elements Presentation</Template>
  <TotalTime>2734</TotalTime>
  <Words>469</Words>
  <Application>Microsoft Office PowerPoint</Application>
  <PresentationFormat>Widescreen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Source Sans Pro</vt:lpstr>
      <vt:lpstr>Calibri</vt:lpstr>
      <vt:lpstr>California Community Colleges - White</vt:lpstr>
      <vt:lpstr>California Community Colleges - Blue</vt:lpstr>
      <vt:lpstr>California Community Colleges - Primary</vt:lpstr>
      <vt:lpstr>New Data Element: XB12 Instructional Material Cost</vt:lpstr>
      <vt:lpstr>Data Element Dictionary</vt:lpstr>
      <vt:lpstr>Relationship of MIS Data Files</vt:lpstr>
      <vt:lpstr>Why an Instructional Materials Data Element?</vt:lpstr>
      <vt:lpstr>XB 12: Definition of Instructional Materials</vt:lpstr>
      <vt:lpstr>XB 12: Instructional Material Cost - Coding Examples</vt:lpstr>
      <vt:lpstr>Implementation  Timeline</vt:lpstr>
      <vt:lpstr>Reminders</vt:lpstr>
      <vt:lpstr>PowerPoint Presentation</vt:lpstr>
    </vt:vector>
  </TitlesOfParts>
  <Company>CCCCO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Data Element for ZTC Programs</dc:title>
  <dc:creator>Larson, Erin</dc:creator>
  <cp:lastModifiedBy>Larson, Erin</cp:lastModifiedBy>
  <cp:revision>60</cp:revision>
  <dcterms:created xsi:type="dcterms:W3CDTF">2022-01-05T21:59:04Z</dcterms:created>
  <dcterms:modified xsi:type="dcterms:W3CDTF">2022-06-02T21:26:38Z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