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07"/>
    <p:restoredTop sz="94681"/>
  </p:normalViewPr>
  <p:slideViewPr>
    <p:cSldViewPr snapToGrid="0">
      <p:cViewPr varScale="1">
        <p:scale>
          <a:sx n="88" d="100"/>
          <a:sy n="88" d="100"/>
        </p:scale>
        <p:origin x="19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E2DD8E-9131-40DE-86D1-B57AF6115CE2}" type="doc">
      <dgm:prSet loTypeId="urn:microsoft.com/office/officeart/2008/layout/Lin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19EEEDA-39FF-423C-BD9F-0E8289F24542}">
      <dgm:prSet/>
      <dgm:spPr/>
      <dgm:t>
        <a:bodyPr/>
        <a:lstStyle/>
        <a:p>
          <a:r>
            <a:rPr lang="en-US" dirty="0"/>
            <a:t>Finding Faculty Collaborators</a:t>
          </a:r>
        </a:p>
      </dgm:t>
    </dgm:pt>
    <dgm:pt modelId="{B2A2C4BC-FB52-4F32-B16A-562BC96E23EF}" type="parTrans" cxnId="{79C3E2AC-8B21-4815-92CE-A9E74E48D48C}">
      <dgm:prSet/>
      <dgm:spPr/>
      <dgm:t>
        <a:bodyPr/>
        <a:lstStyle/>
        <a:p>
          <a:endParaRPr lang="en-US"/>
        </a:p>
      </dgm:t>
    </dgm:pt>
    <dgm:pt modelId="{41E18AF2-2DCA-47C2-949E-1E1B54808B5A}" type="sibTrans" cxnId="{79C3E2AC-8B21-4815-92CE-A9E74E48D48C}">
      <dgm:prSet/>
      <dgm:spPr/>
      <dgm:t>
        <a:bodyPr/>
        <a:lstStyle/>
        <a:p>
          <a:endParaRPr lang="en-US"/>
        </a:p>
      </dgm:t>
    </dgm:pt>
    <dgm:pt modelId="{78A456B7-E2B9-488A-9E89-2738142E4555}">
      <dgm:prSet/>
      <dgm:spPr/>
      <dgm:t>
        <a:bodyPr/>
        <a:lstStyle/>
        <a:p>
          <a:r>
            <a:rPr lang="en-US"/>
            <a:t>Time Constraints</a:t>
          </a:r>
        </a:p>
      </dgm:t>
    </dgm:pt>
    <dgm:pt modelId="{19B6FD98-5710-40DC-BFA4-8142B732405F}" type="parTrans" cxnId="{EA65B306-ABE5-45E2-961D-C5A12117BED6}">
      <dgm:prSet/>
      <dgm:spPr/>
      <dgm:t>
        <a:bodyPr/>
        <a:lstStyle/>
        <a:p>
          <a:endParaRPr lang="en-US"/>
        </a:p>
      </dgm:t>
    </dgm:pt>
    <dgm:pt modelId="{3B5CFC07-5E38-49AE-9C14-2DDB8D6AEE23}" type="sibTrans" cxnId="{EA65B306-ABE5-45E2-961D-C5A12117BED6}">
      <dgm:prSet/>
      <dgm:spPr/>
      <dgm:t>
        <a:bodyPr/>
        <a:lstStyle/>
        <a:p>
          <a:endParaRPr lang="en-US"/>
        </a:p>
      </dgm:t>
    </dgm:pt>
    <dgm:pt modelId="{F30F7FF8-A4F9-4CA6-9D9E-1671179AFC70}">
      <dgm:prSet/>
      <dgm:spPr/>
      <dgm:t>
        <a:bodyPr/>
        <a:lstStyle/>
        <a:p>
          <a:r>
            <a:rPr lang="en-US"/>
            <a:t>Licensing</a:t>
          </a:r>
        </a:p>
      </dgm:t>
    </dgm:pt>
    <dgm:pt modelId="{239341C0-109E-4FF1-9534-F6ABDE810072}" type="parTrans" cxnId="{7453C2E8-1AE6-44C9-9303-E96B57F7F365}">
      <dgm:prSet/>
      <dgm:spPr/>
      <dgm:t>
        <a:bodyPr/>
        <a:lstStyle/>
        <a:p>
          <a:endParaRPr lang="en-US"/>
        </a:p>
      </dgm:t>
    </dgm:pt>
    <dgm:pt modelId="{BAD49987-49A2-4DD8-8EE0-66477AD27B9B}" type="sibTrans" cxnId="{7453C2E8-1AE6-44C9-9303-E96B57F7F365}">
      <dgm:prSet/>
      <dgm:spPr/>
      <dgm:t>
        <a:bodyPr/>
        <a:lstStyle/>
        <a:p>
          <a:endParaRPr lang="en-US"/>
        </a:p>
      </dgm:t>
    </dgm:pt>
    <dgm:pt modelId="{F2501EEF-E1B6-4920-A3AE-F7350B27E44D}">
      <dgm:prSet/>
      <dgm:spPr/>
      <dgm:t>
        <a:bodyPr/>
        <a:lstStyle/>
        <a:p>
          <a:r>
            <a:rPr lang="en-US"/>
            <a:t>Content</a:t>
          </a:r>
        </a:p>
      </dgm:t>
    </dgm:pt>
    <dgm:pt modelId="{E0E70F82-3381-40CF-81BD-650AC9A6746E}" type="parTrans" cxnId="{442D39F0-9C5A-4234-841D-4C4F9E3DAF23}">
      <dgm:prSet/>
      <dgm:spPr/>
      <dgm:t>
        <a:bodyPr/>
        <a:lstStyle/>
        <a:p>
          <a:endParaRPr lang="en-US"/>
        </a:p>
      </dgm:t>
    </dgm:pt>
    <dgm:pt modelId="{EEFDAFE0-A18A-4058-AA08-B9E34775E76B}" type="sibTrans" cxnId="{442D39F0-9C5A-4234-841D-4C4F9E3DAF23}">
      <dgm:prSet/>
      <dgm:spPr/>
      <dgm:t>
        <a:bodyPr/>
        <a:lstStyle/>
        <a:p>
          <a:endParaRPr lang="en-US"/>
        </a:p>
      </dgm:t>
    </dgm:pt>
    <dgm:pt modelId="{403AF3F5-34C5-4C9B-947C-50F55510F541}">
      <dgm:prSet/>
      <dgm:spPr/>
      <dgm:t>
        <a:bodyPr/>
        <a:lstStyle/>
        <a:p>
          <a:r>
            <a:rPr lang="en-US"/>
            <a:t>Training</a:t>
          </a:r>
        </a:p>
      </dgm:t>
    </dgm:pt>
    <dgm:pt modelId="{3448A833-B0AE-46DE-ABF5-17D76CBC4AE4}" type="parTrans" cxnId="{66BDF185-9696-4B2E-8A24-2E36F8C697AA}">
      <dgm:prSet/>
      <dgm:spPr/>
      <dgm:t>
        <a:bodyPr/>
        <a:lstStyle/>
        <a:p>
          <a:endParaRPr lang="en-US"/>
        </a:p>
      </dgm:t>
    </dgm:pt>
    <dgm:pt modelId="{CE641CC7-17A8-4A7D-998E-6287250C14DA}" type="sibTrans" cxnId="{66BDF185-9696-4B2E-8A24-2E36F8C697AA}">
      <dgm:prSet/>
      <dgm:spPr/>
      <dgm:t>
        <a:bodyPr/>
        <a:lstStyle/>
        <a:p>
          <a:endParaRPr lang="en-US"/>
        </a:p>
      </dgm:t>
    </dgm:pt>
    <dgm:pt modelId="{05415DA4-F52F-DC4B-8D7E-B113D4FE9792}" type="pres">
      <dgm:prSet presAssocID="{2AE2DD8E-9131-40DE-86D1-B57AF6115CE2}" presName="vert0" presStyleCnt="0">
        <dgm:presLayoutVars>
          <dgm:dir/>
          <dgm:animOne val="branch"/>
          <dgm:animLvl val="lvl"/>
        </dgm:presLayoutVars>
      </dgm:prSet>
      <dgm:spPr/>
    </dgm:pt>
    <dgm:pt modelId="{810C7D5B-8053-1348-A985-B3C3E6C30471}" type="pres">
      <dgm:prSet presAssocID="{219EEEDA-39FF-423C-BD9F-0E8289F24542}" presName="thickLine" presStyleLbl="alignNode1" presStyleIdx="0" presStyleCnt="5"/>
      <dgm:spPr/>
    </dgm:pt>
    <dgm:pt modelId="{5831F9D4-2CB7-0941-8999-F072E8A1B38C}" type="pres">
      <dgm:prSet presAssocID="{219EEEDA-39FF-423C-BD9F-0E8289F24542}" presName="horz1" presStyleCnt="0"/>
      <dgm:spPr/>
    </dgm:pt>
    <dgm:pt modelId="{3964AC14-8722-1745-A7A4-B5310A6CFD5F}" type="pres">
      <dgm:prSet presAssocID="{219EEEDA-39FF-423C-BD9F-0E8289F24542}" presName="tx1" presStyleLbl="revTx" presStyleIdx="0" presStyleCnt="5"/>
      <dgm:spPr/>
    </dgm:pt>
    <dgm:pt modelId="{A5632D09-368B-D440-A9AE-B30AD6E3DF37}" type="pres">
      <dgm:prSet presAssocID="{219EEEDA-39FF-423C-BD9F-0E8289F24542}" presName="vert1" presStyleCnt="0"/>
      <dgm:spPr/>
    </dgm:pt>
    <dgm:pt modelId="{4274E8AD-19B6-D748-9352-D1C35F4D354F}" type="pres">
      <dgm:prSet presAssocID="{78A456B7-E2B9-488A-9E89-2738142E4555}" presName="thickLine" presStyleLbl="alignNode1" presStyleIdx="1" presStyleCnt="5"/>
      <dgm:spPr/>
    </dgm:pt>
    <dgm:pt modelId="{F09F3DA3-5C8D-ED4C-9BE8-1439207E418F}" type="pres">
      <dgm:prSet presAssocID="{78A456B7-E2B9-488A-9E89-2738142E4555}" presName="horz1" presStyleCnt="0"/>
      <dgm:spPr/>
    </dgm:pt>
    <dgm:pt modelId="{9757E5BE-0AC0-2A4C-9517-C15F52626132}" type="pres">
      <dgm:prSet presAssocID="{78A456B7-E2B9-488A-9E89-2738142E4555}" presName="tx1" presStyleLbl="revTx" presStyleIdx="1" presStyleCnt="5"/>
      <dgm:spPr/>
    </dgm:pt>
    <dgm:pt modelId="{1F3E8504-D43F-FE4F-B290-3BCE3B97339F}" type="pres">
      <dgm:prSet presAssocID="{78A456B7-E2B9-488A-9E89-2738142E4555}" presName="vert1" presStyleCnt="0"/>
      <dgm:spPr/>
    </dgm:pt>
    <dgm:pt modelId="{2157FE4B-F825-7143-8921-9E9FA3FF011A}" type="pres">
      <dgm:prSet presAssocID="{F30F7FF8-A4F9-4CA6-9D9E-1671179AFC70}" presName="thickLine" presStyleLbl="alignNode1" presStyleIdx="2" presStyleCnt="5"/>
      <dgm:spPr/>
    </dgm:pt>
    <dgm:pt modelId="{E407EE43-B30A-754C-B0D1-B68D75B2C805}" type="pres">
      <dgm:prSet presAssocID="{F30F7FF8-A4F9-4CA6-9D9E-1671179AFC70}" presName="horz1" presStyleCnt="0"/>
      <dgm:spPr/>
    </dgm:pt>
    <dgm:pt modelId="{7A9A5967-FC59-3E4F-BE9F-E64B9C9F9A48}" type="pres">
      <dgm:prSet presAssocID="{F30F7FF8-A4F9-4CA6-9D9E-1671179AFC70}" presName="tx1" presStyleLbl="revTx" presStyleIdx="2" presStyleCnt="5"/>
      <dgm:spPr/>
    </dgm:pt>
    <dgm:pt modelId="{EA72724E-C855-134D-BFC7-99B1F15E88FA}" type="pres">
      <dgm:prSet presAssocID="{F30F7FF8-A4F9-4CA6-9D9E-1671179AFC70}" presName="vert1" presStyleCnt="0"/>
      <dgm:spPr/>
    </dgm:pt>
    <dgm:pt modelId="{3366EC42-0D18-5644-8079-8C1DD165A59B}" type="pres">
      <dgm:prSet presAssocID="{F2501EEF-E1B6-4920-A3AE-F7350B27E44D}" presName="thickLine" presStyleLbl="alignNode1" presStyleIdx="3" presStyleCnt="5"/>
      <dgm:spPr/>
    </dgm:pt>
    <dgm:pt modelId="{6B551548-9126-F747-AF95-5DC26518910C}" type="pres">
      <dgm:prSet presAssocID="{F2501EEF-E1B6-4920-A3AE-F7350B27E44D}" presName="horz1" presStyleCnt="0"/>
      <dgm:spPr/>
    </dgm:pt>
    <dgm:pt modelId="{38414B63-1E28-9A45-8730-5CE7CC45D013}" type="pres">
      <dgm:prSet presAssocID="{F2501EEF-E1B6-4920-A3AE-F7350B27E44D}" presName="tx1" presStyleLbl="revTx" presStyleIdx="3" presStyleCnt="5"/>
      <dgm:spPr/>
    </dgm:pt>
    <dgm:pt modelId="{BD51D69C-3F3F-494D-B642-B965F2F844F2}" type="pres">
      <dgm:prSet presAssocID="{F2501EEF-E1B6-4920-A3AE-F7350B27E44D}" presName="vert1" presStyleCnt="0"/>
      <dgm:spPr/>
    </dgm:pt>
    <dgm:pt modelId="{AD544CBE-F175-FC4D-A93C-802494153B31}" type="pres">
      <dgm:prSet presAssocID="{403AF3F5-34C5-4C9B-947C-50F55510F541}" presName="thickLine" presStyleLbl="alignNode1" presStyleIdx="4" presStyleCnt="5"/>
      <dgm:spPr/>
    </dgm:pt>
    <dgm:pt modelId="{9E5E9180-718A-4245-829E-FC5BB285B6A9}" type="pres">
      <dgm:prSet presAssocID="{403AF3F5-34C5-4C9B-947C-50F55510F541}" presName="horz1" presStyleCnt="0"/>
      <dgm:spPr/>
    </dgm:pt>
    <dgm:pt modelId="{C676E34E-B2C3-D142-861D-563B28522A9A}" type="pres">
      <dgm:prSet presAssocID="{403AF3F5-34C5-4C9B-947C-50F55510F541}" presName="tx1" presStyleLbl="revTx" presStyleIdx="4" presStyleCnt="5"/>
      <dgm:spPr/>
    </dgm:pt>
    <dgm:pt modelId="{13B0238D-D427-384D-BA47-F0A5633B5DA4}" type="pres">
      <dgm:prSet presAssocID="{403AF3F5-34C5-4C9B-947C-50F55510F541}" presName="vert1" presStyleCnt="0"/>
      <dgm:spPr/>
    </dgm:pt>
  </dgm:ptLst>
  <dgm:cxnLst>
    <dgm:cxn modelId="{EA65B306-ABE5-45E2-961D-C5A12117BED6}" srcId="{2AE2DD8E-9131-40DE-86D1-B57AF6115CE2}" destId="{78A456B7-E2B9-488A-9E89-2738142E4555}" srcOrd="1" destOrd="0" parTransId="{19B6FD98-5710-40DC-BFA4-8142B732405F}" sibTransId="{3B5CFC07-5E38-49AE-9C14-2DDB8D6AEE23}"/>
    <dgm:cxn modelId="{719AA20E-3B42-304A-95E6-DD8E8A0478EE}" type="presOf" srcId="{403AF3F5-34C5-4C9B-947C-50F55510F541}" destId="{C676E34E-B2C3-D142-861D-563B28522A9A}" srcOrd="0" destOrd="0" presId="urn:microsoft.com/office/officeart/2008/layout/LinedList"/>
    <dgm:cxn modelId="{F3978F35-1EB9-D540-89A4-88DB4AB2F6C0}" type="presOf" srcId="{F30F7FF8-A4F9-4CA6-9D9E-1671179AFC70}" destId="{7A9A5967-FC59-3E4F-BE9F-E64B9C9F9A48}" srcOrd="0" destOrd="0" presId="urn:microsoft.com/office/officeart/2008/layout/LinedList"/>
    <dgm:cxn modelId="{4BFAED6F-DCB9-8546-9C4E-8935867F04B0}" type="presOf" srcId="{F2501EEF-E1B6-4920-A3AE-F7350B27E44D}" destId="{38414B63-1E28-9A45-8730-5CE7CC45D013}" srcOrd="0" destOrd="0" presId="urn:microsoft.com/office/officeart/2008/layout/LinedList"/>
    <dgm:cxn modelId="{66BDF185-9696-4B2E-8A24-2E36F8C697AA}" srcId="{2AE2DD8E-9131-40DE-86D1-B57AF6115CE2}" destId="{403AF3F5-34C5-4C9B-947C-50F55510F541}" srcOrd="4" destOrd="0" parTransId="{3448A833-B0AE-46DE-ABF5-17D76CBC4AE4}" sibTransId="{CE641CC7-17A8-4A7D-998E-6287250C14DA}"/>
    <dgm:cxn modelId="{64DCDC99-45A1-E741-BE90-C8B54A002D79}" type="presOf" srcId="{78A456B7-E2B9-488A-9E89-2738142E4555}" destId="{9757E5BE-0AC0-2A4C-9517-C15F52626132}" srcOrd="0" destOrd="0" presId="urn:microsoft.com/office/officeart/2008/layout/LinedList"/>
    <dgm:cxn modelId="{D7F2B6A3-9823-664D-B5B5-2BF3197443A8}" type="presOf" srcId="{2AE2DD8E-9131-40DE-86D1-B57AF6115CE2}" destId="{05415DA4-F52F-DC4B-8D7E-B113D4FE9792}" srcOrd="0" destOrd="0" presId="urn:microsoft.com/office/officeart/2008/layout/LinedList"/>
    <dgm:cxn modelId="{79C3E2AC-8B21-4815-92CE-A9E74E48D48C}" srcId="{2AE2DD8E-9131-40DE-86D1-B57AF6115CE2}" destId="{219EEEDA-39FF-423C-BD9F-0E8289F24542}" srcOrd="0" destOrd="0" parTransId="{B2A2C4BC-FB52-4F32-B16A-562BC96E23EF}" sibTransId="{41E18AF2-2DCA-47C2-949E-1E1B54808B5A}"/>
    <dgm:cxn modelId="{7453C2E8-1AE6-44C9-9303-E96B57F7F365}" srcId="{2AE2DD8E-9131-40DE-86D1-B57AF6115CE2}" destId="{F30F7FF8-A4F9-4CA6-9D9E-1671179AFC70}" srcOrd="2" destOrd="0" parTransId="{239341C0-109E-4FF1-9534-F6ABDE810072}" sibTransId="{BAD49987-49A2-4DD8-8EE0-66477AD27B9B}"/>
    <dgm:cxn modelId="{442D39F0-9C5A-4234-841D-4C4F9E3DAF23}" srcId="{2AE2DD8E-9131-40DE-86D1-B57AF6115CE2}" destId="{F2501EEF-E1B6-4920-A3AE-F7350B27E44D}" srcOrd="3" destOrd="0" parTransId="{E0E70F82-3381-40CF-81BD-650AC9A6746E}" sibTransId="{EEFDAFE0-A18A-4058-AA08-B9E34775E76B}"/>
    <dgm:cxn modelId="{04CEB0F0-B437-D54F-9AB7-AFA4E2BC49CA}" type="presOf" srcId="{219EEEDA-39FF-423C-BD9F-0E8289F24542}" destId="{3964AC14-8722-1745-A7A4-B5310A6CFD5F}" srcOrd="0" destOrd="0" presId="urn:microsoft.com/office/officeart/2008/layout/LinedList"/>
    <dgm:cxn modelId="{0278B8C4-7F11-7941-BB41-B44AD48DACD0}" type="presParOf" srcId="{05415DA4-F52F-DC4B-8D7E-B113D4FE9792}" destId="{810C7D5B-8053-1348-A985-B3C3E6C30471}" srcOrd="0" destOrd="0" presId="urn:microsoft.com/office/officeart/2008/layout/LinedList"/>
    <dgm:cxn modelId="{60478609-0A31-8948-ACA2-DED9A02EFBA1}" type="presParOf" srcId="{05415DA4-F52F-DC4B-8D7E-B113D4FE9792}" destId="{5831F9D4-2CB7-0941-8999-F072E8A1B38C}" srcOrd="1" destOrd="0" presId="urn:microsoft.com/office/officeart/2008/layout/LinedList"/>
    <dgm:cxn modelId="{E97CB676-43A4-FB4A-9B06-D79C785BD329}" type="presParOf" srcId="{5831F9D4-2CB7-0941-8999-F072E8A1B38C}" destId="{3964AC14-8722-1745-A7A4-B5310A6CFD5F}" srcOrd="0" destOrd="0" presId="urn:microsoft.com/office/officeart/2008/layout/LinedList"/>
    <dgm:cxn modelId="{47F28B1E-FEDD-6E47-AFE5-FAFFB4C1C68C}" type="presParOf" srcId="{5831F9D4-2CB7-0941-8999-F072E8A1B38C}" destId="{A5632D09-368B-D440-A9AE-B30AD6E3DF37}" srcOrd="1" destOrd="0" presId="urn:microsoft.com/office/officeart/2008/layout/LinedList"/>
    <dgm:cxn modelId="{23DEF61B-1174-B242-B4A4-6BD596108575}" type="presParOf" srcId="{05415DA4-F52F-DC4B-8D7E-B113D4FE9792}" destId="{4274E8AD-19B6-D748-9352-D1C35F4D354F}" srcOrd="2" destOrd="0" presId="urn:microsoft.com/office/officeart/2008/layout/LinedList"/>
    <dgm:cxn modelId="{C09D65D0-6C39-EA4B-B7D1-47655D4B0049}" type="presParOf" srcId="{05415DA4-F52F-DC4B-8D7E-B113D4FE9792}" destId="{F09F3DA3-5C8D-ED4C-9BE8-1439207E418F}" srcOrd="3" destOrd="0" presId="urn:microsoft.com/office/officeart/2008/layout/LinedList"/>
    <dgm:cxn modelId="{FA9CACC1-2F45-244C-95B0-1A1A208E836C}" type="presParOf" srcId="{F09F3DA3-5C8D-ED4C-9BE8-1439207E418F}" destId="{9757E5BE-0AC0-2A4C-9517-C15F52626132}" srcOrd="0" destOrd="0" presId="urn:microsoft.com/office/officeart/2008/layout/LinedList"/>
    <dgm:cxn modelId="{AD8D9610-5BD3-9542-9EAB-318EEADADFE5}" type="presParOf" srcId="{F09F3DA3-5C8D-ED4C-9BE8-1439207E418F}" destId="{1F3E8504-D43F-FE4F-B290-3BCE3B97339F}" srcOrd="1" destOrd="0" presId="urn:microsoft.com/office/officeart/2008/layout/LinedList"/>
    <dgm:cxn modelId="{E110F3F6-0C02-1B43-9ED1-B4D1672B6F1E}" type="presParOf" srcId="{05415DA4-F52F-DC4B-8D7E-B113D4FE9792}" destId="{2157FE4B-F825-7143-8921-9E9FA3FF011A}" srcOrd="4" destOrd="0" presId="urn:microsoft.com/office/officeart/2008/layout/LinedList"/>
    <dgm:cxn modelId="{7DDC1445-9E59-7942-8E7E-6B2761C7C213}" type="presParOf" srcId="{05415DA4-F52F-DC4B-8D7E-B113D4FE9792}" destId="{E407EE43-B30A-754C-B0D1-B68D75B2C805}" srcOrd="5" destOrd="0" presId="urn:microsoft.com/office/officeart/2008/layout/LinedList"/>
    <dgm:cxn modelId="{820D4857-2E4D-3A45-8DB0-D63886B45DD1}" type="presParOf" srcId="{E407EE43-B30A-754C-B0D1-B68D75B2C805}" destId="{7A9A5967-FC59-3E4F-BE9F-E64B9C9F9A48}" srcOrd="0" destOrd="0" presId="urn:microsoft.com/office/officeart/2008/layout/LinedList"/>
    <dgm:cxn modelId="{966A0D96-55B9-FD41-A8DF-A2FEA040CFCF}" type="presParOf" srcId="{E407EE43-B30A-754C-B0D1-B68D75B2C805}" destId="{EA72724E-C855-134D-BFC7-99B1F15E88FA}" srcOrd="1" destOrd="0" presId="urn:microsoft.com/office/officeart/2008/layout/LinedList"/>
    <dgm:cxn modelId="{42099D7B-EBBE-CF4A-B63B-72E1984E412C}" type="presParOf" srcId="{05415DA4-F52F-DC4B-8D7E-B113D4FE9792}" destId="{3366EC42-0D18-5644-8079-8C1DD165A59B}" srcOrd="6" destOrd="0" presId="urn:microsoft.com/office/officeart/2008/layout/LinedList"/>
    <dgm:cxn modelId="{B6D3FEC5-FCF2-6447-897F-A5988059048C}" type="presParOf" srcId="{05415DA4-F52F-DC4B-8D7E-B113D4FE9792}" destId="{6B551548-9126-F747-AF95-5DC26518910C}" srcOrd="7" destOrd="0" presId="urn:microsoft.com/office/officeart/2008/layout/LinedList"/>
    <dgm:cxn modelId="{D1312BA4-474A-4347-ACE1-E304D4306176}" type="presParOf" srcId="{6B551548-9126-F747-AF95-5DC26518910C}" destId="{38414B63-1E28-9A45-8730-5CE7CC45D013}" srcOrd="0" destOrd="0" presId="urn:microsoft.com/office/officeart/2008/layout/LinedList"/>
    <dgm:cxn modelId="{DD35A639-A500-BA4A-B218-1CC2E16317B3}" type="presParOf" srcId="{6B551548-9126-F747-AF95-5DC26518910C}" destId="{BD51D69C-3F3F-494D-B642-B965F2F844F2}" srcOrd="1" destOrd="0" presId="urn:microsoft.com/office/officeart/2008/layout/LinedList"/>
    <dgm:cxn modelId="{986912F0-15A3-444C-915C-050EF6B34490}" type="presParOf" srcId="{05415DA4-F52F-DC4B-8D7E-B113D4FE9792}" destId="{AD544CBE-F175-FC4D-A93C-802494153B31}" srcOrd="8" destOrd="0" presId="urn:microsoft.com/office/officeart/2008/layout/LinedList"/>
    <dgm:cxn modelId="{05F9FF47-7129-9D4A-81AA-67BEBB62B58F}" type="presParOf" srcId="{05415DA4-F52F-DC4B-8D7E-B113D4FE9792}" destId="{9E5E9180-718A-4245-829E-FC5BB285B6A9}" srcOrd="9" destOrd="0" presId="urn:microsoft.com/office/officeart/2008/layout/LinedList"/>
    <dgm:cxn modelId="{4E1D5D94-16BE-6D45-A514-9AB28690A070}" type="presParOf" srcId="{9E5E9180-718A-4245-829E-FC5BB285B6A9}" destId="{C676E34E-B2C3-D142-861D-563B28522A9A}" srcOrd="0" destOrd="0" presId="urn:microsoft.com/office/officeart/2008/layout/LinedList"/>
    <dgm:cxn modelId="{C7BA8054-41CD-6A49-9A6C-719262F35D2F}" type="presParOf" srcId="{9E5E9180-718A-4245-829E-FC5BB285B6A9}" destId="{13B0238D-D427-384D-BA47-F0A5633B5DA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0C7D5B-8053-1348-A985-B3C3E6C30471}">
      <dsp:nvSpPr>
        <dsp:cNvPr id="0" name=""/>
        <dsp:cNvSpPr/>
      </dsp:nvSpPr>
      <dsp:spPr>
        <a:xfrm>
          <a:off x="0" y="762"/>
          <a:ext cx="557208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964AC14-8722-1745-A7A4-B5310A6CFD5F}">
      <dsp:nvSpPr>
        <dsp:cNvPr id="0" name=""/>
        <dsp:cNvSpPr/>
      </dsp:nvSpPr>
      <dsp:spPr>
        <a:xfrm>
          <a:off x="0" y="762"/>
          <a:ext cx="5572085" cy="1248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Finding Faculty Collaborators</a:t>
          </a:r>
        </a:p>
      </dsp:txBody>
      <dsp:txXfrm>
        <a:off x="0" y="762"/>
        <a:ext cx="5572085" cy="1248693"/>
      </dsp:txXfrm>
    </dsp:sp>
    <dsp:sp modelId="{4274E8AD-19B6-D748-9352-D1C35F4D354F}">
      <dsp:nvSpPr>
        <dsp:cNvPr id="0" name=""/>
        <dsp:cNvSpPr/>
      </dsp:nvSpPr>
      <dsp:spPr>
        <a:xfrm>
          <a:off x="0" y="1249455"/>
          <a:ext cx="557208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757E5BE-0AC0-2A4C-9517-C15F52626132}">
      <dsp:nvSpPr>
        <dsp:cNvPr id="0" name=""/>
        <dsp:cNvSpPr/>
      </dsp:nvSpPr>
      <dsp:spPr>
        <a:xfrm>
          <a:off x="0" y="1249455"/>
          <a:ext cx="5572085" cy="1248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Time Constraints</a:t>
          </a:r>
        </a:p>
      </dsp:txBody>
      <dsp:txXfrm>
        <a:off x="0" y="1249455"/>
        <a:ext cx="5572085" cy="1248693"/>
      </dsp:txXfrm>
    </dsp:sp>
    <dsp:sp modelId="{2157FE4B-F825-7143-8921-9E9FA3FF011A}">
      <dsp:nvSpPr>
        <dsp:cNvPr id="0" name=""/>
        <dsp:cNvSpPr/>
      </dsp:nvSpPr>
      <dsp:spPr>
        <a:xfrm>
          <a:off x="0" y="2498148"/>
          <a:ext cx="557208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A9A5967-FC59-3E4F-BE9F-E64B9C9F9A48}">
      <dsp:nvSpPr>
        <dsp:cNvPr id="0" name=""/>
        <dsp:cNvSpPr/>
      </dsp:nvSpPr>
      <dsp:spPr>
        <a:xfrm>
          <a:off x="0" y="2498148"/>
          <a:ext cx="5572085" cy="1248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Licensing</a:t>
          </a:r>
        </a:p>
      </dsp:txBody>
      <dsp:txXfrm>
        <a:off x="0" y="2498148"/>
        <a:ext cx="5572085" cy="1248693"/>
      </dsp:txXfrm>
    </dsp:sp>
    <dsp:sp modelId="{3366EC42-0D18-5644-8079-8C1DD165A59B}">
      <dsp:nvSpPr>
        <dsp:cNvPr id="0" name=""/>
        <dsp:cNvSpPr/>
      </dsp:nvSpPr>
      <dsp:spPr>
        <a:xfrm>
          <a:off x="0" y="3746841"/>
          <a:ext cx="557208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414B63-1E28-9A45-8730-5CE7CC45D013}">
      <dsp:nvSpPr>
        <dsp:cNvPr id="0" name=""/>
        <dsp:cNvSpPr/>
      </dsp:nvSpPr>
      <dsp:spPr>
        <a:xfrm>
          <a:off x="0" y="3746841"/>
          <a:ext cx="5572085" cy="1248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Content</a:t>
          </a:r>
        </a:p>
      </dsp:txBody>
      <dsp:txXfrm>
        <a:off x="0" y="3746841"/>
        <a:ext cx="5572085" cy="1248693"/>
      </dsp:txXfrm>
    </dsp:sp>
    <dsp:sp modelId="{AD544CBE-F175-FC4D-A93C-802494153B31}">
      <dsp:nvSpPr>
        <dsp:cNvPr id="0" name=""/>
        <dsp:cNvSpPr/>
      </dsp:nvSpPr>
      <dsp:spPr>
        <a:xfrm>
          <a:off x="0" y="4995534"/>
          <a:ext cx="5572085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676E34E-B2C3-D142-861D-563B28522A9A}">
      <dsp:nvSpPr>
        <dsp:cNvPr id="0" name=""/>
        <dsp:cNvSpPr/>
      </dsp:nvSpPr>
      <dsp:spPr>
        <a:xfrm>
          <a:off x="0" y="4995534"/>
          <a:ext cx="5572085" cy="1248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Training</a:t>
          </a:r>
        </a:p>
      </dsp:txBody>
      <dsp:txXfrm>
        <a:off x="0" y="4995534"/>
        <a:ext cx="5572085" cy="1248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68E46-CD45-9683-2A36-26A20E26A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063933-BF6E-9984-9CAF-2CCF65123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846D-EC34-6A04-CBB4-8D45303AF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4BD8-C0A9-BF43-B004-7E0468FC236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579EE-FE21-986E-FBFC-820965B3A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0BA6E-E5DE-E53B-8C58-88FE776A9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CB9E-F864-7A47-8637-08ADD3BB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28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8530C-4616-C7B6-7249-B98637173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C783B-6BE6-9F15-ABEF-4A2F73382F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4A6D0-2A34-86D0-AC1C-8FEE78BB7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4BD8-C0A9-BF43-B004-7E0468FC236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70CE1-402A-EA4F-BBE8-933541DD5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1B8CA-E4B9-1B33-AC1D-E1EB7BD4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CB9E-F864-7A47-8637-08ADD3BB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4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3E5F74-EDEE-4FA4-810B-C4E082991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2975F0-2EF4-C42E-F999-09CF206C4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56736-271D-D8C6-C1D5-C7AB5A295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4BD8-C0A9-BF43-B004-7E0468FC236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9300-3E97-12C0-69E1-22C182505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3D943-CB57-A382-2AF4-C12DE6C98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CB9E-F864-7A47-8637-08ADD3BB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2429F-D55F-0E22-79D2-D80B7D734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E6E4B-C6CA-9520-6D42-4428F9E85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44E032-419A-677E-B3E0-66468C9AF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4BD8-C0A9-BF43-B004-7E0468FC236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33150-98AE-7BCE-1766-28ECD5A1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A308C-7803-9548-DE88-C0DEAB57C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CB9E-F864-7A47-8637-08ADD3BB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4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C9FB2-D336-6814-DDBE-F1A28873D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CF2B4-B1C8-31DE-77B0-C1E5706BF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8199D-93C7-0DF5-CED6-603F5592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4BD8-C0A9-BF43-B004-7E0468FC236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3B176-B3EB-C442-EDC6-2D2C280E2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914D6-623A-31D5-D5A5-4C56063E6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CB9E-F864-7A47-8637-08ADD3BB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1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B44A-BDB6-8DC8-3213-F01A4470B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3EAF4-F40F-C4F8-D124-6370A46596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894F2-0CC1-0FD8-B20C-F3CF4710B1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BEF07-1457-5CA9-DBC2-C073B33B2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4BD8-C0A9-BF43-B004-7E0468FC236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B39DF-2FFB-5760-A034-38C513A90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9337B-FF7A-F781-8193-2A2ECD600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CB9E-F864-7A47-8637-08ADD3BB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0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59717-2BBC-B665-111F-29D41F865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6A0D8-5E48-5EC6-337F-81A6E2587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42819-46D0-874D-2FE0-7F9BE5E3C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19CB52-0B1A-7EC6-E294-9A45D9AABA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5817BA-5D1C-9D3D-5E12-32131800D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5A2366-9F08-6AFA-5B3F-1FA7D7B39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4BD8-C0A9-BF43-B004-7E0468FC236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18013B-4D74-40AD-51B0-6A3255365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F2BD5A-C494-FC51-D870-7F63D4C22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CB9E-F864-7A47-8637-08ADD3BB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06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B9FF-7BDD-95B5-CFA6-1ABF37B5B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3E015F-2B4C-25E8-01C0-79663C5BD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4BD8-C0A9-BF43-B004-7E0468FC236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5CACE1-1FD6-729C-995A-582FCFEF9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84A1D-C783-766F-842A-7B8F3DD09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CB9E-F864-7A47-8637-08ADD3BB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6DEB8-28FE-FB21-FDED-BC746A1BA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4BD8-C0A9-BF43-B004-7E0468FC236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9C719B-2649-ED0C-FEB9-3AD5C69EC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9F0BD-9F79-20F1-C83C-FCD1D20C5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CB9E-F864-7A47-8637-08ADD3BB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60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5B7AC-E3DA-A156-5CCF-9D3FD43C5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D7C15-B04F-F630-B8AD-0B490B93D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486007-A4EF-7158-E94A-BA364E6AD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960EF8-6620-5DE6-627C-3BC699996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4BD8-C0A9-BF43-B004-7E0468FC236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6ACC4-FF8C-C369-86D9-ED0D7CAD7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A23A2-1C06-9FB0-EA70-D6E5EEFE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CB9E-F864-7A47-8637-08ADD3BB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73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10994-284D-1C90-8AB2-7358F3715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43DF3F-71E2-0DEE-A77C-DC22385CEC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ED34EF-039E-3B64-B4C0-9DF2C67BE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1D2AA-A942-D97B-58C9-BE8B960AE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74BD8-C0A9-BF43-B004-7E0468FC236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33371-AA48-9177-67DD-137D668E8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6C06B-35E5-7073-A020-1F971D797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CB9E-F864-7A47-8637-08ADD3BB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5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DB5CD4-B785-068D-66A4-A5EF9EA8C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5E5AE-8250-A27D-7E12-575372CB5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899B8-9196-987E-FC7D-C775E9F545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74BD8-C0A9-BF43-B004-7E0468FC2366}" type="datetimeFigureOut">
              <a:rPr lang="en-US" smtClean="0"/>
              <a:t>10/28/22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245DD-C600-C6D6-1E1B-183A37E5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D3538-77A8-A065-1F61-86D1744BE5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1CB9E-F864-7A47-8637-08ADD3BBD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5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deathtogutenberg/6784165118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nd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xpixel.net/Success-Learn-Coaching-Skills-Training-Team-Hands-4864038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leadershipfreak.wordpress.com/2012/05/16/how-to-face-the-challenges-of-leadership/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14A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614A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9D29C41-4718-EC69-E519-C2620619B6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3971663"/>
            <a:ext cx="9966960" cy="1560320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614A52"/>
                </a:solidFill>
              </a:rPr>
              <a:t>Opportunities &amp; Challenges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1FCD15-8D48-B8C6-6B25-35C25CC302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799489"/>
            <a:ext cx="8767860" cy="44082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614A52"/>
                </a:solidFill>
              </a:rPr>
              <a:t>Remixing and Revising History Textbooks</a:t>
            </a:r>
          </a:p>
        </p:txBody>
      </p:sp>
      <p:pic>
        <p:nvPicPr>
          <p:cNvPr id="5" name="Picture 4" descr="A picture containing text, wooden&#10;&#10;Description automatically generated">
            <a:extLst>
              <a:ext uri="{FF2B5EF4-FFF2-40B4-BE49-F238E27FC236}">
                <a16:creationId xmlns:a16="http://schemas.microsoft.com/office/drawing/2014/main" id="{1E265CCD-C31F-7538-5870-15E0FA5B1BB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4902" r="1" b="32217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8B8C6C-C867-F2F4-BAC5-C9663AEADB9C}"/>
              </a:ext>
            </a:extLst>
          </p:cNvPr>
          <p:cNvSpPr txBox="1"/>
          <p:nvPr/>
        </p:nvSpPr>
        <p:spPr>
          <a:xfrm>
            <a:off x="9488833" y="3820761"/>
            <a:ext cx="2459327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flickr.com/photos/deathtogutenberg/6784165118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964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9190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4EF741-1C0A-65CB-D23A-7C0C4FB20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5007" y="4786029"/>
            <a:ext cx="2733107" cy="90950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Panelists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picture containing text, person, person&#10;&#10;Description automatically generated">
            <a:extLst>
              <a:ext uri="{FF2B5EF4-FFF2-40B4-BE49-F238E27FC236}">
                <a16:creationId xmlns:a16="http://schemas.microsoft.com/office/drawing/2014/main" id="{FC10DE47-D4BE-3D99-B033-9815E09879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8718" r="23641" b="-1"/>
          <a:stretch/>
        </p:blipFill>
        <p:spPr>
          <a:xfrm>
            <a:off x="6096000" y="765952"/>
            <a:ext cx="5459470" cy="53270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A1B282D-5EB7-7E22-12C8-7EEC97CE9CD4}"/>
              </a:ext>
            </a:extLst>
          </p:cNvPr>
          <p:cNvSpPr txBox="1"/>
          <p:nvPr/>
        </p:nvSpPr>
        <p:spPr>
          <a:xfrm>
            <a:off x="116114" y="294219"/>
            <a:ext cx="5352434" cy="33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Michele Brewster        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Mira Costa College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Dolores Davison            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Foothill College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Matthew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Hacholski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Fullerton College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August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Samie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Ohlone College</a:t>
            </a: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Lindsay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Weiler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Mount San Jacinto College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Anu Mande                     </a:t>
            </a:r>
            <a:r>
              <a:rPr lang="en-US" sz="20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Fullerton College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91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6CFD81-67F4-9B8A-92EF-D2BDEE3D3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Fantastic Opportunity!</a:t>
            </a:r>
            <a:b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6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17551F6-F79E-B13B-7C56-F25869CDD1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04686" y="643466"/>
            <a:ext cx="3925960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699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yellow sign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E0F5F845-A6C5-54BE-63CA-98690C2A50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9957" r="41436" b="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4200269-9A6A-DAB0-CFCA-71046AB3B5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761606"/>
              </p:ext>
            </p:extLst>
          </p:nvPr>
        </p:nvGraphicFramePr>
        <p:xfrm>
          <a:off x="6300366" y="412955"/>
          <a:ext cx="5572085" cy="6244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64458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59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Opportunities &amp; Challenges </vt:lpstr>
      <vt:lpstr>Panelists</vt:lpstr>
      <vt:lpstr>Fantastic Opportunity!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Opportunities &amp; Challenges </dc:title>
  <dc:creator>Anupama Mande</dc:creator>
  <cp:lastModifiedBy>Anupama Mande</cp:lastModifiedBy>
  <cp:revision>9</cp:revision>
  <dcterms:created xsi:type="dcterms:W3CDTF">2022-10-26T17:54:54Z</dcterms:created>
  <dcterms:modified xsi:type="dcterms:W3CDTF">2022-10-28T17:13:16Z</dcterms:modified>
</cp:coreProperties>
</file>