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5"/>
    <p:restoredTop sz="94597"/>
  </p:normalViewPr>
  <p:slideViewPr>
    <p:cSldViewPr snapToGrid="0">
      <p:cViewPr varScale="1">
        <p:scale>
          <a:sx n="101" d="100"/>
          <a:sy n="101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2EDCD-C3FC-4E20-8131-33B889F65A6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AEC0AF-4AD0-4D67-8B1B-F6149861C038}">
      <dgm:prSet/>
      <dgm:spPr/>
      <dgm:t>
        <a:bodyPr/>
        <a:lstStyle/>
        <a:p>
          <a:r>
            <a:rPr lang="en-US"/>
            <a:t>Michele Brewster, Miracosta College</a:t>
          </a:r>
        </a:p>
      </dgm:t>
    </dgm:pt>
    <dgm:pt modelId="{8585D3FC-8AD6-4612-929A-1D9F0F084A24}" type="parTrans" cxnId="{C5C23231-D92E-4469-8C78-C84840359571}">
      <dgm:prSet/>
      <dgm:spPr/>
      <dgm:t>
        <a:bodyPr/>
        <a:lstStyle/>
        <a:p>
          <a:endParaRPr lang="en-US"/>
        </a:p>
      </dgm:t>
    </dgm:pt>
    <dgm:pt modelId="{DEA08D11-25F0-4B2E-AF4B-156C693D895B}" type="sibTrans" cxnId="{C5C23231-D92E-4469-8C78-C84840359571}">
      <dgm:prSet/>
      <dgm:spPr/>
      <dgm:t>
        <a:bodyPr/>
        <a:lstStyle/>
        <a:p>
          <a:endParaRPr lang="en-US"/>
        </a:p>
      </dgm:t>
    </dgm:pt>
    <dgm:pt modelId="{25AD4B49-692E-48BA-BA3C-4A66F29DB974}">
      <dgm:prSet/>
      <dgm:spPr/>
      <dgm:t>
        <a:bodyPr/>
        <a:lstStyle/>
        <a:p>
          <a:r>
            <a:rPr lang="en-US"/>
            <a:t>Noah Stepro, Antelope Valley College</a:t>
          </a:r>
        </a:p>
      </dgm:t>
    </dgm:pt>
    <dgm:pt modelId="{3B661B62-F8FA-4FA6-850F-110BF8B11BF1}" type="parTrans" cxnId="{F6DA8E81-0D12-488A-B4CD-07BC79A48EF1}">
      <dgm:prSet/>
      <dgm:spPr/>
      <dgm:t>
        <a:bodyPr/>
        <a:lstStyle/>
        <a:p>
          <a:endParaRPr lang="en-US"/>
        </a:p>
      </dgm:t>
    </dgm:pt>
    <dgm:pt modelId="{CBF55120-A00F-4690-A93F-2C721D7CF43B}" type="sibTrans" cxnId="{F6DA8E81-0D12-488A-B4CD-07BC79A48EF1}">
      <dgm:prSet/>
      <dgm:spPr/>
      <dgm:t>
        <a:bodyPr/>
        <a:lstStyle/>
        <a:p>
          <a:endParaRPr lang="en-US"/>
        </a:p>
      </dgm:t>
    </dgm:pt>
    <dgm:pt modelId="{8D967994-DBF2-47EF-9D17-69EF0FACF14D}">
      <dgm:prSet/>
      <dgm:spPr/>
      <dgm:t>
        <a:bodyPr/>
        <a:lstStyle/>
        <a:p>
          <a:r>
            <a:rPr lang="en-US"/>
            <a:t>Lindsay Weiler-Leon, Mount San Jacinto College</a:t>
          </a:r>
        </a:p>
      </dgm:t>
    </dgm:pt>
    <dgm:pt modelId="{CBDD43BE-C344-4D79-8C35-ABE7307EA6B0}" type="parTrans" cxnId="{BD05A2DE-E54A-46C9-92DA-224ECDBA5C48}">
      <dgm:prSet/>
      <dgm:spPr/>
      <dgm:t>
        <a:bodyPr/>
        <a:lstStyle/>
        <a:p>
          <a:endParaRPr lang="en-US"/>
        </a:p>
      </dgm:t>
    </dgm:pt>
    <dgm:pt modelId="{93D73A0B-89EE-495B-AFDF-33BD7924BD06}" type="sibTrans" cxnId="{BD05A2DE-E54A-46C9-92DA-224ECDBA5C48}">
      <dgm:prSet/>
      <dgm:spPr/>
      <dgm:t>
        <a:bodyPr/>
        <a:lstStyle/>
        <a:p>
          <a:endParaRPr lang="en-US"/>
        </a:p>
      </dgm:t>
    </dgm:pt>
    <dgm:pt modelId="{9B2CC46B-6416-4BD3-B814-B3261C800A6E}">
      <dgm:prSet/>
      <dgm:spPr/>
      <dgm:t>
        <a:bodyPr/>
        <a:lstStyle/>
        <a:p>
          <a:r>
            <a:rPr lang="en-US" dirty="0"/>
            <a:t>Dolores Davison, Foothill College</a:t>
          </a:r>
        </a:p>
      </dgm:t>
    </dgm:pt>
    <dgm:pt modelId="{F95942AF-7560-4276-97F7-0DA8519CA38E}" type="parTrans" cxnId="{85ADE581-7C60-48DB-A44A-5C50958D7030}">
      <dgm:prSet/>
      <dgm:spPr/>
      <dgm:t>
        <a:bodyPr/>
        <a:lstStyle/>
        <a:p>
          <a:endParaRPr lang="en-US"/>
        </a:p>
      </dgm:t>
    </dgm:pt>
    <dgm:pt modelId="{FC652B8D-85E8-42A0-9611-A29D63D22601}" type="sibTrans" cxnId="{85ADE581-7C60-48DB-A44A-5C50958D7030}">
      <dgm:prSet/>
      <dgm:spPr/>
      <dgm:t>
        <a:bodyPr/>
        <a:lstStyle/>
        <a:p>
          <a:endParaRPr lang="en-US"/>
        </a:p>
      </dgm:t>
    </dgm:pt>
    <dgm:pt modelId="{5C6FD83F-0BED-1744-9870-6078643FBE42}">
      <dgm:prSet/>
      <dgm:spPr/>
      <dgm:t>
        <a:bodyPr/>
        <a:lstStyle/>
        <a:p>
          <a:r>
            <a:rPr lang="en-US" dirty="0"/>
            <a:t>Anu Mande, Fullerton College</a:t>
          </a:r>
        </a:p>
      </dgm:t>
    </dgm:pt>
    <dgm:pt modelId="{A4EBAE99-7E9B-9A4D-A934-A0968BF17EC7}" type="parTrans" cxnId="{43844E20-8F1B-D549-845E-7824584A75E3}">
      <dgm:prSet/>
      <dgm:spPr/>
    </dgm:pt>
    <dgm:pt modelId="{22C65720-234E-AC47-8F8F-11A92EB7A549}" type="sibTrans" cxnId="{43844E20-8F1B-D549-845E-7824584A75E3}">
      <dgm:prSet/>
      <dgm:spPr/>
    </dgm:pt>
    <dgm:pt modelId="{B784C991-A493-9342-B86C-96F7AC10525E}" type="pres">
      <dgm:prSet presAssocID="{A322EDCD-C3FC-4E20-8131-33B889F65A64}" presName="linear" presStyleCnt="0">
        <dgm:presLayoutVars>
          <dgm:animLvl val="lvl"/>
          <dgm:resizeHandles val="exact"/>
        </dgm:presLayoutVars>
      </dgm:prSet>
      <dgm:spPr/>
    </dgm:pt>
    <dgm:pt modelId="{5F1D0ABB-A87F-9D42-86AF-7BB57CD9643D}" type="pres">
      <dgm:prSet presAssocID="{B8AEC0AF-4AD0-4D67-8B1B-F6149861C03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B295C81-59BD-1643-B6FB-8DE10B105B4D}" type="pres">
      <dgm:prSet presAssocID="{DEA08D11-25F0-4B2E-AF4B-156C693D895B}" presName="spacer" presStyleCnt="0"/>
      <dgm:spPr/>
    </dgm:pt>
    <dgm:pt modelId="{C9604674-98DA-C640-97CD-04CA7F7793CC}" type="pres">
      <dgm:prSet presAssocID="{25AD4B49-692E-48BA-BA3C-4A66F29DB97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6533202-54B4-B046-9506-D7760DEC6B1B}" type="pres">
      <dgm:prSet presAssocID="{CBF55120-A00F-4690-A93F-2C721D7CF43B}" presName="spacer" presStyleCnt="0"/>
      <dgm:spPr/>
    </dgm:pt>
    <dgm:pt modelId="{A2AB47F5-2A4D-7B49-BB70-549C494E91C1}" type="pres">
      <dgm:prSet presAssocID="{8D967994-DBF2-47EF-9D17-69EF0FACF14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E499825-BA00-C64F-8AB0-880D18E2A77D}" type="pres">
      <dgm:prSet presAssocID="{93D73A0B-89EE-495B-AFDF-33BD7924BD06}" presName="spacer" presStyleCnt="0"/>
      <dgm:spPr/>
    </dgm:pt>
    <dgm:pt modelId="{8B2BED76-BFB8-EE4B-BABF-E774492591F4}" type="pres">
      <dgm:prSet presAssocID="{9B2CC46B-6416-4BD3-B814-B3261C800A6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443C52A-392C-CA4C-81EB-2543BD19A075}" type="pres">
      <dgm:prSet presAssocID="{FC652B8D-85E8-42A0-9611-A29D63D22601}" presName="spacer" presStyleCnt="0"/>
      <dgm:spPr/>
    </dgm:pt>
    <dgm:pt modelId="{A32852E4-0B06-A343-AED0-808802A54967}" type="pres">
      <dgm:prSet presAssocID="{5C6FD83F-0BED-1744-9870-6078643FBE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3844E20-8F1B-D549-845E-7824584A75E3}" srcId="{A322EDCD-C3FC-4E20-8131-33B889F65A64}" destId="{5C6FD83F-0BED-1744-9870-6078643FBE42}" srcOrd="4" destOrd="0" parTransId="{A4EBAE99-7E9B-9A4D-A934-A0968BF17EC7}" sibTransId="{22C65720-234E-AC47-8F8F-11A92EB7A549}"/>
    <dgm:cxn modelId="{C5C23231-D92E-4469-8C78-C84840359571}" srcId="{A322EDCD-C3FC-4E20-8131-33B889F65A64}" destId="{B8AEC0AF-4AD0-4D67-8B1B-F6149861C038}" srcOrd="0" destOrd="0" parTransId="{8585D3FC-8AD6-4612-929A-1D9F0F084A24}" sibTransId="{DEA08D11-25F0-4B2E-AF4B-156C693D895B}"/>
    <dgm:cxn modelId="{598BF03D-D4D8-2541-BB1D-522C13FA6A0B}" type="presOf" srcId="{25AD4B49-692E-48BA-BA3C-4A66F29DB974}" destId="{C9604674-98DA-C640-97CD-04CA7F7793CC}" srcOrd="0" destOrd="0" presId="urn:microsoft.com/office/officeart/2005/8/layout/vList2"/>
    <dgm:cxn modelId="{2BC33A49-CA12-634C-A2CE-FD726862A7B1}" type="presOf" srcId="{8D967994-DBF2-47EF-9D17-69EF0FACF14D}" destId="{A2AB47F5-2A4D-7B49-BB70-549C494E91C1}" srcOrd="0" destOrd="0" presId="urn:microsoft.com/office/officeart/2005/8/layout/vList2"/>
    <dgm:cxn modelId="{BDE48669-920F-2B49-919A-AE3120F4A0A1}" type="presOf" srcId="{A322EDCD-C3FC-4E20-8131-33B889F65A64}" destId="{B784C991-A493-9342-B86C-96F7AC10525E}" srcOrd="0" destOrd="0" presId="urn:microsoft.com/office/officeart/2005/8/layout/vList2"/>
    <dgm:cxn modelId="{F6DA8E81-0D12-488A-B4CD-07BC79A48EF1}" srcId="{A322EDCD-C3FC-4E20-8131-33B889F65A64}" destId="{25AD4B49-692E-48BA-BA3C-4A66F29DB974}" srcOrd="1" destOrd="0" parTransId="{3B661B62-F8FA-4FA6-850F-110BF8B11BF1}" sibTransId="{CBF55120-A00F-4690-A93F-2C721D7CF43B}"/>
    <dgm:cxn modelId="{85ADE581-7C60-48DB-A44A-5C50958D7030}" srcId="{A322EDCD-C3FC-4E20-8131-33B889F65A64}" destId="{9B2CC46B-6416-4BD3-B814-B3261C800A6E}" srcOrd="3" destOrd="0" parTransId="{F95942AF-7560-4276-97F7-0DA8519CA38E}" sibTransId="{FC652B8D-85E8-42A0-9611-A29D63D22601}"/>
    <dgm:cxn modelId="{B56ECFC5-7D88-4D4C-898F-16C7413B4CF3}" type="presOf" srcId="{9B2CC46B-6416-4BD3-B814-B3261C800A6E}" destId="{8B2BED76-BFB8-EE4B-BABF-E774492591F4}" srcOrd="0" destOrd="0" presId="urn:microsoft.com/office/officeart/2005/8/layout/vList2"/>
    <dgm:cxn modelId="{BD05A2DE-E54A-46C9-92DA-224ECDBA5C48}" srcId="{A322EDCD-C3FC-4E20-8131-33B889F65A64}" destId="{8D967994-DBF2-47EF-9D17-69EF0FACF14D}" srcOrd="2" destOrd="0" parTransId="{CBDD43BE-C344-4D79-8C35-ABE7307EA6B0}" sibTransId="{93D73A0B-89EE-495B-AFDF-33BD7924BD06}"/>
    <dgm:cxn modelId="{CEB1C6F0-2663-3146-B519-BC49AB5BA6DE}" type="presOf" srcId="{5C6FD83F-0BED-1744-9870-6078643FBE42}" destId="{A32852E4-0B06-A343-AED0-808802A54967}" srcOrd="0" destOrd="0" presId="urn:microsoft.com/office/officeart/2005/8/layout/vList2"/>
    <dgm:cxn modelId="{CE03A8F4-12E6-ED48-845A-077FF46A7EE5}" type="presOf" srcId="{B8AEC0AF-4AD0-4D67-8B1B-F6149861C038}" destId="{5F1D0ABB-A87F-9D42-86AF-7BB57CD9643D}" srcOrd="0" destOrd="0" presId="urn:microsoft.com/office/officeart/2005/8/layout/vList2"/>
    <dgm:cxn modelId="{A39EA774-D0ED-8A4C-B581-EAE671494375}" type="presParOf" srcId="{B784C991-A493-9342-B86C-96F7AC10525E}" destId="{5F1D0ABB-A87F-9D42-86AF-7BB57CD9643D}" srcOrd="0" destOrd="0" presId="urn:microsoft.com/office/officeart/2005/8/layout/vList2"/>
    <dgm:cxn modelId="{2CB0EF60-ED9E-5F4F-9A47-EE5C12AAA28C}" type="presParOf" srcId="{B784C991-A493-9342-B86C-96F7AC10525E}" destId="{8B295C81-59BD-1643-B6FB-8DE10B105B4D}" srcOrd="1" destOrd="0" presId="urn:microsoft.com/office/officeart/2005/8/layout/vList2"/>
    <dgm:cxn modelId="{1F4068C8-0609-B748-8CDF-9F7ABFE45843}" type="presParOf" srcId="{B784C991-A493-9342-B86C-96F7AC10525E}" destId="{C9604674-98DA-C640-97CD-04CA7F7793CC}" srcOrd="2" destOrd="0" presId="urn:microsoft.com/office/officeart/2005/8/layout/vList2"/>
    <dgm:cxn modelId="{9441BCB4-9FFA-8542-AF4F-5D9D0133F51E}" type="presParOf" srcId="{B784C991-A493-9342-B86C-96F7AC10525E}" destId="{F6533202-54B4-B046-9506-D7760DEC6B1B}" srcOrd="3" destOrd="0" presId="urn:microsoft.com/office/officeart/2005/8/layout/vList2"/>
    <dgm:cxn modelId="{C8767D77-990E-0746-901F-E4470E701FA0}" type="presParOf" srcId="{B784C991-A493-9342-B86C-96F7AC10525E}" destId="{A2AB47F5-2A4D-7B49-BB70-549C494E91C1}" srcOrd="4" destOrd="0" presId="urn:microsoft.com/office/officeart/2005/8/layout/vList2"/>
    <dgm:cxn modelId="{23CFF890-0D4E-8945-84E6-382996A720A8}" type="presParOf" srcId="{B784C991-A493-9342-B86C-96F7AC10525E}" destId="{3E499825-BA00-C64F-8AB0-880D18E2A77D}" srcOrd="5" destOrd="0" presId="urn:microsoft.com/office/officeart/2005/8/layout/vList2"/>
    <dgm:cxn modelId="{27400EE8-B8E4-3844-869D-414744B7FE5E}" type="presParOf" srcId="{B784C991-A493-9342-B86C-96F7AC10525E}" destId="{8B2BED76-BFB8-EE4B-BABF-E774492591F4}" srcOrd="6" destOrd="0" presId="urn:microsoft.com/office/officeart/2005/8/layout/vList2"/>
    <dgm:cxn modelId="{782550C5-DC96-2C4C-84D1-71DE2CBF373A}" type="presParOf" srcId="{B784C991-A493-9342-B86C-96F7AC10525E}" destId="{0443C52A-392C-CA4C-81EB-2543BD19A075}" srcOrd="7" destOrd="0" presId="urn:microsoft.com/office/officeart/2005/8/layout/vList2"/>
    <dgm:cxn modelId="{D8BFC49E-16F8-6D4B-A047-DE8AA234E109}" type="presParOf" srcId="{B784C991-A493-9342-B86C-96F7AC10525E}" destId="{A32852E4-0B06-A343-AED0-808802A5496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6BDA1-3C2A-4594-AB56-7C8F5F68EA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8FFBC9-129C-414C-B0A7-9E8F33C1EDD3}">
      <dgm:prSet/>
      <dgm:spPr/>
      <dgm:t>
        <a:bodyPr/>
        <a:lstStyle/>
        <a:p>
          <a:r>
            <a:rPr lang="en-US" dirty="0"/>
            <a:t>How to identify “fake sources”?</a:t>
          </a:r>
        </a:p>
      </dgm:t>
    </dgm:pt>
    <dgm:pt modelId="{1416A59B-427D-47DD-8760-0976DD7D92DE}" type="parTrans" cxnId="{B0D93CEE-C814-491A-8F00-C084C67E44DF}">
      <dgm:prSet/>
      <dgm:spPr/>
      <dgm:t>
        <a:bodyPr/>
        <a:lstStyle/>
        <a:p>
          <a:endParaRPr lang="en-US"/>
        </a:p>
      </dgm:t>
    </dgm:pt>
    <dgm:pt modelId="{405D750B-AFDA-4D9F-9512-EFB4ADE705ED}" type="sibTrans" cxnId="{B0D93CEE-C814-491A-8F00-C084C67E44DF}">
      <dgm:prSet/>
      <dgm:spPr/>
      <dgm:t>
        <a:bodyPr/>
        <a:lstStyle/>
        <a:p>
          <a:endParaRPr lang="en-US"/>
        </a:p>
      </dgm:t>
    </dgm:pt>
    <dgm:pt modelId="{FAA53F89-FA11-430E-AA17-765B0EBD2579}">
      <dgm:prSet/>
      <dgm:spPr/>
      <dgm:t>
        <a:bodyPr/>
        <a:lstStyle/>
        <a:p>
          <a:endParaRPr lang="en-US" dirty="0"/>
        </a:p>
      </dgm:t>
    </dgm:pt>
    <dgm:pt modelId="{A3A1C341-27B5-4C82-A7EA-BC7FC4AD28E9}" type="parTrans" cxnId="{BE4548C9-1D64-4572-90EB-1A6627D69025}">
      <dgm:prSet/>
      <dgm:spPr/>
      <dgm:t>
        <a:bodyPr/>
        <a:lstStyle/>
        <a:p>
          <a:endParaRPr lang="en-US"/>
        </a:p>
      </dgm:t>
    </dgm:pt>
    <dgm:pt modelId="{C64C40E6-753A-41D2-93AF-6E557E96E887}" type="sibTrans" cxnId="{BE4548C9-1D64-4572-90EB-1A6627D69025}">
      <dgm:prSet/>
      <dgm:spPr/>
      <dgm:t>
        <a:bodyPr/>
        <a:lstStyle/>
        <a:p>
          <a:endParaRPr lang="en-US"/>
        </a:p>
      </dgm:t>
    </dgm:pt>
    <dgm:pt modelId="{B3F0DAD2-CFFD-4316-8ABD-2D9CEBAE1069}">
      <dgm:prSet/>
      <dgm:spPr/>
      <dgm:t>
        <a:bodyPr/>
        <a:lstStyle/>
        <a:p>
          <a:r>
            <a:rPr lang="en-US" dirty="0"/>
            <a:t>Should we incorporate AI in OER?</a:t>
          </a:r>
        </a:p>
      </dgm:t>
    </dgm:pt>
    <dgm:pt modelId="{70BB7EC6-9F85-469F-9881-7C09F37B245F}" type="parTrans" cxnId="{D0BFDDA8-3CA4-4981-8F9E-591F5F23CBD9}">
      <dgm:prSet/>
      <dgm:spPr/>
      <dgm:t>
        <a:bodyPr/>
        <a:lstStyle/>
        <a:p>
          <a:endParaRPr lang="en-US"/>
        </a:p>
      </dgm:t>
    </dgm:pt>
    <dgm:pt modelId="{E637A6BE-A630-4234-BA80-B9AE3288AADF}" type="sibTrans" cxnId="{D0BFDDA8-3CA4-4981-8F9E-591F5F23CBD9}">
      <dgm:prSet/>
      <dgm:spPr/>
      <dgm:t>
        <a:bodyPr/>
        <a:lstStyle/>
        <a:p>
          <a:endParaRPr lang="en-US"/>
        </a:p>
      </dgm:t>
    </dgm:pt>
    <dgm:pt modelId="{AAE2147F-493E-4012-8C94-A19F9777A63C}">
      <dgm:prSet/>
      <dgm:spPr/>
      <dgm:t>
        <a:bodyPr/>
        <a:lstStyle/>
        <a:p>
          <a:r>
            <a:rPr lang="en-US" dirty="0"/>
            <a:t>How to teach with OER?</a:t>
          </a:r>
        </a:p>
      </dgm:t>
    </dgm:pt>
    <dgm:pt modelId="{9FC6F650-C356-4729-B683-4BC6849E9E6A}" type="parTrans" cxnId="{821D9934-DDFE-47C9-B0B6-A37F641E0E61}">
      <dgm:prSet/>
      <dgm:spPr/>
      <dgm:t>
        <a:bodyPr/>
        <a:lstStyle/>
        <a:p>
          <a:endParaRPr lang="en-US"/>
        </a:p>
      </dgm:t>
    </dgm:pt>
    <dgm:pt modelId="{5C404306-902F-4D75-AC11-E4EBAF264B7B}" type="sibTrans" cxnId="{821D9934-DDFE-47C9-B0B6-A37F641E0E61}">
      <dgm:prSet/>
      <dgm:spPr/>
      <dgm:t>
        <a:bodyPr/>
        <a:lstStyle/>
        <a:p>
          <a:endParaRPr lang="en-US"/>
        </a:p>
      </dgm:t>
    </dgm:pt>
    <dgm:pt modelId="{1D82D860-E319-4468-AA19-FCB99FA1BC72}">
      <dgm:prSet/>
      <dgm:spPr/>
      <dgm:t>
        <a:bodyPr/>
        <a:lstStyle/>
        <a:p>
          <a:endParaRPr lang="en-US" dirty="0"/>
        </a:p>
      </dgm:t>
    </dgm:pt>
    <dgm:pt modelId="{AC4F6FA5-B66A-47D7-AF2A-8F5C0898B057}" type="parTrans" cxnId="{5DCE96FF-A2FD-4117-8AA8-DB812DCC5134}">
      <dgm:prSet/>
      <dgm:spPr/>
      <dgm:t>
        <a:bodyPr/>
        <a:lstStyle/>
        <a:p>
          <a:endParaRPr lang="en-US"/>
        </a:p>
      </dgm:t>
    </dgm:pt>
    <dgm:pt modelId="{16485B3D-721F-4FDD-A2D1-A81945866FFC}" type="sibTrans" cxnId="{5DCE96FF-A2FD-4117-8AA8-DB812DCC5134}">
      <dgm:prSet/>
      <dgm:spPr/>
      <dgm:t>
        <a:bodyPr/>
        <a:lstStyle/>
        <a:p>
          <a:endParaRPr lang="en-US"/>
        </a:p>
      </dgm:t>
    </dgm:pt>
    <dgm:pt modelId="{16487327-88B7-7540-BA0A-97F196237773}" type="pres">
      <dgm:prSet presAssocID="{A5F6BDA1-3C2A-4594-AB56-7C8F5F68EA87}" presName="linear" presStyleCnt="0">
        <dgm:presLayoutVars>
          <dgm:animLvl val="lvl"/>
          <dgm:resizeHandles val="exact"/>
        </dgm:presLayoutVars>
      </dgm:prSet>
      <dgm:spPr/>
    </dgm:pt>
    <dgm:pt modelId="{1CD2C540-E1F7-0B4F-B4FF-A4D3F530398B}" type="pres">
      <dgm:prSet presAssocID="{E98FFBC9-129C-414C-B0A7-9E8F33C1ED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756AF1E-84E0-FD4F-AC46-9420348B2391}" type="pres">
      <dgm:prSet presAssocID="{E98FFBC9-129C-414C-B0A7-9E8F33C1EDD3}" presName="childText" presStyleLbl="revTx" presStyleIdx="0" presStyleCnt="2">
        <dgm:presLayoutVars>
          <dgm:bulletEnabled val="1"/>
        </dgm:presLayoutVars>
      </dgm:prSet>
      <dgm:spPr/>
    </dgm:pt>
    <dgm:pt modelId="{5092D49B-EE97-9141-A39A-C31C6967B8B9}" type="pres">
      <dgm:prSet presAssocID="{B3F0DAD2-CFFD-4316-8ABD-2D9CEBAE1069}" presName="parentText" presStyleLbl="node1" presStyleIdx="1" presStyleCnt="3" custLinFactY="-14980" custLinFactNeighborX="-554" custLinFactNeighborY="-100000">
        <dgm:presLayoutVars>
          <dgm:chMax val="0"/>
          <dgm:bulletEnabled val="1"/>
        </dgm:presLayoutVars>
      </dgm:prSet>
      <dgm:spPr/>
    </dgm:pt>
    <dgm:pt modelId="{7598E891-AB86-AB43-9D3F-A25E7B3E6AAC}" type="pres">
      <dgm:prSet presAssocID="{E637A6BE-A630-4234-BA80-B9AE3288AADF}" presName="spacer" presStyleCnt="0"/>
      <dgm:spPr/>
    </dgm:pt>
    <dgm:pt modelId="{2275EEEF-BE94-4B46-A5B7-71D9F142378D}" type="pres">
      <dgm:prSet presAssocID="{AAE2147F-493E-4012-8C94-A19F9777A63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758D09B-33F5-9F4C-A467-C8E4D41A39E6}" type="pres">
      <dgm:prSet presAssocID="{AAE2147F-493E-4012-8C94-A19F9777A63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EE3990F-CB27-5540-8F8D-0CF77D319FDF}" type="presOf" srcId="{1D82D860-E319-4468-AA19-FCB99FA1BC72}" destId="{4758D09B-33F5-9F4C-A467-C8E4D41A39E6}" srcOrd="0" destOrd="0" presId="urn:microsoft.com/office/officeart/2005/8/layout/vList2"/>
    <dgm:cxn modelId="{01D4B52F-B13C-1141-9EEC-C5BBC9496466}" type="presOf" srcId="{FAA53F89-FA11-430E-AA17-765B0EBD2579}" destId="{E756AF1E-84E0-FD4F-AC46-9420348B2391}" srcOrd="0" destOrd="0" presId="urn:microsoft.com/office/officeart/2005/8/layout/vList2"/>
    <dgm:cxn modelId="{821D9934-DDFE-47C9-B0B6-A37F641E0E61}" srcId="{A5F6BDA1-3C2A-4594-AB56-7C8F5F68EA87}" destId="{AAE2147F-493E-4012-8C94-A19F9777A63C}" srcOrd="2" destOrd="0" parTransId="{9FC6F650-C356-4729-B683-4BC6849E9E6A}" sibTransId="{5C404306-902F-4D75-AC11-E4EBAF264B7B}"/>
    <dgm:cxn modelId="{80FCF159-9F5A-1746-9866-491A93D18F30}" type="presOf" srcId="{E98FFBC9-129C-414C-B0A7-9E8F33C1EDD3}" destId="{1CD2C540-E1F7-0B4F-B4FF-A4D3F530398B}" srcOrd="0" destOrd="0" presId="urn:microsoft.com/office/officeart/2005/8/layout/vList2"/>
    <dgm:cxn modelId="{9386639C-4169-EF49-A14B-1FF86579F6EE}" type="presOf" srcId="{B3F0DAD2-CFFD-4316-8ABD-2D9CEBAE1069}" destId="{5092D49B-EE97-9141-A39A-C31C6967B8B9}" srcOrd="0" destOrd="0" presId="urn:microsoft.com/office/officeart/2005/8/layout/vList2"/>
    <dgm:cxn modelId="{D0BFDDA8-3CA4-4981-8F9E-591F5F23CBD9}" srcId="{A5F6BDA1-3C2A-4594-AB56-7C8F5F68EA87}" destId="{B3F0DAD2-CFFD-4316-8ABD-2D9CEBAE1069}" srcOrd="1" destOrd="0" parTransId="{70BB7EC6-9F85-469F-9881-7C09F37B245F}" sibTransId="{E637A6BE-A630-4234-BA80-B9AE3288AADF}"/>
    <dgm:cxn modelId="{6FF88BAD-7EB2-3147-95C8-7097C38D3E30}" type="presOf" srcId="{AAE2147F-493E-4012-8C94-A19F9777A63C}" destId="{2275EEEF-BE94-4B46-A5B7-71D9F142378D}" srcOrd="0" destOrd="0" presId="urn:microsoft.com/office/officeart/2005/8/layout/vList2"/>
    <dgm:cxn modelId="{BE4548C9-1D64-4572-90EB-1A6627D69025}" srcId="{E98FFBC9-129C-414C-B0A7-9E8F33C1EDD3}" destId="{FAA53F89-FA11-430E-AA17-765B0EBD2579}" srcOrd="0" destOrd="0" parTransId="{A3A1C341-27B5-4C82-A7EA-BC7FC4AD28E9}" sibTransId="{C64C40E6-753A-41D2-93AF-6E557E96E887}"/>
    <dgm:cxn modelId="{B0D93CEE-C814-491A-8F00-C084C67E44DF}" srcId="{A5F6BDA1-3C2A-4594-AB56-7C8F5F68EA87}" destId="{E98FFBC9-129C-414C-B0A7-9E8F33C1EDD3}" srcOrd="0" destOrd="0" parTransId="{1416A59B-427D-47DD-8760-0976DD7D92DE}" sibTransId="{405D750B-AFDA-4D9F-9512-EFB4ADE705ED}"/>
    <dgm:cxn modelId="{E2F40DF9-26B0-CB45-9891-401DC2CC55C4}" type="presOf" srcId="{A5F6BDA1-3C2A-4594-AB56-7C8F5F68EA87}" destId="{16487327-88B7-7540-BA0A-97F196237773}" srcOrd="0" destOrd="0" presId="urn:microsoft.com/office/officeart/2005/8/layout/vList2"/>
    <dgm:cxn modelId="{5DCE96FF-A2FD-4117-8AA8-DB812DCC5134}" srcId="{AAE2147F-493E-4012-8C94-A19F9777A63C}" destId="{1D82D860-E319-4468-AA19-FCB99FA1BC72}" srcOrd="0" destOrd="0" parTransId="{AC4F6FA5-B66A-47D7-AF2A-8F5C0898B057}" sibTransId="{16485B3D-721F-4FDD-A2D1-A81945866FFC}"/>
    <dgm:cxn modelId="{E10A04C8-0D39-2649-81EB-A8CE93D106F0}" type="presParOf" srcId="{16487327-88B7-7540-BA0A-97F196237773}" destId="{1CD2C540-E1F7-0B4F-B4FF-A4D3F530398B}" srcOrd="0" destOrd="0" presId="urn:microsoft.com/office/officeart/2005/8/layout/vList2"/>
    <dgm:cxn modelId="{B3C00D65-3117-8346-B9EE-5280429EF9AB}" type="presParOf" srcId="{16487327-88B7-7540-BA0A-97F196237773}" destId="{E756AF1E-84E0-FD4F-AC46-9420348B2391}" srcOrd="1" destOrd="0" presId="urn:microsoft.com/office/officeart/2005/8/layout/vList2"/>
    <dgm:cxn modelId="{F5427DE5-ECB9-2940-B772-ACE19BC38F15}" type="presParOf" srcId="{16487327-88B7-7540-BA0A-97F196237773}" destId="{5092D49B-EE97-9141-A39A-C31C6967B8B9}" srcOrd="2" destOrd="0" presId="urn:microsoft.com/office/officeart/2005/8/layout/vList2"/>
    <dgm:cxn modelId="{079708AE-0A8A-BC4C-902D-5CBC1897BADA}" type="presParOf" srcId="{16487327-88B7-7540-BA0A-97F196237773}" destId="{7598E891-AB86-AB43-9D3F-A25E7B3E6AAC}" srcOrd="3" destOrd="0" presId="urn:microsoft.com/office/officeart/2005/8/layout/vList2"/>
    <dgm:cxn modelId="{1B909AED-A6D8-614C-B8CA-FC738A360EE3}" type="presParOf" srcId="{16487327-88B7-7540-BA0A-97F196237773}" destId="{2275EEEF-BE94-4B46-A5B7-71D9F142378D}" srcOrd="4" destOrd="0" presId="urn:microsoft.com/office/officeart/2005/8/layout/vList2"/>
    <dgm:cxn modelId="{0FEFA388-6BFF-4C4B-BADF-BCD0205A9041}" type="presParOf" srcId="{16487327-88B7-7540-BA0A-97F196237773}" destId="{4758D09B-33F5-9F4C-A467-C8E4D41A39E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D0ABB-A87F-9D42-86AF-7BB57CD9643D}">
      <dsp:nvSpPr>
        <dsp:cNvPr id="0" name=""/>
        <dsp:cNvSpPr/>
      </dsp:nvSpPr>
      <dsp:spPr>
        <a:xfrm>
          <a:off x="0" y="23918"/>
          <a:ext cx="10515600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Michele Brewster, Miracosta College</a:t>
          </a:r>
        </a:p>
      </dsp:txBody>
      <dsp:txXfrm>
        <a:off x="33955" y="57873"/>
        <a:ext cx="10447690" cy="627655"/>
      </dsp:txXfrm>
    </dsp:sp>
    <dsp:sp modelId="{C9604674-98DA-C640-97CD-04CA7F7793CC}">
      <dsp:nvSpPr>
        <dsp:cNvPr id="0" name=""/>
        <dsp:cNvSpPr/>
      </dsp:nvSpPr>
      <dsp:spPr>
        <a:xfrm>
          <a:off x="0" y="803003"/>
          <a:ext cx="10515600" cy="695565"/>
        </a:xfrm>
        <a:prstGeom prst="roundRect">
          <a:avLst/>
        </a:prstGeom>
        <a:solidFill>
          <a:schemeClr val="accent5">
            <a:hueOff val="-1966973"/>
            <a:satOff val="5309"/>
            <a:lumOff val="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Noah Stepro, Antelope Valley College</a:t>
          </a:r>
        </a:p>
      </dsp:txBody>
      <dsp:txXfrm>
        <a:off x="33955" y="836958"/>
        <a:ext cx="10447690" cy="627655"/>
      </dsp:txXfrm>
    </dsp:sp>
    <dsp:sp modelId="{A2AB47F5-2A4D-7B49-BB70-549C494E91C1}">
      <dsp:nvSpPr>
        <dsp:cNvPr id="0" name=""/>
        <dsp:cNvSpPr/>
      </dsp:nvSpPr>
      <dsp:spPr>
        <a:xfrm>
          <a:off x="0" y="1582088"/>
          <a:ext cx="10515600" cy="695565"/>
        </a:xfrm>
        <a:prstGeom prst="roundRect">
          <a:avLst/>
        </a:prstGeom>
        <a:solidFill>
          <a:schemeClr val="accent5">
            <a:hueOff val="-3933945"/>
            <a:satOff val="10618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Lindsay Weiler-Leon, Mount San Jacinto College</a:t>
          </a:r>
        </a:p>
      </dsp:txBody>
      <dsp:txXfrm>
        <a:off x="33955" y="1616043"/>
        <a:ext cx="10447690" cy="627655"/>
      </dsp:txXfrm>
    </dsp:sp>
    <dsp:sp modelId="{8B2BED76-BFB8-EE4B-BABF-E774492591F4}">
      <dsp:nvSpPr>
        <dsp:cNvPr id="0" name=""/>
        <dsp:cNvSpPr/>
      </dsp:nvSpPr>
      <dsp:spPr>
        <a:xfrm>
          <a:off x="0" y="2361173"/>
          <a:ext cx="10515600" cy="695565"/>
        </a:xfrm>
        <a:prstGeom prst="roundRect">
          <a:avLst/>
        </a:prstGeom>
        <a:solidFill>
          <a:schemeClr val="accent5">
            <a:hueOff val="-5900918"/>
            <a:satOff val="15927"/>
            <a:lumOff val="19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Dolores Davison, Foothill College</a:t>
          </a:r>
        </a:p>
      </dsp:txBody>
      <dsp:txXfrm>
        <a:off x="33955" y="2395128"/>
        <a:ext cx="10447690" cy="627655"/>
      </dsp:txXfrm>
    </dsp:sp>
    <dsp:sp modelId="{A32852E4-0B06-A343-AED0-808802A54967}">
      <dsp:nvSpPr>
        <dsp:cNvPr id="0" name=""/>
        <dsp:cNvSpPr/>
      </dsp:nvSpPr>
      <dsp:spPr>
        <a:xfrm>
          <a:off x="0" y="3140258"/>
          <a:ext cx="10515600" cy="695565"/>
        </a:xfrm>
        <a:prstGeom prst="roundRect">
          <a:avLst/>
        </a:prstGeom>
        <a:solidFill>
          <a:schemeClr val="accent5">
            <a:hueOff val="-7867891"/>
            <a:satOff val="21236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Anu Mande, Fullerton College</a:t>
          </a:r>
        </a:p>
      </dsp:txBody>
      <dsp:txXfrm>
        <a:off x="33955" y="3174213"/>
        <a:ext cx="1044769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2C540-E1F7-0B4F-B4FF-A4D3F530398B}">
      <dsp:nvSpPr>
        <dsp:cNvPr id="0" name=""/>
        <dsp:cNvSpPr/>
      </dsp:nvSpPr>
      <dsp:spPr>
        <a:xfrm>
          <a:off x="0" y="66730"/>
          <a:ext cx="6735443" cy="13903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How to identify “fake sources”?</a:t>
          </a:r>
        </a:p>
      </dsp:txBody>
      <dsp:txXfrm>
        <a:off x="67873" y="134603"/>
        <a:ext cx="6599697" cy="1254634"/>
      </dsp:txXfrm>
    </dsp:sp>
    <dsp:sp modelId="{E756AF1E-84E0-FD4F-AC46-9420348B2391}">
      <dsp:nvSpPr>
        <dsp:cNvPr id="0" name=""/>
        <dsp:cNvSpPr/>
      </dsp:nvSpPr>
      <dsp:spPr>
        <a:xfrm>
          <a:off x="0" y="1457110"/>
          <a:ext cx="6735443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 dirty="0"/>
        </a:p>
      </dsp:txBody>
      <dsp:txXfrm>
        <a:off x="0" y="1457110"/>
        <a:ext cx="6735443" cy="579600"/>
      </dsp:txXfrm>
    </dsp:sp>
    <dsp:sp modelId="{5092D49B-EE97-9141-A39A-C31C6967B8B9}">
      <dsp:nvSpPr>
        <dsp:cNvPr id="0" name=""/>
        <dsp:cNvSpPr/>
      </dsp:nvSpPr>
      <dsp:spPr>
        <a:xfrm>
          <a:off x="0" y="1727631"/>
          <a:ext cx="6735443" cy="1390380"/>
        </a:xfrm>
        <a:prstGeom prst="roundRect">
          <a:avLst/>
        </a:prstGeom>
        <a:solidFill>
          <a:schemeClr val="accent2">
            <a:hueOff val="-3544877"/>
            <a:satOff val="175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Should we incorporate AI in OER?</a:t>
          </a:r>
        </a:p>
      </dsp:txBody>
      <dsp:txXfrm>
        <a:off x="67873" y="1795504"/>
        <a:ext cx="6599697" cy="1254634"/>
      </dsp:txXfrm>
    </dsp:sp>
    <dsp:sp modelId="{2275EEEF-BE94-4B46-A5B7-71D9F142378D}">
      <dsp:nvSpPr>
        <dsp:cNvPr id="0" name=""/>
        <dsp:cNvSpPr/>
      </dsp:nvSpPr>
      <dsp:spPr>
        <a:xfrm>
          <a:off x="0" y="3527891"/>
          <a:ext cx="6735443" cy="1390380"/>
        </a:xfrm>
        <a:prstGeom prst="roundRect">
          <a:avLst/>
        </a:prstGeom>
        <a:solidFill>
          <a:schemeClr val="accent2">
            <a:hueOff val="-7089753"/>
            <a:satOff val="350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How to teach with OER?</a:t>
          </a:r>
        </a:p>
      </dsp:txBody>
      <dsp:txXfrm>
        <a:off x="67873" y="3595764"/>
        <a:ext cx="6599697" cy="1254634"/>
      </dsp:txXfrm>
    </dsp:sp>
    <dsp:sp modelId="{4758D09B-33F5-9F4C-A467-C8E4D41A39E6}">
      <dsp:nvSpPr>
        <dsp:cNvPr id="0" name=""/>
        <dsp:cNvSpPr/>
      </dsp:nvSpPr>
      <dsp:spPr>
        <a:xfrm>
          <a:off x="0" y="4918271"/>
          <a:ext cx="6735443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700" kern="1200" dirty="0"/>
        </a:p>
      </dsp:txBody>
      <dsp:txXfrm>
        <a:off x="0" y="4918271"/>
        <a:ext cx="6735443" cy="5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0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74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78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7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4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1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49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25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03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6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7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9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2" descr="Colorized light photo effects">
            <a:extLst>
              <a:ext uri="{FF2B5EF4-FFF2-40B4-BE49-F238E27FC236}">
                <a16:creationId xmlns:a16="http://schemas.microsoft.com/office/drawing/2014/main" id="{71000374-6FEF-AEE3-2F50-00B8ECB165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990" b="1374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70974-3B0F-CB08-BA20-3953B2FA8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472029"/>
            <a:ext cx="5037616" cy="356250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Developing a Cohesive History Curriculum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79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!!Rectangle">
            <a:extLst>
              <a:ext uri="{FF2B5EF4-FFF2-40B4-BE49-F238E27FC236}">
                <a16:creationId xmlns:a16="http://schemas.microsoft.com/office/drawing/2014/main" id="{032D8B87-88DA-4E9C-B676-B10D70EA5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14A66-6A69-8AF9-6366-71084881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Panelists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Arc 1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DF43501-5080-D1D2-C40C-67840BD482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632337"/>
              </p:ext>
            </p:extLst>
          </p:nvPr>
        </p:nvGraphicFramePr>
        <p:xfrm>
          <a:off x="838200" y="1825625"/>
          <a:ext cx="10515600" cy="385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86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428C1-1038-B563-C33B-23EF9625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Today’s Discussion Topics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88F59BEB-1650-1B23-1220-0E64FA808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291869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78703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Calibri</vt:lpstr>
      <vt:lpstr>Tw Cen MT</vt:lpstr>
      <vt:lpstr>ShapesVTI</vt:lpstr>
      <vt:lpstr>Developing a Cohesive History Curriculum</vt:lpstr>
      <vt:lpstr>Panelists</vt:lpstr>
      <vt:lpstr>Today’s Discussion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Cohesive History Curriculum</dc:title>
  <dc:creator>Anupama Mande</dc:creator>
  <cp:lastModifiedBy>Anupama Mande</cp:lastModifiedBy>
  <cp:revision>4</cp:revision>
  <dcterms:created xsi:type="dcterms:W3CDTF">2023-04-04T16:08:58Z</dcterms:created>
  <dcterms:modified xsi:type="dcterms:W3CDTF">2023-04-04T16:35:18Z</dcterms:modified>
</cp:coreProperties>
</file>