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Raleway"/>
      <p:regular r:id="rId24"/>
      <p:bold r:id="rId25"/>
      <p:italic r:id="rId26"/>
      <p:boldItalic r:id="rId27"/>
    </p:embeddedFont>
    <p:embeddedFont>
      <p:font typeface="Raleway SemiBold"/>
      <p:regular r:id="rId28"/>
      <p:bold r:id="rId29"/>
      <p:italic r:id="rId30"/>
      <p:boldItalic r:id="rId31"/>
    </p:embeddedFont>
    <p:embeddedFont>
      <p:font typeface="Bebas Neue"/>
      <p:regular r:id="rId32"/>
    </p:embeddedFont>
    <p:embeddedFont>
      <p:font typeface="Poppins Light"/>
      <p:regular r:id="rId33"/>
      <p:bold r:id="rId34"/>
      <p:italic r:id="rId35"/>
      <p:boldItalic r:id="rId36"/>
    </p:embeddedFont>
    <p:embeddedFont>
      <p:font typeface="Poppins Medium"/>
      <p:regular r:id="rId37"/>
      <p:bold r:id="rId38"/>
      <p:italic r:id="rId39"/>
      <p:boldItalic r:id="rId40"/>
    </p:embeddedFont>
    <p:embeddedFont>
      <p:font typeface="Raleway Medium"/>
      <p:regular r:id="rId41"/>
      <p:bold r:id="rId42"/>
      <p:italic r:id="rId43"/>
      <p:boldItalic r:id="rId44"/>
    </p:embeddedFont>
    <p:embeddedFont>
      <p:font typeface="Poppins SemiBold"/>
      <p:regular r:id="rId45"/>
      <p:bold r:id="rId46"/>
      <p:italic r:id="rId47"/>
      <p:boldItalic r:id="rId48"/>
    </p:embeddedFont>
    <p:embeddedFont>
      <p:font typeface="PT Sans"/>
      <p:regular r:id="rId49"/>
      <p:bold r:id="rId50"/>
      <p:italic r:id="rId51"/>
      <p:boldItalic r:id="rId52"/>
    </p:embeddedFont>
    <p:embeddedFont>
      <p:font typeface="Source Sans Pro"/>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Medium-boldItalic.fntdata"/><Relationship Id="rId42" Type="http://schemas.openxmlformats.org/officeDocument/2006/relationships/font" Target="fonts/RalewayMedium-bold.fntdata"/><Relationship Id="rId41" Type="http://schemas.openxmlformats.org/officeDocument/2006/relationships/font" Target="fonts/RalewayMedium-regular.fntdata"/><Relationship Id="rId44" Type="http://schemas.openxmlformats.org/officeDocument/2006/relationships/font" Target="fonts/RalewayMedium-boldItalic.fntdata"/><Relationship Id="rId43" Type="http://schemas.openxmlformats.org/officeDocument/2006/relationships/font" Target="fonts/RalewayMedium-italic.fntdata"/><Relationship Id="rId46" Type="http://schemas.openxmlformats.org/officeDocument/2006/relationships/font" Target="fonts/PoppinsSemiBold-bold.fntdata"/><Relationship Id="rId45" Type="http://schemas.openxmlformats.org/officeDocument/2006/relationships/font" Target="fonts/Poppins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oppinsSemiBold-boldItalic.fntdata"/><Relationship Id="rId47" Type="http://schemas.openxmlformats.org/officeDocument/2006/relationships/font" Target="fonts/PoppinsSemiBold-italic.fntdata"/><Relationship Id="rId49" Type="http://schemas.openxmlformats.org/officeDocument/2006/relationships/font" Target="fonts/PTSan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SemiBold-boldItalic.fntdata"/><Relationship Id="rId30" Type="http://schemas.openxmlformats.org/officeDocument/2006/relationships/font" Target="fonts/RalewaySemiBold-italic.fntdata"/><Relationship Id="rId33" Type="http://schemas.openxmlformats.org/officeDocument/2006/relationships/font" Target="fonts/PoppinsLight-regular.fntdata"/><Relationship Id="rId32" Type="http://schemas.openxmlformats.org/officeDocument/2006/relationships/font" Target="fonts/BebasNeue-regular.fntdata"/><Relationship Id="rId35" Type="http://schemas.openxmlformats.org/officeDocument/2006/relationships/font" Target="fonts/PoppinsLight-italic.fntdata"/><Relationship Id="rId34" Type="http://schemas.openxmlformats.org/officeDocument/2006/relationships/font" Target="fonts/PoppinsLight-bold.fntdata"/><Relationship Id="rId37" Type="http://schemas.openxmlformats.org/officeDocument/2006/relationships/font" Target="fonts/PoppinsMedium-regular.fntdata"/><Relationship Id="rId36" Type="http://schemas.openxmlformats.org/officeDocument/2006/relationships/font" Target="fonts/PoppinsLight-boldItalic.fntdata"/><Relationship Id="rId39" Type="http://schemas.openxmlformats.org/officeDocument/2006/relationships/font" Target="fonts/PoppinsMedium-italic.fntdata"/><Relationship Id="rId38" Type="http://schemas.openxmlformats.org/officeDocument/2006/relationships/font" Target="fonts/PoppinsMedium-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aleway-regular.fntdata"/><Relationship Id="rId23" Type="http://schemas.openxmlformats.org/officeDocument/2006/relationships/slide" Target="slides/slide19.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RalewaySemiBold-regular.fntdata"/><Relationship Id="rId27" Type="http://schemas.openxmlformats.org/officeDocument/2006/relationships/font" Target="fonts/Raleway-boldItalic.fntdata"/><Relationship Id="rId29" Type="http://schemas.openxmlformats.org/officeDocument/2006/relationships/font" Target="fonts/RalewaySemiBold-bold.fntdata"/><Relationship Id="rId51" Type="http://schemas.openxmlformats.org/officeDocument/2006/relationships/font" Target="fonts/PTSans-italic.fntdata"/><Relationship Id="rId50" Type="http://schemas.openxmlformats.org/officeDocument/2006/relationships/font" Target="fonts/PTSans-bold.fntdata"/><Relationship Id="rId53" Type="http://schemas.openxmlformats.org/officeDocument/2006/relationships/font" Target="fonts/SourceSansPro-regular.fntdata"/><Relationship Id="rId52" Type="http://schemas.openxmlformats.org/officeDocument/2006/relationships/font" Target="fonts/PTSans-boldItalic.fntdata"/><Relationship Id="rId11" Type="http://schemas.openxmlformats.org/officeDocument/2006/relationships/slide" Target="slides/slide7.xml"/><Relationship Id="rId55" Type="http://schemas.openxmlformats.org/officeDocument/2006/relationships/font" Target="fonts/SourceSansPro-italic.fntdata"/><Relationship Id="rId10" Type="http://schemas.openxmlformats.org/officeDocument/2006/relationships/slide" Target="slides/slide6.xml"/><Relationship Id="rId54" Type="http://schemas.openxmlformats.org/officeDocument/2006/relationships/font" Target="fonts/SourceSansPro-bold.fntdata"/><Relationship Id="rId13" Type="http://schemas.openxmlformats.org/officeDocument/2006/relationships/slide" Target="slides/slide9.xml"/><Relationship Id="rId12" Type="http://schemas.openxmlformats.org/officeDocument/2006/relationships/slide" Target="slides/slide8.xml"/><Relationship Id="rId56" Type="http://schemas.openxmlformats.org/officeDocument/2006/relationships/font" Target="fonts/SourceSansPro-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sccc-oeri.org/webinars-and-event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dlet.com/cmoon45/6aviwjzz3fwdilc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libretexts.or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libretexts.or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uman.libretexts.or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03f1b0af3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03f1b0af3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b1f7d6bb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b1f7d6bb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3b1f7d6bb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3b1f7d6bb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3b1f7d6bb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3b1f7d6bb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3b1f7d6bb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3b1f7d6bb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3b1f7d6bb2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3b1f7d6bb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3b1f7d6bb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3b1f7d6bb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https://asccc-oeri.org/webinars-and-events/</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3b1f7d6bb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3b1f7d6bb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3b1f7d6bb2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3b1f7d6bb2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7fb72ed672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7fb72ed672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7fb72ed672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7fb72ed672_0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3b1f7d6bb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3b1f7d6bb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Padlet: </a:t>
            </a:r>
            <a:r>
              <a:rPr lang="en" sz="1400" u="sng">
                <a:solidFill>
                  <a:srgbClr val="DE1F37"/>
                </a:solidFill>
                <a:hlinkClick r:id="rId2">
                  <a:extLst>
                    <a:ext uri="{A12FA001-AC4F-418D-AE19-62706E023703}">
                      <ahyp:hlinkClr val="tx"/>
                    </a:ext>
                  </a:extLst>
                </a:hlinkClick>
              </a:rPr>
              <a:t>https://padlet.com/cmoon45/6aviwjzz3fwdilck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Please share what OER you are using.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03f1b0af3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03f1b0af3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3b1f7d6b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3b1f7d6b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https://commons.libretexts.org/</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3b1f7d6bb2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3b1f7d6bb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https://commons.libretexts.org/</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3b1f7d6bb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3b1f7d6bb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3b1f7d6bb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3b1f7d6bb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3b1f7d6bb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3b1f7d6bb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3b1f7d6bb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3b1f7d6bb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https://human.libretexts.org/</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25350" y="325350"/>
            <a:ext cx="8493300" cy="4492800"/>
          </a:xfrm>
          <a:prstGeom prst="roundRect">
            <a:avLst>
              <a:gd fmla="val 3996" name="adj"/>
            </a:avLst>
          </a:prstGeom>
          <a:solidFill>
            <a:srgbClr val="FFFFFF">
              <a:alpha val="49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ph idx="2" type="pic"/>
          </p:nvPr>
        </p:nvSpPr>
        <p:spPr>
          <a:xfrm>
            <a:off x="4845000" y="1276053"/>
            <a:ext cx="3588000" cy="3230700"/>
          </a:xfrm>
          <a:prstGeom prst="roundRect">
            <a:avLst>
              <a:gd fmla="val 7437" name="adj"/>
            </a:avLst>
          </a:prstGeom>
          <a:noFill/>
          <a:ln>
            <a:noFill/>
          </a:ln>
        </p:spPr>
      </p:sp>
      <p:sp>
        <p:nvSpPr>
          <p:cNvPr id="11" name="Google Shape;11;p2"/>
          <p:cNvSpPr txBox="1"/>
          <p:nvPr>
            <p:ph type="ctrTitle"/>
          </p:nvPr>
        </p:nvSpPr>
        <p:spPr>
          <a:xfrm>
            <a:off x="5836075" y="608088"/>
            <a:ext cx="2594700" cy="1023900"/>
          </a:xfrm>
          <a:prstGeom prst="rect">
            <a:avLst/>
          </a:prstGeom>
        </p:spPr>
        <p:txBody>
          <a:bodyPr anchorCtr="0" anchor="ctr" bIns="91425" lIns="91425" spcFirstLastPara="1" rIns="91425" wrap="square" tIns="91425">
            <a:noAutofit/>
          </a:bodyPr>
          <a:lstStyle>
            <a:lvl1pPr lvl="0" rtl="0" algn="r">
              <a:lnSpc>
                <a:spcPct val="80000"/>
              </a:lnSpc>
              <a:spcBef>
                <a:spcPts val="0"/>
              </a:spcBef>
              <a:spcAft>
                <a:spcPts val="0"/>
              </a:spcAft>
              <a:buClr>
                <a:srgbClr val="191919"/>
              </a:buClr>
              <a:buSzPts val="5200"/>
              <a:buNone/>
              <a:defRPr sz="52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2" name="Google Shape;12;p2"/>
          <p:cNvSpPr txBox="1"/>
          <p:nvPr>
            <p:ph idx="1" type="subTitle"/>
          </p:nvPr>
        </p:nvSpPr>
        <p:spPr>
          <a:xfrm>
            <a:off x="713225" y="3966475"/>
            <a:ext cx="3016800" cy="598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200"/>
              <a:buNone/>
              <a:defRPr sz="1600">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3" name="Google Shape;13;p2"/>
          <p:cNvSpPr txBox="1"/>
          <p:nvPr>
            <p:ph idx="3" type="ctrTitle"/>
          </p:nvPr>
        </p:nvSpPr>
        <p:spPr>
          <a:xfrm>
            <a:off x="713225" y="1362325"/>
            <a:ext cx="3265500" cy="21639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Clr>
                <a:srgbClr val="191919"/>
              </a:buClr>
              <a:buSzPts val="5200"/>
              <a:buNone/>
              <a:defRPr sz="52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1"/>
          <p:cNvSpPr/>
          <p:nvPr/>
        </p:nvSpPr>
        <p:spPr>
          <a:xfrm>
            <a:off x="162750" y="187650"/>
            <a:ext cx="8818500" cy="4768200"/>
          </a:xfrm>
          <a:prstGeom prst="roundRect">
            <a:avLst>
              <a:gd fmla="val 4788" name="adj"/>
            </a:avLst>
          </a:prstGeom>
          <a:gradFill>
            <a:gsLst>
              <a:gs pos="0">
                <a:srgbClr val="FCD363"/>
              </a:gs>
              <a:gs pos="29000">
                <a:srgbClr val="FAA539"/>
              </a:gs>
              <a:gs pos="55000">
                <a:srgbClr val="F25F2A"/>
              </a:gs>
              <a:gs pos="84000">
                <a:srgbClr val="5D5FAF"/>
              </a:gs>
              <a:gs pos="100000">
                <a:srgbClr val="5D5FA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1"/>
          <p:cNvSpPr/>
          <p:nvPr/>
        </p:nvSpPr>
        <p:spPr>
          <a:xfrm>
            <a:off x="325350" y="325350"/>
            <a:ext cx="8493300" cy="4492800"/>
          </a:xfrm>
          <a:prstGeom prst="roundRect">
            <a:avLst>
              <a:gd fmla="val 3996" name="adj"/>
            </a:avLst>
          </a:prstGeom>
          <a:solidFill>
            <a:srgbClr val="FFFFFF">
              <a:alpha val="49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1199400" y="1596875"/>
            <a:ext cx="6745200" cy="1334400"/>
          </a:xfrm>
          <a:prstGeom prst="rect">
            <a:avLst/>
          </a:prstGeom>
        </p:spPr>
        <p:txBody>
          <a:bodyPr anchorCtr="0" anchor="ctr" bIns="91425" lIns="91425" spcFirstLastPara="1" rIns="91425" wrap="square" tIns="91425">
            <a:noAutofit/>
          </a:bodyPr>
          <a:lstStyle>
            <a:lvl1pPr lvl="0" rtl="0">
              <a:spcBef>
                <a:spcPts val="0"/>
              </a:spcBef>
              <a:spcAft>
                <a:spcPts val="0"/>
              </a:spcAft>
              <a:buSzPts val="9600"/>
              <a:buNone/>
              <a:defRPr sz="7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54" name="Google Shape;54;p11"/>
          <p:cNvSpPr txBox="1"/>
          <p:nvPr>
            <p:ph idx="1" type="subTitle"/>
          </p:nvPr>
        </p:nvSpPr>
        <p:spPr>
          <a:xfrm>
            <a:off x="1199400" y="3058175"/>
            <a:ext cx="6745200" cy="49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9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_1">
    <p:spTree>
      <p:nvGrpSpPr>
        <p:cNvPr id="56" name="Shape 56"/>
        <p:cNvGrpSpPr/>
        <p:nvPr/>
      </p:nvGrpSpPr>
      <p:grpSpPr>
        <a:xfrm>
          <a:off x="0" y="0"/>
          <a:ext cx="0" cy="0"/>
          <a:chOff x="0" y="0"/>
          <a:chExt cx="0" cy="0"/>
        </a:xfrm>
      </p:grpSpPr>
      <p:sp>
        <p:nvSpPr>
          <p:cNvPr id="57" name="Google Shape;57;p13"/>
          <p:cNvSpPr/>
          <p:nvPr/>
        </p:nvSpPr>
        <p:spPr>
          <a:xfrm>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325350" y="325350"/>
            <a:ext cx="8493300" cy="4492800"/>
          </a:xfrm>
          <a:prstGeom prst="roundRect">
            <a:avLst>
              <a:gd fmla="val 3996" name="adj"/>
            </a:avLst>
          </a:prstGeom>
          <a:solidFill>
            <a:srgbClr val="FFFFFF">
              <a:alpha val="49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0" name="Google Shape;60;p13"/>
          <p:cNvSpPr txBox="1"/>
          <p:nvPr>
            <p:ph hasCustomPrompt="1" idx="2" type="title"/>
          </p:nvPr>
        </p:nvSpPr>
        <p:spPr>
          <a:xfrm>
            <a:off x="818402" y="1755721"/>
            <a:ext cx="734700" cy="447600"/>
          </a:xfrm>
          <a:prstGeom prst="rect">
            <a:avLst/>
          </a:pr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p:nvPr>
            <p:ph hasCustomPrompt="1" idx="3" type="title"/>
          </p:nvPr>
        </p:nvSpPr>
        <p:spPr>
          <a:xfrm>
            <a:off x="818402" y="3189129"/>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3"/>
          <p:cNvSpPr txBox="1"/>
          <p:nvPr>
            <p:ph hasCustomPrompt="1" idx="4" type="title"/>
          </p:nvPr>
        </p:nvSpPr>
        <p:spPr>
          <a:xfrm>
            <a:off x="3517677" y="1755721"/>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p:nvPr>
            <p:ph hasCustomPrompt="1" idx="5" type="title"/>
          </p:nvPr>
        </p:nvSpPr>
        <p:spPr>
          <a:xfrm>
            <a:off x="3517677" y="3189129"/>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p:nvPr>
            <p:ph hasCustomPrompt="1" idx="6" type="title"/>
          </p:nvPr>
        </p:nvSpPr>
        <p:spPr>
          <a:xfrm>
            <a:off x="6216952" y="1755721"/>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p:nvPr>
            <p:ph hasCustomPrompt="1" idx="7" type="title"/>
          </p:nvPr>
        </p:nvSpPr>
        <p:spPr>
          <a:xfrm>
            <a:off x="6216952" y="3189129"/>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p:nvPr>
            <p:ph idx="1" type="subTitle"/>
          </p:nvPr>
        </p:nvSpPr>
        <p:spPr>
          <a:xfrm>
            <a:off x="720000" y="2203313"/>
            <a:ext cx="2305500" cy="394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 name="Google Shape;67;p13"/>
          <p:cNvSpPr txBox="1"/>
          <p:nvPr>
            <p:ph idx="8" type="subTitle"/>
          </p:nvPr>
        </p:nvSpPr>
        <p:spPr>
          <a:xfrm>
            <a:off x="3419275" y="2203313"/>
            <a:ext cx="2305500" cy="394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8" name="Google Shape;68;p13"/>
          <p:cNvSpPr txBox="1"/>
          <p:nvPr>
            <p:ph idx="9" type="subTitle"/>
          </p:nvPr>
        </p:nvSpPr>
        <p:spPr>
          <a:xfrm>
            <a:off x="6118550" y="2203313"/>
            <a:ext cx="2305500" cy="394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9" name="Google Shape;69;p13"/>
          <p:cNvSpPr txBox="1"/>
          <p:nvPr>
            <p:ph idx="13" type="subTitle"/>
          </p:nvPr>
        </p:nvSpPr>
        <p:spPr>
          <a:xfrm>
            <a:off x="720000" y="3636788"/>
            <a:ext cx="2305500" cy="394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0" name="Google Shape;70;p13"/>
          <p:cNvSpPr txBox="1"/>
          <p:nvPr>
            <p:ph idx="14" type="subTitle"/>
          </p:nvPr>
        </p:nvSpPr>
        <p:spPr>
          <a:xfrm>
            <a:off x="3419275" y="3636788"/>
            <a:ext cx="2305500" cy="394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1" name="Google Shape;71;p13"/>
          <p:cNvSpPr txBox="1"/>
          <p:nvPr>
            <p:ph idx="15" type="subTitle"/>
          </p:nvPr>
        </p:nvSpPr>
        <p:spPr>
          <a:xfrm>
            <a:off x="6118550" y="3636788"/>
            <a:ext cx="2305500" cy="394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_1">
    <p:spTree>
      <p:nvGrpSpPr>
        <p:cNvPr id="72" name="Shape 72"/>
        <p:cNvGrpSpPr/>
        <p:nvPr/>
      </p:nvGrpSpPr>
      <p:grpSpPr>
        <a:xfrm>
          <a:off x="0" y="0"/>
          <a:ext cx="0" cy="0"/>
          <a:chOff x="0" y="0"/>
          <a:chExt cx="0" cy="0"/>
        </a:xfrm>
      </p:grpSpPr>
      <p:sp>
        <p:nvSpPr>
          <p:cNvPr id="73" name="Google Shape;73;p14"/>
          <p:cNvSpPr/>
          <p:nvPr/>
        </p:nvSpPr>
        <p:spPr>
          <a:xfrm>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325350" y="325350"/>
            <a:ext cx="8493300" cy="4492800"/>
          </a:xfrm>
          <a:prstGeom prst="roundRect">
            <a:avLst>
              <a:gd fmla="val 39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txBox="1"/>
          <p:nvPr>
            <p:ph type="title"/>
          </p:nvPr>
        </p:nvSpPr>
        <p:spPr>
          <a:xfrm>
            <a:off x="4591700" y="3432475"/>
            <a:ext cx="3325800" cy="5319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76" name="Google Shape;76;p14"/>
          <p:cNvSpPr txBox="1"/>
          <p:nvPr>
            <p:ph idx="1" type="subTitle"/>
          </p:nvPr>
        </p:nvSpPr>
        <p:spPr>
          <a:xfrm>
            <a:off x="3482350" y="1179125"/>
            <a:ext cx="4435200" cy="18336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3000"/>
              <a:buNone/>
              <a:defRPr sz="24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
        <p:nvSpPr>
          <p:cNvPr id="77" name="Google Shape;77;p14"/>
          <p:cNvSpPr/>
          <p:nvPr>
            <p:ph idx="2" type="pic"/>
          </p:nvPr>
        </p:nvSpPr>
        <p:spPr>
          <a:xfrm>
            <a:off x="780125" y="619350"/>
            <a:ext cx="2514300" cy="3904800"/>
          </a:xfrm>
          <a:prstGeom prst="roundRect">
            <a:avLst>
              <a:gd fmla="val 7641" name="adj"/>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78" name="Shape 78"/>
        <p:cNvGrpSpPr/>
        <p:nvPr/>
      </p:nvGrpSpPr>
      <p:grpSpPr>
        <a:xfrm>
          <a:off x="0" y="0"/>
          <a:ext cx="0" cy="0"/>
          <a:chOff x="0" y="0"/>
          <a:chExt cx="0" cy="0"/>
        </a:xfrm>
      </p:grpSpPr>
      <p:sp>
        <p:nvSpPr>
          <p:cNvPr id="79" name="Google Shape;79;p15"/>
          <p:cNvSpPr/>
          <p:nvPr/>
        </p:nvSpPr>
        <p:spPr>
          <a:xfrm>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a:off x="325350" y="325350"/>
            <a:ext cx="8493300" cy="4492800"/>
          </a:xfrm>
          <a:prstGeom prst="roundRect">
            <a:avLst>
              <a:gd fmla="val 39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txBox="1"/>
          <p:nvPr>
            <p:ph type="title"/>
          </p:nvPr>
        </p:nvSpPr>
        <p:spPr>
          <a:xfrm>
            <a:off x="713225" y="539500"/>
            <a:ext cx="2659200" cy="11466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2" name="Google Shape;82;p15"/>
          <p:cNvSpPr txBox="1"/>
          <p:nvPr>
            <p:ph idx="1" type="subTitle"/>
          </p:nvPr>
        </p:nvSpPr>
        <p:spPr>
          <a:xfrm>
            <a:off x="713350" y="1891302"/>
            <a:ext cx="2659200" cy="93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83" name="Shape 83"/>
        <p:cNvGrpSpPr/>
        <p:nvPr/>
      </p:nvGrpSpPr>
      <p:grpSpPr>
        <a:xfrm>
          <a:off x="0" y="0"/>
          <a:ext cx="0" cy="0"/>
          <a:chOff x="0" y="0"/>
          <a:chExt cx="0" cy="0"/>
        </a:xfrm>
      </p:grpSpPr>
      <p:sp>
        <p:nvSpPr>
          <p:cNvPr id="84" name="Google Shape;84;p16"/>
          <p:cNvSpPr/>
          <p:nvPr/>
        </p:nvSpPr>
        <p:spPr>
          <a:xfrm rot="10800000">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325350" y="325350"/>
            <a:ext cx="8493300" cy="4492800"/>
          </a:xfrm>
          <a:prstGeom prst="roundRect">
            <a:avLst>
              <a:gd fmla="val 39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7" name="Google Shape;87;p16"/>
          <p:cNvSpPr txBox="1"/>
          <p:nvPr>
            <p:ph idx="1" type="body"/>
          </p:nvPr>
        </p:nvSpPr>
        <p:spPr>
          <a:xfrm>
            <a:off x="720000" y="1090243"/>
            <a:ext cx="7704000" cy="3513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_1">
    <p:spTree>
      <p:nvGrpSpPr>
        <p:cNvPr id="88" name="Shape 88"/>
        <p:cNvGrpSpPr/>
        <p:nvPr/>
      </p:nvGrpSpPr>
      <p:grpSpPr>
        <a:xfrm>
          <a:off x="0" y="0"/>
          <a:ext cx="0" cy="0"/>
          <a:chOff x="0" y="0"/>
          <a:chExt cx="0" cy="0"/>
        </a:xfrm>
      </p:grpSpPr>
      <p:sp>
        <p:nvSpPr>
          <p:cNvPr id="89" name="Google Shape;89;p17"/>
          <p:cNvSpPr/>
          <p:nvPr/>
        </p:nvSpPr>
        <p:spPr>
          <a:xfrm>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325350" y="325350"/>
            <a:ext cx="8493300" cy="4492800"/>
          </a:xfrm>
          <a:prstGeom prst="roundRect">
            <a:avLst>
              <a:gd fmla="val 39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2" name="Google Shape;92;p17"/>
          <p:cNvSpPr txBox="1"/>
          <p:nvPr>
            <p:ph idx="1" type="subTitle"/>
          </p:nvPr>
        </p:nvSpPr>
        <p:spPr>
          <a:xfrm>
            <a:off x="937625" y="3102200"/>
            <a:ext cx="2175300" cy="134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93" name="Google Shape;93;p17"/>
          <p:cNvSpPr txBox="1"/>
          <p:nvPr>
            <p:ph idx="2" type="subTitle"/>
          </p:nvPr>
        </p:nvSpPr>
        <p:spPr>
          <a:xfrm>
            <a:off x="3484347" y="3102200"/>
            <a:ext cx="2175300" cy="134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94" name="Google Shape;94;p17"/>
          <p:cNvSpPr txBox="1"/>
          <p:nvPr>
            <p:ph idx="3" type="subTitle"/>
          </p:nvPr>
        </p:nvSpPr>
        <p:spPr>
          <a:xfrm>
            <a:off x="6031075" y="3102200"/>
            <a:ext cx="2175300" cy="134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95" name="Google Shape;95;p17"/>
          <p:cNvSpPr txBox="1"/>
          <p:nvPr>
            <p:ph idx="4" type="subTitle"/>
          </p:nvPr>
        </p:nvSpPr>
        <p:spPr>
          <a:xfrm>
            <a:off x="937625" y="2405251"/>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6" name="Google Shape;96;p17"/>
          <p:cNvSpPr txBox="1"/>
          <p:nvPr>
            <p:ph idx="5" type="subTitle"/>
          </p:nvPr>
        </p:nvSpPr>
        <p:spPr>
          <a:xfrm>
            <a:off x="3484350" y="2405251"/>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7" name="Google Shape;97;p17"/>
          <p:cNvSpPr txBox="1"/>
          <p:nvPr>
            <p:ph idx="6" type="subTitle"/>
          </p:nvPr>
        </p:nvSpPr>
        <p:spPr>
          <a:xfrm>
            <a:off x="6031075" y="2405251"/>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_1">
    <p:spTree>
      <p:nvGrpSpPr>
        <p:cNvPr id="98" name="Shape 98"/>
        <p:cNvGrpSpPr/>
        <p:nvPr/>
      </p:nvGrpSpPr>
      <p:grpSpPr>
        <a:xfrm>
          <a:off x="0" y="0"/>
          <a:ext cx="0" cy="0"/>
          <a:chOff x="0" y="0"/>
          <a:chExt cx="0" cy="0"/>
        </a:xfrm>
      </p:grpSpPr>
      <p:sp>
        <p:nvSpPr>
          <p:cNvPr id="99" name="Google Shape;99;p18"/>
          <p:cNvSpPr/>
          <p:nvPr/>
        </p:nvSpPr>
        <p:spPr>
          <a:xfrm>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p:nvPr/>
        </p:nvSpPr>
        <p:spPr>
          <a:xfrm>
            <a:off x="325350" y="325350"/>
            <a:ext cx="8493300" cy="4492800"/>
          </a:xfrm>
          <a:prstGeom prst="roundRect">
            <a:avLst>
              <a:gd fmla="val 39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2" name="Google Shape;102;p18"/>
          <p:cNvSpPr txBox="1"/>
          <p:nvPr>
            <p:ph idx="1" type="subTitle"/>
          </p:nvPr>
        </p:nvSpPr>
        <p:spPr>
          <a:xfrm>
            <a:off x="1253224" y="1977500"/>
            <a:ext cx="2811000" cy="89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03" name="Google Shape;103;p18"/>
          <p:cNvSpPr txBox="1"/>
          <p:nvPr>
            <p:ph idx="2" type="subTitle"/>
          </p:nvPr>
        </p:nvSpPr>
        <p:spPr>
          <a:xfrm>
            <a:off x="5079776" y="1977500"/>
            <a:ext cx="2811000" cy="89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04" name="Google Shape;104;p18"/>
          <p:cNvSpPr txBox="1"/>
          <p:nvPr>
            <p:ph idx="3" type="subTitle"/>
          </p:nvPr>
        </p:nvSpPr>
        <p:spPr>
          <a:xfrm>
            <a:off x="1253225" y="3707000"/>
            <a:ext cx="2811000" cy="8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05" name="Google Shape;105;p18"/>
          <p:cNvSpPr txBox="1"/>
          <p:nvPr>
            <p:ph idx="4" type="subTitle"/>
          </p:nvPr>
        </p:nvSpPr>
        <p:spPr>
          <a:xfrm>
            <a:off x="5079775" y="3707000"/>
            <a:ext cx="2811000" cy="8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06" name="Google Shape;106;p18"/>
          <p:cNvSpPr txBox="1"/>
          <p:nvPr>
            <p:ph idx="5" type="subTitle"/>
          </p:nvPr>
        </p:nvSpPr>
        <p:spPr>
          <a:xfrm>
            <a:off x="1253224" y="1463426"/>
            <a:ext cx="28110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7" name="Google Shape;107;p18"/>
          <p:cNvSpPr txBox="1"/>
          <p:nvPr>
            <p:ph idx="6" type="subTitle"/>
          </p:nvPr>
        </p:nvSpPr>
        <p:spPr>
          <a:xfrm>
            <a:off x="1253224" y="3193001"/>
            <a:ext cx="28110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8" name="Google Shape;108;p18"/>
          <p:cNvSpPr txBox="1"/>
          <p:nvPr>
            <p:ph idx="7" type="subTitle"/>
          </p:nvPr>
        </p:nvSpPr>
        <p:spPr>
          <a:xfrm>
            <a:off x="5079749" y="1463426"/>
            <a:ext cx="28110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9" name="Google Shape;109;p18"/>
          <p:cNvSpPr txBox="1"/>
          <p:nvPr>
            <p:ph idx="8" type="subTitle"/>
          </p:nvPr>
        </p:nvSpPr>
        <p:spPr>
          <a:xfrm>
            <a:off x="5079749" y="3193001"/>
            <a:ext cx="28110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_1">
    <p:spTree>
      <p:nvGrpSpPr>
        <p:cNvPr id="110" name="Shape 110"/>
        <p:cNvGrpSpPr/>
        <p:nvPr/>
      </p:nvGrpSpPr>
      <p:grpSpPr>
        <a:xfrm>
          <a:off x="0" y="0"/>
          <a:ext cx="0" cy="0"/>
          <a:chOff x="0" y="0"/>
          <a:chExt cx="0" cy="0"/>
        </a:xfrm>
      </p:grpSpPr>
      <p:sp>
        <p:nvSpPr>
          <p:cNvPr id="111" name="Google Shape;111;p19"/>
          <p:cNvSpPr/>
          <p:nvPr/>
        </p:nvSpPr>
        <p:spPr>
          <a:xfrm>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p:nvPr/>
        </p:nvSpPr>
        <p:spPr>
          <a:xfrm>
            <a:off x="325350" y="325350"/>
            <a:ext cx="8493300" cy="4492800"/>
          </a:xfrm>
          <a:prstGeom prst="roundRect">
            <a:avLst>
              <a:gd fmla="val 39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4" name="Google Shape;114;p19"/>
          <p:cNvSpPr txBox="1"/>
          <p:nvPr>
            <p:ph idx="1" type="subTitle"/>
          </p:nvPr>
        </p:nvSpPr>
        <p:spPr>
          <a:xfrm>
            <a:off x="720000" y="1770609"/>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5" name="Google Shape;115;p19"/>
          <p:cNvSpPr txBox="1"/>
          <p:nvPr>
            <p:ph idx="2" type="subTitle"/>
          </p:nvPr>
        </p:nvSpPr>
        <p:spPr>
          <a:xfrm>
            <a:off x="3579000" y="1770609"/>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6" name="Google Shape;116;p19"/>
          <p:cNvSpPr txBox="1"/>
          <p:nvPr>
            <p:ph idx="3" type="subTitle"/>
          </p:nvPr>
        </p:nvSpPr>
        <p:spPr>
          <a:xfrm>
            <a:off x="720000" y="3500898"/>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7" name="Google Shape;117;p19"/>
          <p:cNvSpPr txBox="1"/>
          <p:nvPr>
            <p:ph idx="4" type="subTitle"/>
          </p:nvPr>
        </p:nvSpPr>
        <p:spPr>
          <a:xfrm>
            <a:off x="3579000" y="3500898"/>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8" name="Google Shape;118;p19"/>
          <p:cNvSpPr txBox="1"/>
          <p:nvPr>
            <p:ph idx="5" type="subTitle"/>
          </p:nvPr>
        </p:nvSpPr>
        <p:spPr>
          <a:xfrm>
            <a:off x="6437997" y="1770609"/>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9" name="Google Shape;119;p19"/>
          <p:cNvSpPr txBox="1"/>
          <p:nvPr>
            <p:ph idx="6" type="subTitle"/>
          </p:nvPr>
        </p:nvSpPr>
        <p:spPr>
          <a:xfrm>
            <a:off x="6437997" y="3500898"/>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20" name="Google Shape;120;p19"/>
          <p:cNvSpPr txBox="1"/>
          <p:nvPr>
            <p:ph idx="7" type="subTitle"/>
          </p:nvPr>
        </p:nvSpPr>
        <p:spPr>
          <a:xfrm>
            <a:off x="723905" y="1168111"/>
            <a:ext cx="19782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1" name="Google Shape;121;p19"/>
          <p:cNvSpPr txBox="1"/>
          <p:nvPr>
            <p:ph idx="8" type="subTitle"/>
          </p:nvPr>
        </p:nvSpPr>
        <p:spPr>
          <a:xfrm>
            <a:off x="3582902" y="1168111"/>
            <a:ext cx="19782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2" name="Google Shape;122;p19"/>
          <p:cNvSpPr txBox="1"/>
          <p:nvPr>
            <p:ph idx="9" type="subTitle"/>
          </p:nvPr>
        </p:nvSpPr>
        <p:spPr>
          <a:xfrm>
            <a:off x="6441895" y="1168111"/>
            <a:ext cx="19782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3" name="Google Shape;123;p19"/>
          <p:cNvSpPr txBox="1"/>
          <p:nvPr>
            <p:ph idx="13" type="subTitle"/>
          </p:nvPr>
        </p:nvSpPr>
        <p:spPr>
          <a:xfrm>
            <a:off x="723905" y="2895198"/>
            <a:ext cx="19782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4" name="Google Shape;124;p19"/>
          <p:cNvSpPr txBox="1"/>
          <p:nvPr>
            <p:ph idx="14" type="subTitle"/>
          </p:nvPr>
        </p:nvSpPr>
        <p:spPr>
          <a:xfrm>
            <a:off x="3582902" y="2895198"/>
            <a:ext cx="19782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 name="Google Shape;125;p19"/>
          <p:cNvSpPr txBox="1"/>
          <p:nvPr>
            <p:ph idx="15" type="subTitle"/>
          </p:nvPr>
        </p:nvSpPr>
        <p:spPr>
          <a:xfrm>
            <a:off x="6441895" y="2895198"/>
            <a:ext cx="19782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126" name="Shape 126"/>
        <p:cNvGrpSpPr/>
        <p:nvPr/>
      </p:nvGrpSpPr>
      <p:grpSpPr>
        <a:xfrm>
          <a:off x="0" y="0"/>
          <a:ext cx="0" cy="0"/>
          <a:chOff x="0" y="0"/>
          <a:chExt cx="0" cy="0"/>
        </a:xfrm>
      </p:grpSpPr>
      <p:sp>
        <p:nvSpPr>
          <p:cNvPr id="127" name="Google Shape;127;p20"/>
          <p:cNvSpPr/>
          <p:nvPr/>
        </p:nvSpPr>
        <p:spPr>
          <a:xfrm>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a:off x="325350" y="325350"/>
            <a:ext cx="8493300" cy="4492800"/>
          </a:xfrm>
          <a:prstGeom prst="roundRect">
            <a:avLst>
              <a:gd fmla="val 39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txBox="1"/>
          <p:nvPr>
            <p:ph hasCustomPrompt="1" type="title"/>
          </p:nvPr>
        </p:nvSpPr>
        <p:spPr>
          <a:xfrm>
            <a:off x="2663551" y="1963738"/>
            <a:ext cx="3816900" cy="64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0" name="Google Shape;130;p20"/>
          <p:cNvSpPr txBox="1"/>
          <p:nvPr>
            <p:ph idx="1" type="subTitle"/>
          </p:nvPr>
        </p:nvSpPr>
        <p:spPr>
          <a:xfrm>
            <a:off x="2663551" y="2792351"/>
            <a:ext cx="3816900" cy="45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31" name="Google Shape;131;p20"/>
          <p:cNvSpPr txBox="1"/>
          <p:nvPr>
            <p:ph hasCustomPrompt="1" idx="2" type="title"/>
          </p:nvPr>
        </p:nvSpPr>
        <p:spPr>
          <a:xfrm>
            <a:off x="713225" y="609288"/>
            <a:ext cx="3816900" cy="64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2" name="Google Shape;132;p20"/>
          <p:cNvSpPr txBox="1"/>
          <p:nvPr>
            <p:ph idx="3" type="subTitle"/>
          </p:nvPr>
        </p:nvSpPr>
        <p:spPr>
          <a:xfrm>
            <a:off x="713225" y="1438193"/>
            <a:ext cx="3816900" cy="45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33" name="Google Shape;133;p20"/>
          <p:cNvSpPr txBox="1"/>
          <p:nvPr>
            <p:ph hasCustomPrompt="1" idx="4" type="title"/>
          </p:nvPr>
        </p:nvSpPr>
        <p:spPr>
          <a:xfrm>
            <a:off x="4613875" y="3317913"/>
            <a:ext cx="3816900" cy="64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4" name="Google Shape;134;p20"/>
          <p:cNvSpPr txBox="1"/>
          <p:nvPr>
            <p:ph idx="5" type="subTitle"/>
          </p:nvPr>
        </p:nvSpPr>
        <p:spPr>
          <a:xfrm>
            <a:off x="4613875" y="4149507"/>
            <a:ext cx="3816900" cy="45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162750" y="187650"/>
            <a:ext cx="8818500" cy="4768200"/>
          </a:xfrm>
          <a:prstGeom prst="roundRect">
            <a:avLst>
              <a:gd fmla="val 4788" name="adj"/>
            </a:avLst>
          </a:prstGeom>
          <a:gradFill>
            <a:gsLst>
              <a:gs pos="0">
                <a:srgbClr val="FCD363"/>
              </a:gs>
              <a:gs pos="29000">
                <a:srgbClr val="FAA539"/>
              </a:gs>
              <a:gs pos="55000">
                <a:srgbClr val="F25F2A"/>
              </a:gs>
              <a:gs pos="84000">
                <a:srgbClr val="5D5FAF"/>
              </a:gs>
              <a:gs pos="100000">
                <a:srgbClr val="5D5FA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325350" y="325350"/>
            <a:ext cx="8493300" cy="4492800"/>
          </a:xfrm>
          <a:prstGeom prst="roundRect">
            <a:avLst>
              <a:gd fmla="val 3996" name="adj"/>
            </a:avLst>
          </a:prstGeom>
          <a:solidFill>
            <a:srgbClr val="FFFFFF">
              <a:alpha val="49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798875" y="1723900"/>
            <a:ext cx="3812400" cy="6411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7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hasCustomPrompt="1" idx="2" type="title"/>
          </p:nvPr>
        </p:nvSpPr>
        <p:spPr>
          <a:xfrm>
            <a:off x="875075" y="929525"/>
            <a:ext cx="1274700" cy="767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p:nvPr>
            <p:ph idx="3" type="pic"/>
          </p:nvPr>
        </p:nvSpPr>
        <p:spPr>
          <a:xfrm>
            <a:off x="5077125" y="539550"/>
            <a:ext cx="3467100" cy="4064400"/>
          </a:xfrm>
          <a:prstGeom prst="roundRect">
            <a:avLst>
              <a:gd fmla="val 7793" name="adj"/>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_1">
    <p:spTree>
      <p:nvGrpSpPr>
        <p:cNvPr id="135" name="Shape 135"/>
        <p:cNvGrpSpPr/>
        <p:nvPr/>
      </p:nvGrpSpPr>
      <p:grpSpPr>
        <a:xfrm>
          <a:off x="0" y="0"/>
          <a:ext cx="0" cy="0"/>
          <a:chOff x="0" y="0"/>
          <a:chExt cx="0" cy="0"/>
        </a:xfrm>
      </p:grpSpPr>
      <p:sp>
        <p:nvSpPr>
          <p:cNvPr id="136" name="Google Shape;136;p21"/>
          <p:cNvSpPr/>
          <p:nvPr/>
        </p:nvSpPr>
        <p:spPr>
          <a:xfrm>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1"/>
          <p:cNvSpPr/>
          <p:nvPr/>
        </p:nvSpPr>
        <p:spPr>
          <a:xfrm>
            <a:off x="325350" y="325350"/>
            <a:ext cx="8493300" cy="4492800"/>
          </a:xfrm>
          <a:prstGeom prst="roundRect">
            <a:avLst>
              <a:gd fmla="val 3996" name="adj"/>
            </a:avLst>
          </a:prstGeom>
          <a:solidFill>
            <a:srgbClr val="FFFFFF">
              <a:alpha val="49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txBox="1"/>
          <p:nvPr>
            <p:ph type="title"/>
          </p:nvPr>
        </p:nvSpPr>
        <p:spPr>
          <a:xfrm>
            <a:off x="902475" y="873438"/>
            <a:ext cx="4448100" cy="1301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9" name="Google Shape;139;p21"/>
          <p:cNvSpPr txBox="1"/>
          <p:nvPr>
            <p:ph idx="1" type="subTitle"/>
          </p:nvPr>
        </p:nvSpPr>
        <p:spPr>
          <a:xfrm>
            <a:off x="902425" y="2106512"/>
            <a:ext cx="4448100" cy="105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_1_1">
    <p:spTree>
      <p:nvGrpSpPr>
        <p:cNvPr id="140" name="Shape 140"/>
        <p:cNvGrpSpPr/>
        <p:nvPr/>
      </p:nvGrpSpPr>
      <p:grpSpPr>
        <a:xfrm>
          <a:off x="0" y="0"/>
          <a:ext cx="0" cy="0"/>
          <a:chOff x="0" y="0"/>
          <a:chExt cx="0" cy="0"/>
        </a:xfrm>
      </p:grpSpPr>
      <p:sp>
        <p:nvSpPr>
          <p:cNvPr id="141" name="Google Shape;141;p22"/>
          <p:cNvSpPr/>
          <p:nvPr/>
        </p:nvSpPr>
        <p:spPr>
          <a:xfrm rot="10800000">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a:off x="325350" y="325350"/>
            <a:ext cx="8493300" cy="4492800"/>
          </a:xfrm>
          <a:prstGeom prst="roundRect">
            <a:avLst>
              <a:gd fmla="val 39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44" name="Shape 144"/>
        <p:cNvGrpSpPr/>
        <p:nvPr/>
      </p:nvGrpSpPr>
      <p:grpSpPr>
        <a:xfrm>
          <a:off x="0" y="0"/>
          <a:ext cx="0" cy="0"/>
          <a:chOff x="0" y="0"/>
          <a:chExt cx="0" cy="0"/>
        </a:xfrm>
      </p:grpSpPr>
      <p:sp>
        <p:nvSpPr>
          <p:cNvPr id="145" name="Google Shape;145;p23"/>
          <p:cNvSpPr/>
          <p:nvPr/>
        </p:nvSpPr>
        <p:spPr>
          <a:xfrm rot="10800000">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p:nvPr/>
        </p:nvSpPr>
        <p:spPr>
          <a:xfrm>
            <a:off x="537300" y="530525"/>
            <a:ext cx="8069400" cy="4082400"/>
          </a:xfrm>
          <a:prstGeom prst="roundRect">
            <a:avLst>
              <a:gd fmla="val 3996" name="adj"/>
            </a:avLst>
          </a:prstGeom>
          <a:solidFill>
            <a:srgbClr val="FFFFFF">
              <a:alpha val="49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47" name="Shape 147"/>
        <p:cNvGrpSpPr/>
        <p:nvPr/>
      </p:nvGrpSpPr>
      <p:grpSpPr>
        <a:xfrm>
          <a:off x="0" y="0"/>
          <a:ext cx="0" cy="0"/>
          <a:chOff x="0" y="0"/>
          <a:chExt cx="0" cy="0"/>
        </a:xfrm>
      </p:grpSpPr>
      <p:sp>
        <p:nvSpPr>
          <p:cNvPr id="148" name="Google Shape;148;p24"/>
          <p:cNvSpPr/>
          <p:nvPr/>
        </p:nvSpPr>
        <p:spPr>
          <a:xfrm rot="10800000">
            <a:off x="162750" y="187650"/>
            <a:ext cx="8818500" cy="4768200"/>
          </a:xfrm>
          <a:prstGeom prst="roundRect">
            <a:avLst>
              <a:gd fmla="val 4788"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4"/>
          <p:cNvSpPr/>
          <p:nvPr/>
        </p:nvSpPr>
        <p:spPr>
          <a:xfrm>
            <a:off x="325350" y="325350"/>
            <a:ext cx="8493300" cy="4492800"/>
          </a:xfrm>
          <a:prstGeom prst="roundRect">
            <a:avLst>
              <a:gd fmla="val 3996" name="adj"/>
            </a:avLst>
          </a:prstGeom>
          <a:solidFill>
            <a:srgbClr val="FFFFFF">
              <a:alpha val="49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0" name="Shape 150"/>
        <p:cNvGrpSpPr/>
        <p:nvPr/>
      </p:nvGrpSpPr>
      <p:grpSpPr>
        <a:xfrm>
          <a:off x="0" y="0"/>
          <a:ext cx="0" cy="0"/>
          <a:chOff x="0" y="0"/>
          <a:chExt cx="0" cy="0"/>
        </a:xfrm>
      </p:grpSpPr>
      <p:pic>
        <p:nvPicPr>
          <p:cNvPr descr="&quot;&quot;" id="151" name="Google Shape;151;p25"/>
          <p:cNvPicPr preferRelativeResize="0"/>
          <p:nvPr/>
        </p:nvPicPr>
        <p:blipFill rotWithShape="1">
          <a:blip r:embed="rId2">
            <a:alphaModFix/>
          </a:blip>
          <a:srcRect b="7355" l="0" r="12876" t="0"/>
          <a:stretch/>
        </p:blipFill>
        <p:spPr>
          <a:xfrm>
            <a:off x="5857875" y="781311"/>
            <a:ext cx="3286125" cy="3494281"/>
          </a:xfrm>
          <a:prstGeom prst="rect">
            <a:avLst/>
          </a:prstGeom>
          <a:noFill/>
          <a:ln>
            <a:noFill/>
          </a:ln>
        </p:spPr>
      </p:pic>
      <p:sp>
        <p:nvSpPr>
          <p:cNvPr id="152" name="Google Shape;152;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2F6D"/>
              </a:buClr>
              <a:buSzPts val="3300"/>
              <a:buFont typeface="Source Sans Pro"/>
              <a:buNone/>
              <a:defRPr b="0" i="0" sz="3300" u="none" cap="none" strike="noStrike">
                <a:solidFill>
                  <a:srgbClr val="002F6D"/>
                </a:solidFill>
                <a:latin typeface="Source Sans Pro"/>
                <a:ea typeface="Source Sans Pro"/>
                <a:cs typeface="Source Sans Pro"/>
                <a:sym typeface="Source Sans Pro"/>
              </a:defRPr>
            </a:lvl1pPr>
            <a:lvl2pPr lvl="1" rtl="0">
              <a:spcBef>
                <a:spcPts val="0"/>
              </a:spcBef>
              <a:spcAft>
                <a:spcPts val="0"/>
              </a:spcAft>
              <a:buSzPts val="3500"/>
              <a:buNone/>
              <a:defRPr sz="1400"/>
            </a:lvl2pPr>
            <a:lvl3pPr lvl="2" rtl="0">
              <a:spcBef>
                <a:spcPts val="0"/>
              </a:spcBef>
              <a:spcAft>
                <a:spcPts val="0"/>
              </a:spcAft>
              <a:buSzPts val="3500"/>
              <a:buNone/>
              <a:defRPr sz="1400"/>
            </a:lvl3pPr>
            <a:lvl4pPr lvl="3" rtl="0">
              <a:spcBef>
                <a:spcPts val="0"/>
              </a:spcBef>
              <a:spcAft>
                <a:spcPts val="0"/>
              </a:spcAft>
              <a:buSzPts val="3500"/>
              <a:buNone/>
              <a:defRPr sz="1400"/>
            </a:lvl4pPr>
            <a:lvl5pPr lvl="4" rtl="0">
              <a:spcBef>
                <a:spcPts val="0"/>
              </a:spcBef>
              <a:spcAft>
                <a:spcPts val="0"/>
              </a:spcAft>
              <a:buSzPts val="3500"/>
              <a:buNone/>
              <a:defRPr sz="1400"/>
            </a:lvl5pPr>
            <a:lvl6pPr lvl="5" rtl="0">
              <a:spcBef>
                <a:spcPts val="0"/>
              </a:spcBef>
              <a:spcAft>
                <a:spcPts val="0"/>
              </a:spcAft>
              <a:buSzPts val="3500"/>
              <a:buNone/>
              <a:defRPr sz="1400"/>
            </a:lvl6pPr>
            <a:lvl7pPr lvl="6" rtl="0">
              <a:spcBef>
                <a:spcPts val="0"/>
              </a:spcBef>
              <a:spcAft>
                <a:spcPts val="0"/>
              </a:spcAft>
              <a:buSzPts val="3500"/>
              <a:buNone/>
              <a:defRPr sz="1400"/>
            </a:lvl7pPr>
            <a:lvl8pPr lvl="7" rtl="0">
              <a:spcBef>
                <a:spcPts val="0"/>
              </a:spcBef>
              <a:spcAft>
                <a:spcPts val="0"/>
              </a:spcAft>
              <a:buSzPts val="3500"/>
              <a:buNone/>
              <a:defRPr sz="1400"/>
            </a:lvl8pPr>
            <a:lvl9pPr lvl="8" rtl="0">
              <a:spcBef>
                <a:spcPts val="0"/>
              </a:spcBef>
              <a:spcAft>
                <a:spcPts val="0"/>
              </a:spcAft>
              <a:buSzPts val="3500"/>
              <a:buNone/>
              <a:defRPr sz="1400"/>
            </a:lvl9pPr>
          </a:lstStyle>
          <a:p/>
        </p:txBody>
      </p:sp>
      <p:sp>
        <p:nvSpPr>
          <p:cNvPr id="153" name="Google Shape;153;p25"/>
          <p:cNvSpPr txBox="1"/>
          <p:nvPr>
            <p:ph idx="1" type="body"/>
          </p:nvPr>
        </p:nvSpPr>
        <p:spPr>
          <a:xfrm>
            <a:off x="628650" y="1369219"/>
            <a:ext cx="7886700" cy="2741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53575A"/>
              </a:buClr>
              <a:buSzPts val="2100"/>
              <a:buFont typeface="Arial"/>
              <a:buChar char="•"/>
              <a:defRPr b="0" i="0" sz="2100" u="none" cap="none" strike="noStrike">
                <a:solidFill>
                  <a:srgbClr val="53575A"/>
                </a:solidFill>
                <a:latin typeface="Source Sans Pro"/>
                <a:ea typeface="Source Sans Pro"/>
                <a:cs typeface="Source Sans Pro"/>
                <a:sym typeface="Source Sans Pro"/>
              </a:defRPr>
            </a:lvl1pPr>
            <a:lvl2pPr indent="-342900" lvl="1" marL="914400" marR="0" rtl="0" algn="l">
              <a:lnSpc>
                <a:spcPct val="90000"/>
              </a:lnSpc>
              <a:spcBef>
                <a:spcPts val="1600"/>
              </a:spcBef>
              <a:spcAft>
                <a:spcPts val="0"/>
              </a:spcAft>
              <a:buClr>
                <a:srgbClr val="53575A"/>
              </a:buClr>
              <a:buSzPts val="1800"/>
              <a:buFont typeface="Arial"/>
              <a:buChar char="•"/>
              <a:defRPr b="0" i="0" sz="1800" u="none" cap="none" strike="noStrike">
                <a:solidFill>
                  <a:srgbClr val="53575A"/>
                </a:solidFill>
                <a:latin typeface="Source Sans Pro"/>
                <a:ea typeface="Source Sans Pro"/>
                <a:cs typeface="Source Sans Pro"/>
                <a:sym typeface="Source Sans Pro"/>
              </a:defRPr>
            </a:lvl2pPr>
            <a:lvl3pPr indent="-323850" lvl="2" marL="1371600" marR="0" rtl="0" algn="l">
              <a:lnSpc>
                <a:spcPct val="90000"/>
              </a:lnSpc>
              <a:spcBef>
                <a:spcPts val="1600"/>
              </a:spcBef>
              <a:spcAft>
                <a:spcPts val="0"/>
              </a:spcAft>
              <a:buClr>
                <a:srgbClr val="53575A"/>
              </a:buClr>
              <a:buSzPts val="1500"/>
              <a:buFont typeface="Arial"/>
              <a:buChar char="•"/>
              <a:defRPr b="0" i="0" sz="1500" u="none" cap="none" strike="noStrike">
                <a:solidFill>
                  <a:srgbClr val="53575A"/>
                </a:solidFill>
                <a:latin typeface="Source Sans Pro"/>
                <a:ea typeface="Source Sans Pro"/>
                <a:cs typeface="Source Sans Pro"/>
                <a:sym typeface="Source Sans Pro"/>
              </a:defRPr>
            </a:lvl3pPr>
            <a:lvl4pPr indent="-317500" lvl="3" marL="1828800" marR="0" rtl="0" algn="l">
              <a:lnSpc>
                <a:spcPct val="90000"/>
              </a:lnSpc>
              <a:spcBef>
                <a:spcPts val="1600"/>
              </a:spcBef>
              <a:spcAft>
                <a:spcPts val="0"/>
              </a:spcAft>
              <a:buClr>
                <a:srgbClr val="53575A"/>
              </a:buClr>
              <a:buSzPts val="1400"/>
              <a:buFont typeface="Arial"/>
              <a:buChar char="•"/>
              <a:defRPr b="0" i="0" sz="1400" u="none" cap="none" strike="noStrike">
                <a:solidFill>
                  <a:srgbClr val="53575A"/>
                </a:solidFill>
                <a:latin typeface="Source Sans Pro"/>
                <a:ea typeface="Source Sans Pro"/>
                <a:cs typeface="Source Sans Pro"/>
                <a:sym typeface="Source Sans Pro"/>
              </a:defRPr>
            </a:lvl4pPr>
            <a:lvl5pPr indent="-317500" lvl="4" marL="2286000" marR="0" rtl="0" algn="l">
              <a:lnSpc>
                <a:spcPct val="90000"/>
              </a:lnSpc>
              <a:spcBef>
                <a:spcPts val="1600"/>
              </a:spcBef>
              <a:spcAft>
                <a:spcPts val="0"/>
              </a:spcAft>
              <a:buClr>
                <a:srgbClr val="53575A"/>
              </a:buClr>
              <a:buSzPts val="1400"/>
              <a:buFont typeface="Arial"/>
              <a:buChar char="•"/>
              <a:defRPr b="0" i="0" sz="1400" u="none" cap="none" strike="noStrike">
                <a:solidFill>
                  <a:srgbClr val="53575A"/>
                </a:solidFill>
                <a:latin typeface="Source Sans Pro"/>
                <a:ea typeface="Source Sans Pro"/>
                <a:cs typeface="Source Sans Pro"/>
                <a:sym typeface="Source Sans Pro"/>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154" name="Google Shape;154;p25"/>
          <p:cNvSpPr txBox="1"/>
          <p:nvPr>
            <p:ph idx="12" type="sldNum"/>
          </p:nvPr>
        </p:nvSpPr>
        <p:spPr>
          <a:xfrm>
            <a:off x="6457950" y="4587935"/>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53575A"/>
              </a:buClr>
              <a:buSzPts val="900"/>
              <a:buFont typeface="Source Sans Pro"/>
              <a:buNone/>
              <a:defRPr b="0" i="0" sz="900" u="none" cap="none" strike="noStrike">
                <a:solidFill>
                  <a:srgbClr val="53575A"/>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53575A"/>
              </a:buClr>
              <a:buSzPts val="900"/>
              <a:buFont typeface="Source Sans Pro"/>
              <a:buNone/>
              <a:defRPr b="0" i="0" sz="900" u="none" cap="none" strike="noStrike">
                <a:solidFill>
                  <a:srgbClr val="53575A"/>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53575A"/>
              </a:buClr>
              <a:buSzPts val="900"/>
              <a:buFont typeface="Source Sans Pro"/>
              <a:buNone/>
              <a:defRPr b="0" i="0" sz="900" u="none" cap="none" strike="noStrike">
                <a:solidFill>
                  <a:srgbClr val="53575A"/>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53575A"/>
              </a:buClr>
              <a:buSzPts val="900"/>
              <a:buFont typeface="Source Sans Pro"/>
              <a:buNone/>
              <a:defRPr b="0" i="0" sz="900" u="none" cap="none" strike="noStrike">
                <a:solidFill>
                  <a:srgbClr val="53575A"/>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53575A"/>
              </a:buClr>
              <a:buSzPts val="900"/>
              <a:buFont typeface="Source Sans Pro"/>
              <a:buNone/>
              <a:defRPr b="0" i="0" sz="900" u="none" cap="none" strike="noStrike">
                <a:solidFill>
                  <a:srgbClr val="53575A"/>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53575A"/>
              </a:buClr>
              <a:buSzPts val="900"/>
              <a:buFont typeface="Source Sans Pro"/>
              <a:buNone/>
              <a:defRPr b="0" i="0" sz="900" u="none" cap="none" strike="noStrike">
                <a:solidFill>
                  <a:srgbClr val="53575A"/>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53575A"/>
              </a:buClr>
              <a:buSzPts val="900"/>
              <a:buFont typeface="Source Sans Pro"/>
              <a:buNone/>
              <a:defRPr b="0" i="0" sz="900" u="none" cap="none" strike="noStrike">
                <a:solidFill>
                  <a:srgbClr val="53575A"/>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53575A"/>
              </a:buClr>
              <a:buSzPts val="900"/>
              <a:buFont typeface="Source Sans Pro"/>
              <a:buNone/>
              <a:defRPr b="0" i="0" sz="900" u="none" cap="none" strike="noStrike">
                <a:solidFill>
                  <a:srgbClr val="53575A"/>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53575A"/>
              </a:buClr>
              <a:buSzPts val="900"/>
              <a:buFont typeface="Source Sans Pro"/>
              <a:buNone/>
              <a:defRPr b="0" i="0" sz="900" u="none" cap="none" strike="noStrike">
                <a:solidFill>
                  <a:srgbClr val="53575A"/>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162750" y="187650"/>
            <a:ext cx="8818500" cy="4768200"/>
          </a:xfrm>
          <a:prstGeom prst="roundRect">
            <a:avLst>
              <a:gd fmla="val 4788" name="adj"/>
            </a:avLst>
          </a:prstGeom>
          <a:gradFill>
            <a:gsLst>
              <a:gs pos="0">
                <a:srgbClr val="FCD363"/>
              </a:gs>
              <a:gs pos="29000">
                <a:srgbClr val="FAA539"/>
              </a:gs>
              <a:gs pos="55000">
                <a:srgbClr val="F25F2A"/>
              </a:gs>
              <a:gs pos="84000">
                <a:srgbClr val="5D5FAF"/>
              </a:gs>
              <a:gs pos="100000">
                <a:srgbClr val="5D5FA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325350" y="325350"/>
            <a:ext cx="8493300" cy="4492800"/>
          </a:xfrm>
          <a:prstGeom prst="roundRect">
            <a:avLst>
              <a:gd fmla="val 399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 name="Google Shape;24;p4"/>
          <p:cNvSpPr txBox="1"/>
          <p:nvPr>
            <p:ph idx="1" type="body"/>
          </p:nvPr>
        </p:nvSpPr>
        <p:spPr>
          <a:xfrm>
            <a:off x="720000" y="1090242"/>
            <a:ext cx="7704000" cy="32820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p:nvPr/>
        </p:nvSpPr>
        <p:spPr>
          <a:xfrm>
            <a:off x="162750" y="187650"/>
            <a:ext cx="8818500" cy="4768200"/>
          </a:xfrm>
          <a:prstGeom prst="roundRect">
            <a:avLst>
              <a:gd fmla="val 4788" name="adj"/>
            </a:avLst>
          </a:prstGeom>
          <a:gradFill>
            <a:gsLst>
              <a:gs pos="0">
                <a:srgbClr val="FCD363"/>
              </a:gs>
              <a:gs pos="29000">
                <a:srgbClr val="FAA539"/>
              </a:gs>
              <a:gs pos="55000">
                <a:srgbClr val="F25F2A"/>
              </a:gs>
              <a:gs pos="84000">
                <a:srgbClr val="5D5FAF"/>
              </a:gs>
              <a:gs pos="100000">
                <a:srgbClr val="5D5FA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325350" y="325350"/>
            <a:ext cx="8493300" cy="4492800"/>
          </a:xfrm>
          <a:prstGeom prst="roundRect">
            <a:avLst>
              <a:gd fmla="val 399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72400" y="5974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 name="Google Shape;29;p5"/>
          <p:cNvSpPr txBox="1"/>
          <p:nvPr>
            <p:ph idx="1" type="subTitle"/>
          </p:nvPr>
        </p:nvSpPr>
        <p:spPr>
          <a:xfrm>
            <a:off x="4923137" y="2941708"/>
            <a:ext cx="2505600" cy="165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 name="Google Shape;30;p5"/>
          <p:cNvSpPr txBox="1"/>
          <p:nvPr>
            <p:ph idx="2" type="subTitle"/>
          </p:nvPr>
        </p:nvSpPr>
        <p:spPr>
          <a:xfrm>
            <a:off x="1715263" y="2941708"/>
            <a:ext cx="2505600" cy="165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1" name="Google Shape;31;p5"/>
          <p:cNvSpPr txBox="1"/>
          <p:nvPr>
            <p:ph idx="3" type="subTitle"/>
          </p:nvPr>
        </p:nvSpPr>
        <p:spPr>
          <a:xfrm>
            <a:off x="1715263" y="2267380"/>
            <a:ext cx="25056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2" name="Google Shape;32;p5"/>
          <p:cNvSpPr txBox="1"/>
          <p:nvPr>
            <p:ph idx="4" type="subTitle"/>
          </p:nvPr>
        </p:nvSpPr>
        <p:spPr>
          <a:xfrm>
            <a:off x="4923138" y="2267380"/>
            <a:ext cx="2505600" cy="53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p:nvPr/>
        </p:nvSpPr>
        <p:spPr>
          <a:xfrm>
            <a:off x="162750" y="187650"/>
            <a:ext cx="8818500" cy="4768200"/>
          </a:xfrm>
          <a:prstGeom prst="roundRect">
            <a:avLst>
              <a:gd fmla="val 4788" name="adj"/>
            </a:avLst>
          </a:prstGeom>
          <a:gradFill>
            <a:gsLst>
              <a:gs pos="0">
                <a:srgbClr val="FCD363"/>
              </a:gs>
              <a:gs pos="29000">
                <a:srgbClr val="FAA539"/>
              </a:gs>
              <a:gs pos="55000">
                <a:srgbClr val="F25F2A"/>
              </a:gs>
              <a:gs pos="84000">
                <a:srgbClr val="5D5FAF"/>
              </a:gs>
              <a:gs pos="100000">
                <a:srgbClr val="5D5FA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p:nvPr/>
        </p:nvSpPr>
        <p:spPr>
          <a:xfrm>
            <a:off x="325350" y="325350"/>
            <a:ext cx="8493300" cy="4492800"/>
          </a:xfrm>
          <a:prstGeom prst="roundRect">
            <a:avLst>
              <a:gd fmla="val 399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7"/>
          <p:cNvSpPr/>
          <p:nvPr/>
        </p:nvSpPr>
        <p:spPr>
          <a:xfrm>
            <a:off x="162750" y="187650"/>
            <a:ext cx="8818500" cy="4768200"/>
          </a:xfrm>
          <a:prstGeom prst="roundRect">
            <a:avLst>
              <a:gd fmla="val 4788" name="adj"/>
            </a:avLst>
          </a:prstGeom>
          <a:gradFill>
            <a:gsLst>
              <a:gs pos="0">
                <a:srgbClr val="FCD363"/>
              </a:gs>
              <a:gs pos="29000">
                <a:srgbClr val="FAA539"/>
              </a:gs>
              <a:gs pos="55000">
                <a:srgbClr val="F25F2A"/>
              </a:gs>
              <a:gs pos="84000">
                <a:srgbClr val="5D5FAF"/>
              </a:gs>
              <a:gs pos="100000">
                <a:srgbClr val="5D5FA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p:nvPr/>
        </p:nvSpPr>
        <p:spPr>
          <a:xfrm>
            <a:off x="325350" y="325350"/>
            <a:ext cx="8493300" cy="4492800"/>
          </a:xfrm>
          <a:prstGeom prst="roundRect">
            <a:avLst>
              <a:gd fmla="val 399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811975" y="1140925"/>
            <a:ext cx="42948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1" name="Google Shape;41;p7"/>
          <p:cNvSpPr txBox="1"/>
          <p:nvPr>
            <p:ph idx="1" type="subTitle"/>
          </p:nvPr>
        </p:nvSpPr>
        <p:spPr>
          <a:xfrm>
            <a:off x="811975" y="2158025"/>
            <a:ext cx="42948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Font typeface="Nunito Light"/>
              <a:buChar char="●"/>
              <a:defRPr/>
            </a:lvl1pPr>
            <a:lvl2pPr lvl="1" rtl="0" algn="ctr">
              <a:lnSpc>
                <a:spcPct val="100000"/>
              </a:lnSpc>
              <a:spcBef>
                <a:spcPts val="0"/>
              </a:spcBef>
              <a:spcAft>
                <a:spcPts val="0"/>
              </a:spcAft>
              <a:buClr>
                <a:srgbClr val="E76A28"/>
              </a:buClr>
              <a:buSzPts val="1200"/>
              <a:buFont typeface="Nunito Light"/>
              <a:buChar char="○"/>
              <a:defRPr/>
            </a:lvl2pPr>
            <a:lvl3pPr lvl="2" rtl="0" algn="ctr">
              <a:lnSpc>
                <a:spcPct val="100000"/>
              </a:lnSpc>
              <a:spcBef>
                <a:spcPts val="1600"/>
              </a:spcBef>
              <a:spcAft>
                <a:spcPts val="0"/>
              </a:spcAft>
              <a:buClr>
                <a:srgbClr val="E76A28"/>
              </a:buClr>
              <a:buSzPts val="1200"/>
              <a:buFont typeface="Nunito Light"/>
              <a:buChar char="■"/>
              <a:defRPr/>
            </a:lvl3pPr>
            <a:lvl4pPr lvl="3" rtl="0" algn="ctr">
              <a:lnSpc>
                <a:spcPct val="100000"/>
              </a:lnSpc>
              <a:spcBef>
                <a:spcPts val="1600"/>
              </a:spcBef>
              <a:spcAft>
                <a:spcPts val="0"/>
              </a:spcAft>
              <a:buClr>
                <a:srgbClr val="E76A28"/>
              </a:buClr>
              <a:buSzPts val="1200"/>
              <a:buFont typeface="Nunito Light"/>
              <a:buChar char="●"/>
              <a:defRPr/>
            </a:lvl4pPr>
            <a:lvl5pPr lvl="4" rtl="0" algn="ctr">
              <a:lnSpc>
                <a:spcPct val="100000"/>
              </a:lnSpc>
              <a:spcBef>
                <a:spcPts val="1600"/>
              </a:spcBef>
              <a:spcAft>
                <a:spcPts val="0"/>
              </a:spcAft>
              <a:buClr>
                <a:srgbClr val="E76A28"/>
              </a:buClr>
              <a:buSzPts val="1200"/>
              <a:buFont typeface="Nunito Light"/>
              <a:buChar char="○"/>
              <a:defRPr/>
            </a:lvl5pPr>
            <a:lvl6pPr lvl="5" rtl="0" algn="ctr">
              <a:lnSpc>
                <a:spcPct val="100000"/>
              </a:lnSpc>
              <a:spcBef>
                <a:spcPts val="1600"/>
              </a:spcBef>
              <a:spcAft>
                <a:spcPts val="0"/>
              </a:spcAft>
              <a:buClr>
                <a:srgbClr val="999999"/>
              </a:buClr>
              <a:buSzPts val="1200"/>
              <a:buFont typeface="Nunito Light"/>
              <a:buChar char="■"/>
              <a:defRPr/>
            </a:lvl6pPr>
            <a:lvl7pPr lvl="6" rtl="0" algn="ctr">
              <a:lnSpc>
                <a:spcPct val="100000"/>
              </a:lnSpc>
              <a:spcBef>
                <a:spcPts val="1600"/>
              </a:spcBef>
              <a:spcAft>
                <a:spcPts val="0"/>
              </a:spcAft>
              <a:buClr>
                <a:srgbClr val="999999"/>
              </a:buClr>
              <a:buSzPts val="1200"/>
              <a:buFont typeface="Nunito Light"/>
              <a:buChar char="●"/>
              <a:defRPr/>
            </a:lvl7pPr>
            <a:lvl8pPr lvl="7" rtl="0" algn="ctr">
              <a:lnSpc>
                <a:spcPct val="100000"/>
              </a:lnSpc>
              <a:spcBef>
                <a:spcPts val="1600"/>
              </a:spcBef>
              <a:spcAft>
                <a:spcPts val="0"/>
              </a:spcAft>
              <a:buClr>
                <a:srgbClr val="999999"/>
              </a:buClr>
              <a:buSzPts val="1200"/>
              <a:buFont typeface="Nunito Light"/>
              <a:buChar char="○"/>
              <a:defRPr/>
            </a:lvl8pPr>
            <a:lvl9pPr lvl="8" rtl="0" algn="ctr">
              <a:lnSpc>
                <a:spcPct val="100000"/>
              </a:lnSpc>
              <a:spcBef>
                <a:spcPts val="1600"/>
              </a:spcBef>
              <a:spcAft>
                <a:spcPts val="1600"/>
              </a:spcAft>
              <a:buClr>
                <a:srgbClr val="999999"/>
              </a:buClr>
              <a:buSzPts val="1200"/>
              <a:buFont typeface="Nunito Light"/>
              <a:buChar char="■"/>
              <a:defRPr/>
            </a:lvl9pPr>
          </a:lstStyle>
          <a:p/>
        </p:txBody>
      </p:sp>
      <p:sp>
        <p:nvSpPr>
          <p:cNvPr id="42" name="Google Shape;42;p7"/>
          <p:cNvSpPr/>
          <p:nvPr>
            <p:ph idx="2" type="pic"/>
          </p:nvPr>
        </p:nvSpPr>
        <p:spPr>
          <a:xfrm>
            <a:off x="5643775" y="539500"/>
            <a:ext cx="2787000" cy="40644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8"/>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txBox="1"/>
          <p:nvPr>
            <p:ph type="title"/>
          </p:nvPr>
        </p:nvSpPr>
        <p:spPr>
          <a:xfrm>
            <a:off x="2135550" y="1189100"/>
            <a:ext cx="4872900" cy="19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15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47" name="Google Shape;47;p9"/>
          <p:cNvSpPr txBox="1"/>
          <p:nvPr>
            <p:ph idx="1" type="subTitle"/>
          </p:nvPr>
        </p:nvSpPr>
        <p:spPr>
          <a:xfrm>
            <a:off x="2135550" y="315350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type="title"/>
          </p:nvPr>
        </p:nvSpPr>
        <p:spPr>
          <a:xfrm>
            <a:off x="720000" y="4014450"/>
            <a:ext cx="7704000" cy="572700"/>
          </a:xfrm>
          <a:prstGeom prst="rect">
            <a:avLst/>
          </a:prstGeom>
          <a:solidFill>
            <a:schemeClr val="accent2"/>
          </a:solidFill>
        </p:spPr>
        <p:txBody>
          <a:bodyPr anchorCtr="0" anchor="t" bIns="91425" lIns="91425" spcFirstLastPara="1" rIns="91425" wrap="square" tIns="91425">
            <a:noAutofit/>
          </a:bodyPr>
          <a:lstStyle>
            <a:lvl1pPr lvl="0" rtl="0" algn="ctr">
              <a:spcBef>
                <a:spcPts val="0"/>
              </a:spcBef>
              <a:spcAft>
                <a:spcPts val="0"/>
              </a:spcAft>
              <a:buSzPts val="3500"/>
              <a:buNone/>
              <a:defRPr>
                <a:solidFill>
                  <a:schemeClr val="l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Poppins SemiBold"/>
              <a:buNone/>
              <a:defRPr sz="35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Raleway"/>
              <a:buChar char="●"/>
              <a:defRPr sz="1200">
                <a:solidFill>
                  <a:schemeClr val="dk1"/>
                </a:solidFill>
                <a:latin typeface="Raleway"/>
                <a:ea typeface="Raleway"/>
                <a:cs typeface="Raleway"/>
                <a:sym typeface="Raleway"/>
              </a:defRPr>
            </a:lvl1pPr>
            <a:lvl2pPr indent="-304800" lvl="1" marL="914400">
              <a:lnSpc>
                <a:spcPct val="100000"/>
              </a:lnSpc>
              <a:spcBef>
                <a:spcPts val="1600"/>
              </a:spcBef>
              <a:spcAft>
                <a:spcPts val="0"/>
              </a:spcAft>
              <a:buClr>
                <a:schemeClr val="dk1"/>
              </a:buClr>
              <a:buSzPts val="1200"/>
              <a:buFont typeface="Raleway"/>
              <a:buChar char="○"/>
              <a:defRPr sz="1200">
                <a:solidFill>
                  <a:schemeClr val="dk1"/>
                </a:solidFill>
                <a:latin typeface="Raleway"/>
                <a:ea typeface="Raleway"/>
                <a:cs typeface="Raleway"/>
                <a:sym typeface="Raleway"/>
              </a:defRPr>
            </a:lvl2pPr>
            <a:lvl3pPr indent="-304800" lvl="2" marL="1371600">
              <a:lnSpc>
                <a:spcPct val="100000"/>
              </a:lnSpc>
              <a:spcBef>
                <a:spcPts val="1600"/>
              </a:spcBef>
              <a:spcAft>
                <a:spcPts val="0"/>
              </a:spcAft>
              <a:buClr>
                <a:schemeClr val="dk1"/>
              </a:buClr>
              <a:buSzPts val="1200"/>
              <a:buFont typeface="Raleway"/>
              <a:buChar char="■"/>
              <a:defRPr sz="1200">
                <a:solidFill>
                  <a:schemeClr val="dk1"/>
                </a:solidFill>
                <a:latin typeface="Raleway"/>
                <a:ea typeface="Raleway"/>
                <a:cs typeface="Raleway"/>
                <a:sym typeface="Raleway"/>
              </a:defRPr>
            </a:lvl3pPr>
            <a:lvl4pPr indent="-304800" lvl="3" marL="1828800">
              <a:lnSpc>
                <a:spcPct val="100000"/>
              </a:lnSpc>
              <a:spcBef>
                <a:spcPts val="1600"/>
              </a:spcBef>
              <a:spcAft>
                <a:spcPts val="0"/>
              </a:spcAft>
              <a:buClr>
                <a:schemeClr val="dk1"/>
              </a:buClr>
              <a:buSzPts val="1200"/>
              <a:buFont typeface="Raleway"/>
              <a:buChar char="●"/>
              <a:defRPr sz="1200">
                <a:solidFill>
                  <a:schemeClr val="dk1"/>
                </a:solidFill>
                <a:latin typeface="Raleway"/>
                <a:ea typeface="Raleway"/>
                <a:cs typeface="Raleway"/>
                <a:sym typeface="Raleway"/>
              </a:defRPr>
            </a:lvl4pPr>
            <a:lvl5pPr indent="-304800" lvl="4" marL="2286000">
              <a:lnSpc>
                <a:spcPct val="100000"/>
              </a:lnSpc>
              <a:spcBef>
                <a:spcPts val="1600"/>
              </a:spcBef>
              <a:spcAft>
                <a:spcPts val="0"/>
              </a:spcAft>
              <a:buClr>
                <a:schemeClr val="dk1"/>
              </a:buClr>
              <a:buSzPts val="1200"/>
              <a:buFont typeface="Raleway"/>
              <a:buChar char="○"/>
              <a:defRPr sz="1200">
                <a:solidFill>
                  <a:schemeClr val="dk1"/>
                </a:solidFill>
                <a:latin typeface="Raleway"/>
                <a:ea typeface="Raleway"/>
                <a:cs typeface="Raleway"/>
                <a:sym typeface="Raleway"/>
              </a:defRPr>
            </a:lvl5pPr>
            <a:lvl6pPr indent="-304800" lvl="5" marL="2743200">
              <a:lnSpc>
                <a:spcPct val="100000"/>
              </a:lnSpc>
              <a:spcBef>
                <a:spcPts val="1600"/>
              </a:spcBef>
              <a:spcAft>
                <a:spcPts val="0"/>
              </a:spcAft>
              <a:buClr>
                <a:schemeClr val="dk1"/>
              </a:buClr>
              <a:buSzPts val="1200"/>
              <a:buFont typeface="Raleway"/>
              <a:buChar char="■"/>
              <a:defRPr sz="1200">
                <a:solidFill>
                  <a:schemeClr val="dk1"/>
                </a:solidFill>
                <a:latin typeface="Raleway"/>
                <a:ea typeface="Raleway"/>
                <a:cs typeface="Raleway"/>
                <a:sym typeface="Raleway"/>
              </a:defRPr>
            </a:lvl6pPr>
            <a:lvl7pPr indent="-304800" lvl="6" marL="3200400">
              <a:lnSpc>
                <a:spcPct val="100000"/>
              </a:lnSpc>
              <a:spcBef>
                <a:spcPts val="1600"/>
              </a:spcBef>
              <a:spcAft>
                <a:spcPts val="0"/>
              </a:spcAft>
              <a:buClr>
                <a:schemeClr val="dk1"/>
              </a:buClr>
              <a:buSzPts val="1200"/>
              <a:buFont typeface="Raleway"/>
              <a:buChar char="●"/>
              <a:defRPr sz="1200">
                <a:solidFill>
                  <a:schemeClr val="dk1"/>
                </a:solidFill>
                <a:latin typeface="Raleway"/>
                <a:ea typeface="Raleway"/>
                <a:cs typeface="Raleway"/>
                <a:sym typeface="Raleway"/>
              </a:defRPr>
            </a:lvl7pPr>
            <a:lvl8pPr indent="-304800" lvl="7" marL="3657600">
              <a:lnSpc>
                <a:spcPct val="100000"/>
              </a:lnSpc>
              <a:spcBef>
                <a:spcPts val="1600"/>
              </a:spcBef>
              <a:spcAft>
                <a:spcPts val="0"/>
              </a:spcAft>
              <a:buClr>
                <a:schemeClr val="dk1"/>
              </a:buClr>
              <a:buSzPts val="1200"/>
              <a:buFont typeface="Raleway"/>
              <a:buChar char="○"/>
              <a:defRPr sz="1200">
                <a:solidFill>
                  <a:schemeClr val="dk1"/>
                </a:solidFill>
                <a:latin typeface="Raleway"/>
                <a:ea typeface="Raleway"/>
                <a:cs typeface="Raleway"/>
                <a:sym typeface="Raleway"/>
              </a:defRPr>
            </a:lvl8pPr>
            <a:lvl9pPr indent="-304800" lvl="8" marL="4114800">
              <a:lnSpc>
                <a:spcPct val="100000"/>
              </a:lnSpc>
              <a:spcBef>
                <a:spcPts val="1600"/>
              </a:spcBef>
              <a:spcAft>
                <a:spcPts val="1600"/>
              </a:spcAft>
              <a:buClr>
                <a:schemeClr val="dk1"/>
              </a:buClr>
              <a:buSzPts val="1200"/>
              <a:buFont typeface="Raleway"/>
              <a:buChar char="■"/>
              <a:defRPr sz="1200">
                <a:solidFill>
                  <a:schemeClr val="dk1"/>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info@libretext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human.libretexts.org/Courses/Chabot_College/SPA_1A%3A_Beginning_Spanish" TargetMode="External"/><Relationship Id="rId4" Type="http://schemas.openxmlformats.org/officeDocument/2006/relationships/hyperlink" Target="https://docs.google.com/spreadsheets/d/1trCzgmyyp8s_3xG20FLP6JUhzZwaA9WifTVhhU-Oaxo/edit#gid=1746265374" TargetMode="External"/><Relationship Id="rId9" Type="http://schemas.openxmlformats.org/officeDocument/2006/relationships/hyperlink" Target="https://docs.google.com/spreadsheets/d/1g5CDvDFstbg0NuaIt1hp5asJTEgLIrxDH0F_py-RXzs/edit?usp=sharing" TargetMode="External"/><Relationship Id="rId5" Type="http://schemas.openxmlformats.org/officeDocument/2006/relationships/hyperlink" Target="https://human.libretexts.org/Bookshelves/Languages/Spanish/Introductory_Spanish_I_(Brown_Escudero_Montoya_and_Small)" TargetMode="External"/><Relationship Id="rId6" Type="http://schemas.openxmlformats.org/officeDocument/2006/relationships/hyperlink" Target="https://human.libretexts.org/Bookshelves/Languages/Spanish/Naveguemos_juntos" TargetMode="External"/><Relationship Id="rId7" Type="http://schemas.openxmlformats.org/officeDocument/2006/relationships/hyperlink" Target="https://human.libretexts.org/Bookshelves/Languages/Spanish/Libro_Libre_-_Beginning_Spanish_(Huebener)" TargetMode="External"/><Relationship Id="rId8" Type="http://schemas.openxmlformats.org/officeDocument/2006/relationships/hyperlink" Target="https://human.libretexts.org/Courses/Chabot_College/SPA_1B%3A_Elemenary_Spanish" TargetMode="External"/><Relationship Id="rId11" Type="http://schemas.openxmlformats.org/officeDocument/2006/relationships/hyperlink" Target="https://human.libretexts.org/Bookshelves/Languages/Spanish/Naveguemos_juntos" TargetMode="External"/><Relationship Id="rId10" Type="http://schemas.openxmlformats.org/officeDocument/2006/relationships/hyperlink" Target="https://human.libretexts.org/Bookshelves/Languages/Spanish/Introductory_Spanish_II_(Brown_Escudero_Montoya_and_Small)" TargetMode="External"/><Relationship Id="rId12" Type="http://schemas.openxmlformats.org/officeDocument/2006/relationships/hyperlink" Target="https://human.libretexts.org/Bookshelves/Languages/Spanish/Spanish_Grammar_Manual_(Yep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asccc-oeri.org/2023/04/20/whats-new-in-spanish-oer-tarea-libre/" TargetMode="External"/><Relationship Id="rId4" Type="http://schemas.openxmlformats.org/officeDocument/2006/relationships/hyperlink" Target="https://asccc-oeri.org/2023/04/20/whats-new-in-spanish-oer-tarea-libre/" TargetMode="External"/><Relationship Id="rId9" Type="http://schemas.openxmlformats.org/officeDocument/2006/relationships/hyperlink" Target="https://cccconfer.zoom.us/meeting/register/tZApd--grD0sH9Ra9jt5hCcJG35Dk0lCUsMl" TargetMode="External"/><Relationship Id="rId5" Type="http://schemas.openxmlformats.org/officeDocument/2006/relationships/hyperlink" Target="https://cccconfer.zoom.us/meeting/register/tZIsd-qopz4tHt3cCl0GNtuu2XdyNS9rT_4y" TargetMode="External"/><Relationship Id="rId6" Type="http://schemas.openxmlformats.org/officeDocument/2006/relationships/hyperlink" Target="https://cccconfer.zoom.us/meeting/register/tZIsd-qopz4tHt3cCl0GNtuu2XdyNS9rT_4y" TargetMode="External"/><Relationship Id="rId7" Type="http://schemas.openxmlformats.org/officeDocument/2006/relationships/hyperlink" Target="https://asccc-oeri.org/2023/04/19/want-to-learn-about-h5p-librestudio-and-adapt-for-open-educational-resources-oer/" TargetMode="External"/><Relationship Id="rId8" Type="http://schemas.openxmlformats.org/officeDocument/2006/relationships/hyperlink" Target="https://asccc-oeri.org/2023/04/19/want-to-learn-about-h5p-librestudio-and-adapt-for-open-educational-resources-oer/" TargetMode="External"/><Relationship Id="rId10" Type="http://schemas.openxmlformats.org/officeDocument/2006/relationships/hyperlink" Target="https://cccconfer.zoom.us/meeting/register/tZApd--grD0sH9Ra9jt5hCcJG35Dk0lCUs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zoom.libretexts.org/" TargetMode="External"/><Relationship Id="rId4" Type="http://schemas.openxmlformats.org/officeDocument/2006/relationships/hyperlink" Target="https://zoom.libretexts.org/" TargetMode="External"/><Relationship Id="rId5" Type="http://schemas.openxmlformats.org/officeDocument/2006/relationships/hyperlink" Target="https://ccconlineed.instructure.com/courses/9866" TargetMode="External"/><Relationship Id="rId6" Type="http://schemas.openxmlformats.org/officeDocument/2006/relationships/hyperlink" Target="https://asccc-oeri.org/webinars-and-events/" TargetMode="External"/><Relationship Id="rId7" Type="http://schemas.openxmlformats.org/officeDocument/2006/relationships/hyperlink" Target="mailto:jrogers@libretexts.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asccc.org/sign-our-newslette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hyperlink" Target="mailto:cmoon@chabotcollege.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commons.libretexts.org/"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commons.libretexts.or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human.libretexts.org/"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nvSpPr>
        <p:spPr>
          <a:xfrm>
            <a:off x="961200" y="641575"/>
            <a:ext cx="7388400" cy="365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3800">
                <a:solidFill>
                  <a:srgbClr val="53575A"/>
                </a:solidFill>
                <a:latin typeface="Poppins Medium"/>
                <a:ea typeface="Poppins Medium"/>
                <a:cs typeface="Poppins Medium"/>
                <a:sym typeface="Poppins Medium"/>
              </a:rPr>
              <a:t>Remixing Spanish OERs </a:t>
            </a:r>
            <a:endParaRPr sz="3800">
              <a:solidFill>
                <a:srgbClr val="53575A"/>
              </a:solidFill>
              <a:latin typeface="Poppins Medium"/>
              <a:ea typeface="Poppins Medium"/>
              <a:cs typeface="Poppins Medium"/>
              <a:sym typeface="Poppins Medium"/>
            </a:endParaRPr>
          </a:p>
          <a:p>
            <a:pPr indent="0" lvl="0" marL="0" rtl="0" algn="ctr">
              <a:lnSpc>
                <a:spcPct val="115000"/>
              </a:lnSpc>
              <a:spcBef>
                <a:spcPts val="0"/>
              </a:spcBef>
              <a:spcAft>
                <a:spcPts val="0"/>
              </a:spcAft>
              <a:buNone/>
            </a:pPr>
            <a:r>
              <a:rPr lang="en" sz="3800">
                <a:solidFill>
                  <a:srgbClr val="53575A"/>
                </a:solidFill>
                <a:latin typeface="Poppins Medium"/>
                <a:ea typeface="Poppins Medium"/>
                <a:cs typeface="Poppins Medium"/>
                <a:sym typeface="Poppins Medium"/>
              </a:rPr>
              <a:t>in LibreTexts </a:t>
            </a:r>
            <a:endParaRPr sz="3800">
              <a:solidFill>
                <a:srgbClr val="53575A"/>
              </a:solidFill>
              <a:latin typeface="Poppins Medium"/>
              <a:ea typeface="Poppins Medium"/>
              <a:cs typeface="Poppins Medium"/>
              <a:sym typeface="Poppins Medium"/>
            </a:endParaRPr>
          </a:p>
          <a:p>
            <a:pPr indent="0" lvl="0" marL="0" rtl="0" algn="ctr">
              <a:lnSpc>
                <a:spcPct val="115000"/>
              </a:lnSpc>
              <a:spcBef>
                <a:spcPts val="0"/>
              </a:spcBef>
              <a:spcAft>
                <a:spcPts val="0"/>
              </a:spcAft>
              <a:buNone/>
            </a:pPr>
            <a:r>
              <a:rPr lang="en" sz="3800">
                <a:solidFill>
                  <a:srgbClr val="53575A"/>
                </a:solidFill>
                <a:latin typeface="Poppins Medium"/>
                <a:ea typeface="Poppins Medium"/>
                <a:cs typeface="Poppins Medium"/>
                <a:sym typeface="Poppins Medium"/>
              </a:rPr>
              <a:t>and </a:t>
            </a:r>
            <a:endParaRPr sz="3800">
              <a:solidFill>
                <a:srgbClr val="53575A"/>
              </a:solidFill>
              <a:latin typeface="Poppins Medium"/>
              <a:ea typeface="Poppins Medium"/>
              <a:cs typeface="Poppins Medium"/>
              <a:sym typeface="Poppins Medium"/>
            </a:endParaRPr>
          </a:p>
          <a:p>
            <a:pPr indent="0" lvl="0" marL="0" rtl="0" algn="ctr">
              <a:lnSpc>
                <a:spcPct val="115000"/>
              </a:lnSpc>
              <a:spcBef>
                <a:spcPts val="0"/>
              </a:spcBef>
              <a:spcAft>
                <a:spcPts val="0"/>
              </a:spcAft>
              <a:buNone/>
            </a:pPr>
            <a:r>
              <a:rPr lang="en" sz="3800">
                <a:solidFill>
                  <a:srgbClr val="53575A"/>
                </a:solidFill>
                <a:latin typeface="Poppins Medium"/>
                <a:ea typeface="Poppins Medium"/>
                <a:cs typeface="Poppins Medium"/>
                <a:sym typeface="Poppins Medium"/>
              </a:rPr>
              <a:t>Importing into Canvas</a:t>
            </a:r>
            <a:endParaRPr sz="3800">
              <a:solidFill>
                <a:srgbClr val="53575A"/>
              </a:solidFill>
              <a:latin typeface="Poppins Medium"/>
              <a:ea typeface="Poppins Medium"/>
              <a:cs typeface="Poppins Medium"/>
              <a:sym typeface="Poppins Medium"/>
            </a:endParaRPr>
          </a:p>
          <a:p>
            <a:pPr indent="0" lvl="0" marL="0" rtl="0" algn="l">
              <a:lnSpc>
                <a:spcPct val="80000"/>
              </a:lnSpc>
              <a:spcBef>
                <a:spcPts val="0"/>
              </a:spcBef>
              <a:spcAft>
                <a:spcPts val="0"/>
              </a:spcAft>
              <a:buNone/>
            </a:pPr>
            <a:r>
              <a:t/>
            </a:r>
            <a:endParaRPr sz="2200">
              <a:solidFill>
                <a:schemeClr val="dk1"/>
              </a:solidFill>
              <a:latin typeface="Poppins Light"/>
              <a:ea typeface="Poppins Light"/>
              <a:cs typeface="Poppins Light"/>
              <a:sym typeface="Poppins Light"/>
            </a:endParaRPr>
          </a:p>
          <a:p>
            <a:pPr indent="0" lvl="0" marL="0" rtl="0" algn="ctr">
              <a:lnSpc>
                <a:spcPct val="80000"/>
              </a:lnSpc>
              <a:spcBef>
                <a:spcPts val="0"/>
              </a:spcBef>
              <a:spcAft>
                <a:spcPts val="0"/>
              </a:spcAft>
              <a:buNone/>
            </a:pPr>
            <a:r>
              <a:t/>
            </a:r>
            <a:endParaRPr sz="2200">
              <a:solidFill>
                <a:schemeClr val="dk1"/>
              </a:solidFill>
              <a:latin typeface="Poppins Light"/>
              <a:ea typeface="Poppins Light"/>
              <a:cs typeface="Poppins Light"/>
              <a:sym typeface="Poppins Light"/>
            </a:endParaRPr>
          </a:p>
          <a:p>
            <a:pPr indent="0" lvl="0" marL="0" rtl="0" algn="ctr">
              <a:lnSpc>
                <a:spcPct val="80000"/>
              </a:lnSpc>
              <a:spcBef>
                <a:spcPts val="0"/>
              </a:spcBef>
              <a:spcAft>
                <a:spcPts val="0"/>
              </a:spcAft>
              <a:buNone/>
            </a:pPr>
            <a:r>
              <a:t/>
            </a:r>
            <a:endParaRPr sz="1900">
              <a:solidFill>
                <a:schemeClr val="dk1"/>
              </a:solidFill>
              <a:latin typeface="Poppins Light"/>
              <a:ea typeface="Poppins Light"/>
              <a:cs typeface="Poppins Light"/>
              <a:sym typeface="Poppins Light"/>
            </a:endParaRPr>
          </a:p>
        </p:txBody>
      </p:sp>
      <p:sp>
        <p:nvSpPr>
          <p:cNvPr id="160" name="Google Shape;160;p26"/>
          <p:cNvSpPr/>
          <p:nvPr/>
        </p:nvSpPr>
        <p:spPr>
          <a:xfrm rot="-5400000">
            <a:off x="4447975" y="778750"/>
            <a:ext cx="126900" cy="57537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p:cNvSpPr txBox="1"/>
          <p:nvPr/>
        </p:nvSpPr>
        <p:spPr>
          <a:xfrm>
            <a:off x="3106350" y="3770450"/>
            <a:ext cx="3000000" cy="88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chemeClr val="dk1"/>
              </a:solidFill>
              <a:latin typeface="Raleway"/>
              <a:ea typeface="Raleway"/>
              <a:cs typeface="Raleway"/>
              <a:sym typeface="Raleway"/>
            </a:endParaRPr>
          </a:p>
          <a:p>
            <a:pPr indent="0" lvl="0" marL="0" rtl="0" algn="ctr">
              <a:lnSpc>
                <a:spcPct val="80000"/>
              </a:lnSpc>
              <a:spcBef>
                <a:spcPts val="0"/>
              </a:spcBef>
              <a:spcAft>
                <a:spcPts val="0"/>
              </a:spcAft>
              <a:buNone/>
            </a:pPr>
            <a:r>
              <a:rPr lang="en" sz="1900">
                <a:solidFill>
                  <a:schemeClr val="dk1"/>
                </a:solidFill>
                <a:latin typeface="Poppins Light"/>
                <a:ea typeface="Poppins Light"/>
                <a:cs typeface="Poppins Light"/>
                <a:sym typeface="Poppins Light"/>
              </a:rPr>
              <a:t>April 28, 2023</a:t>
            </a:r>
            <a:endParaRPr sz="1900">
              <a:solidFill>
                <a:schemeClr val="dk1"/>
              </a:solidFill>
              <a:latin typeface="Poppins Light"/>
              <a:ea typeface="Poppins Light"/>
              <a:cs typeface="Poppins Light"/>
              <a:sym typeface="Poppins Light"/>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aleway Medium"/>
                <a:ea typeface="Raleway Medium"/>
                <a:cs typeface="Raleway Medium"/>
                <a:sym typeface="Raleway Medium"/>
              </a:rPr>
              <a:t>Activity # 4: Let’s Remix</a:t>
            </a:r>
            <a:endParaRPr sz="3200">
              <a:latin typeface="Raleway Medium"/>
              <a:ea typeface="Raleway Medium"/>
              <a:cs typeface="Raleway Medium"/>
              <a:sym typeface="Raleway Medium"/>
            </a:endParaRPr>
          </a:p>
        </p:txBody>
      </p:sp>
      <p:sp>
        <p:nvSpPr>
          <p:cNvPr id="244" name="Google Shape;244;p35"/>
          <p:cNvSpPr txBox="1"/>
          <p:nvPr>
            <p:ph idx="1" type="body"/>
          </p:nvPr>
        </p:nvSpPr>
        <p:spPr>
          <a:xfrm>
            <a:off x="5855450" y="1169850"/>
            <a:ext cx="2666100" cy="280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After you name your “Remix”, the </a:t>
            </a:r>
            <a:r>
              <a:rPr b="1" lang="en" sz="1800"/>
              <a:t>Library Panel</a:t>
            </a:r>
            <a:r>
              <a:rPr lang="en" sz="1800"/>
              <a:t> (left panel) click on the + sign to open bookshelves and find the OER.</a:t>
            </a:r>
            <a:endParaRPr sz="1800"/>
          </a:p>
          <a:p>
            <a:pPr indent="0" lvl="0" marL="0" rtl="0" algn="l">
              <a:spcBef>
                <a:spcPts val="0"/>
              </a:spcBef>
              <a:spcAft>
                <a:spcPts val="0"/>
              </a:spcAft>
              <a:buNone/>
            </a:pPr>
            <a:r>
              <a:rPr lang="en" sz="1800"/>
              <a:t>Then drag it to the </a:t>
            </a:r>
            <a:r>
              <a:rPr b="1" lang="en" sz="1800"/>
              <a:t>Remix Panel</a:t>
            </a:r>
            <a:r>
              <a:rPr lang="en" sz="1800"/>
              <a:t> (right panel).</a:t>
            </a:r>
            <a:endParaRPr b="1" sz="1800"/>
          </a:p>
        </p:txBody>
      </p:sp>
      <p:sp>
        <p:nvSpPr>
          <p:cNvPr id="245" name="Google Shape;245;p35"/>
          <p:cNvSpPr/>
          <p:nvPr/>
        </p:nvSpPr>
        <p:spPr>
          <a:xfrm rot="-5400000">
            <a:off x="4102625" y="-2433625"/>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6" name="Google Shape;246;p35"/>
          <p:cNvPicPr preferRelativeResize="0"/>
          <p:nvPr/>
        </p:nvPicPr>
        <p:blipFill>
          <a:blip r:embed="rId3">
            <a:alphaModFix/>
          </a:blip>
          <a:stretch>
            <a:fillRect/>
          </a:stretch>
        </p:blipFill>
        <p:spPr>
          <a:xfrm>
            <a:off x="472075" y="1046675"/>
            <a:ext cx="5078274" cy="3714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6"/>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aleway Medium"/>
                <a:ea typeface="Raleway Medium"/>
                <a:cs typeface="Raleway Medium"/>
                <a:sym typeface="Raleway Medium"/>
              </a:rPr>
              <a:t>Now that you are happy with your remix …</a:t>
            </a:r>
            <a:endParaRPr sz="3200">
              <a:latin typeface="Raleway Medium"/>
              <a:ea typeface="Raleway Medium"/>
              <a:cs typeface="Raleway Medium"/>
              <a:sym typeface="Raleway Medium"/>
            </a:endParaRPr>
          </a:p>
        </p:txBody>
      </p:sp>
      <p:sp>
        <p:nvSpPr>
          <p:cNvPr id="252" name="Google Shape;252;p36"/>
          <p:cNvSpPr txBox="1"/>
          <p:nvPr>
            <p:ph idx="1" type="body"/>
          </p:nvPr>
        </p:nvSpPr>
        <p:spPr>
          <a:xfrm>
            <a:off x="5877225" y="1251775"/>
            <a:ext cx="2666100" cy="31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Click on “</a:t>
            </a:r>
            <a:r>
              <a:rPr b="1" lang="en" sz="1800"/>
              <a:t>Save to Server</a:t>
            </a:r>
            <a:r>
              <a:rPr lang="en" sz="1800"/>
              <a:t>” and then “</a:t>
            </a:r>
            <a:r>
              <a:rPr b="1" lang="en" sz="1800"/>
              <a:t>Save to Server</a:t>
            </a:r>
            <a:r>
              <a:rPr lang="en" sz="1800"/>
              <a:t>” again at the bottom left of the page. You will then see the progress of your remix as it is finalized. </a:t>
            </a:r>
            <a:endParaRPr sz="1800"/>
          </a:p>
          <a:p>
            <a:pPr indent="0" lvl="0" marL="0" rtl="0" algn="l">
              <a:spcBef>
                <a:spcPts val="0"/>
              </a:spcBef>
              <a:spcAft>
                <a:spcPts val="0"/>
              </a:spcAft>
              <a:buNone/>
            </a:pPr>
            <a:r>
              <a:rPr lang="en" sz="1800"/>
              <a:t>To see your remix: Click on “</a:t>
            </a:r>
            <a:r>
              <a:rPr b="1" lang="en" sz="1800"/>
              <a:t>Your new text will be available here</a:t>
            </a:r>
            <a:r>
              <a:rPr lang="en" sz="1800"/>
              <a:t>”.</a:t>
            </a:r>
            <a:endParaRPr sz="1800"/>
          </a:p>
        </p:txBody>
      </p:sp>
      <p:sp>
        <p:nvSpPr>
          <p:cNvPr id="253" name="Google Shape;253;p36"/>
          <p:cNvSpPr/>
          <p:nvPr/>
        </p:nvSpPr>
        <p:spPr>
          <a:xfrm rot="-5400000">
            <a:off x="4102625" y="-2433625"/>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4" name="Google Shape;254;p36"/>
          <p:cNvPicPr preferRelativeResize="0"/>
          <p:nvPr/>
        </p:nvPicPr>
        <p:blipFill>
          <a:blip r:embed="rId3">
            <a:alphaModFix/>
          </a:blip>
          <a:stretch>
            <a:fillRect/>
          </a:stretch>
        </p:blipFill>
        <p:spPr>
          <a:xfrm>
            <a:off x="304800" y="1012025"/>
            <a:ext cx="5572424" cy="35663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aleway Medium"/>
                <a:ea typeface="Raleway Medium"/>
                <a:cs typeface="Raleway Medium"/>
                <a:sym typeface="Raleway Medium"/>
              </a:rPr>
              <a:t>Activity # 5: Customize by editing pages </a:t>
            </a:r>
            <a:endParaRPr sz="3200">
              <a:latin typeface="Raleway Medium"/>
              <a:ea typeface="Raleway Medium"/>
              <a:cs typeface="Raleway Medium"/>
              <a:sym typeface="Raleway Medium"/>
            </a:endParaRPr>
          </a:p>
        </p:txBody>
      </p:sp>
      <p:sp>
        <p:nvSpPr>
          <p:cNvPr id="260" name="Google Shape;260;p37"/>
          <p:cNvSpPr txBox="1"/>
          <p:nvPr>
            <p:ph idx="1" type="body"/>
          </p:nvPr>
        </p:nvSpPr>
        <p:spPr>
          <a:xfrm>
            <a:off x="657450" y="1070175"/>
            <a:ext cx="7704000" cy="484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Before you can edit the page you will need to “fork” it.</a:t>
            </a:r>
            <a:endParaRPr sz="1800"/>
          </a:p>
        </p:txBody>
      </p:sp>
      <p:sp>
        <p:nvSpPr>
          <p:cNvPr id="261" name="Google Shape;261;p37"/>
          <p:cNvSpPr/>
          <p:nvPr/>
        </p:nvSpPr>
        <p:spPr>
          <a:xfrm rot="-5400000">
            <a:off x="4102625" y="-2433625"/>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2" name="Google Shape;262;p37"/>
          <p:cNvPicPr preferRelativeResize="0"/>
          <p:nvPr/>
        </p:nvPicPr>
        <p:blipFill>
          <a:blip r:embed="rId3">
            <a:alphaModFix/>
          </a:blip>
          <a:stretch>
            <a:fillRect/>
          </a:stretch>
        </p:blipFill>
        <p:spPr>
          <a:xfrm>
            <a:off x="657450" y="1509461"/>
            <a:ext cx="7704000" cy="1313025"/>
          </a:xfrm>
          <a:prstGeom prst="rect">
            <a:avLst/>
          </a:prstGeom>
          <a:noFill/>
          <a:ln>
            <a:noFill/>
          </a:ln>
        </p:spPr>
      </p:pic>
      <p:pic>
        <p:nvPicPr>
          <p:cNvPr id="263" name="Google Shape;263;p37"/>
          <p:cNvPicPr preferRelativeResize="0"/>
          <p:nvPr/>
        </p:nvPicPr>
        <p:blipFill>
          <a:blip r:embed="rId4">
            <a:alphaModFix/>
          </a:blip>
          <a:stretch>
            <a:fillRect/>
          </a:stretch>
        </p:blipFill>
        <p:spPr>
          <a:xfrm>
            <a:off x="665284" y="3334425"/>
            <a:ext cx="6922392" cy="1351550"/>
          </a:xfrm>
          <a:prstGeom prst="rect">
            <a:avLst/>
          </a:prstGeom>
          <a:noFill/>
          <a:ln>
            <a:noFill/>
          </a:ln>
        </p:spPr>
      </p:pic>
      <p:sp>
        <p:nvSpPr>
          <p:cNvPr id="264" name="Google Shape;264;p37"/>
          <p:cNvSpPr txBox="1"/>
          <p:nvPr>
            <p:ph idx="1" type="body"/>
          </p:nvPr>
        </p:nvSpPr>
        <p:spPr>
          <a:xfrm>
            <a:off x="720000" y="2762725"/>
            <a:ext cx="7704000" cy="484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Click on “Edit” and now you should see the menu bar.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8"/>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aleway Medium"/>
                <a:ea typeface="Raleway Medium"/>
                <a:cs typeface="Raleway Medium"/>
                <a:sym typeface="Raleway Medium"/>
              </a:rPr>
              <a:t>Final step: Publish</a:t>
            </a:r>
            <a:endParaRPr sz="3200">
              <a:latin typeface="Raleway Medium"/>
              <a:ea typeface="Raleway Medium"/>
              <a:cs typeface="Raleway Medium"/>
              <a:sym typeface="Raleway Medium"/>
            </a:endParaRPr>
          </a:p>
        </p:txBody>
      </p:sp>
      <p:sp>
        <p:nvSpPr>
          <p:cNvPr id="270" name="Google Shape;270;p38"/>
          <p:cNvSpPr txBox="1"/>
          <p:nvPr>
            <p:ph idx="1" type="body"/>
          </p:nvPr>
        </p:nvSpPr>
        <p:spPr>
          <a:xfrm>
            <a:off x="657450" y="1302650"/>
            <a:ext cx="7704000" cy="28674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sz="1800">
                <a:solidFill>
                  <a:srgbClr val="2D3B45"/>
                </a:solidFill>
                <a:highlight>
                  <a:srgbClr val="FFFFFF"/>
                </a:highlight>
              </a:rPr>
              <a:t>When you are ready to publish it for wider dissemination, please </a:t>
            </a:r>
            <a:r>
              <a:rPr lang="en" sz="1800">
                <a:solidFill>
                  <a:srgbClr val="006FE2"/>
                </a:solidFill>
                <a:highlight>
                  <a:srgbClr val="FFFFFF"/>
                </a:highlight>
              </a:rPr>
              <a:t>contact LibreTexts</a:t>
            </a:r>
            <a:r>
              <a:rPr lang="en" sz="1800">
                <a:solidFill>
                  <a:srgbClr val="2D3B45"/>
                </a:solidFill>
                <a:highlight>
                  <a:srgbClr val="FFFFFF"/>
                </a:highlight>
              </a:rPr>
              <a:t>: </a:t>
            </a:r>
            <a:r>
              <a:rPr lang="en" sz="1800" u="sng">
                <a:solidFill>
                  <a:schemeClr val="hlink"/>
                </a:solidFill>
                <a:highlight>
                  <a:srgbClr val="FFFFFF"/>
                </a:highlight>
                <a:hlinkClick r:id="rId3"/>
              </a:rPr>
              <a:t>info@libretexts.org</a:t>
            </a:r>
            <a:r>
              <a:rPr lang="en" sz="1800">
                <a:solidFill>
                  <a:srgbClr val="2D3B45"/>
                </a:solidFill>
                <a:highlight>
                  <a:srgbClr val="FFFFFF"/>
                </a:highlight>
              </a:rPr>
              <a:t> </a:t>
            </a:r>
            <a:endParaRPr sz="1800">
              <a:solidFill>
                <a:srgbClr val="2D3B45"/>
              </a:solidFill>
              <a:highlight>
                <a:srgbClr val="FFFFFF"/>
              </a:highlight>
            </a:endParaRPr>
          </a:p>
          <a:p>
            <a:pPr indent="0" lvl="0" marL="0" rtl="0" algn="l">
              <a:lnSpc>
                <a:spcPct val="115000"/>
              </a:lnSpc>
              <a:spcBef>
                <a:spcPts val="900"/>
              </a:spcBef>
              <a:spcAft>
                <a:spcPts val="0"/>
              </a:spcAft>
              <a:buNone/>
            </a:pPr>
            <a:r>
              <a:rPr lang="en" sz="1800">
                <a:solidFill>
                  <a:srgbClr val="2D3B45"/>
                </a:solidFill>
                <a:highlight>
                  <a:srgbClr val="FFFFFF"/>
                </a:highlight>
              </a:rPr>
              <a:t>LibreTexts will run "bots" (web robots that automatically identify and address issues) over your remix to clean it up and check for accessibility. </a:t>
            </a:r>
            <a:endParaRPr sz="1800">
              <a:solidFill>
                <a:srgbClr val="2D3B45"/>
              </a:solidFill>
              <a:highlight>
                <a:srgbClr val="FFFFFF"/>
              </a:highlight>
            </a:endParaRPr>
          </a:p>
          <a:p>
            <a:pPr indent="0" lvl="0" marL="0" rtl="0" algn="l">
              <a:lnSpc>
                <a:spcPct val="115000"/>
              </a:lnSpc>
              <a:spcBef>
                <a:spcPts val="900"/>
              </a:spcBef>
              <a:spcAft>
                <a:spcPts val="0"/>
              </a:spcAft>
              <a:buNone/>
            </a:pPr>
            <a:r>
              <a:rPr lang="en" sz="1800">
                <a:solidFill>
                  <a:srgbClr val="2D3B45"/>
                </a:solidFill>
                <a:highlight>
                  <a:srgbClr val="FFFFFF"/>
                </a:highlight>
              </a:rPr>
              <a:t>Once these things are done, your new remix will be published and ready for dissemination. </a:t>
            </a:r>
            <a:endParaRPr sz="1800">
              <a:solidFill>
                <a:srgbClr val="2D3B45"/>
              </a:solidFill>
              <a:highlight>
                <a:srgbClr val="FFFFFF"/>
              </a:highlight>
            </a:endParaRPr>
          </a:p>
          <a:p>
            <a:pPr indent="0" lvl="0" marL="0" rtl="0" algn="l">
              <a:spcBef>
                <a:spcPts val="900"/>
              </a:spcBef>
              <a:spcAft>
                <a:spcPts val="0"/>
              </a:spcAft>
              <a:buNone/>
            </a:pPr>
            <a:r>
              <a:t/>
            </a:r>
            <a:endParaRPr sz="1800"/>
          </a:p>
        </p:txBody>
      </p:sp>
      <p:sp>
        <p:nvSpPr>
          <p:cNvPr id="271" name="Google Shape;271;p38"/>
          <p:cNvSpPr/>
          <p:nvPr/>
        </p:nvSpPr>
        <p:spPr>
          <a:xfrm rot="-5400000">
            <a:off x="4102625" y="-2433625"/>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9"/>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aleway Medium"/>
                <a:ea typeface="Raleway Medium"/>
                <a:cs typeface="Raleway Medium"/>
                <a:sym typeface="Raleway Medium"/>
              </a:rPr>
              <a:t>Cristina’s Remixes</a:t>
            </a:r>
            <a:endParaRPr sz="3200">
              <a:latin typeface="Raleway Medium"/>
              <a:ea typeface="Raleway Medium"/>
              <a:cs typeface="Raleway Medium"/>
              <a:sym typeface="Raleway Medium"/>
            </a:endParaRPr>
          </a:p>
        </p:txBody>
      </p:sp>
      <p:sp>
        <p:nvSpPr>
          <p:cNvPr id="277" name="Google Shape;277;p39"/>
          <p:cNvSpPr txBox="1"/>
          <p:nvPr>
            <p:ph idx="1" type="body"/>
          </p:nvPr>
        </p:nvSpPr>
        <p:spPr>
          <a:xfrm>
            <a:off x="657450" y="1091975"/>
            <a:ext cx="7704000" cy="3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u="sng">
                <a:solidFill>
                  <a:schemeClr val="hlink"/>
                </a:solidFill>
                <a:hlinkClick r:id="rId3"/>
              </a:rPr>
              <a:t>Spanish 1A: Beginning Spanish</a:t>
            </a:r>
            <a:r>
              <a:rPr lang="en" sz="1300"/>
              <a:t> (Chabot College) and an </a:t>
            </a:r>
            <a:r>
              <a:rPr lang="en" sz="1300" u="sng">
                <a:solidFill>
                  <a:schemeClr val="hlink"/>
                </a:solidFill>
                <a:hlinkClick r:id="rId4"/>
              </a:rPr>
              <a:t>example</a:t>
            </a:r>
            <a:r>
              <a:rPr lang="en" sz="1300"/>
              <a:t> of content and activities breakdown by weekly modules, which is a remix of the following materials:</a:t>
            </a:r>
            <a:endParaRPr sz="1300"/>
          </a:p>
          <a:p>
            <a:pPr indent="-292100" lvl="0" marL="457200" rtl="0" algn="l">
              <a:spcBef>
                <a:spcPts val="0"/>
              </a:spcBef>
              <a:spcAft>
                <a:spcPts val="0"/>
              </a:spcAft>
              <a:buSzPts val="1000"/>
              <a:buChar char="●"/>
            </a:pPr>
            <a:r>
              <a:rPr lang="en" sz="1000" u="sng">
                <a:solidFill>
                  <a:schemeClr val="hlink"/>
                </a:solidFill>
                <a:hlinkClick r:id="rId5"/>
              </a:rPr>
              <a:t>Chévere, volume 1</a:t>
            </a:r>
            <a:r>
              <a:rPr lang="en" sz="1000"/>
              <a:t>, by Erica Brown, Alejandra Escudero, María Cristina Montoya, and Elizabeth Small, all of SUNY Oneonta;</a:t>
            </a:r>
            <a:endParaRPr sz="1000"/>
          </a:p>
          <a:p>
            <a:pPr indent="-292100" lvl="0" marL="457200" rtl="0" algn="l">
              <a:spcBef>
                <a:spcPts val="0"/>
              </a:spcBef>
              <a:spcAft>
                <a:spcPts val="0"/>
              </a:spcAft>
              <a:buSzPts val="1000"/>
              <a:buChar char="●"/>
            </a:pPr>
            <a:r>
              <a:rPr lang="en" sz="1000" u="sng">
                <a:solidFill>
                  <a:schemeClr val="hlink"/>
                </a:solidFill>
                <a:hlinkClick r:id="rId6"/>
              </a:rPr>
              <a:t>¡Naveguemos juntos!</a:t>
            </a:r>
            <a:r>
              <a:rPr lang="en" sz="1000"/>
              <a:t> by María Barrio de Mendoza, Karla Gutiérrez, Hsing Ho, Ching Ping D. Lin, and Anaid Stere Lugo and their project from the Academic Senate of the California Community Colleges (ASCCC), Open Educational Resources Initiative (OERI); and,</a:t>
            </a:r>
            <a:endParaRPr sz="1000"/>
          </a:p>
          <a:p>
            <a:pPr indent="-292100" lvl="0" marL="457200" rtl="0" algn="l">
              <a:spcBef>
                <a:spcPts val="0"/>
              </a:spcBef>
              <a:spcAft>
                <a:spcPts val="0"/>
              </a:spcAft>
              <a:buSzPts val="1000"/>
              <a:buChar char="●"/>
            </a:pPr>
            <a:r>
              <a:rPr lang="en" sz="1000" u="sng">
                <a:solidFill>
                  <a:schemeClr val="hlink"/>
                </a:solidFill>
                <a:hlinkClick r:id="rId7"/>
              </a:rPr>
              <a:t>Libro Libre</a:t>
            </a:r>
            <a:r>
              <a:rPr lang="en" sz="1000"/>
              <a:t> by Erin Huebener, Spokane Community College.</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300" u="sng">
                <a:solidFill>
                  <a:schemeClr val="hlink"/>
                </a:solidFill>
                <a:hlinkClick r:id="rId8"/>
              </a:rPr>
              <a:t>Spanish 1B: Elementary Spanish</a:t>
            </a:r>
            <a:r>
              <a:rPr lang="en" sz="1300"/>
              <a:t> (Chabot College) and an </a:t>
            </a:r>
            <a:r>
              <a:rPr lang="en" sz="1300" u="sng">
                <a:solidFill>
                  <a:schemeClr val="hlink"/>
                </a:solidFill>
                <a:hlinkClick r:id="rId9"/>
              </a:rPr>
              <a:t>example</a:t>
            </a:r>
            <a:r>
              <a:rPr lang="en" sz="1300"/>
              <a:t> of content and activities breakdown by chapter module, which is a remix of the following materials:</a:t>
            </a:r>
            <a:endParaRPr sz="1300"/>
          </a:p>
          <a:p>
            <a:pPr indent="-292100" lvl="0" marL="457200" rtl="0" algn="l">
              <a:spcBef>
                <a:spcPts val="0"/>
              </a:spcBef>
              <a:spcAft>
                <a:spcPts val="0"/>
              </a:spcAft>
              <a:buSzPts val="1000"/>
              <a:buChar char="●"/>
            </a:pPr>
            <a:r>
              <a:rPr lang="en" sz="1000" u="sng">
                <a:solidFill>
                  <a:schemeClr val="hlink"/>
                </a:solidFill>
                <a:hlinkClick r:id="rId10"/>
              </a:rPr>
              <a:t>Chévere, volume 2</a:t>
            </a:r>
            <a:r>
              <a:rPr lang="en" sz="1000"/>
              <a:t>, by Erica Brown, Alejandra Escudero, María Cristina Montoya, and Elizabeth Small, all of SUNY Oneonta;</a:t>
            </a:r>
            <a:endParaRPr sz="1000"/>
          </a:p>
          <a:p>
            <a:pPr indent="-292100" lvl="0" marL="457200" rtl="0" algn="l">
              <a:spcBef>
                <a:spcPts val="0"/>
              </a:spcBef>
              <a:spcAft>
                <a:spcPts val="0"/>
              </a:spcAft>
              <a:buSzPts val="1000"/>
              <a:buChar char="●"/>
            </a:pPr>
            <a:r>
              <a:rPr lang="en" sz="1000" u="sng">
                <a:solidFill>
                  <a:schemeClr val="hlink"/>
                </a:solidFill>
                <a:hlinkClick r:id="rId11"/>
              </a:rPr>
              <a:t>¡Naveguemos juntos!</a:t>
            </a:r>
            <a:r>
              <a:rPr lang="en" sz="1000"/>
              <a:t> by María Barrio de Mendoza, Karla Gutiérrez, Hsing Ho, Ching Ping D. Lin, and Anaid Stere Lugo and their project from the Academic Senate of the California Community Colleges (ASCCC), Open Educational Resources Initiative (OERI); and,</a:t>
            </a:r>
            <a:endParaRPr sz="1000"/>
          </a:p>
          <a:p>
            <a:pPr indent="-292100" lvl="0" marL="457200" rtl="0" algn="l">
              <a:spcBef>
                <a:spcPts val="0"/>
              </a:spcBef>
              <a:spcAft>
                <a:spcPts val="0"/>
              </a:spcAft>
              <a:buSzPts val="1000"/>
              <a:buChar char="●"/>
            </a:pPr>
            <a:r>
              <a:rPr lang="en" sz="1000" u="sng">
                <a:solidFill>
                  <a:schemeClr val="hlink"/>
                </a:solidFill>
                <a:hlinkClick r:id="rId12"/>
              </a:rPr>
              <a:t>Spanish Grammar Manual </a:t>
            </a:r>
            <a:r>
              <a:rPr lang="en" sz="1000"/>
              <a:t>by Enrique Yepes of Bowdoin College, Colegiatura Colombiana, and Universidad Pontificia Bolivariana.</a:t>
            </a:r>
            <a:endParaRPr sz="1000"/>
          </a:p>
          <a:p>
            <a:pPr indent="0" lvl="0" marL="0" rtl="0" algn="l">
              <a:lnSpc>
                <a:spcPct val="115000"/>
              </a:lnSpc>
              <a:spcBef>
                <a:spcPts val="900"/>
              </a:spcBef>
              <a:spcAft>
                <a:spcPts val="0"/>
              </a:spcAft>
              <a:buNone/>
            </a:pPr>
            <a:r>
              <a:t/>
            </a:r>
            <a:endParaRPr sz="1800">
              <a:solidFill>
                <a:srgbClr val="2D3B45"/>
              </a:solidFill>
              <a:highlight>
                <a:srgbClr val="FFFFFF"/>
              </a:highlight>
            </a:endParaRPr>
          </a:p>
          <a:p>
            <a:pPr indent="0" lvl="0" marL="0" rtl="0" algn="l">
              <a:spcBef>
                <a:spcPts val="900"/>
              </a:spcBef>
              <a:spcAft>
                <a:spcPts val="0"/>
              </a:spcAft>
              <a:buNone/>
            </a:pPr>
            <a:r>
              <a:t/>
            </a:r>
            <a:endParaRPr sz="1800"/>
          </a:p>
        </p:txBody>
      </p:sp>
      <p:sp>
        <p:nvSpPr>
          <p:cNvPr id="278" name="Google Shape;278;p39"/>
          <p:cNvSpPr/>
          <p:nvPr/>
        </p:nvSpPr>
        <p:spPr>
          <a:xfrm rot="-5400000">
            <a:off x="4102625" y="-2433625"/>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0"/>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aleway Medium"/>
                <a:ea typeface="Raleway Medium"/>
                <a:cs typeface="Raleway Medium"/>
                <a:sym typeface="Raleway Medium"/>
              </a:rPr>
              <a:t>Ready for more OER?</a:t>
            </a:r>
            <a:endParaRPr sz="3200">
              <a:latin typeface="Raleway Medium"/>
              <a:ea typeface="Raleway Medium"/>
              <a:cs typeface="Raleway Medium"/>
              <a:sym typeface="Raleway Medium"/>
            </a:endParaRPr>
          </a:p>
        </p:txBody>
      </p:sp>
      <p:sp>
        <p:nvSpPr>
          <p:cNvPr id="284" name="Google Shape;284;p40"/>
          <p:cNvSpPr txBox="1"/>
          <p:nvPr>
            <p:ph idx="1" type="body"/>
          </p:nvPr>
        </p:nvSpPr>
        <p:spPr>
          <a:xfrm>
            <a:off x="167075" y="1121025"/>
            <a:ext cx="8318100" cy="3637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1400" u="sng">
                <a:solidFill>
                  <a:schemeClr val="hlink"/>
                </a:solidFill>
                <a:hlinkClick r:id="rId3"/>
              </a:rPr>
              <a:t>What’s new in Spanish OER: Tarea Libre</a:t>
            </a:r>
            <a:br>
              <a:rPr lang="en" u="sng">
                <a:solidFill>
                  <a:schemeClr val="hlink"/>
                </a:solidFill>
                <a:hlinkClick r:id="rId4"/>
              </a:rPr>
            </a:br>
            <a:r>
              <a:rPr lang="en"/>
              <a:t>Friday, May 5, 2023 from 9:00 am – 10:00 am</a:t>
            </a:r>
            <a:br>
              <a:rPr lang="en"/>
            </a:br>
            <a:r>
              <a:rPr lang="en" u="sng">
                <a:solidFill>
                  <a:schemeClr val="hlink"/>
                </a:solidFill>
                <a:hlinkClick r:id="rId5"/>
              </a:rPr>
              <a:t>Register for What’s new in Spanish OER: Tarea Libre</a:t>
            </a:r>
            <a:br>
              <a:rPr lang="en" u="sng">
                <a:solidFill>
                  <a:schemeClr val="hlink"/>
                </a:solidFill>
                <a:hlinkClick r:id="rId6"/>
              </a:rPr>
            </a:br>
            <a:r>
              <a:rPr lang="en"/>
              <a:t>Join us to learn about the Tarea Libre project that consists of a comprehensive and accessible OER question bank of more than 1,300 interactive activities created in LibreStudio and ADAPT for first-year Spanish courses. The interactive activities may be used via ADAPT or linked to a campus Canvas via LTI integration, which connects the activities to the Canvas </a:t>
            </a:r>
            <a:r>
              <a:rPr lang="en"/>
              <a:t>gradebook</a:t>
            </a:r>
            <a:r>
              <a:rPr lang="en"/>
              <a:t>. Tarea Libre was funded as part of RFP IV and it is in the final review stages and should be ready for use by summer 2023. This LTI integration connects the activities to the Canvas </a:t>
            </a:r>
            <a:r>
              <a:rPr lang="en"/>
              <a:t>gradebook</a:t>
            </a:r>
            <a:r>
              <a:rPr lang="en"/>
              <a:t>.</a:t>
            </a:r>
            <a:endParaRPr/>
          </a:p>
          <a:p>
            <a:pPr indent="0" lvl="0" marL="457200" rtl="0" algn="l">
              <a:spcBef>
                <a:spcPts val="0"/>
              </a:spcBef>
              <a:spcAft>
                <a:spcPts val="0"/>
              </a:spcAft>
              <a:buNone/>
            </a:pPr>
            <a:r>
              <a:t/>
            </a:r>
            <a:endParaRPr/>
          </a:p>
          <a:p>
            <a:pPr indent="-228600" lvl="0" marL="457200" rtl="0" algn="l">
              <a:spcBef>
                <a:spcPts val="0"/>
              </a:spcBef>
              <a:spcAft>
                <a:spcPts val="0"/>
              </a:spcAft>
              <a:buSzPts val="1200"/>
              <a:buNone/>
            </a:pPr>
            <a:r>
              <a:rPr b="1" lang="en" sz="1400" u="sng">
                <a:solidFill>
                  <a:schemeClr val="hlink"/>
                </a:solidFill>
                <a:hlinkClick r:id="rId7"/>
              </a:rPr>
              <a:t>Want to Learn About H5P/LibreStudio and ADAPT for Open Educational Resources (OER)?</a:t>
            </a:r>
            <a:br>
              <a:rPr lang="en" u="sng">
                <a:solidFill>
                  <a:schemeClr val="hlink"/>
                </a:solidFill>
                <a:hlinkClick r:id="rId8"/>
              </a:rPr>
            </a:br>
            <a:r>
              <a:rPr lang="en"/>
              <a:t>Friday, May 5, 2023 from 12:00 pm – 1:00 pm</a:t>
            </a:r>
            <a:br>
              <a:rPr lang="en"/>
            </a:br>
            <a:r>
              <a:rPr lang="en" u="sng">
                <a:solidFill>
                  <a:schemeClr val="hlink"/>
                </a:solidFill>
                <a:hlinkClick r:id="rId9"/>
              </a:rPr>
              <a:t>Register for Want to Learn about H5P/LibreStudio and ADAPT for OER?</a:t>
            </a:r>
            <a:br>
              <a:rPr lang="en" u="sng">
                <a:solidFill>
                  <a:schemeClr val="hlink"/>
                </a:solidFill>
                <a:hlinkClick r:id="rId10"/>
              </a:rPr>
            </a:br>
            <a:r>
              <a:rPr lang="en"/>
              <a:t>Creating interactive exercises to increase student engagement is useful, but what if you would like to require homework activities that rely on having scores on those activities in the course gradebook? In this webinar, we will introduce online homework systems that can facilitate the adoption of OER texts. Join us to discuss the benefits and limitations of each system.</a:t>
            </a:r>
            <a:endParaRPr/>
          </a:p>
          <a:p>
            <a:pPr indent="0" lvl="0" marL="0" rtl="0" algn="l">
              <a:spcBef>
                <a:spcPts val="0"/>
              </a:spcBef>
              <a:spcAft>
                <a:spcPts val="0"/>
              </a:spcAft>
              <a:buNone/>
            </a:pPr>
            <a:r>
              <a:t/>
            </a:r>
            <a:endParaRPr sz="1600">
              <a:solidFill>
                <a:srgbClr val="000000"/>
              </a:solidFill>
            </a:endParaRPr>
          </a:p>
        </p:txBody>
      </p:sp>
      <p:sp>
        <p:nvSpPr>
          <p:cNvPr id="285" name="Google Shape;285;p40"/>
          <p:cNvSpPr/>
          <p:nvPr/>
        </p:nvSpPr>
        <p:spPr>
          <a:xfrm rot="-5400000">
            <a:off x="4102625" y="-2353700"/>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1"/>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aleway Medium"/>
                <a:ea typeface="Raleway Medium"/>
                <a:cs typeface="Raleway Medium"/>
                <a:sym typeface="Raleway Medium"/>
              </a:rPr>
              <a:t>Need more help with LibreTexts?</a:t>
            </a:r>
            <a:endParaRPr sz="3200">
              <a:latin typeface="Raleway Medium"/>
              <a:ea typeface="Raleway Medium"/>
              <a:cs typeface="Raleway Medium"/>
              <a:sym typeface="Raleway Medium"/>
            </a:endParaRPr>
          </a:p>
        </p:txBody>
      </p:sp>
      <p:sp>
        <p:nvSpPr>
          <p:cNvPr id="291" name="Google Shape;291;p41"/>
          <p:cNvSpPr txBox="1"/>
          <p:nvPr>
            <p:ph idx="1" type="body"/>
          </p:nvPr>
        </p:nvSpPr>
        <p:spPr>
          <a:xfrm>
            <a:off x="657450" y="1099250"/>
            <a:ext cx="7704000" cy="3455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LibreTexts weekly office hours:</a:t>
            </a:r>
            <a:endParaRPr sz="1600">
              <a:solidFill>
                <a:srgbClr val="000000"/>
              </a:solidFill>
            </a:endParaRPr>
          </a:p>
          <a:p>
            <a:pPr indent="0" lvl="0" marL="457200" rtl="0" algn="l">
              <a:spcBef>
                <a:spcPts val="0"/>
              </a:spcBef>
              <a:spcAft>
                <a:spcPts val="0"/>
              </a:spcAft>
              <a:buNone/>
            </a:pPr>
            <a:r>
              <a:rPr lang="en" sz="1600" u="sng">
                <a:solidFill>
                  <a:srgbClr val="2185C5"/>
                </a:solidFill>
                <a:hlinkClick r:id="rId3">
                  <a:extLst>
                    <a:ext uri="{A12FA001-AC4F-418D-AE19-62706E023703}">
                      <ahyp:hlinkClr val="tx"/>
                    </a:ext>
                  </a:extLst>
                </a:hlinkClick>
              </a:rPr>
              <a:t>https://zoom.libretexts.org </a:t>
            </a:r>
            <a:r>
              <a:rPr lang="en" sz="1600">
                <a:solidFill>
                  <a:srgbClr val="000000"/>
                </a:solidFill>
              </a:rPr>
              <a:t>(Tuesdays at 9:00-10:00 Pacific time)</a:t>
            </a:r>
            <a:endParaRPr sz="1600">
              <a:solidFill>
                <a:srgbClr val="000000"/>
              </a:solidFill>
            </a:endParaRPr>
          </a:p>
          <a:p>
            <a:pPr indent="0" lvl="0" marL="457200" rtl="0" algn="l">
              <a:spcBef>
                <a:spcPts val="0"/>
              </a:spcBef>
              <a:spcAft>
                <a:spcPts val="0"/>
              </a:spcAft>
              <a:buNone/>
            </a:pPr>
            <a:r>
              <a:rPr lang="en" sz="1600" u="sng">
                <a:solidFill>
                  <a:srgbClr val="2185C5"/>
                </a:solidFill>
                <a:hlinkClick r:id="rId4">
                  <a:extLst>
                    <a:ext uri="{A12FA001-AC4F-418D-AE19-62706E023703}">
                      <ahyp:hlinkClr val="tx"/>
                    </a:ext>
                  </a:extLst>
                </a:hlinkClick>
              </a:rPr>
              <a:t>https://zoom.libretexts.org</a:t>
            </a:r>
            <a:r>
              <a:rPr lang="en" sz="1600">
                <a:solidFill>
                  <a:srgbClr val="000000"/>
                </a:solidFill>
              </a:rPr>
              <a:t> (Thursdays at 9:00-10:00 Pacific time)</a:t>
            </a:r>
            <a:endParaRPr sz="1600">
              <a:solidFill>
                <a:srgbClr val="000000"/>
              </a:solidFill>
            </a:endParaRPr>
          </a:p>
          <a:p>
            <a:pPr indent="0" lvl="0" marL="457200" rtl="0" algn="l">
              <a:spcBef>
                <a:spcPts val="0"/>
              </a:spcBef>
              <a:spcAft>
                <a:spcPts val="0"/>
              </a:spcAft>
              <a:buNone/>
            </a:pPr>
            <a:r>
              <a:t/>
            </a:r>
            <a:endParaRPr sz="1600">
              <a:solidFill>
                <a:srgbClr val="000000"/>
              </a:solidFill>
            </a:endParaRPr>
          </a:p>
          <a:p>
            <a:pPr indent="-330200" lvl="0" marL="457200" rtl="0" algn="l">
              <a:spcBef>
                <a:spcPts val="0"/>
              </a:spcBef>
              <a:spcAft>
                <a:spcPts val="0"/>
              </a:spcAft>
              <a:buClr>
                <a:srgbClr val="000000"/>
              </a:buClr>
              <a:buSzPts val="1600"/>
              <a:buChar char="●"/>
            </a:pPr>
            <a:r>
              <a:rPr lang="en" sz="1600" u="sng">
                <a:solidFill>
                  <a:schemeClr val="hlink"/>
                </a:solidFill>
                <a:hlinkClick r:id="rId5"/>
              </a:rPr>
              <a:t>LibreTexts 101 and Beyond Canvas</a:t>
            </a:r>
            <a:endParaRPr sz="1600">
              <a:solidFill>
                <a:srgbClr val="000000"/>
              </a:solidFill>
            </a:endParaRPr>
          </a:p>
          <a:p>
            <a:pPr indent="0" lvl="0" marL="457200" rtl="0" algn="l">
              <a:spcBef>
                <a:spcPts val="0"/>
              </a:spcBef>
              <a:spcAft>
                <a:spcPts val="0"/>
              </a:spcAft>
              <a:buNone/>
            </a:pPr>
            <a:r>
              <a:rPr lang="en" sz="1600">
                <a:solidFill>
                  <a:srgbClr val="000000"/>
                </a:solidFill>
              </a:rPr>
              <a:t>You can find it in Canvas Commons.</a:t>
            </a:r>
            <a:endParaRPr sz="1600">
              <a:solidFill>
                <a:srgbClr val="000000"/>
              </a:solidFill>
            </a:endParaRPr>
          </a:p>
          <a:p>
            <a:pPr indent="0" lvl="0" marL="457200" rtl="0" algn="l">
              <a:spcBef>
                <a:spcPts val="0"/>
              </a:spcBef>
              <a:spcAft>
                <a:spcPts val="0"/>
              </a:spcAft>
              <a:buNone/>
            </a:pPr>
            <a:r>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ASCCC OERI </a:t>
            </a:r>
            <a:r>
              <a:rPr lang="en" sz="1600" u="sng">
                <a:solidFill>
                  <a:schemeClr val="hlink"/>
                </a:solidFill>
                <a:hlinkClick r:id="rId6"/>
              </a:rPr>
              <a:t>recorded webinars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LibreTexts I-Introduction to LibreTexts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LibreTexts II-Editing, Adding Images, and More</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LibreTexts III-Developing a Book and the Remixer</a:t>
            </a:r>
            <a:endParaRPr sz="1600">
              <a:solidFill>
                <a:srgbClr val="000000"/>
              </a:solidFill>
            </a:endParaRPr>
          </a:p>
          <a:p>
            <a:pPr indent="0" lvl="0" marL="914400" rtl="0" algn="l">
              <a:spcBef>
                <a:spcPts val="0"/>
              </a:spcBef>
              <a:spcAft>
                <a:spcPts val="0"/>
              </a:spcAft>
              <a:buNone/>
            </a:pPr>
            <a:r>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If you have questions with accounts please email Jennifer Rogers at </a:t>
            </a:r>
            <a:r>
              <a:rPr lang="en" sz="1600" u="sng">
                <a:solidFill>
                  <a:schemeClr val="hlink"/>
                </a:solidFill>
                <a:highlight>
                  <a:srgbClr val="FFFFFF"/>
                </a:highlight>
                <a:latin typeface="Raleway Medium"/>
                <a:ea typeface="Raleway Medium"/>
                <a:cs typeface="Raleway Medium"/>
                <a:sym typeface="Raleway Medium"/>
                <a:hlinkClick r:id="rId7"/>
              </a:rPr>
              <a:t>jrogers@libretexts.org</a:t>
            </a:r>
            <a:r>
              <a:rPr lang="en" sz="1600">
                <a:solidFill>
                  <a:srgbClr val="000000"/>
                </a:solidFill>
                <a:highlight>
                  <a:srgbClr val="FFFFFF"/>
                </a:highlight>
                <a:latin typeface="Raleway Medium"/>
                <a:ea typeface="Raleway Medium"/>
                <a:cs typeface="Raleway Medium"/>
                <a:sym typeface="Raleway Medium"/>
              </a:rPr>
              <a:t> </a:t>
            </a:r>
            <a:endParaRPr sz="2100">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sz="1600">
              <a:solidFill>
                <a:srgbClr val="000000"/>
              </a:solidFill>
            </a:endParaRPr>
          </a:p>
        </p:txBody>
      </p:sp>
      <p:sp>
        <p:nvSpPr>
          <p:cNvPr id="292" name="Google Shape;292;p41"/>
          <p:cNvSpPr/>
          <p:nvPr/>
        </p:nvSpPr>
        <p:spPr>
          <a:xfrm rot="-5400000">
            <a:off x="4102625" y="-2433625"/>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2"/>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aleway Medium"/>
                <a:ea typeface="Raleway Medium"/>
                <a:cs typeface="Raleway Medium"/>
                <a:sym typeface="Raleway Medium"/>
              </a:rPr>
              <a:t>Want to join the OERI languages listserv? </a:t>
            </a:r>
            <a:endParaRPr sz="3200">
              <a:latin typeface="Raleway Medium"/>
              <a:ea typeface="Raleway Medium"/>
              <a:cs typeface="Raleway Medium"/>
              <a:sym typeface="Raleway Medium"/>
            </a:endParaRPr>
          </a:p>
        </p:txBody>
      </p:sp>
      <p:sp>
        <p:nvSpPr>
          <p:cNvPr id="298" name="Google Shape;298;p42"/>
          <p:cNvSpPr txBox="1"/>
          <p:nvPr>
            <p:ph idx="1" type="body"/>
          </p:nvPr>
        </p:nvSpPr>
        <p:spPr>
          <a:xfrm>
            <a:off x="857250" y="1302650"/>
            <a:ext cx="7017900" cy="286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We are hoping to do some work in various languages in the near future. With that in mind, new listservs for Arabic, Chinese, Italian, and Japanese have been created.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Please encourage your faculty in these disciplines - as well as ASL and Spanish - so add themselves to the listervs to ensure they are informed of any opportunities that emerge - </a:t>
            </a:r>
            <a:r>
              <a:rPr lang="en" sz="1600" u="sng">
                <a:solidFill>
                  <a:schemeClr val="hlink"/>
                </a:solidFill>
                <a:hlinkClick r:id="rId3"/>
              </a:rPr>
              <a:t>https://www.asccc.org/sign-our-newsletters</a:t>
            </a:r>
            <a:endParaRPr sz="1450" u="sng">
              <a:solidFill>
                <a:schemeClr val="hlink"/>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solidFill>
                <a:srgbClr val="000000"/>
              </a:solidFill>
            </a:endParaRPr>
          </a:p>
        </p:txBody>
      </p:sp>
      <p:sp>
        <p:nvSpPr>
          <p:cNvPr id="299" name="Google Shape;299;p42"/>
          <p:cNvSpPr/>
          <p:nvPr/>
        </p:nvSpPr>
        <p:spPr>
          <a:xfrm rot="-5400000">
            <a:off x="4102625" y="-2433625"/>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3"/>
          <p:cNvSpPr/>
          <p:nvPr/>
        </p:nvSpPr>
        <p:spPr>
          <a:xfrm>
            <a:off x="1010400" y="1443600"/>
            <a:ext cx="7123200" cy="2988000"/>
          </a:xfrm>
          <a:prstGeom prst="roundRect">
            <a:avLst>
              <a:gd fmla="val 7595"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3"/>
          <p:cNvSpPr txBox="1"/>
          <p:nvPr>
            <p:ph type="title"/>
          </p:nvPr>
        </p:nvSpPr>
        <p:spPr>
          <a:xfrm>
            <a:off x="1309675" y="1443600"/>
            <a:ext cx="6745200" cy="133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Medium"/>
                <a:ea typeface="Poppins Medium"/>
                <a:cs typeface="Poppins Medium"/>
                <a:sym typeface="Poppins Medium"/>
              </a:rPr>
              <a:t>Questions?</a:t>
            </a:r>
            <a:endParaRPr>
              <a:latin typeface="Poppins Medium"/>
              <a:ea typeface="Poppins Medium"/>
              <a:cs typeface="Poppins Medium"/>
              <a:sym typeface="Poppins Medium"/>
            </a:endParaRPr>
          </a:p>
        </p:txBody>
      </p:sp>
      <p:sp>
        <p:nvSpPr>
          <p:cNvPr id="306" name="Google Shape;306;p43"/>
          <p:cNvSpPr txBox="1"/>
          <p:nvPr>
            <p:ph idx="1" type="subTitle"/>
          </p:nvPr>
        </p:nvSpPr>
        <p:spPr>
          <a:xfrm>
            <a:off x="1388400" y="3014600"/>
            <a:ext cx="6745200" cy="11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4B4B4B"/>
                </a:solidFill>
                <a:latin typeface="Raleway SemiBold"/>
                <a:ea typeface="Raleway SemiBold"/>
                <a:cs typeface="Raleway SemiBold"/>
                <a:sym typeface="Raleway SemiBold"/>
              </a:rPr>
              <a:t>Cristina Moon</a:t>
            </a:r>
            <a:endParaRPr sz="1500">
              <a:solidFill>
                <a:srgbClr val="4B4B4B"/>
              </a:solidFill>
              <a:latin typeface="Raleway SemiBold"/>
              <a:ea typeface="Raleway SemiBold"/>
              <a:cs typeface="Raleway SemiBold"/>
              <a:sym typeface="Raleway SemiBold"/>
            </a:endParaRPr>
          </a:p>
          <a:p>
            <a:pPr indent="0" lvl="0" marL="0" rtl="0" algn="l">
              <a:spcBef>
                <a:spcPts val="0"/>
              </a:spcBef>
              <a:spcAft>
                <a:spcPts val="0"/>
              </a:spcAft>
              <a:buNone/>
            </a:pPr>
            <a:r>
              <a:rPr lang="en" sz="1500">
                <a:solidFill>
                  <a:srgbClr val="4B4B4B"/>
                </a:solidFill>
                <a:latin typeface="Raleway SemiBold"/>
                <a:ea typeface="Raleway SemiBold"/>
                <a:cs typeface="Raleway SemiBold"/>
                <a:sym typeface="Raleway SemiBold"/>
              </a:rPr>
              <a:t>Spanish Faculty</a:t>
            </a:r>
            <a:endParaRPr sz="1500">
              <a:solidFill>
                <a:srgbClr val="4B4B4B"/>
              </a:solidFill>
              <a:latin typeface="Raleway SemiBold"/>
              <a:ea typeface="Raleway SemiBold"/>
              <a:cs typeface="Raleway SemiBold"/>
              <a:sym typeface="Raleway SemiBold"/>
            </a:endParaRPr>
          </a:p>
          <a:p>
            <a:pPr indent="0" lvl="0" marL="0" rtl="0" algn="l">
              <a:spcBef>
                <a:spcPts val="0"/>
              </a:spcBef>
              <a:spcAft>
                <a:spcPts val="0"/>
              </a:spcAft>
              <a:buNone/>
            </a:pPr>
            <a:r>
              <a:rPr lang="en" sz="1500">
                <a:solidFill>
                  <a:srgbClr val="4B4B4B"/>
                </a:solidFill>
                <a:latin typeface="Raleway SemiBold"/>
                <a:ea typeface="Raleway SemiBold"/>
                <a:cs typeface="Raleway SemiBold"/>
                <a:sym typeface="Raleway SemiBold"/>
              </a:rPr>
              <a:t>OER/ZTC Coordinator at Chabot College</a:t>
            </a:r>
            <a:endParaRPr sz="1500">
              <a:solidFill>
                <a:srgbClr val="4B4B4B"/>
              </a:solidFill>
              <a:latin typeface="Raleway SemiBold"/>
              <a:ea typeface="Raleway SemiBold"/>
              <a:cs typeface="Raleway SemiBold"/>
              <a:sym typeface="Raleway SemiBold"/>
            </a:endParaRPr>
          </a:p>
          <a:p>
            <a:pPr indent="0" lvl="0" marL="0" rtl="0" algn="l">
              <a:spcBef>
                <a:spcPts val="0"/>
              </a:spcBef>
              <a:spcAft>
                <a:spcPts val="0"/>
              </a:spcAft>
              <a:buNone/>
            </a:pPr>
            <a:r>
              <a:rPr lang="en" sz="1500">
                <a:solidFill>
                  <a:srgbClr val="4B4B4B"/>
                </a:solidFill>
                <a:latin typeface="Raleway SemiBold"/>
                <a:ea typeface="Raleway SemiBold"/>
                <a:cs typeface="Raleway SemiBold"/>
                <a:sym typeface="Raleway SemiBold"/>
              </a:rPr>
              <a:t>ASCCC OERI Spanish Lead, H5P/ADAPT Lead, and OERI Liaison</a:t>
            </a:r>
            <a:endParaRPr sz="1500">
              <a:solidFill>
                <a:srgbClr val="4B4B4B"/>
              </a:solidFill>
              <a:latin typeface="Raleway SemiBold"/>
              <a:ea typeface="Raleway SemiBold"/>
              <a:cs typeface="Raleway SemiBold"/>
              <a:sym typeface="Raleway SemiBold"/>
            </a:endParaRPr>
          </a:p>
          <a:p>
            <a:pPr indent="0" lvl="0" marL="0" rtl="0" algn="l">
              <a:spcBef>
                <a:spcPts val="0"/>
              </a:spcBef>
              <a:spcAft>
                <a:spcPts val="0"/>
              </a:spcAft>
              <a:buNone/>
            </a:pPr>
            <a:r>
              <a:rPr b="1" lang="en" sz="1500" u="sng">
                <a:solidFill>
                  <a:srgbClr val="2185C5"/>
                </a:solidFill>
                <a:hlinkClick r:id="rId3">
                  <a:extLst>
                    <a:ext uri="{A12FA001-AC4F-418D-AE19-62706E023703}">
                      <ahyp:hlinkClr val="tx"/>
                    </a:ext>
                  </a:extLst>
                </a:hlinkClick>
              </a:rPr>
              <a:t>cmoon@chabotcollege.edu</a:t>
            </a:r>
            <a:r>
              <a:rPr b="1" lang="en" sz="1500">
                <a:solidFill>
                  <a:srgbClr val="0B5394"/>
                </a:solidFill>
              </a:rPr>
              <a:t> </a:t>
            </a:r>
            <a:endParaRPr b="1" sz="2000"/>
          </a:p>
          <a:p>
            <a:pPr indent="0" lvl="0" marL="0" rtl="0" algn="l">
              <a:spcBef>
                <a:spcPts val="0"/>
              </a:spcBef>
              <a:spcAft>
                <a:spcPts val="0"/>
              </a:spcAft>
              <a:buNone/>
            </a:pPr>
            <a:r>
              <a:t/>
            </a:r>
            <a:endParaRPr/>
          </a:p>
        </p:txBody>
      </p:sp>
      <p:sp>
        <p:nvSpPr>
          <p:cNvPr id="307" name="Google Shape;307;p43"/>
          <p:cNvSpPr/>
          <p:nvPr/>
        </p:nvSpPr>
        <p:spPr>
          <a:xfrm rot="-5400000">
            <a:off x="3908575" y="356150"/>
            <a:ext cx="65100" cy="4816500"/>
          </a:xfrm>
          <a:prstGeom prst="roundRect">
            <a:avLst>
              <a:gd fmla="val 28670" name="adj"/>
            </a:avLst>
          </a:prstGeom>
          <a:gradFill>
            <a:gsLst>
              <a:gs pos="0">
                <a:schemeClr val="dk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 name="Google Shape;308;p43"/>
          <p:cNvGrpSpPr/>
          <p:nvPr/>
        </p:nvGrpSpPr>
        <p:grpSpPr>
          <a:xfrm>
            <a:off x="6716712" y="2077785"/>
            <a:ext cx="591726" cy="544003"/>
            <a:chOff x="4973350" y="3201400"/>
            <a:chExt cx="310650" cy="310575"/>
          </a:xfrm>
        </p:grpSpPr>
        <p:sp>
          <p:nvSpPr>
            <p:cNvPr id="309" name="Google Shape;309;p43"/>
            <p:cNvSpPr/>
            <p:nvPr/>
          </p:nvSpPr>
          <p:spPr>
            <a:xfrm>
              <a:off x="4973350" y="3306925"/>
              <a:ext cx="216000" cy="205050"/>
            </a:xfrm>
            <a:custGeom>
              <a:rect b="b" l="l" r="r" t="t"/>
              <a:pathLst>
                <a:path extrusionOk="0" h="8202" w="8640">
                  <a:moveTo>
                    <a:pt x="1700" y="1"/>
                  </a:moveTo>
                  <a:cubicBezTo>
                    <a:pt x="763" y="1"/>
                    <a:pt x="1" y="762"/>
                    <a:pt x="1" y="1699"/>
                  </a:cubicBezTo>
                  <a:lnTo>
                    <a:pt x="1" y="5435"/>
                  </a:lnTo>
                  <a:cubicBezTo>
                    <a:pt x="1" y="6372"/>
                    <a:pt x="763" y="7134"/>
                    <a:pt x="1700" y="7134"/>
                  </a:cubicBezTo>
                  <a:lnTo>
                    <a:pt x="3152" y="7134"/>
                  </a:lnTo>
                  <a:lnTo>
                    <a:pt x="4149" y="8130"/>
                  </a:lnTo>
                  <a:cubicBezTo>
                    <a:pt x="4196" y="8177"/>
                    <a:pt x="4256" y="8202"/>
                    <a:pt x="4321" y="8202"/>
                  </a:cubicBezTo>
                  <a:cubicBezTo>
                    <a:pt x="4352" y="8202"/>
                    <a:pt x="4383" y="8196"/>
                    <a:pt x="4412" y="8184"/>
                  </a:cubicBezTo>
                  <a:cubicBezTo>
                    <a:pt x="4504" y="8146"/>
                    <a:pt x="4562" y="8057"/>
                    <a:pt x="4562" y="7960"/>
                  </a:cubicBezTo>
                  <a:lnTo>
                    <a:pt x="4562" y="7135"/>
                  </a:lnTo>
                  <a:lnTo>
                    <a:pt x="6939" y="7135"/>
                  </a:lnTo>
                  <a:cubicBezTo>
                    <a:pt x="7876" y="7135"/>
                    <a:pt x="8638" y="6374"/>
                    <a:pt x="8638" y="5437"/>
                  </a:cubicBezTo>
                  <a:lnTo>
                    <a:pt x="8638" y="3763"/>
                  </a:lnTo>
                  <a:cubicBezTo>
                    <a:pt x="8640" y="3628"/>
                    <a:pt x="8530" y="3520"/>
                    <a:pt x="8396" y="3520"/>
                  </a:cubicBezTo>
                  <a:cubicBezTo>
                    <a:pt x="8262" y="3520"/>
                    <a:pt x="8153" y="3629"/>
                    <a:pt x="8153" y="3763"/>
                  </a:cubicBezTo>
                  <a:lnTo>
                    <a:pt x="8153" y="5437"/>
                  </a:lnTo>
                  <a:cubicBezTo>
                    <a:pt x="8153" y="6105"/>
                    <a:pt x="7609" y="6650"/>
                    <a:pt x="6939" y="6650"/>
                  </a:cubicBezTo>
                  <a:lnTo>
                    <a:pt x="4321" y="6650"/>
                  </a:lnTo>
                  <a:cubicBezTo>
                    <a:pt x="4186" y="6650"/>
                    <a:pt x="4078" y="6758"/>
                    <a:pt x="4077" y="6892"/>
                  </a:cubicBezTo>
                  <a:lnTo>
                    <a:pt x="4077" y="7375"/>
                  </a:lnTo>
                  <a:lnTo>
                    <a:pt x="3499" y="6796"/>
                  </a:lnTo>
                  <a:cubicBezTo>
                    <a:pt x="3460" y="6710"/>
                    <a:pt x="3375" y="6650"/>
                    <a:pt x="3276" y="6650"/>
                  </a:cubicBezTo>
                  <a:lnTo>
                    <a:pt x="1700" y="6650"/>
                  </a:lnTo>
                  <a:cubicBezTo>
                    <a:pt x="1031" y="6650"/>
                    <a:pt x="486" y="6106"/>
                    <a:pt x="486" y="5437"/>
                  </a:cubicBezTo>
                  <a:lnTo>
                    <a:pt x="486" y="1700"/>
                  </a:lnTo>
                  <a:cubicBezTo>
                    <a:pt x="486" y="1032"/>
                    <a:pt x="1030" y="487"/>
                    <a:pt x="1700" y="487"/>
                  </a:cubicBezTo>
                  <a:lnTo>
                    <a:pt x="4150" y="487"/>
                  </a:lnTo>
                  <a:cubicBezTo>
                    <a:pt x="4283" y="487"/>
                    <a:pt x="4393" y="377"/>
                    <a:pt x="4393" y="243"/>
                  </a:cubicBezTo>
                  <a:cubicBezTo>
                    <a:pt x="4393" y="110"/>
                    <a:pt x="4284" y="1"/>
                    <a:pt x="4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3"/>
            <p:cNvSpPr/>
            <p:nvPr/>
          </p:nvSpPr>
          <p:spPr>
            <a:xfrm>
              <a:off x="5092275" y="3201400"/>
              <a:ext cx="191725" cy="197975"/>
            </a:xfrm>
            <a:custGeom>
              <a:rect b="b" l="l" r="r" t="t"/>
              <a:pathLst>
                <a:path extrusionOk="0" h="7919" w="7669">
                  <a:moveTo>
                    <a:pt x="4140" y="483"/>
                  </a:moveTo>
                  <a:cubicBezTo>
                    <a:pt x="5817" y="483"/>
                    <a:pt x="7182" y="1847"/>
                    <a:pt x="7182" y="3526"/>
                  </a:cubicBezTo>
                  <a:cubicBezTo>
                    <a:pt x="7182" y="4490"/>
                    <a:pt x="6740" y="5378"/>
                    <a:pt x="5969" y="5957"/>
                  </a:cubicBezTo>
                  <a:cubicBezTo>
                    <a:pt x="5907" y="6003"/>
                    <a:pt x="5872" y="6075"/>
                    <a:pt x="5872" y="6152"/>
                  </a:cubicBezTo>
                  <a:lnTo>
                    <a:pt x="5872" y="7088"/>
                  </a:lnTo>
                  <a:lnTo>
                    <a:pt x="5278" y="6495"/>
                  </a:lnTo>
                  <a:cubicBezTo>
                    <a:pt x="5231" y="6449"/>
                    <a:pt x="5170" y="6423"/>
                    <a:pt x="5106" y="6423"/>
                  </a:cubicBezTo>
                  <a:cubicBezTo>
                    <a:pt x="5083" y="6423"/>
                    <a:pt x="5058" y="6427"/>
                    <a:pt x="5034" y="6434"/>
                  </a:cubicBezTo>
                  <a:cubicBezTo>
                    <a:pt x="4746" y="6522"/>
                    <a:pt x="4445" y="6567"/>
                    <a:pt x="4140" y="6567"/>
                  </a:cubicBezTo>
                  <a:lnTo>
                    <a:pt x="3526" y="6567"/>
                  </a:lnTo>
                  <a:cubicBezTo>
                    <a:pt x="1849" y="6567"/>
                    <a:pt x="484" y="5203"/>
                    <a:pt x="484" y="3526"/>
                  </a:cubicBezTo>
                  <a:cubicBezTo>
                    <a:pt x="484" y="1848"/>
                    <a:pt x="1848" y="483"/>
                    <a:pt x="3526" y="483"/>
                  </a:cubicBezTo>
                  <a:close/>
                  <a:moveTo>
                    <a:pt x="3528" y="1"/>
                  </a:moveTo>
                  <a:cubicBezTo>
                    <a:pt x="1583" y="1"/>
                    <a:pt x="1" y="1582"/>
                    <a:pt x="1" y="3528"/>
                  </a:cubicBezTo>
                  <a:cubicBezTo>
                    <a:pt x="1" y="5473"/>
                    <a:pt x="1582" y="7055"/>
                    <a:pt x="3528" y="7055"/>
                  </a:cubicBezTo>
                  <a:lnTo>
                    <a:pt x="4142" y="7055"/>
                  </a:lnTo>
                  <a:cubicBezTo>
                    <a:pt x="4444" y="7055"/>
                    <a:pt x="4745" y="7017"/>
                    <a:pt x="5036" y="6941"/>
                  </a:cubicBezTo>
                  <a:lnTo>
                    <a:pt x="5944" y="7848"/>
                  </a:lnTo>
                  <a:cubicBezTo>
                    <a:pt x="5991" y="7895"/>
                    <a:pt x="6052" y="7919"/>
                    <a:pt x="6115" y="7919"/>
                  </a:cubicBezTo>
                  <a:cubicBezTo>
                    <a:pt x="6147" y="7919"/>
                    <a:pt x="6178" y="7912"/>
                    <a:pt x="6208" y="7901"/>
                  </a:cubicBezTo>
                  <a:cubicBezTo>
                    <a:pt x="6298" y="7863"/>
                    <a:pt x="6358" y="7775"/>
                    <a:pt x="6358" y="7677"/>
                  </a:cubicBezTo>
                  <a:lnTo>
                    <a:pt x="6358" y="6274"/>
                  </a:lnTo>
                  <a:cubicBezTo>
                    <a:pt x="6741" y="5963"/>
                    <a:pt x="7061" y="5570"/>
                    <a:pt x="7285" y="5130"/>
                  </a:cubicBezTo>
                  <a:cubicBezTo>
                    <a:pt x="7540" y="4633"/>
                    <a:pt x="7669" y="4094"/>
                    <a:pt x="7669" y="3531"/>
                  </a:cubicBezTo>
                  <a:cubicBezTo>
                    <a:pt x="7667" y="1582"/>
                    <a:pt x="6085" y="1"/>
                    <a:pt x="41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3"/>
            <p:cNvSpPr/>
            <p:nvPr/>
          </p:nvSpPr>
          <p:spPr>
            <a:xfrm>
              <a:off x="5164150" y="3243900"/>
              <a:ext cx="52175" cy="70800"/>
            </a:xfrm>
            <a:custGeom>
              <a:rect b="b" l="l" r="r" t="t"/>
              <a:pathLst>
                <a:path extrusionOk="0" h="2832" w="2087">
                  <a:moveTo>
                    <a:pt x="1029" y="1"/>
                  </a:moveTo>
                  <a:cubicBezTo>
                    <a:pt x="767" y="1"/>
                    <a:pt x="519" y="96"/>
                    <a:pt x="327" y="276"/>
                  </a:cubicBezTo>
                  <a:cubicBezTo>
                    <a:pt x="119" y="470"/>
                    <a:pt x="0" y="744"/>
                    <a:pt x="0" y="1027"/>
                  </a:cubicBezTo>
                  <a:cubicBezTo>
                    <a:pt x="0" y="1161"/>
                    <a:pt x="110" y="1270"/>
                    <a:pt x="244" y="1270"/>
                  </a:cubicBezTo>
                  <a:cubicBezTo>
                    <a:pt x="378" y="1270"/>
                    <a:pt x="487" y="1161"/>
                    <a:pt x="487" y="1027"/>
                  </a:cubicBezTo>
                  <a:cubicBezTo>
                    <a:pt x="487" y="875"/>
                    <a:pt x="549" y="734"/>
                    <a:pt x="659" y="630"/>
                  </a:cubicBezTo>
                  <a:cubicBezTo>
                    <a:pt x="760" y="535"/>
                    <a:pt x="890" y="484"/>
                    <a:pt x="1028" y="484"/>
                  </a:cubicBezTo>
                  <a:cubicBezTo>
                    <a:pt x="1041" y="484"/>
                    <a:pt x="1054" y="485"/>
                    <a:pt x="1067" y="486"/>
                  </a:cubicBezTo>
                  <a:cubicBezTo>
                    <a:pt x="1335" y="504"/>
                    <a:pt x="1551" y="720"/>
                    <a:pt x="1569" y="988"/>
                  </a:cubicBezTo>
                  <a:cubicBezTo>
                    <a:pt x="1587" y="1259"/>
                    <a:pt x="1410" y="1497"/>
                    <a:pt x="1148" y="1556"/>
                  </a:cubicBezTo>
                  <a:cubicBezTo>
                    <a:pt x="935" y="1604"/>
                    <a:pt x="786" y="1789"/>
                    <a:pt x="786" y="2007"/>
                  </a:cubicBezTo>
                  <a:lnTo>
                    <a:pt x="786" y="2589"/>
                  </a:lnTo>
                  <a:cubicBezTo>
                    <a:pt x="786" y="2723"/>
                    <a:pt x="895" y="2832"/>
                    <a:pt x="1029" y="2832"/>
                  </a:cubicBezTo>
                  <a:cubicBezTo>
                    <a:pt x="1164" y="2832"/>
                    <a:pt x="1273" y="2723"/>
                    <a:pt x="1273" y="2589"/>
                  </a:cubicBezTo>
                  <a:lnTo>
                    <a:pt x="1273" y="2025"/>
                  </a:lnTo>
                  <a:cubicBezTo>
                    <a:pt x="1758" y="1908"/>
                    <a:pt x="2086" y="1461"/>
                    <a:pt x="2052" y="955"/>
                  </a:cubicBezTo>
                  <a:cubicBezTo>
                    <a:pt x="2017" y="447"/>
                    <a:pt x="1607" y="38"/>
                    <a:pt x="1100" y="3"/>
                  </a:cubicBezTo>
                  <a:cubicBezTo>
                    <a:pt x="1076" y="1"/>
                    <a:pt x="1053" y="1"/>
                    <a:pt x="10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3"/>
            <p:cNvSpPr/>
            <p:nvPr/>
          </p:nvSpPr>
          <p:spPr>
            <a:xfrm>
              <a:off x="5183725" y="3326575"/>
              <a:ext cx="12175" cy="12150"/>
            </a:xfrm>
            <a:custGeom>
              <a:rect b="b" l="l" r="r" t="t"/>
              <a:pathLst>
                <a:path extrusionOk="0" h="486" w="487">
                  <a:moveTo>
                    <a:pt x="244" y="0"/>
                  </a:moveTo>
                  <a:cubicBezTo>
                    <a:pt x="180" y="0"/>
                    <a:pt x="117" y="26"/>
                    <a:pt x="72" y="71"/>
                  </a:cubicBezTo>
                  <a:cubicBezTo>
                    <a:pt x="27" y="117"/>
                    <a:pt x="1" y="179"/>
                    <a:pt x="1" y="243"/>
                  </a:cubicBezTo>
                  <a:cubicBezTo>
                    <a:pt x="1" y="307"/>
                    <a:pt x="27" y="370"/>
                    <a:pt x="72" y="414"/>
                  </a:cubicBezTo>
                  <a:cubicBezTo>
                    <a:pt x="117" y="460"/>
                    <a:pt x="180" y="485"/>
                    <a:pt x="244" y="485"/>
                  </a:cubicBezTo>
                  <a:cubicBezTo>
                    <a:pt x="308" y="485"/>
                    <a:pt x="370" y="459"/>
                    <a:pt x="416" y="414"/>
                  </a:cubicBezTo>
                  <a:cubicBezTo>
                    <a:pt x="461" y="370"/>
                    <a:pt x="487" y="307"/>
                    <a:pt x="487" y="243"/>
                  </a:cubicBezTo>
                  <a:cubicBezTo>
                    <a:pt x="486" y="178"/>
                    <a:pt x="460" y="116"/>
                    <a:pt x="416" y="71"/>
                  </a:cubicBezTo>
                  <a:cubicBezTo>
                    <a:pt x="370" y="26"/>
                    <a:pt x="308" y="0"/>
                    <a:pt x="2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3"/>
            <p:cNvSpPr/>
            <p:nvPr/>
          </p:nvSpPr>
          <p:spPr>
            <a:xfrm>
              <a:off x="5006100" y="3389450"/>
              <a:ext cx="140200" cy="12200"/>
            </a:xfrm>
            <a:custGeom>
              <a:rect b="b" l="l" r="r" t="t"/>
              <a:pathLst>
                <a:path extrusionOk="0" h="488" w="5608">
                  <a:moveTo>
                    <a:pt x="244" y="0"/>
                  </a:moveTo>
                  <a:cubicBezTo>
                    <a:pt x="110" y="0"/>
                    <a:pt x="0" y="109"/>
                    <a:pt x="0" y="244"/>
                  </a:cubicBezTo>
                  <a:cubicBezTo>
                    <a:pt x="0" y="378"/>
                    <a:pt x="110" y="487"/>
                    <a:pt x="244" y="487"/>
                  </a:cubicBezTo>
                  <a:lnTo>
                    <a:pt x="5364" y="487"/>
                  </a:lnTo>
                  <a:cubicBezTo>
                    <a:pt x="5498" y="487"/>
                    <a:pt x="5608" y="378"/>
                    <a:pt x="5608" y="244"/>
                  </a:cubicBezTo>
                  <a:cubicBezTo>
                    <a:pt x="5607" y="109"/>
                    <a:pt x="5498" y="0"/>
                    <a:pt x="5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3"/>
            <p:cNvSpPr/>
            <p:nvPr/>
          </p:nvSpPr>
          <p:spPr>
            <a:xfrm>
              <a:off x="5134100" y="3423375"/>
              <a:ext cx="12200" cy="12200"/>
            </a:xfrm>
            <a:custGeom>
              <a:rect b="b" l="l" r="r" t="t"/>
              <a:pathLst>
                <a:path extrusionOk="0" h="488" w="488">
                  <a:moveTo>
                    <a:pt x="244" y="1"/>
                  </a:moveTo>
                  <a:cubicBezTo>
                    <a:pt x="181" y="1"/>
                    <a:pt x="118" y="27"/>
                    <a:pt x="72" y="73"/>
                  </a:cubicBezTo>
                  <a:cubicBezTo>
                    <a:pt x="27" y="119"/>
                    <a:pt x="1" y="180"/>
                    <a:pt x="1" y="244"/>
                  </a:cubicBezTo>
                  <a:cubicBezTo>
                    <a:pt x="1" y="308"/>
                    <a:pt x="27" y="370"/>
                    <a:pt x="72" y="416"/>
                  </a:cubicBezTo>
                  <a:cubicBezTo>
                    <a:pt x="118" y="462"/>
                    <a:pt x="181" y="488"/>
                    <a:pt x="244" y="488"/>
                  </a:cubicBezTo>
                  <a:cubicBezTo>
                    <a:pt x="308" y="488"/>
                    <a:pt x="370" y="462"/>
                    <a:pt x="416" y="416"/>
                  </a:cubicBezTo>
                  <a:cubicBezTo>
                    <a:pt x="462" y="370"/>
                    <a:pt x="488" y="308"/>
                    <a:pt x="488" y="244"/>
                  </a:cubicBezTo>
                  <a:cubicBezTo>
                    <a:pt x="487" y="181"/>
                    <a:pt x="460" y="119"/>
                    <a:pt x="416" y="73"/>
                  </a:cubicBezTo>
                  <a:cubicBezTo>
                    <a:pt x="370" y="27"/>
                    <a:pt x="308" y="1"/>
                    <a:pt x="2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3"/>
            <p:cNvSpPr/>
            <p:nvPr/>
          </p:nvSpPr>
          <p:spPr>
            <a:xfrm>
              <a:off x="5006100" y="3423425"/>
              <a:ext cx="116325" cy="12175"/>
            </a:xfrm>
            <a:custGeom>
              <a:rect b="b" l="l" r="r" t="t"/>
              <a:pathLst>
                <a:path extrusionOk="0" h="487" w="4653">
                  <a:moveTo>
                    <a:pt x="244" y="0"/>
                  </a:moveTo>
                  <a:cubicBezTo>
                    <a:pt x="110" y="0"/>
                    <a:pt x="0" y="109"/>
                    <a:pt x="0" y="244"/>
                  </a:cubicBezTo>
                  <a:cubicBezTo>
                    <a:pt x="0" y="378"/>
                    <a:pt x="110" y="487"/>
                    <a:pt x="244" y="487"/>
                  </a:cubicBezTo>
                  <a:lnTo>
                    <a:pt x="4410" y="487"/>
                  </a:lnTo>
                  <a:cubicBezTo>
                    <a:pt x="4543" y="487"/>
                    <a:pt x="4652" y="378"/>
                    <a:pt x="4652" y="244"/>
                  </a:cubicBezTo>
                  <a:cubicBezTo>
                    <a:pt x="4652" y="109"/>
                    <a:pt x="4543" y="0"/>
                    <a:pt x="4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3"/>
            <p:cNvSpPr/>
            <p:nvPr/>
          </p:nvSpPr>
          <p:spPr>
            <a:xfrm>
              <a:off x="5006100" y="3355475"/>
              <a:ext cx="100775" cy="12175"/>
            </a:xfrm>
            <a:custGeom>
              <a:rect b="b" l="l" r="r" t="t"/>
              <a:pathLst>
                <a:path extrusionOk="0" h="487" w="4031">
                  <a:moveTo>
                    <a:pt x="244" y="0"/>
                  </a:moveTo>
                  <a:cubicBezTo>
                    <a:pt x="110" y="0"/>
                    <a:pt x="0" y="110"/>
                    <a:pt x="0" y="244"/>
                  </a:cubicBezTo>
                  <a:cubicBezTo>
                    <a:pt x="0" y="377"/>
                    <a:pt x="110" y="486"/>
                    <a:pt x="244" y="486"/>
                  </a:cubicBezTo>
                  <a:lnTo>
                    <a:pt x="3787" y="486"/>
                  </a:lnTo>
                  <a:cubicBezTo>
                    <a:pt x="3920" y="486"/>
                    <a:pt x="4030" y="377"/>
                    <a:pt x="4030" y="244"/>
                  </a:cubicBezTo>
                  <a:cubicBezTo>
                    <a:pt x="4030" y="110"/>
                    <a:pt x="3921" y="0"/>
                    <a:pt x="3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4"/>
          <p:cNvSpPr/>
          <p:nvPr/>
        </p:nvSpPr>
        <p:spPr>
          <a:xfrm>
            <a:off x="1963350" y="3564132"/>
            <a:ext cx="5217300" cy="868800"/>
          </a:xfrm>
          <a:prstGeom prst="roundRect">
            <a:avLst>
              <a:gd fmla="val 2181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4"/>
          <p:cNvSpPr txBox="1"/>
          <p:nvPr/>
        </p:nvSpPr>
        <p:spPr>
          <a:xfrm>
            <a:off x="2148975" y="3655038"/>
            <a:ext cx="4945800" cy="5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aleway"/>
                <a:ea typeface="Raleway"/>
                <a:cs typeface="Raleway"/>
                <a:sym typeface="Raleway"/>
              </a:rPr>
              <a:t>CREDITS: This presentation template was created by </a:t>
            </a:r>
            <a:r>
              <a:rPr b="1" lang="en" sz="1200">
                <a:solidFill>
                  <a:schemeClr val="hlink"/>
                </a:solidFill>
                <a:uFill>
                  <a:noFill/>
                </a:uFill>
                <a:latin typeface="Raleway"/>
                <a:ea typeface="Raleway"/>
                <a:cs typeface="Raleway"/>
                <a:sym typeface="Raleway"/>
                <a:hlinkClick r:id="rId3"/>
              </a:rPr>
              <a:t>Slidesgo</a:t>
            </a:r>
            <a:r>
              <a:rPr lang="en" sz="1200">
                <a:solidFill>
                  <a:schemeClr val="dk1"/>
                </a:solidFill>
                <a:latin typeface="Raleway"/>
                <a:ea typeface="Raleway"/>
                <a:cs typeface="Raleway"/>
                <a:sym typeface="Raleway"/>
              </a:rPr>
              <a:t>, and includes icons by </a:t>
            </a:r>
            <a:r>
              <a:rPr b="1" lang="en" sz="1200">
                <a:solidFill>
                  <a:schemeClr val="dk1"/>
                </a:solidFill>
                <a:uFill>
                  <a:noFill/>
                </a:uFill>
                <a:latin typeface="Raleway"/>
                <a:ea typeface="Raleway"/>
                <a:cs typeface="Raleway"/>
                <a:sym typeface="Raleway"/>
                <a:hlinkClick r:id="rId4">
                  <a:extLst>
                    <a:ext uri="{A12FA001-AC4F-418D-AE19-62706E023703}">
                      <ahyp:hlinkClr val="tx"/>
                    </a:ext>
                  </a:extLst>
                </a:hlinkClick>
              </a:rPr>
              <a:t>Flaticon</a:t>
            </a:r>
            <a:r>
              <a:rPr lang="en" sz="1200">
                <a:solidFill>
                  <a:schemeClr val="dk1"/>
                </a:solidFill>
                <a:latin typeface="Raleway"/>
                <a:ea typeface="Raleway"/>
                <a:cs typeface="Raleway"/>
                <a:sym typeface="Raleway"/>
              </a:rPr>
              <a:t>, and infographics &amp; images by </a:t>
            </a:r>
            <a:r>
              <a:rPr b="1" lang="en" sz="1200">
                <a:solidFill>
                  <a:schemeClr val="dk1"/>
                </a:solidFill>
                <a:uFill>
                  <a:noFill/>
                </a:uFill>
                <a:latin typeface="Raleway"/>
                <a:ea typeface="Raleway"/>
                <a:cs typeface="Raleway"/>
                <a:sym typeface="Raleway"/>
                <a:hlinkClick r:id="rId5">
                  <a:extLst>
                    <a:ext uri="{A12FA001-AC4F-418D-AE19-62706E023703}">
                      <ahyp:hlinkClr val="tx"/>
                    </a:ext>
                  </a:extLst>
                </a:hlinkClick>
              </a:rPr>
              <a:t>Freepik</a:t>
            </a:r>
            <a:r>
              <a:rPr lang="en" sz="1200" u="sng">
                <a:solidFill>
                  <a:schemeClr val="dk1"/>
                </a:solidFill>
                <a:latin typeface="Raleway"/>
                <a:ea typeface="Raleway"/>
                <a:cs typeface="Raleway"/>
                <a:sym typeface="Raleway"/>
              </a:rPr>
              <a:t> </a:t>
            </a:r>
            <a:endParaRPr sz="1200" u="sng">
              <a:solidFill>
                <a:schemeClr val="dk1"/>
              </a:solidFill>
              <a:latin typeface="Raleway"/>
              <a:ea typeface="Raleway"/>
              <a:cs typeface="Raleway"/>
              <a:sym typeface="Raleway"/>
            </a:endParaRPr>
          </a:p>
        </p:txBody>
      </p:sp>
      <p:sp>
        <p:nvSpPr>
          <p:cNvPr id="323" name="Google Shape;323;p44"/>
          <p:cNvSpPr/>
          <p:nvPr/>
        </p:nvSpPr>
        <p:spPr>
          <a:xfrm>
            <a:off x="1877476" y="873438"/>
            <a:ext cx="5217300" cy="2515800"/>
          </a:xfrm>
          <a:prstGeom prst="roundRect">
            <a:avLst>
              <a:gd fmla="val 774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4"/>
          <p:cNvSpPr txBox="1"/>
          <p:nvPr>
            <p:ph type="title"/>
          </p:nvPr>
        </p:nvSpPr>
        <p:spPr>
          <a:xfrm>
            <a:off x="2347950" y="1374713"/>
            <a:ext cx="4448100" cy="130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Medium"/>
                <a:ea typeface="Poppins Medium"/>
                <a:cs typeface="Poppins Medium"/>
                <a:sym typeface="Poppins Medium"/>
              </a:rPr>
              <a:t>Thanks</a:t>
            </a:r>
            <a:endParaRPr>
              <a:latin typeface="Poppins Medium"/>
              <a:ea typeface="Poppins Medium"/>
              <a:cs typeface="Poppins Medium"/>
              <a:sym typeface="Poppins Medium"/>
            </a:endParaRPr>
          </a:p>
        </p:txBody>
      </p:sp>
      <p:grpSp>
        <p:nvGrpSpPr>
          <p:cNvPr id="325" name="Google Shape;325;p44"/>
          <p:cNvGrpSpPr/>
          <p:nvPr/>
        </p:nvGrpSpPr>
        <p:grpSpPr>
          <a:xfrm>
            <a:off x="4372094" y="2676125"/>
            <a:ext cx="499569" cy="446664"/>
            <a:chOff x="2412975" y="2231475"/>
            <a:chExt cx="310600" cy="310550"/>
          </a:xfrm>
        </p:grpSpPr>
        <p:sp>
          <p:nvSpPr>
            <p:cNvPr id="326" name="Google Shape;326;p44"/>
            <p:cNvSpPr/>
            <p:nvPr/>
          </p:nvSpPr>
          <p:spPr>
            <a:xfrm>
              <a:off x="2412975" y="2329925"/>
              <a:ext cx="310600" cy="212100"/>
            </a:xfrm>
            <a:custGeom>
              <a:rect b="b" l="l" r="r" t="t"/>
              <a:pathLst>
                <a:path extrusionOk="0" h="8484" w="12424">
                  <a:moveTo>
                    <a:pt x="10635" y="487"/>
                  </a:moveTo>
                  <a:cubicBezTo>
                    <a:pt x="10628" y="507"/>
                    <a:pt x="10625" y="528"/>
                    <a:pt x="10625" y="550"/>
                  </a:cubicBezTo>
                  <a:lnTo>
                    <a:pt x="10625" y="4811"/>
                  </a:lnTo>
                  <a:lnTo>
                    <a:pt x="10202" y="4811"/>
                  </a:lnTo>
                  <a:cubicBezTo>
                    <a:pt x="10161" y="4683"/>
                    <a:pt x="10089" y="4565"/>
                    <a:pt x="9992" y="4467"/>
                  </a:cubicBezTo>
                  <a:lnTo>
                    <a:pt x="7934" y="2407"/>
                  </a:lnTo>
                  <a:lnTo>
                    <a:pt x="8247" y="2220"/>
                  </a:lnTo>
                  <a:lnTo>
                    <a:pt x="9813" y="2220"/>
                  </a:lnTo>
                  <a:cubicBezTo>
                    <a:pt x="9947" y="2220"/>
                    <a:pt x="10056" y="2111"/>
                    <a:pt x="10056" y="1978"/>
                  </a:cubicBezTo>
                  <a:cubicBezTo>
                    <a:pt x="10056" y="1843"/>
                    <a:pt x="9947" y="1734"/>
                    <a:pt x="9813" y="1734"/>
                  </a:cubicBezTo>
                  <a:lnTo>
                    <a:pt x="8180" y="1734"/>
                  </a:lnTo>
                  <a:cubicBezTo>
                    <a:pt x="8136" y="1734"/>
                    <a:pt x="8093" y="1746"/>
                    <a:pt x="8055" y="1769"/>
                  </a:cubicBezTo>
                  <a:lnTo>
                    <a:pt x="6456" y="2727"/>
                  </a:lnTo>
                  <a:cubicBezTo>
                    <a:pt x="6393" y="2764"/>
                    <a:pt x="6323" y="2782"/>
                    <a:pt x="6253" y="2782"/>
                  </a:cubicBezTo>
                  <a:cubicBezTo>
                    <a:pt x="6152" y="2782"/>
                    <a:pt x="6053" y="2744"/>
                    <a:pt x="5978" y="2669"/>
                  </a:cubicBezTo>
                  <a:cubicBezTo>
                    <a:pt x="5824" y="2517"/>
                    <a:pt x="5821" y="2267"/>
                    <a:pt x="5974" y="2114"/>
                  </a:cubicBezTo>
                  <a:lnTo>
                    <a:pt x="7182" y="890"/>
                  </a:lnTo>
                  <a:cubicBezTo>
                    <a:pt x="7436" y="633"/>
                    <a:pt x="7788" y="487"/>
                    <a:pt x="8148" y="487"/>
                  </a:cubicBezTo>
                  <a:close/>
                  <a:moveTo>
                    <a:pt x="3735" y="4191"/>
                  </a:moveTo>
                  <a:cubicBezTo>
                    <a:pt x="3828" y="4191"/>
                    <a:pt x="3922" y="4226"/>
                    <a:pt x="3991" y="4298"/>
                  </a:cubicBezTo>
                  <a:cubicBezTo>
                    <a:pt x="4133" y="4439"/>
                    <a:pt x="4133" y="4669"/>
                    <a:pt x="3991" y="4811"/>
                  </a:cubicBezTo>
                  <a:lnTo>
                    <a:pt x="3477" y="5325"/>
                  </a:lnTo>
                  <a:cubicBezTo>
                    <a:pt x="3410" y="5392"/>
                    <a:pt x="3318" y="5430"/>
                    <a:pt x="3221" y="5430"/>
                  </a:cubicBezTo>
                  <a:cubicBezTo>
                    <a:pt x="3123" y="5430"/>
                    <a:pt x="3033" y="5392"/>
                    <a:pt x="2965" y="5324"/>
                  </a:cubicBezTo>
                  <a:cubicBezTo>
                    <a:pt x="2897" y="5255"/>
                    <a:pt x="2858" y="5163"/>
                    <a:pt x="2858" y="5068"/>
                  </a:cubicBezTo>
                  <a:cubicBezTo>
                    <a:pt x="2858" y="4970"/>
                    <a:pt x="2897" y="4878"/>
                    <a:pt x="2965" y="4811"/>
                  </a:cubicBezTo>
                  <a:lnTo>
                    <a:pt x="3479" y="4298"/>
                  </a:lnTo>
                  <a:cubicBezTo>
                    <a:pt x="3549" y="4227"/>
                    <a:pt x="3643" y="4191"/>
                    <a:pt x="3735" y="4191"/>
                  </a:cubicBezTo>
                  <a:close/>
                  <a:moveTo>
                    <a:pt x="4591" y="5048"/>
                  </a:moveTo>
                  <a:cubicBezTo>
                    <a:pt x="4688" y="5048"/>
                    <a:pt x="4780" y="5085"/>
                    <a:pt x="4848" y="5154"/>
                  </a:cubicBezTo>
                  <a:cubicBezTo>
                    <a:pt x="4989" y="5297"/>
                    <a:pt x="4989" y="5527"/>
                    <a:pt x="4848" y="5668"/>
                  </a:cubicBezTo>
                  <a:lnTo>
                    <a:pt x="4334" y="6182"/>
                  </a:lnTo>
                  <a:cubicBezTo>
                    <a:pt x="4266" y="6250"/>
                    <a:pt x="4174" y="6287"/>
                    <a:pt x="4078" y="6287"/>
                  </a:cubicBezTo>
                  <a:cubicBezTo>
                    <a:pt x="3980" y="6287"/>
                    <a:pt x="3888" y="6250"/>
                    <a:pt x="3821" y="6181"/>
                  </a:cubicBezTo>
                  <a:cubicBezTo>
                    <a:pt x="3752" y="6111"/>
                    <a:pt x="3714" y="6021"/>
                    <a:pt x="3714" y="5924"/>
                  </a:cubicBezTo>
                  <a:cubicBezTo>
                    <a:pt x="3714" y="5827"/>
                    <a:pt x="3752" y="5736"/>
                    <a:pt x="3821" y="5668"/>
                  </a:cubicBezTo>
                  <a:lnTo>
                    <a:pt x="4335" y="5154"/>
                  </a:lnTo>
                  <a:cubicBezTo>
                    <a:pt x="4403" y="5085"/>
                    <a:pt x="4495" y="5048"/>
                    <a:pt x="4591" y="5048"/>
                  </a:cubicBezTo>
                  <a:close/>
                  <a:moveTo>
                    <a:pt x="5447" y="5902"/>
                  </a:moveTo>
                  <a:cubicBezTo>
                    <a:pt x="5545" y="5902"/>
                    <a:pt x="5635" y="5940"/>
                    <a:pt x="5703" y="6009"/>
                  </a:cubicBezTo>
                  <a:cubicBezTo>
                    <a:pt x="5844" y="6151"/>
                    <a:pt x="5844" y="6381"/>
                    <a:pt x="5703" y="6522"/>
                  </a:cubicBezTo>
                  <a:lnTo>
                    <a:pt x="5189" y="7036"/>
                  </a:lnTo>
                  <a:cubicBezTo>
                    <a:pt x="5119" y="7107"/>
                    <a:pt x="5026" y="7142"/>
                    <a:pt x="4933" y="7142"/>
                  </a:cubicBezTo>
                  <a:cubicBezTo>
                    <a:pt x="4841" y="7142"/>
                    <a:pt x="4748" y="7107"/>
                    <a:pt x="4677" y="7036"/>
                  </a:cubicBezTo>
                  <a:cubicBezTo>
                    <a:pt x="4535" y="6895"/>
                    <a:pt x="4535" y="6664"/>
                    <a:pt x="4677" y="6522"/>
                  </a:cubicBezTo>
                  <a:lnTo>
                    <a:pt x="5191" y="6009"/>
                  </a:lnTo>
                  <a:cubicBezTo>
                    <a:pt x="5260" y="5940"/>
                    <a:pt x="5350" y="5902"/>
                    <a:pt x="5447" y="5902"/>
                  </a:cubicBezTo>
                  <a:close/>
                  <a:moveTo>
                    <a:pt x="5037" y="488"/>
                  </a:moveTo>
                  <a:cubicBezTo>
                    <a:pt x="5225" y="488"/>
                    <a:pt x="5404" y="561"/>
                    <a:pt x="5537" y="695"/>
                  </a:cubicBezTo>
                  <a:lnTo>
                    <a:pt x="6122" y="1278"/>
                  </a:lnTo>
                  <a:lnTo>
                    <a:pt x="5633" y="1773"/>
                  </a:lnTo>
                  <a:cubicBezTo>
                    <a:pt x="5292" y="2117"/>
                    <a:pt x="5296" y="2674"/>
                    <a:pt x="5640" y="3015"/>
                  </a:cubicBezTo>
                  <a:cubicBezTo>
                    <a:pt x="5810" y="3181"/>
                    <a:pt x="6034" y="3269"/>
                    <a:pt x="6258" y="3269"/>
                  </a:cubicBezTo>
                  <a:cubicBezTo>
                    <a:pt x="6413" y="3269"/>
                    <a:pt x="6570" y="3228"/>
                    <a:pt x="6710" y="3144"/>
                  </a:cubicBezTo>
                  <a:lnTo>
                    <a:pt x="7509" y="2665"/>
                  </a:lnTo>
                  <a:lnTo>
                    <a:pt x="9656" y="4811"/>
                  </a:lnTo>
                  <a:cubicBezTo>
                    <a:pt x="9714" y="4869"/>
                    <a:pt x="9750" y="4945"/>
                    <a:pt x="9760" y="5027"/>
                  </a:cubicBezTo>
                  <a:cubicBezTo>
                    <a:pt x="9759" y="5036"/>
                    <a:pt x="9759" y="5045"/>
                    <a:pt x="9759" y="5054"/>
                  </a:cubicBezTo>
                  <a:cubicBezTo>
                    <a:pt x="9759" y="5066"/>
                    <a:pt x="9760" y="5079"/>
                    <a:pt x="9761" y="5091"/>
                  </a:cubicBezTo>
                  <a:cubicBezTo>
                    <a:pt x="9749" y="5178"/>
                    <a:pt x="9713" y="5261"/>
                    <a:pt x="9649" y="5324"/>
                  </a:cubicBezTo>
                  <a:cubicBezTo>
                    <a:pt x="9580" y="5392"/>
                    <a:pt x="9489" y="5430"/>
                    <a:pt x="9392" y="5430"/>
                  </a:cubicBezTo>
                  <a:cubicBezTo>
                    <a:pt x="9296" y="5430"/>
                    <a:pt x="9204" y="5392"/>
                    <a:pt x="9136" y="5324"/>
                  </a:cubicBezTo>
                  <a:lnTo>
                    <a:pt x="7602" y="3789"/>
                  </a:lnTo>
                  <a:cubicBezTo>
                    <a:pt x="7554" y="3742"/>
                    <a:pt x="7492" y="3718"/>
                    <a:pt x="7430" y="3718"/>
                  </a:cubicBezTo>
                  <a:cubicBezTo>
                    <a:pt x="7368" y="3718"/>
                    <a:pt x="7306" y="3742"/>
                    <a:pt x="7258" y="3789"/>
                  </a:cubicBezTo>
                  <a:cubicBezTo>
                    <a:pt x="7212" y="3836"/>
                    <a:pt x="7187" y="3898"/>
                    <a:pt x="7187" y="3961"/>
                  </a:cubicBezTo>
                  <a:cubicBezTo>
                    <a:pt x="7187" y="4023"/>
                    <a:pt x="7210" y="4085"/>
                    <a:pt x="7258" y="4132"/>
                  </a:cubicBezTo>
                  <a:lnTo>
                    <a:pt x="8793" y="5667"/>
                  </a:lnTo>
                  <a:cubicBezTo>
                    <a:pt x="8935" y="5809"/>
                    <a:pt x="8935" y="6039"/>
                    <a:pt x="8793" y="6181"/>
                  </a:cubicBezTo>
                  <a:cubicBezTo>
                    <a:pt x="8724" y="6250"/>
                    <a:pt x="8633" y="6287"/>
                    <a:pt x="8537" y="6287"/>
                  </a:cubicBezTo>
                  <a:cubicBezTo>
                    <a:pt x="8439" y="6287"/>
                    <a:pt x="8349" y="6250"/>
                    <a:pt x="8281" y="6181"/>
                  </a:cubicBezTo>
                  <a:lnTo>
                    <a:pt x="6746" y="4646"/>
                  </a:lnTo>
                  <a:cubicBezTo>
                    <a:pt x="6699" y="4599"/>
                    <a:pt x="6636" y="4575"/>
                    <a:pt x="6574" y="4575"/>
                  </a:cubicBezTo>
                  <a:cubicBezTo>
                    <a:pt x="6512" y="4575"/>
                    <a:pt x="6450" y="4599"/>
                    <a:pt x="6403" y="4646"/>
                  </a:cubicBezTo>
                  <a:cubicBezTo>
                    <a:pt x="6307" y="4741"/>
                    <a:pt x="6307" y="4894"/>
                    <a:pt x="6403" y="4989"/>
                  </a:cubicBezTo>
                  <a:lnTo>
                    <a:pt x="7938" y="6523"/>
                  </a:lnTo>
                  <a:cubicBezTo>
                    <a:pt x="8079" y="6666"/>
                    <a:pt x="8079" y="6896"/>
                    <a:pt x="7938" y="7037"/>
                  </a:cubicBezTo>
                  <a:cubicBezTo>
                    <a:pt x="7868" y="7106"/>
                    <a:pt x="7778" y="7145"/>
                    <a:pt x="7681" y="7145"/>
                  </a:cubicBezTo>
                  <a:cubicBezTo>
                    <a:pt x="7584" y="7145"/>
                    <a:pt x="7492" y="7106"/>
                    <a:pt x="7425" y="7037"/>
                  </a:cubicBezTo>
                  <a:lnTo>
                    <a:pt x="6937" y="6549"/>
                  </a:lnTo>
                  <a:cubicBezTo>
                    <a:pt x="6925" y="6538"/>
                    <a:pt x="6913" y="6528"/>
                    <a:pt x="6899" y="6520"/>
                  </a:cubicBezTo>
                  <a:cubicBezTo>
                    <a:pt x="6739" y="6364"/>
                    <a:pt x="6530" y="6277"/>
                    <a:pt x="6306" y="6277"/>
                  </a:cubicBezTo>
                  <a:lnTo>
                    <a:pt x="6297" y="6277"/>
                  </a:lnTo>
                  <a:cubicBezTo>
                    <a:pt x="6300" y="6057"/>
                    <a:pt x="6217" y="5836"/>
                    <a:pt x="6050" y="5668"/>
                  </a:cubicBezTo>
                  <a:cubicBezTo>
                    <a:pt x="5890" y="5508"/>
                    <a:pt x="5677" y="5419"/>
                    <a:pt x="5451" y="5419"/>
                  </a:cubicBezTo>
                  <a:lnTo>
                    <a:pt x="5442" y="5419"/>
                  </a:lnTo>
                  <a:cubicBezTo>
                    <a:pt x="5444" y="5200"/>
                    <a:pt x="5361" y="4978"/>
                    <a:pt x="5194" y="4811"/>
                  </a:cubicBezTo>
                  <a:cubicBezTo>
                    <a:pt x="5035" y="4651"/>
                    <a:pt x="4822" y="4562"/>
                    <a:pt x="4595" y="4562"/>
                  </a:cubicBezTo>
                  <a:lnTo>
                    <a:pt x="4585" y="4562"/>
                  </a:lnTo>
                  <a:cubicBezTo>
                    <a:pt x="4588" y="4343"/>
                    <a:pt x="4505" y="4122"/>
                    <a:pt x="4339" y="3953"/>
                  </a:cubicBezTo>
                  <a:cubicBezTo>
                    <a:pt x="4173" y="3789"/>
                    <a:pt x="3956" y="3706"/>
                    <a:pt x="3739" y="3706"/>
                  </a:cubicBezTo>
                  <a:cubicBezTo>
                    <a:pt x="3522" y="3706"/>
                    <a:pt x="3305" y="3789"/>
                    <a:pt x="3139" y="3953"/>
                  </a:cubicBezTo>
                  <a:lnTo>
                    <a:pt x="2626" y="4467"/>
                  </a:lnTo>
                  <a:cubicBezTo>
                    <a:pt x="2527" y="4566"/>
                    <a:pt x="2457" y="4685"/>
                    <a:pt x="2418" y="4811"/>
                  </a:cubicBezTo>
                  <a:lnTo>
                    <a:pt x="1799" y="4811"/>
                  </a:lnTo>
                  <a:lnTo>
                    <a:pt x="1799" y="2091"/>
                  </a:lnTo>
                  <a:cubicBezTo>
                    <a:pt x="1799" y="1958"/>
                    <a:pt x="1690" y="1849"/>
                    <a:pt x="1556" y="1849"/>
                  </a:cubicBezTo>
                  <a:cubicBezTo>
                    <a:pt x="1421" y="1849"/>
                    <a:pt x="1312" y="1958"/>
                    <a:pt x="1312" y="2091"/>
                  </a:cubicBezTo>
                  <a:lnTo>
                    <a:pt x="1312" y="4811"/>
                  </a:lnTo>
                  <a:lnTo>
                    <a:pt x="488" y="4811"/>
                  </a:lnTo>
                  <a:lnTo>
                    <a:pt x="488" y="488"/>
                  </a:lnTo>
                  <a:close/>
                  <a:moveTo>
                    <a:pt x="7103" y="7406"/>
                  </a:moveTo>
                  <a:cubicBezTo>
                    <a:pt x="7221" y="7549"/>
                    <a:pt x="7212" y="7759"/>
                    <a:pt x="7079" y="7893"/>
                  </a:cubicBezTo>
                  <a:cubicBezTo>
                    <a:pt x="7008" y="7963"/>
                    <a:pt x="6915" y="7998"/>
                    <a:pt x="6822" y="7998"/>
                  </a:cubicBezTo>
                  <a:cubicBezTo>
                    <a:pt x="6768" y="7998"/>
                    <a:pt x="6714" y="7986"/>
                    <a:pt x="6664" y="7962"/>
                  </a:cubicBezTo>
                  <a:lnTo>
                    <a:pt x="6904" y="7723"/>
                  </a:lnTo>
                  <a:cubicBezTo>
                    <a:pt x="6994" y="7633"/>
                    <a:pt x="7062" y="7524"/>
                    <a:pt x="7103" y="7406"/>
                  </a:cubicBezTo>
                  <a:close/>
                  <a:moveTo>
                    <a:pt x="6304" y="6761"/>
                  </a:moveTo>
                  <a:cubicBezTo>
                    <a:pt x="6401" y="6761"/>
                    <a:pt x="6493" y="6798"/>
                    <a:pt x="6560" y="6868"/>
                  </a:cubicBezTo>
                  <a:cubicBezTo>
                    <a:pt x="6629" y="6936"/>
                    <a:pt x="6666" y="7027"/>
                    <a:pt x="6666" y="7124"/>
                  </a:cubicBezTo>
                  <a:cubicBezTo>
                    <a:pt x="6666" y="7222"/>
                    <a:pt x="6629" y="7312"/>
                    <a:pt x="6560" y="7380"/>
                  </a:cubicBezTo>
                  <a:lnTo>
                    <a:pt x="6136" y="7804"/>
                  </a:lnTo>
                  <a:lnTo>
                    <a:pt x="6046" y="7894"/>
                  </a:lnTo>
                  <a:cubicBezTo>
                    <a:pt x="5978" y="7962"/>
                    <a:pt x="5886" y="8000"/>
                    <a:pt x="5790" y="8000"/>
                  </a:cubicBezTo>
                  <a:cubicBezTo>
                    <a:pt x="5692" y="8000"/>
                    <a:pt x="5602" y="7962"/>
                    <a:pt x="5534" y="7894"/>
                  </a:cubicBezTo>
                  <a:cubicBezTo>
                    <a:pt x="5465" y="7824"/>
                    <a:pt x="5427" y="7733"/>
                    <a:pt x="5427" y="7638"/>
                  </a:cubicBezTo>
                  <a:cubicBezTo>
                    <a:pt x="5427" y="7540"/>
                    <a:pt x="5465" y="7448"/>
                    <a:pt x="5534" y="7381"/>
                  </a:cubicBezTo>
                  <a:lnTo>
                    <a:pt x="6047" y="6868"/>
                  </a:lnTo>
                  <a:cubicBezTo>
                    <a:pt x="6117" y="6798"/>
                    <a:pt x="6207" y="6761"/>
                    <a:pt x="6304" y="6761"/>
                  </a:cubicBezTo>
                  <a:close/>
                  <a:moveTo>
                    <a:pt x="243" y="1"/>
                  </a:moveTo>
                  <a:cubicBezTo>
                    <a:pt x="179" y="1"/>
                    <a:pt x="117" y="27"/>
                    <a:pt x="72" y="71"/>
                  </a:cubicBezTo>
                  <a:cubicBezTo>
                    <a:pt x="26" y="117"/>
                    <a:pt x="0" y="179"/>
                    <a:pt x="0" y="243"/>
                  </a:cubicBezTo>
                  <a:lnTo>
                    <a:pt x="0" y="5053"/>
                  </a:lnTo>
                  <a:cubicBezTo>
                    <a:pt x="0" y="5187"/>
                    <a:pt x="109" y="5297"/>
                    <a:pt x="243" y="5297"/>
                  </a:cubicBezTo>
                  <a:lnTo>
                    <a:pt x="2408" y="5297"/>
                  </a:lnTo>
                  <a:cubicBezTo>
                    <a:pt x="2445" y="5433"/>
                    <a:pt x="2517" y="5560"/>
                    <a:pt x="2623" y="5667"/>
                  </a:cubicBezTo>
                  <a:cubicBezTo>
                    <a:pt x="2788" y="5833"/>
                    <a:pt x="3006" y="5916"/>
                    <a:pt x="3222" y="5916"/>
                  </a:cubicBezTo>
                  <a:lnTo>
                    <a:pt x="3231" y="5916"/>
                  </a:lnTo>
                  <a:lnTo>
                    <a:pt x="3231" y="5924"/>
                  </a:lnTo>
                  <a:cubicBezTo>
                    <a:pt x="3231" y="6151"/>
                    <a:pt x="3319" y="6364"/>
                    <a:pt x="3479" y="6524"/>
                  </a:cubicBezTo>
                  <a:cubicBezTo>
                    <a:pt x="3639" y="6684"/>
                    <a:pt x="3852" y="6772"/>
                    <a:pt x="4079" y="6772"/>
                  </a:cubicBezTo>
                  <a:lnTo>
                    <a:pt x="4086" y="6772"/>
                  </a:lnTo>
                  <a:lnTo>
                    <a:pt x="4086" y="6780"/>
                  </a:lnTo>
                  <a:cubicBezTo>
                    <a:pt x="4086" y="7006"/>
                    <a:pt x="4174" y="7219"/>
                    <a:pt x="4335" y="7380"/>
                  </a:cubicBezTo>
                  <a:cubicBezTo>
                    <a:pt x="4495" y="7540"/>
                    <a:pt x="4708" y="7628"/>
                    <a:pt x="4934" y="7628"/>
                  </a:cubicBezTo>
                  <a:lnTo>
                    <a:pt x="4942" y="7628"/>
                  </a:lnTo>
                  <a:lnTo>
                    <a:pt x="4942" y="7636"/>
                  </a:lnTo>
                  <a:cubicBezTo>
                    <a:pt x="4942" y="7862"/>
                    <a:pt x="5031" y="8076"/>
                    <a:pt x="5191" y="8236"/>
                  </a:cubicBezTo>
                  <a:cubicBezTo>
                    <a:pt x="5350" y="8395"/>
                    <a:pt x="5563" y="8484"/>
                    <a:pt x="5790" y="8484"/>
                  </a:cubicBezTo>
                  <a:cubicBezTo>
                    <a:pt x="5980" y="8484"/>
                    <a:pt x="6160" y="8421"/>
                    <a:pt x="6307" y="8309"/>
                  </a:cubicBezTo>
                  <a:cubicBezTo>
                    <a:pt x="6458" y="8424"/>
                    <a:pt x="6640" y="8483"/>
                    <a:pt x="6822" y="8483"/>
                  </a:cubicBezTo>
                  <a:cubicBezTo>
                    <a:pt x="7040" y="8483"/>
                    <a:pt x="7257" y="8399"/>
                    <a:pt x="7423" y="8234"/>
                  </a:cubicBezTo>
                  <a:cubicBezTo>
                    <a:pt x="7590" y="8066"/>
                    <a:pt x="7672" y="7847"/>
                    <a:pt x="7670" y="7625"/>
                  </a:cubicBezTo>
                  <a:lnTo>
                    <a:pt x="7680" y="7625"/>
                  </a:lnTo>
                  <a:cubicBezTo>
                    <a:pt x="7907" y="7625"/>
                    <a:pt x="8120" y="7537"/>
                    <a:pt x="8279" y="7378"/>
                  </a:cubicBezTo>
                  <a:cubicBezTo>
                    <a:pt x="8448" y="7209"/>
                    <a:pt x="8529" y="6990"/>
                    <a:pt x="8528" y="6769"/>
                  </a:cubicBezTo>
                  <a:lnTo>
                    <a:pt x="8537" y="6769"/>
                  </a:lnTo>
                  <a:cubicBezTo>
                    <a:pt x="8763" y="6769"/>
                    <a:pt x="8976" y="6681"/>
                    <a:pt x="9136" y="6520"/>
                  </a:cubicBezTo>
                  <a:cubicBezTo>
                    <a:pt x="9304" y="6353"/>
                    <a:pt x="9386" y="6132"/>
                    <a:pt x="9385" y="5912"/>
                  </a:cubicBezTo>
                  <a:lnTo>
                    <a:pt x="9394" y="5912"/>
                  </a:lnTo>
                  <a:cubicBezTo>
                    <a:pt x="9620" y="5912"/>
                    <a:pt x="9833" y="5823"/>
                    <a:pt x="9994" y="5663"/>
                  </a:cubicBezTo>
                  <a:cubicBezTo>
                    <a:pt x="10099" y="5559"/>
                    <a:pt x="10172" y="5432"/>
                    <a:pt x="10211" y="5293"/>
                  </a:cubicBezTo>
                  <a:lnTo>
                    <a:pt x="12180" y="5293"/>
                  </a:lnTo>
                  <a:cubicBezTo>
                    <a:pt x="12314" y="5293"/>
                    <a:pt x="12423" y="5183"/>
                    <a:pt x="12423" y="5049"/>
                  </a:cubicBezTo>
                  <a:lnTo>
                    <a:pt x="12423" y="3651"/>
                  </a:lnTo>
                  <a:cubicBezTo>
                    <a:pt x="12423" y="3517"/>
                    <a:pt x="12314" y="3408"/>
                    <a:pt x="12180" y="3408"/>
                  </a:cubicBezTo>
                  <a:cubicBezTo>
                    <a:pt x="12046" y="3408"/>
                    <a:pt x="11936" y="3517"/>
                    <a:pt x="11936" y="3651"/>
                  </a:cubicBezTo>
                  <a:lnTo>
                    <a:pt x="11936" y="4806"/>
                  </a:lnTo>
                  <a:lnTo>
                    <a:pt x="11112" y="4806"/>
                  </a:lnTo>
                  <a:lnTo>
                    <a:pt x="11112" y="545"/>
                  </a:lnTo>
                  <a:cubicBezTo>
                    <a:pt x="11112" y="523"/>
                    <a:pt x="11109" y="502"/>
                    <a:pt x="11104" y="482"/>
                  </a:cubicBezTo>
                  <a:lnTo>
                    <a:pt x="11938" y="482"/>
                  </a:lnTo>
                  <a:lnTo>
                    <a:pt x="11938" y="1790"/>
                  </a:lnTo>
                  <a:cubicBezTo>
                    <a:pt x="11935" y="1929"/>
                    <a:pt x="12044" y="2038"/>
                    <a:pt x="12179" y="2038"/>
                  </a:cubicBezTo>
                  <a:cubicBezTo>
                    <a:pt x="12313" y="2038"/>
                    <a:pt x="12422" y="1929"/>
                    <a:pt x="12422" y="1795"/>
                  </a:cubicBezTo>
                  <a:lnTo>
                    <a:pt x="12422" y="245"/>
                  </a:lnTo>
                  <a:cubicBezTo>
                    <a:pt x="12422" y="111"/>
                    <a:pt x="12314" y="2"/>
                    <a:pt x="12180" y="2"/>
                  </a:cubicBezTo>
                  <a:lnTo>
                    <a:pt x="8149" y="1"/>
                  </a:lnTo>
                  <a:cubicBezTo>
                    <a:pt x="7660" y="1"/>
                    <a:pt x="7183" y="199"/>
                    <a:pt x="6840" y="548"/>
                  </a:cubicBezTo>
                  <a:lnTo>
                    <a:pt x="6460" y="932"/>
                  </a:lnTo>
                  <a:lnTo>
                    <a:pt x="5879" y="350"/>
                  </a:lnTo>
                  <a:cubicBezTo>
                    <a:pt x="5654" y="126"/>
                    <a:pt x="5354" y="1"/>
                    <a:pt x="50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4"/>
            <p:cNvSpPr/>
            <p:nvPr/>
          </p:nvSpPr>
          <p:spPr>
            <a:xfrm>
              <a:off x="2711325" y="2390075"/>
              <a:ext cx="12175" cy="12175"/>
            </a:xfrm>
            <a:custGeom>
              <a:rect b="b" l="l" r="r" t="t"/>
              <a:pathLst>
                <a:path extrusionOk="0" h="487" w="487">
                  <a:moveTo>
                    <a:pt x="244" y="0"/>
                  </a:moveTo>
                  <a:cubicBezTo>
                    <a:pt x="179" y="0"/>
                    <a:pt x="117" y="26"/>
                    <a:pt x="72" y="72"/>
                  </a:cubicBezTo>
                  <a:cubicBezTo>
                    <a:pt x="26" y="118"/>
                    <a:pt x="0" y="180"/>
                    <a:pt x="0" y="244"/>
                  </a:cubicBezTo>
                  <a:cubicBezTo>
                    <a:pt x="0" y="307"/>
                    <a:pt x="26" y="370"/>
                    <a:pt x="72" y="415"/>
                  </a:cubicBezTo>
                  <a:cubicBezTo>
                    <a:pt x="117" y="460"/>
                    <a:pt x="179" y="486"/>
                    <a:pt x="244" y="486"/>
                  </a:cubicBezTo>
                  <a:cubicBezTo>
                    <a:pt x="307" y="486"/>
                    <a:pt x="370" y="460"/>
                    <a:pt x="414" y="415"/>
                  </a:cubicBezTo>
                  <a:cubicBezTo>
                    <a:pt x="460" y="370"/>
                    <a:pt x="486" y="307"/>
                    <a:pt x="486" y="244"/>
                  </a:cubicBezTo>
                  <a:cubicBezTo>
                    <a:pt x="486" y="178"/>
                    <a:pt x="460" y="116"/>
                    <a:pt x="414" y="72"/>
                  </a:cubicBezTo>
                  <a:cubicBezTo>
                    <a:pt x="370" y="26"/>
                    <a:pt x="307" y="0"/>
                    <a:pt x="2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4"/>
            <p:cNvSpPr/>
            <p:nvPr/>
          </p:nvSpPr>
          <p:spPr>
            <a:xfrm>
              <a:off x="2445650" y="2353375"/>
              <a:ext cx="12200" cy="12175"/>
            </a:xfrm>
            <a:custGeom>
              <a:rect b="b" l="l" r="r" t="t"/>
              <a:pathLst>
                <a:path extrusionOk="0" h="487" w="488">
                  <a:moveTo>
                    <a:pt x="244" y="0"/>
                  </a:moveTo>
                  <a:cubicBezTo>
                    <a:pt x="181" y="0"/>
                    <a:pt x="118" y="26"/>
                    <a:pt x="73" y="72"/>
                  </a:cubicBezTo>
                  <a:cubicBezTo>
                    <a:pt x="27" y="117"/>
                    <a:pt x="1" y="179"/>
                    <a:pt x="1" y="244"/>
                  </a:cubicBezTo>
                  <a:cubicBezTo>
                    <a:pt x="1" y="307"/>
                    <a:pt x="27" y="370"/>
                    <a:pt x="73" y="415"/>
                  </a:cubicBezTo>
                  <a:cubicBezTo>
                    <a:pt x="118" y="460"/>
                    <a:pt x="181" y="486"/>
                    <a:pt x="244" y="486"/>
                  </a:cubicBezTo>
                  <a:cubicBezTo>
                    <a:pt x="308" y="486"/>
                    <a:pt x="370" y="460"/>
                    <a:pt x="416" y="415"/>
                  </a:cubicBezTo>
                  <a:cubicBezTo>
                    <a:pt x="462" y="370"/>
                    <a:pt x="488" y="307"/>
                    <a:pt x="488" y="244"/>
                  </a:cubicBezTo>
                  <a:cubicBezTo>
                    <a:pt x="488" y="179"/>
                    <a:pt x="461" y="117"/>
                    <a:pt x="416" y="72"/>
                  </a:cubicBezTo>
                  <a:cubicBezTo>
                    <a:pt x="370" y="26"/>
                    <a:pt x="308" y="0"/>
                    <a:pt x="2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4"/>
            <p:cNvSpPr/>
            <p:nvPr/>
          </p:nvSpPr>
          <p:spPr>
            <a:xfrm>
              <a:off x="2506325" y="2231475"/>
              <a:ext cx="123750" cy="101350"/>
            </a:xfrm>
            <a:custGeom>
              <a:rect b="b" l="l" r="r" t="t"/>
              <a:pathLst>
                <a:path extrusionOk="0" h="4054" w="4950">
                  <a:moveTo>
                    <a:pt x="4221" y="485"/>
                  </a:moveTo>
                  <a:cubicBezTo>
                    <a:pt x="4356" y="485"/>
                    <a:pt x="4465" y="595"/>
                    <a:pt x="4465" y="729"/>
                  </a:cubicBezTo>
                  <a:lnTo>
                    <a:pt x="4465" y="2524"/>
                  </a:lnTo>
                  <a:cubicBezTo>
                    <a:pt x="4465" y="2657"/>
                    <a:pt x="4356" y="2766"/>
                    <a:pt x="4221" y="2766"/>
                  </a:cubicBezTo>
                  <a:lnTo>
                    <a:pt x="3275" y="2766"/>
                  </a:lnTo>
                  <a:cubicBezTo>
                    <a:pt x="3211" y="2766"/>
                    <a:pt x="3149" y="2792"/>
                    <a:pt x="3103" y="2838"/>
                  </a:cubicBezTo>
                  <a:lnTo>
                    <a:pt x="2473" y="3467"/>
                  </a:lnTo>
                  <a:lnTo>
                    <a:pt x="1844" y="2838"/>
                  </a:lnTo>
                  <a:cubicBezTo>
                    <a:pt x="1798" y="2792"/>
                    <a:pt x="1738" y="2766"/>
                    <a:pt x="1672" y="2766"/>
                  </a:cubicBezTo>
                  <a:lnTo>
                    <a:pt x="729" y="2766"/>
                  </a:lnTo>
                  <a:cubicBezTo>
                    <a:pt x="594" y="2766"/>
                    <a:pt x="485" y="2657"/>
                    <a:pt x="485" y="2524"/>
                  </a:cubicBezTo>
                  <a:lnTo>
                    <a:pt x="485" y="729"/>
                  </a:lnTo>
                  <a:cubicBezTo>
                    <a:pt x="485" y="595"/>
                    <a:pt x="594" y="485"/>
                    <a:pt x="729" y="485"/>
                  </a:cubicBezTo>
                  <a:close/>
                  <a:moveTo>
                    <a:pt x="729" y="0"/>
                  </a:moveTo>
                  <a:cubicBezTo>
                    <a:pt x="326" y="0"/>
                    <a:pt x="0" y="326"/>
                    <a:pt x="0" y="729"/>
                  </a:cubicBezTo>
                  <a:lnTo>
                    <a:pt x="0" y="2524"/>
                  </a:lnTo>
                  <a:cubicBezTo>
                    <a:pt x="0" y="2925"/>
                    <a:pt x="326" y="3252"/>
                    <a:pt x="729" y="3252"/>
                  </a:cubicBezTo>
                  <a:lnTo>
                    <a:pt x="1573" y="3252"/>
                  </a:lnTo>
                  <a:lnTo>
                    <a:pt x="2303" y="3981"/>
                  </a:lnTo>
                  <a:cubicBezTo>
                    <a:pt x="2350" y="4028"/>
                    <a:pt x="2412" y="4053"/>
                    <a:pt x="2474" y="4053"/>
                  </a:cubicBezTo>
                  <a:cubicBezTo>
                    <a:pt x="2537" y="4053"/>
                    <a:pt x="2599" y="4029"/>
                    <a:pt x="2646" y="3981"/>
                  </a:cubicBezTo>
                  <a:lnTo>
                    <a:pt x="3377" y="3252"/>
                  </a:lnTo>
                  <a:lnTo>
                    <a:pt x="4221" y="3252"/>
                  </a:lnTo>
                  <a:cubicBezTo>
                    <a:pt x="4623" y="3252"/>
                    <a:pt x="4950" y="2925"/>
                    <a:pt x="4950" y="2524"/>
                  </a:cubicBezTo>
                  <a:lnTo>
                    <a:pt x="4950" y="729"/>
                  </a:lnTo>
                  <a:cubicBezTo>
                    <a:pt x="4950" y="326"/>
                    <a:pt x="4623" y="0"/>
                    <a:pt x="42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4"/>
            <p:cNvSpPr/>
            <p:nvPr/>
          </p:nvSpPr>
          <p:spPr>
            <a:xfrm>
              <a:off x="2533625" y="2265975"/>
              <a:ext cx="12175" cy="12175"/>
            </a:xfrm>
            <a:custGeom>
              <a:rect b="b" l="l" r="r" t="t"/>
              <a:pathLst>
                <a:path extrusionOk="0" h="487" w="487">
                  <a:moveTo>
                    <a:pt x="243" y="0"/>
                  </a:moveTo>
                  <a:cubicBezTo>
                    <a:pt x="180" y="0"/>
                    <a:pt x="117" y="26"/>
                    <a:pt x="71" y="72"/>
                  </a:cubicBezTo>
                  <a:cubicBezTo>
                    <a:pt x="27" y="117"/>
                    <a:pt x="1" y="179"/>
                    <a:pt x="1" y="244"/>
                  </a:cubicBezTo>
                  <a:cubicBezTo>
                    <a:pt x="1" y="307"/>
                    <a:pt x="27" y="370"/>
                    <a:pt x="71" y="415"/>
                  </a:cubicBezTo>
                  <a:cubicBezTo>
                    <a:pt x="117" y="460"/>
                    <a:pt x="180" y="486"/>
                    <a:pt x="243" y="486"/>
                  </a:cubicBezTo>
                  <a:cubicBezTo>
                    <a:pt x="307" y="486"/>
                    <a:pt x="369" y="460"/>
                    <a:pt x="415" y="415"/>
                  </a:cubicBezTo>
                  <a:cubicBezTo>
                    <a:pt x="461" y="370"/>
                    <a:pt x="487" y="307"/>
                    <a:pt x="487" y="244"/>
                  </a:cubicBezTo>
                  <a:cubicBezTo>
                    <a:pt x="486" y="179"/>
                    <a:pt x="460" y="117"/>
                    <a:pt x="415" y="72"/>
                  </a:cubicBezTo>
                  <a:cubicBezTo>
                    <a:pt x="369" y="26"/>
                    <a:pt x="307" y="0"/>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4"/>
            <p:cNvSpPr/>
            <p:nvPr/>
          </p:nvSpPr>
          <p:spPr>
            <a:xfrm>
              <a:off x="2562125" y="2265975"/>
              <a:ext cx="12150" cy="12175"/>
            </a:xfrm>
            <a:custGeom>
              <a:rect b="b" l="l" r="r" t="t"/>
              <a:pathLst>
                <a:path extrusionOk="0" h="487" w="486">
                  <a:moveTo>
                    <a:pt x="242" y="0"/>
                  </a:moveTo>
                  <a:cubicBezTo>
                    <a:pt x="179" y="0"/>
                    <a:pt x="117" y="26"/>
                    <a:pt x="71" y="72"/>
                  </a:cubicBezTo>
                  <a:cubicBezTo>
                    <a:pt x="26" y="117"/>
                    <a:pt x="0" y="179"/>
                    <a:pt x="0" y="244"/>
                  </a:cubicBezTo>
                  <a:cubicBezTo>
                    <a:pt x="0" y="307"/>
                    <a:pt x="26" y="370"/>
                    <a:pt x="71" y="415"/>
                  </a:cubicBezTo>
                  <a:cubicBezTo>
                    <a:pt x="117" y="460"/>
                    <a:pt x="179" y="486"/>
                    <a:pt x="242" y="486"/>
                  </a:cubicBezTo>
                  <a:cubicBezTo>
                    <a:pt x="307" y="486"/>
                    <a:pt x="369" y="460"/>
                    <a:pt x="414" y="415"/>
                  </a:cubicBezTo>
                  <a:cubicBezTo>
                    <a:pt x="460" y="370"/>
                    <a:pt x="486" y="307"/>
                    <a:pt x="486" y="244"/>
                  </a:cubicBezTo>
                  <a:cubicBezTo>
                    <a:pt x="486" y="179"/>
                    <a:pt x="460" y="117"/>
                    <a:pt x="414" y="72"/>
                  </a:cubicBezTo>
                  <a:cubicBezTo>
                    <a:pt x="369" y="26"/>
                    <a:pt x="307" y="0"/>
                    <a:pt x="2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4"/>
            <p:cNvSpPr/>
            <p:nvPr/>
          </p:nvSpPr>
          <p:spPr>
            <a:xfrm>
              <a:off x="2590625" y="2265975"/>
              <a:ext cx="12175" cy="12175"/>
            </a:xfrm>
            <a:custGeom>
              <a:rect b="b" l="l" r="r" t="t"/>
              <a:pathLst>
                <a:path extrusionOk="0" h="487" w="487">
                  <a:moveTo>
                    <a:pt x="244" y="0"/>
                  </a:moveTo>
                  <a:cubicBezTo>
                    <a:pt x="179" y="0"/>
                    <a:pt x="117" y="26"/>
                    <a:pt x="72" y="72"/>
                  </a:cubicBezTo>
                  <a:cubicBezTo>
                    <a:pt x="26" y="117"/>
                    <a:pt x="0" y="179"/>
                    <a:pt x="0" y="244"/>
                  </a:cubicBezTo>
                  <a:cubicBezTo>
                    <a:pt x="0" y="307"/>
                    <a:pt x="26" y="370"/>
                    <a:pt x="72" y="415"/>
                  </a:cubicBezTo>
                  <a:cubicBezTo>
                    <a:pt x="117" y="460"/>
                    <a:pt x="179" y="486"/>
                    <a:pt x="244" y="486"/>
                  </a:cubicBezTo>
                  <a:cubicBezTo>
                    <a:pt x="307" y="486"/>
                    <a:pt x="370" y="460"/>
                    <a:pt x="416" y="415"/>
                  </a:cubicBezTo>
                  <a:cubicBezTo>
                    <a:pt x="460" y="370"/>
                    <a:pt x="486" y="307"/>
                    <a:pt x="486" y="244"/>
                  </a:cubicBezTo>
                  <a:cubicBezTo>
                    <a:pt x="486" y="179"/>
                    <a:pt x="460" y="117"/>
                    <a:pt x="416" y="72"/>
                  </a:cubicBezTo>
                  <a:cubicBezTo>
                    <a:pt x="370" y="26"/>
                    <a:pt x="307" y="0"/>
                    <a:pt x="2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7"/>
          <p:cNvPicPr preferRelativeResize="0"/>
          <p:nvPr/>
        </p:nvPicPr>
        <p:blipFill>
          <a:blip r:embed="rId3">
            <a:alphaModFix/>
          </a:blip>
          <a:stretch>
            <a:fillRect/>
          </a:stretch>
        </p:blipFill>
        <p:spPr>
          <a:xfrm>
            <a:off x="675450" y="152400"/>
            <a:ext cx="7463441"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72" name="Google Shape;172;p28"/>
          <p:cNvSpPr txBox="1"/>
          <p:nvPr>
            <p:ph idx="1" type="body"/>
          </p:nvPr>
        </p:nvSpPr>
        <p:spPr>
          <a:xfrm>
            <a:off x="654625" y="1108801"/>
            <a:ext cx="77040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000000"/>
              </a:solidFill>
            </a:endParaRPr>
          </a:p>
          <a:p>
            <a:pPr indent="-361950" lvl="0" marL="457200" rtl="0" algn="l">
              <a:spcBef>
                <a:spcPts val="0"/>
              </a:spcBef>
              <a:spcAft>
                <a:spcPts val="0"/>
              </a:spcAft>
              <a:buClr>
                <a:srgbClr val="000000"/>
              </a:buClr>
              <a:buSzPts val="2100"/>
              <a:buFont typeface="Raleway"/>
              <a:buChar char="●"/>
            </a:pPr>
            <a:r>
              <a:rPr lang="en" sz="2100">
                <a:solidFill>
                  <a:srgbClr val="000000"/>
                </a:solidFill>
              </a:rPr>
              <a:t>Search in Commons for OER</a:t>
            </a:r>
            <a:endParaRPr sz="2100">
              <a:solidFill>
                <a:srgbClr val="000000"/>
              </a:solidFill>
            </a:endParaRPr>
          </a:p>
          <a:p>
            <a:pPr indent="-361950" lvl="0" marL="457200" rtl="0" algn="l">
              <a:spcBef>
                <a:spcPts val="0"/>
              </a:spcBef>
              <a:spcAft>
                <a:spcPts val="0"/>
              </a:spcAft>
              <a:buClr>
                <a:srgbClr val="000000"/>
              </a:buClr>
              <a:buSzPts val="2100"/>
              <a:buFont typeface="Raleway"/>
              <a:buChar char="●"/>
            </a:pPr>
            <a:r>
              <a:rPr lang="en" sz="2100">
                <a:solidFill>
                  <a:srgbClr val="000000"/>
                </a:solidFill>
              </a:rPr>
              <a:t>Find one OER and import into Canvas</a:t>
            </a:r>
            <a:endParaRPr sz="2100">
              <a:solidFill>
                <a:srgbClr val="000000"/>
              </a:solidFill>
            </a:endParaRPr>
          </a:p>
          <a:p>
            <a:pPr indent="-361950" lvl="0" marL="457200" rtl="0" algn="l">
              <a:spcBef>
                <a:spcPts val="0"/>
              </a:spcBef>
              <a:spcAft>
                <a:spcPts val="0"/>
              </a:spcAft>
              <a:buClr>
                <a:srgbClr val="000000"/>
              </a:buClr>
              <a:buSzPts val="2100"/>
              <a:buFont typeface="Roboto"/>
              <a:buChar char="●"/>
            </a:pPr>
            <a:r>
              <a:rPr lang="en" sz="2100">
                <a:solidFill>
                  <a:srgbClr val="000000"/>
                </a:solidFill>
              </a:rPr>
              <a:t>Find two or more OERs and plan or map what you would combine</a:t>
            </a:r>
            <a:endParaRPr sz="2100">
              <a:solidFill>
                <a:srgbClr val="000000"/>
              </a:solidFill>
            </a:endParaRPr>
          </a:p>
          <a:p>
            <a:pPr indent="-361950" lvl="0" marL="457200" rtl="0" algn="l">
              <a:spcBef>
                <a:spcPts val="0"/>
              </a:spcBef>
              <a:spcAft>
                <a:spcPts val="0"/>
              </a:spcAft>
              <a:buClr>
                <a:srgbClr val="000000"/>
              </a:buClr>
              <a:buSzPts val="2100"/>
              <a:buFont typeface="Roboto"/>
              <a:buChar char="●"/>
            </a:pPr>
            <a:r>
              <a:rPr lang="en" sz="2100">
                <a:solidFill>
                  <a:srgbClr val="000000"/>
                </a:solidFill>
              </a:rPr>
              <a:t>Navigate LibreTexts Remixer</a:t>
            </a:r>
            <a:endParaRPr sz="2100">
              <a:solidFill>
                <a:srgbClr val="000000"/>
              </a:solidFill>
            </a:endParaRPr>
          </a:p>
          <a:p>
            <a:pPr indent="-361950" lvl="0" marL="457200" rtl="0" algn="l">
              <a:spcBef>
                <a:spcPts val="0"/>
              </a:spcBef>
              <a:spcAft>
                <a:spcPts val="0"/>
              </a:spcAft>
              <a:buClr>
                <a:srgbClr val="000000"/>
              </a:buClr>
              <a:buSzPts val="2100"/>
              <a:buFont typeface="Roboto"/>
              <a:buChar char="●"/>
            </a:pPr>
            <a:r>
              <a:rPr lang="en" sz="2100">
                <a:solidFill>
                  <a:srgbClr val="000000"/>
                </a:solidFill>
              </a:rPr>
              <a:t>Locate and play in your LibreTexts sandbox</a:t>
            </a:r>
            <a:endParaRPr sz="2100">
              <a:solidFill>
                <a:srgbClr val="000000"/>
              </a:solidFill>
            </a:endParaRPr>
          </a:p>
          <a:p>
            <a:pPr indent="-361950" lvl="0" marL="457200" rtl="0" algn="l">
              <a:spcBef>
                <a:spcPts val="0"/>
              </a:spcBef>
              <a:spcAft>
                <a:spcPts val="0"/>
              </a:spcAft>
              <a:buClr>
                <a:srgbClr val="000000"/>
              </a:buClr>
              <a:buSzPts val="2100"/>
              <a:buFont typeface="Roboto"/>
              <a:buChar char="●"/>
            </a:pPr>
            <a:r>
              <a:rPr lang="en" sz="2100">
                <a:solidFill>
                  <a:srgbClr val="000000"/>
                </a:solidFill>
              </a:rPr>
              <a:t>Remix books, chapters, and pages</a:t>
            </a:r>
            <a:endParaRPr sz="2100">
              <a:solidFill>
                <a:srgbClr val="000000"/>
              </a:solidFill>
            </a:endParaRPr>
          </a:p>
          <a:p>
            <a:pPr indent="-361950" lvl="0" marL="457200" rtl="0" algn="l">
              <a:spcBef>
                <a:spcPts val="0"/>
              </a:spcBef>
              <a:spcAft>
                <a:spcPts val="0"/>
              </a:spcAft>
              <a:buClr>
                <a:srgbClr val="000000"/>
              </a:buClr>
              <a:buSzPts val="2100"/>
              <a:buFont typeface="Roboto"/>
              <a:buChar char="●"/>
            </a:pPr>
            <a:r>
              <a:rPr lang="en" sz="2100">
                <a:solidFill>
                  <a:srgbClr val="000000"/>
                </a:solidFill>
              </a:rPr>
              <a:t>Save and publish</a:t>
            </a:r>
            <a:endParaRPr sz="2100">
              <a:solidFill>
                <a:srgbClr val="000000"/>
              </a:solidFill>
            </a:endParaRPr>
          </a:p>
        </p:txBody>
      </p:sp>
      <p:grpSp>
        <p:nvGrpSpPr>
          <p:cNvPr id="173" name="Google Shape;173;p28"/>
          <p:cNvGrpSpPr/>
          <p:nvPr/>
        </p:nvGrpSpPr>
        <p:grpSpPr>
          <a:xfrm>
            <a:off x="7720496" y="445030"/>
            <a:ext cx="841200" cy="841800"/>
            <a:chOff x="1957871" y="1474625"/>
            <a:chExt cx="841200" cy="841800"/>
          </a:xfrm>
        </p:grpSpPr>
        <p:sp>
          <p:nvSpPr>
            <p:cNvPr id="174" name="Google Shape;174;p28"/>
            <p:cNvSpPr/>
            <p:nvPr/>
          </p:nvSpPr>
          <p:spPr>
            <a:xfrm>
              <a:off x="1957871" y="1474625"/>
              <a:ext cx="841200" cy="841800"/>
            </a:xfrm>
            <a:prstGeom prst="roundRect">
              <a:avLst>
                <a:gd fmla="val 16667" name="adj"/>
              </a:avLst>
            </a:prstGeom>
            <a:gradFill>
              <a:gsLst>
                <a:gs pos="0">
                  <a:schemeClr val="dk2"/>
                </a:gs>
                <a:gs pos="29000">
                  <a:schemeClr val="lt2"/>
                </a:gs>
                <a:gs pos="55000">
                  <a:schemeClr val="accent1"/>
                </a:gs>
                <a:gs pos="84000">
                  <a:schemeClr val="accen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p:nvPr/>
          </p:nvSpPr>
          <p:spPr>
            <a:xfrm>
              <a:off x="2003621" y="1518575"/>
              <a:ext cx="749700" cy="7539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28"/>
          <p:cNvGrpSpPr/>
          <p:nvPr/>
        </p:nvGrpSpPr>
        <p:grpSpPr>
          <a:xfrm>
            <a:off x="7863200" y="551699"/>
            <a:ext cx="628450" cy="628457"/>
            <a:chOff x="1897875" y="3701275"/>
            <a:chExt cx="314225" cy="310625"/>
          </a:xfrm>
        </p:grpSpPr>
        <p:sp>
          <p:nvSpPr>
            <p:cNvPr id="177" name="Google Shape;177;p28"/>
            <p:cNvSpPr/>
            <p:nvPr/>
          </p:nvSpPr>
          <p:spPr>
            <a:xfrm>
              <a:off x="1897875" y="3701275"/>
              <a:ext cx="257250" cy="310625"/>
            </a:xfrm>
            <a:custGeom>
              <a:rect b="b" l="l" r="r" t="t"/>
              <a:pathLst>
                <a:path extrusionOk="0" h="12425" w="10290">
                  <a:moveTo>
                    <a:pt x="729" y="0"/>
                  </a:moveTo>
                  <a:cubicBezTo>
                    <a:pt x="327" y="0"/>
                    <a:pt x="1" y="326"/>
                    <a:pt x="1" y="729"/>
                  </a:cubicBezTo>
                  <a:lnTo>
                    <a:pt x="1" y="11696"/>
                  </a:lnTo>
                  <a:cubicBezTo>
                    <a:pt x="1" y="12098"/>
                    <a:pt x="327" y="12425"/>
                    <a:pt x="729" y="12425"/>
                  </a:cubicBezTo>
                  <a:lnTo>
                    <a:pt x="9562" y="12425"/>
                  </a:lnTo>
                  <a:cubicBezTo>
                    <a:pt x="9964" y="12425"/>
                    <a:pt x="10290" y="12098"/>
                    <a:pt x="10290" y="11696"/>
                  </a:cubicBezTo>
                  <a:lnTo>
                    <a:pt x="10290" y="9909"/>
                  </a:lnTo>
                  <a:cubicBezTo>
                    <a:pt x="10290" y="9776"/>
                    <a:pt x="10181" y="9666"/>
                    <a:pt x="10047" y="9666"/>
                  </a:cubicBezTo>
                  <a:cubicBezTo>
                    <a:pt x="9913" y="9666"/>
                    <a:pt x="9804" y="9775"/>
                    <a:pt x="9804" y="9909"/>
                  </a:cubicBezTo>
                  <a:lnTo>
                    <a:pt x="9804" y="11696"/>
                  </a:lnTo>
                  <a:cubicBezTo>
                    <a:pt x="9804" y="11829"/>
                    <a:pt x="9695" y="11940"/>
                    <a:pt x="9560" y="11940"/>
                  </a:cubicBezTo>
                  <a:lnTo>
                    <a:pt x="728" y="11940"/>
                  </a:lnTo>
                  <a:cubicBezTo>
                    <a:pt x="595" y="11940"/>
                    <a:pt x="485" y="11831"/>
                    <a:pt x="485" y="11696"/>
                  </a:cubicBezTo>
                  <a:lnTo>
                    <a:pt x="485" y="729"/>
                  </a:lnTo>
                  <a:cubicBezTo>
                    <a:pt x="485" y="594"/>
                    <a:pt x="595" y="485"/>
                    <a:pt x="728" y="485"/>
                  </a:cubicBezTo>
                  <a:lnTo>
                    <a:pt x="9560" y="485"/>
                  </a:lnTo>
                  <a:cubicBezTo>
                    <a:pt x="9695" y="485"/>
                    <a:pt x="9804" y="594"/>
                    <a:pt x="9804" y="729"/>
                  </a:cubicBezTo>
                  <a:lnTo>
                    <a:pt x="9804" y="3367"/>
                  </a:lnTo>
                  <a:cubicBezTo>
                    <a:pt x="9805" y="3502"/>
                    <a:pt x="9913" y="3611"/>
                    <a:pt x="10047" y="3611"/>
                  </a:cubicBezTo>
                  <a:cubicBezTo>
                    <a:pt x="10181" y="3611"/>
                    <a:pt x="10290" y="3502"/>
                    <a:pt x="10290" y="3367"/>
                  </a:cubicBezTo>
                  <a:lnTo>
                    <a:pt x="10290" y="729"/>
                  </a:lnTo>
                  <a:cubicBezTo>
                    <a:pt x="10290" y="326"/>
                    <a:pt x="9964" y="0"/>
                    <a:pt x="95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8"/>
            <p:cNvSpPr/>
            <p:nvPr/>
          </p:nvSpPr>
          <p:spPr>
            <a:xfrm>
              <a:off x="1970725" y="3734050"/>
              <a:ext cx="111675" cy="111625"/>
            </a:xfrm>
            <a:custGeom>
              <a:rect b="b" l="l" r="r" t="t"/>
              <a:pathLst>
                <a:path extrusionOk="0" h="4465" w="4467">
                  <a:moveTo>
                    <a:pt x="2233" y="1589"/>
                  </a:moveTo>
                  <a:cubicBezTo>
                    <a:pt x="2447" y="1589"/>
                    <a:pt x="2621" y="1764"/>
                    <a:pt x="2621" y="1978"/>
                  </a:cubicBezTo>
                  <a:lnTo>
                    <a:pt x="2621" y="2135"/>
                  </a:lnTo>
                  <a:cubicBezTo>
                    <a:pt x="2621" y="2350"/>
                    <a:pt x="2447" y="2523"/>
                    <a:pt x="2233" y="2523"/>
                  </a:cubicBezTo>
                  <a:cubicBezTo>
                    <a:pt x="2017" y="2523"/>
                    <a:pt x="1844" y="2349"/>
                    <a:pt x="1844" y="2135"/>
                  </a:cubicBezTo>
                  <a:lnTo>
                    <a:pt x="1844" y="1978"/>
                  </a:lnTo>
                  <a:cubicBezTo>
                    <a:pt x="1844" y="1764"/>
                    <a:pt x="2017" y="1589"/>
                    <a:pt x="2233" y="1589"/>
                  </a:cubicBezTo>
                  <a:close/>
                  <a:moveTo>
                    <a:pt x="2230" y="486"/>
                  </a:moveTo>
                  <a:cubicBezTo>
                    <a:pt x="3193" y="486"/>
                    <a:pt x="3977" y="1271"/>
                    <a:pt x="3977" y="2233"/>
                  </a:cubicBezTo>
                  <a:cubicBezTo>
                    <a:pt x="3979" y="2619"/>
                    <a:pt x="3852" y="2978"/>
                    <a:pt x="3638" y="3268"/>
                  </a:cubicBezTo>
                  <a:cubicBezTo>
                    <a:pt x="3458" y="3003"/>
                    <a:pt x="3212" y="2796"/>
                    <a:pt x="2923" y="2669"/>
                  </a:cubicBezTo>
                  <a:cubicBezTo>
                    <a:pt x="3037" y="2520"/>
                    <a:pt x="3105" y="2336"/>
                    <a:pt x="3105" y="2135"/>
                  </a:cubicBezTo>
                  <a:lnTo>
                    <a:pt x="3105" y="1978"/>
                  </a:lnTo>
                  <a:cubicBezTo>
                    <a:pt x="3105" y="1497"/>
                    <a:pt x="2713" y="1104"/>
                    <a:pt x="2231" y="1104"/>
                  </a:cubicBezTo>
                  <a:cubicBezTo>
                    <a:pt x="1749" y="1104"/>
                    <a:pt x="1357" y="1496"/>
                    <a:pt x="1357" y="1978"/>
                  </a:cubicBezTo>
                  <a:lnTo>
                    <a:pt x="1357" y="2135"/>
                  </a:lnTo>
                  <a:cubicBezTo>
                    <a:pt x="1357" y="2336"/>
                    <a:pt x="1424" y="2521"/>
                    <a:pt x="1539" y="2669"/>
                  </a:cubicBezTo>
                  <a:cubicBezTo>
                    <a:pt x="1252" y="2796"/>
                    <a:pt x="1003" y="3003"/>
                    <a:pt x="824" y="3268"/>
                  </a:cubicBezTo>
                  <a:cubicBezTo>
                    <a:pt x="610" y="2978"/>
                    <a:pt x="483" y="2620"/>
                    <a:pt x="483" y="2233"/>
                  </a:cubicBezTo>
                  <a:cubicBezTo>
                    <a:pt x="483" y="1270"/>
                    <a:pt x="1267" y="486"/>
                    <a:pt x="2230" y="486"/>
                  </a:cubicBezTo>
                  <a:close/>
                  <a:moveTo>
                    <a:pt x="2233" y="3008"/>
                  </a:moveTo>
                  <a:cubicBezTo>
                    <a:pt x="2676" y="3008"/>
                    <a:pt x="3073" y="3245"/>
                    <a:pt x="3287" y="3623"/>
                  </a:cubicBezTo>
                  <a:cubicBezTo>
                    <a:pt x="2993" y="3847"/>
                    <a:pt x="2628" y="3980"/>
                    <a:pt x="2233" y="3980"/>
                  </a:cubicBezTo>
                  <a:cubicBezTo>
                    <a:pt x="1835" y="3980"/>
                    <a:pt x="1470" y="3847"/>
                    <a:pt x="1178" y="3623"/>
                  </a:cubicBezTo>
                  <a:cubicBezTo>
                    <a:pt x="1391" y="3245"/>
                    <a:pt x="1789" y="3008"/>
                    <a:pt x="2233" y="3008"/>
                  </a:cubicBezTo>
                  <a:close/>
                  <a:moveTo>
                    <a:pt x="2233" y="0"/>
                  </a:moveTo>
                  <a:cubicBezTo>
                    <a:pt x="1002" y="0"/>
                    <a:pt x="1" y="1001"/>
                    <a:pt x="1" y="2232"/>
                  </a:cubicBezTo>
                  <a:cubicBezTo>
                    <a:pt x="1" y="2870"/>
                    <a:pt x="269" y="3446"/>
                    <a:pt x="701" y="3855"/>
                  </a:cubicBezTo>
                  <a:cubicBezTo>
                    <a:pt x="710" y="3864"/>
                    <a:pt x="719" y="3872"/>
                    <a:pt x="727" y="3879"/>
                  </a:cubicBezTo>
                  <a:cubicBezTo>
                    <a:pt x="1125" y="4242"/>
                    <a:pt x="1653" y="4465"/>
                    <a:pt x="2234" y="4465"/>
                  </a:cubicBezTo>
                  <a:cubicBezTo>
                    <a:pt x="2813" y="4465"/>
                    <a:pt x="3342" y="4242"/>
                    <a:pt x="3739" y="3879"/>
                  </a:cubicBezTo>
                  <a:cubicBezTo>
                    <a:pt x="3749" y="3872"/>
                    <a:pt x="3758" y="3864"/>
                    <a:pt x="3765" y="3855"/>
                  </a:cubicBezTo>
                  <a:cubicBezTo>
                    <a:pt x="4197" y="3447"/>
                    <a:pt x="4467" y="2870"/>
                    <a:pt x="4467" y="2232"/>
                  </a:cubicBezTo>
                  <a:cubicBezTo>
                    <a:pt x="4465" y="1001"/>
                    <a:pt x="3463" y="0"/>
                    <a:pt x="2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p:nvPr/>
          </p:nvSpPr>
          <p:spPr>
            <a:xfrm>
              <a:off x="2020450" y="3966975"/>
              <a:ext cx="44925" cy="12175"/>
            </a:xfrm>
            <a:custGeom>
              <a:rect b="b" l="l" r="r" t="t"/>
              <a:pathLst>
                <a:path extrusionOk="0" h="487" w="1797">
                  <a:moveTo>
                    <a:pt x="244" y="1"/>
                  </a:moveTo>
                  <a:cubicBezTo>
                    <a:pt x="110" y="1"/>
                    <a:pt x="0" y="110"/>
                    <a:pt x="0" y="243"/>
                  </a:cubicBezTo>
                  <a:cubicBezTo>
                    <a:pt x="0" y="377"/>
                    <a:pt x="110" y="487"/>
                    <a:pt x="244" y="487"/>
                  </a:cubicBezTo>
                  <a:lnTo>
                    <a:pt x="1553" y="487"/>
                  </a:lnTo>
                  <a:cubicBezTo>
                    <a:pt x="1687" y="487"/>
                    <a:pt x="1796" y="377"/>
                    <a:pt x="1796" y="243"/>
                  </a:cubicBezTo>
                  <a:cubicBezTo>
                    <a:pt x="1796" y="110"/>
                    <a:pt x="1687" y="1"/>
                    <a:pt x="15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p:nvPr/>
          </p:nvSpPr>
          <p:spPr>
            <a:xfrm>
              <a:off x="1967050" y="3932975"/>
              <a:ext cx="98325" cy="12200"/>
            </a:xfrm>
            <a:custGeom>
              <a:rect b="b" l="l" r="r" t="t"/>
              <a:pathLst>
                <a:path extrusionOk="0" h="488" w="3933">
                  <a:moveTo>
                    <a:pt x="244" y="1"/>
                  </a:moveTo>
                  <a:cubicBezTo>
                    <a:pt x="109" y="1"/>
                    <a:pt x="0" y="110"/>
                    <a:pt x="0" y="244"/>
                  </a:cubicBezTo>
                  <a:cubicBezTo>
                    <a:pt x="0" y="379"/>
                    <a:pt x="109" y="488"/>
                    <a:pt x="244" y="488"/>
                  </a:cubicBezTo>
                  <a:lnTo>
                    <a:pt x="3689" y="488"/>
                  </a:lnTo>
                  <a:cubicBezTo>
                    <a:pt x="3823" y="488"/>
                    <a:pt x="3932" y="379"/>
                    <a:pt x="3932" y="244"/>
                  </a:cubicBezTo>
                  <a:cubicBezTo>
                    <a:pt x="3932" y="110"/>
                    <a:pt x="3823" y="1"/>
                    <a:pt x="36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p:nvPr/>
          </p:nvSpPr>
          <p:spPr>
            <a:xfrm>
              <a:off x="1967050" y="3899050"/>
              <a:ext cx="98325" cy="12175"/>
            </a:xfrm>
            <a:custGeom>
              <a:rect b="b" l="l" r="r" t="t"/>
              <a:pathLst>
                <a:path extrusionOk="0" h="487" w="3933">
                  <a:moveTo>
                    <a:pt x="244" y="0"/>
                  </a:moveTo>
                  <a:cubicBezTo>
                    <a:pt x="109" y="0"/>
                    <a:pt x="0" y="109"/>
                    <a:pt x="0" y="244"/>
                  </a:cubicBezTo>
                  <a:cubicBezTo>
                    <a:pt x="0" y="378"/>
                    <a:pt x="109" y="487"/>
                    <a:pt x="244" y="487"/>
                  </a:cubicBezTo>
                  <a:lnTo>
                    <a:pt x="3689" y="487"/>
                  </a:lnTo>
                  <a:cubicBezTo>
                    <a:pt x="3823" y="487"/>
                    <a:pt x="3932" y="378"/>
                    <a:pt x="3932" y="244"/>
                  </a:cubicBezTo>
                  <a:cubicBezTo>
                    <a:pt x="3932" y="108"/>
                    <a:pt x="3823" y="0"/>
                    <a:pt x="36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p:nvPr/>
          </p:nvSpPr>
          <p:spPr>
            <a:xfrm>
              <a:off x="1941125" y="3865050"/>
              <a:ext cx="12175" cy="12175"/>
            </a:xfrm>
            <a:custGeom>
              <a:rect b="b" l="l" r="r" t="t"/>
              <a:pathLst>
                <a:path extrusionOk="0" h="487" w="487">
                  <a:moveTo>
                    <a:pt x="244" y="0"/>
                  </a:moveTo>
                  <a:cubicBezTo>
                    <a:pt x="181" y="0"/>
                    <a:pt x="119" y="26"/>
                    <a:pt x="73" y="72"/>
                  </a:cubicBezTo>
                  <a:cubicBezTo>
                    <a:pt x="27" y="117"/>
                    <a:pt x="1" y="179"/>
                    <a:pt x="1" y="244"/>
                  </a:cubicBezTo>
                  <a:cubicBezTo>
                    <a:pt x="1" y="307"/>
                    <a:pt x="27" y="370"/>
                    <a:pt x="73" y="415"/>
                  </a:cubicBezTo>
                  <a:cubicBezTo>
                    <a:pt x="119" y="460"/>
                    <a:pt x="181" y="486"/>
                    <a:pt x="244" y="486"/>
                  </a:cubicBezTo>
                  <a:cubicBezTo>
                    <a:pt x="308" y="486"/>
                    <a:pt x="370" y="460"/>
                    <a:pt x="416" y="415"/>
                  </a:cubicBezTo>
                  <a:cubicBezTo>
                    <a:pt x="461" y="370"/>
                    <a:pt x="487" y="307"/>
                    <a:pt x="487" y="244"/>
                  </a:cubicBezTo>
                  <a:cubicBezTo>
                    <a:pt x="487" y="179"/>
                    <a:pt x="461" y="117"/>
                    <a:pt x="416" y="72"/>
                  </a:cubicBezTo>
                  <a:cubicBezTo>
                    <a:pt x="370" y="26"/>
                    <a:pt x="308" y="0"/>
                    <a:pt x="2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p:nvPr/>
          </p:nvSpPr>
          <p:spPr>
            <a:xfrm>
              <a:off x="1941125" y="3899025"/>
              <a:ext cx="12175" cy="12175"/>
            </a:xfrm>
            <a:custGeom>
              <a:rect b="b" l="l" r="r" t="t"/>
              <a:pathLst>
                <a:path extrusionOk="0" h="487" w="487">
                  <a:moveTo>
                    <a:pt x="244" y="0"/>
                  </a:moveTo>
                  <a:cubicBezTo>
                    <a:pt x="181" y="0"/>
                    <a:pt x="119" y="26"/>
                    <a:pt x="73" y="72"/>
                  </a:cubicBezTo>
                  <a:cubicBezTo>
                    <a:pt x="27" y="118"/>
                    <a:pt x="1" y="180"/>
                    <a:pt x="1" y="243"/>
                  </a:cubicBezTo>
                  <a:cubicBezTo>
                    <a:pt x="1" y="307"/>
                    <a:pt x="27" y="369"/>
                    <a:pt x="73" y="415"/>
                  </a:cubicBezTo>
                  <a:cubicBezTo>
                    <a:pt x="119" y="461"/>
                    <a:pt x="181" y="487"/>
                    <a:pt x="244" y="487"/>
                  </a:cubicBezTo>
                  <a:cubicBezTo>
                    <a:pt x="308" y="487"/>
                    <a:pt x="370" y="461"/>
                    <a:pt x="416" y="415"/>
                  </a:cubicBezTo>
                  <a:cubicBezTo>
                    <a:pt x="461" y="369"/>
                    <a:pt x="487" y="307"/>
                    <a:pt x="487" y="243"/>
                  </a:cubicBezTo>
                  <a:cubicBezTo>
                    <a:pt x="487" y="180"/>
                    <a:pt x="461" y="118"/>
                    <a:pt x="416" y="72"/>
                  </a:cubicBezTo>
                  <a:cubicBezTo>
                    <a:pt x="370" y="26"/>
                    <a:pt x="308" y="0"/>
                    <a:pt x="2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p:nvPr/>
          </p:nvSpPr>
          <p:spPr>
            <a:xfrm>
              <a:off x="1941125" y="3932975"/>
              <a:ext cx="12175" cy="12200"/>
            </a:xfrm>
            <a:custGeom>
              <a:rect b="b" l="l" r="r" t="t"/>
              <a:pathLst>
                <a:path extrusionOk="0" h="488" w="487">
                  <a:moveTo>
                    <a:pt x="244" y="1"/>
                  </a:moveTo>
                  <a:cubicBezTo>
                    <a:pt x="181" y="1"/>
                    <a:pt x="119" y="27"/>
                    <a:pt x="73" y="73"/>
                  </a:cubicBezTo>
                  <a:cubicBezTo>
                    <a:pt x="27" y="118"/>
                    <a:pt x="1" y="181"/>
                    <a:pt x="1" y="244"/>
                  </a:cubicBezTo>
                  <a:cubicBezTo>
                    <a:pt x="1" y="308"/>
                    <a:pt x="27" y="370"/>
                    <a:pt x="73" y="416"/>
                  </a:cubicBezTo>
                  <a:cubicBezTo>
                    <a:pt x="119" y="462"/>
                    <a:pt x="181" y="488"/>
                    <a:pt x="244" y="488"/>
                  </a:cubicBezTo>
                  <a:cubicBezTo>
                    <a:pt x="308" y="488"/>
                    <a:pt x="370" y="462"/>
                    <a:pt x="416" y="416"/>
                  </a:cubicBezTo>
                  <a:cubicBezTo>
                    <a:pt x="461" y="370"/>
                    <a:pt x="487" y="308"/>
                    <a:pt x="487" y="244"/>
                  </a:cubicBezTo>
                  <a:cubicBezTo>
                    <a:pt x="487" y="181"/>
                    <a:pt x="461" y="118"/>
                    <a:pt x="416" y="73"/>
                  </a:cubicBezTo>
                  <a:cubicBezTo>
                    <a:pt x="370" y="27"/>
                    <a:pt x="308" y="1"/>
                    <a:pt x="2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8"/>
            <p:cNvSpPr/>
            <p:nvPr/>
          </p:nvSpPr>
          <p:spPr>
            <a:xfrm>
              <a:off x="1967050" y="3865075"/>
              <a:ext cx="98325" cy="12200"/>
            </a:xfrm>
            <a:custGeom>
              <a:rect b="b" l="l" r="r" t="t"/>
              <a:pathLst>
                <a:path extrusionOk="0" h="488" w="3933">
                  <a:moveTo>
                    <a:pt x="244" y="0"/>
                  </a:moveTo>
                  <a:cubicBezTo>
                    <a:pt x="109" y="0"/>
                    <a:pt x="0" y="109"/>
                    <a:pt x="0" y="244"/>
                  </a:cubicBezTo>
                  <a:cubicBezTo>
                    <a:pt x="0" y="378"/>
                    <a:pt x="109" y="487"/>
                    <a:pt x="244" y="487"/>
                  </a:cubicBezTo>
                  <a:lnTo>
                    <a:pt x="3689" y="487"/>
                  </a:lnTo>
                  <a:cubicBezTo>
                    <a:pt x="3823" y="487"/>
                    <a:pt x="3932" y="378"/>
                    <a:pt x="3932" y="244"/>
                  </a:cubicBezTo>
                  <a:cubicBezTo>
                    <a:pt x="3932" y="108"/>
                    <a:pt x="3823" y="0"/>
                    <a:pt x="36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p:nvPr/>
          </p:nvSpPr>
          <p:spPr>
            <a:xfrm>
              <a:off x="2078200" y="3776925"/>
              <a:ext cx="133900" cy="202200"/>
            </a:xfrm>
            <a:custGeom>
              <a:rect b="b" l="l" r="r" t="t"/>
              <a:pathLst>
                <a:path extrusionOk="0" h="8088" w="5356">
                  <a:moveTo>
                    <a:pt x="4193" y="487"/>
                  </a:moveTo>
                  <a:cubicBezTo>
                    <a:pt x="4285" y="487"/>
                    <a:pt x="4377" y="511"/>
                    <a:pt x="4459" y="559"/>
                  </a:cubicBezTo>
                  <a:cubicBezTo>
                    <a:pt x="4582" y="630"/>
                    <a:pt x="4671" y="744"/>
                    <a:pt x="4707" y="882"/>
                  </a:cubicBezTo>
                  <a:cubicBezTo>
                    <a:pt x="4746" y="1019"/>
                    <a:pt x="4726" y="1163"/>
                    <a:pt x="4655" y="1287"/>
                  </a:cubicBezTo>
                  <a:lnTo>
                    <a:pt x="4416" y="1701"/>
                  </a:lnTo>
                  <a:lnTo>
                    <a:pt x="3491" y="1168"/>
                  </a:lnTo>
                  <a:lnTo>
                    <a:pt x="3730" y="753"/>
                  </a:lnTo>
                  <a:cubicBezTo>
                    <a:pt x="3802" y="630"/>
                    <a:pt x="3916" y="541"/>
                    <a:pt x="4054" y="505"/>
                  </a:cubicBezTo>
                  <a:cubicBezTo>
                    <a:pt x="4100" y="493"/>
                    <a:pt x="4146" y="487"/>
                    <a:pt x="4193" y="487"/>
                  </a:cubicBezTo>
                  <a:close/>
                  <a:moveTo>
                    <a:pt x="3249" y="1589"/>
                  </a:moveTo>
                  <a:lnTo>
                    <a:pt x="4173" y="2122"/>
                  </a:lnTo>
                  <a:lnTo>
                    <a:pt x="1723" y="6366"/>
                  </a:lnTo>
                  <a:lnTo>
                    <a:pt x="798" y="5832"/>
                  </a:lnTo>
                  <a:lnTo>
                    <a:pt x="3249" y="1589"/>
                  </a:lnTo>
                  <a:close/>
                  <a:moveTo>
                    <a:pt x="667" y="6316"/>
                  </a:moveTo>
                  <a:lnTo>
                    <a:pt x="1369" y="6721"/>
                  </a:lnTo>
                  <a:lnTo>
                    <a:pt x="556" y="7322"/>
                  </a:lnTo>
                  <a:lnTo>
                    <a:pt x="667" y="6316"/>
                  </a:lnTo>
                  <a:close/>
                  <a:moveTo>
                    <a:pt x="4197" y="0"/>
                  </a:moveTo>
                  <a:cubicBezTo>
                    <a:pt x="4108" y="0"/>
                    <a:pt x="4018" y="12"/>
                    <a:pt x="3929" y="35"/>
                  </a:cubicBezTo>
                  <a:cubicBezTo>
                    <a:pt x="3667" y="106"/>
                    <a:pt x="3446" y="275"/>
                    <a:pt x="3310" y="510"/>
                  </a:cubicBezTo>
                  <a:lnTo>
                    <a:pt x="256" y="5799"/>
                  </a:lnTo>
                  <a:cubicBezTo>
                    <a:pt x="239" y="5827"/>
                    <a:pt x="229" y="5860"/>
                    <a:pt x="225" y="5893"/>
                  </a:cubicBezTo>
                  <a:lnTo>
                    <a:pt x="11" y="7818"/>
                  </a:lnTo>
                  <a:cubicBezTo>
                    <a:pt x="0" y="7915"/>
                    <a:pt x="47" y="8006"/>
                    <a:pt x="130" y="8055"/>
                  </a:cubicBezTo>
                  <a:cubicBezTo>
                    <a:pt x="168" y="8077"/>
                    <a:pt x="209" y="8088"/>
                    <a:pt x="251" y="8088"/>
                  </a:cubicBezTo>
                  <a:cubicBezTo>
                    <a:pt x="302" y="8088"/>
                    <a:pt x="353" y="8072"/>
                    <a:pt x="396" y="8041"/>
                  </a:cubicBezTo>
                  <a:lnTo>
                    <a:pt x="1955" y="6892"/>
                  </a:lnTo>
                  <a:cubicBezTo>
                    <a:pt x="1982" y="6872"/>
                    <a:pt x="2004" y="6846"/>
                    <a:pt x="2021" y="6818"/>
                  </a:cubicBezTo>
                  <a:lnTo>
                    <a:pt x="5075" y="1530"/>
                  </a:lnTo>
                  <a:cubicBezTo>
                    <a:pt x="5355" y="1043"/>
                    <a:pt x="5189" y="418"/>
                    <a:pt x="4703" y="137"/>
                  </a:cubicBezTo>
                  <a:cubicBezTo>
                    <a:pt x="4547" y="46"/>
                    <a:pt x="4373" y="0"/>
                    <a:pt x="41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28"/>
          <p:cNvSpPr/>
          <p:nvPr/>
        </p:nvSpPr>
        <p:spPr>
          <a:xfrm rot="-5400000">
            <a:off x="3630325" y="-1672950"/>
            <a:ext cx="47700" cy="57537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501125" y="212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Medium"/>
                <a:ea typeface="Raleway Medium"/>
                <a:cs typeface="Raleway Medium"/>
                <a:sym typeface="Raleway Medium"/>
              </a:rPr>
              <a:t>Search in </a:t>
            </a:r>
            <a:r>
              <a:rPr lang="en" u="sng">
                <a:solidFill>
                  <a:schemeClr val="hlink"/>
                </a:solidFill>
                <a:latin typeface="Raleway Medium"/>
                <a:ea typeface="Raleway Medium"/>
                <a:cs typeface="Raleway Medium"/>
                <a:sym typeface="Raleway Medium"/>
                <a:hlinkClick r:id="rId3"/>
              </a:rPr>
              <a:t>LibreCommons</a:t>
            </a:r>
            <a:endParaRPr>
              <a:latin typeface="Raleway Medium"/>
              <a:ea typeface="Raleway Medium"/>
              <a:cs typeface="Raleway Medium"/>
              <a:sym typeface="Raleway Medium"/>
            </a:endParaRPr>
          </a:p>
        </p:txBody>
      </p:sp>
      <p:pic>
        <p:nvPicPr>
          <p:cNvPr id="193" name="Google Shape;193;p29"/>
          <p:cNvPicPr preferRelativeResize="0"/>
          <p:nvPr/>
        </p:nvPicPr>
        <p:blipFill>
          <a:blip r:embed="rId4">
            <a:alphaModFix/>
          </a:blip>
          <a:stretch>
            <a:fillRect/>
          </a:stretch>
        </p:blipFill>
        <p:spPr>
          <a:xfrm>
            <a:off x="1416525" y="987725"/>
            <a:ext cx="6545752" cy="3727499"/>
          </a:xfrm>
          <a:prstGeom prst="rect">
            <a:avLst/>
          </a:prstGeom>
          <a:noFill/>
          <a:ln>
            <a:noFill/>
          </a:ln>
        </p:spPr>
      </p:pic>
      <p:sp>
        <p:nvSpPr>
          <p:cNvPr id="194" name="Google Shape;194;p29"/>
          <p:cNvSpPr/>
          <p:nvPr/>
        </p:nvSpPr>
        <p:spPr>
          <a:xfrm rot="-5400000">
            <a:off x="3426900" y="-1990537"/>
            <a:ext cx="47700" cy="57537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494175" y="289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aleway Medium"/>
                <a:ea typeface="Raleway Medium"/>
                <a:cs typeface="Raleway Medium"/>
                <a:sym typeface="Raleway Medium"/>
              </a:rPr>
              <a:t>Search for remixes in </a:t>
            </a:r>
            <a:r>
              <a:rPr lang="en" sz="3000" u="sng">
                <a:solidFill>
                  <a:schemeClr val="hlink"/>
                </a:solidFill>
                <a:latin typeface="Raleway Medium"/>
                <a:ea typeface="Raleway Medium"/>
                <a:cs typeface="Raleway Medium"/>
                <a:sym typeface="Raleway Medium"/>
                <a:hlinkClick r:id="rId3"/>
              </a:rPr>
              <a:t>LibreCommons</a:t>
            </a:r>
            <a:endParaRPr sz="3000">
              <a:latin typeface="Raleway Medium"/>
              <a:ea typeface="Raleway Medium"/>
              <a:cs typeface="Raleway Medium"/>
              <a:sym typeface="Raleway Medium"/>
            </a:endParaRPr>
          </a:p>
        </p:txBody>
      </p:sp>
      <p:sp>
        <p:nvSpPr>
          <p:cNvPr id="200" name="Google Shape;200;p30"/>
          <p:cNvSpPr/>
          <p:nvPr/>
        </p:nvSpPr>
        <p:spPr>
          <a:xfrm rot="-5400000">
            <a:off x="3828850" y="-2257175"/>
            <a:ext cx="47700" cy="65298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30"/>
          <p:cNvPicPr preferRelativeResize="0"/>
          <p:nvPr/>
        </p:nvPicPr>
        <p:blipFill>
          <a:blip r:embed="rId4">
            <a:alphaModFix/>
          </a:blip>
          <a:stretch>
            <a:fillRect/>
          </a:stretch>
        </p:blipFill>
        <p:spPr>
          <a:xfrm>
            <a:off x="1040629" y="2199675"/>
            <a:ext cx="6786071" cy="2636725"/>
          </a:xfrm>
          <a:prstGeom prst="rect">
            <a:avLst/>
          </a:prstGeom>
          <a:noFill/>
          <a:ln>
            <a:noFill/>
          </a:ln>
        </p:spPr>
      </p:pic>
      <p:sp>
        <p:nvSpPr>
          <p:cNvPr id="202" name="Google Shape;202;p30"/>
          <p:cNvSpPr txBox="1"/>
          <p:nvPr/>
        </p:nvSpPr>
        <p:spPr>
          <a:xfrm>
            <a:off x="1525575" y="1031575"/>
            <a:ext cx="47148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Raleway"/>
                <a:ea typeface="Raleway"/>
                <a:cs typeface="Raleway"/>
                <a:sym typeface="Raleway"/>
              </a:rPr>
              <a:t>To find other remixes:</a:t>
            </a:r>
            <a:endParaRPr sz="1900">
              <a:latin typeface="Raleway"/>
              <a:ea typeface="Raleway"/>
              <a:cs typeface="Raleway"/>
              <a:sym typeface="Raleway"/>
            </a:endParaRPr>
          </a:p>
          <a:p>
            <a:pPr indent="-349250" lvl="0" marL="457200" rtl="0" algn="l">
              <a:spcBef>
                <a:spcPts val="0"/>
              </a:spcBef>
              <a:spcAft>
                <a:spcPts val="0"/>
              </a:spcAft>
              <a:buSzPts val="1900"/>
              <a:buFont typeface="Raleway"/>
              <a:buChar char="●"/>
            </a:pPr>
            <a:r>
              <a:rPr lang="en" sz="1900">
                <a:latin typeface="Raleway"/>
                <a:ea typeface="Raleway"/>
                <a:cs typeface="Raleway"/>
                <a:sym typeface="Raleway"/>
              </a:rPr>
              <a:t>Go to Advanced Search</a:t>
            </a:r>
            <a:endParaRPr sz="1900">
              <a:latin typeface="Raleway"/>
              <a:ea typeface="Raleway"/>
              <a:cs typeface="Raleway"/>
              <a:sym typeface="Raleway"/>
            </a:endParaRPr>
          </a:p>
          <a:p>
            <a:pPr indent="-349250" lvl="0" marL="457200" rtl="0" algn="l">
              <a:spcBef>
                <a:spcPts val="0"/>
              </a:spcBef>
              <a:spcAft>
                <a:spcPts val="0"/>
              </a:spcAft>
              <a:buSzPts val="1900"/>
              <a:buFont typeface="Raleway"/>
              <a:buChar char="●"/>
            </a:pPr>
            <a:r>
              <a:rPr lang="en" sz="1900">
                <a:latin typeface="Raleway"/>
                <a:ea typeface="Raleway"/>
                <a:cs typeface="Raleway"/>
                <a:sym typeface="Raleway"/>
              </a:rPr>
              <a:t>Campus Bookshelves </a:t>
            </a:r>
            <a:endParaRPr sz="1900">
              <a:latin typeface="Raleway"/>
              <a:ea typeface="Raleway"/>
              <a:cs typeface="Raleway"/>
              <a:sym typeface="Raleway"/>
            </a:endParaRPr>
          </a:p>
          <a:p>
            <a:pPr indent="-349250" lvl="0" marL="457200" rtl="0" algn="l">
              <a:spcBef>
                <a:spcPts val="0"/>
              </a:spcBef>
              <a:spcAft>
                <a:spcPts val="0"/>
              </a:spcAft>
              <a:buSzPts val="1900"/>
              <a:buFont typeface="Raleway"/>
              <a:buChar char="●"/>
            </a:pPr>
            <a:r>
              <a:rPr lang="en" sz="1900">
                <a:latin typeface="Raleway"/>
                <a:ea typeface="Raleway"/>
                <a:cs typeface="Raleway"/>
                <a:sym typeface="Raleway"/>
              </a:rPr>
              <a:t>Search Spanish</a:t>
            </a:r>
            <a:endParaRPr sz="1900">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Raleway Medium"/>
                <a:ea typeface="Raleway Medium"/>
                <a:cs typeface="Raleway Medium"/>
                <a:sym typeface="Raleway Medium"/>
              </a:rPr>
              <a:t>Activity # 1: Search for OER</a:t>
            </a:r>
            <a:endParaRPr>
              <a:latin typeface="Raleway Medium"/>
              <a:ea typeface="Raleway Medium"/>
              <a:cs typeface="Raleway Medium"/>
              <a:sym typeface="Raleway Medium"/>
            </a:endParaRPr>
          </a:p>
        </p:txBody>
      </p:sp>
      <p:sp>
        <p:nvSpPr>
          <p:cNvPr id="208" name="Google Shape;208;p31"/>
          <p:cNvSpPr txBox="1"/>
          <p:nvPr>
            <p:ph idx="1" type="body"/>
          </p:nvPr>
        </p:nvSpPr>
        <p:spPr>
          <a:xfrm>
            <a:off x="594875" y="1208400"/>
            <a:ext cx="7425600" cy="33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You can search in the:</a:t>
            </a:r>
            <a:endParaRPr sz="1800"/>
          </a:p>
          <a:p>
            <a:pPr indent="-342900" lvl="0" marL="457200" rtl="0" algn="l">
              <a:spcBef>
                <a:spcPts val="0"/>
              </a:spcBef>
              <a:spcAft>
                <a:spcPts val="0"/>
              </a:spcAft>
              <a:buSzPts val="1800"/>
              <a:buChar char="●"/>
            </a:pPr>
            <a:r>
              <a:rPr lang="en" sz="1800"/>
              <a:t>Catalog</a:t>
            </a:r>
            <a:endParaRPr sz="1800"/>
          </a:p>
          <a:p>
            <a:pPr indent="-342900" lvl="0" marL="457200" rtl="0" algn="l">
              <a:spcBef>
                <a:spcPts val="0"/>
              </a:spcBef>
              <a:spcAft>
                <a:spcPts val="0"/>
              </a:spcAft>
              <a:buSzPts val="1800"/>
              <a:buChar char="●"/>
            </a:pPr>
            <a:r>
              <a:rPr lang="en" sz="1800"/>
              <a:t>Collections</a:t>
            </a:r>
            <a:endParaRPr sz="1800"/>
          </a:p>
          <a:p>
            <a:pPr indent="-342900" lvl="0" marL="457200" rtl="0" algn="l">
              <a:spcBef>
                <a:spcPts val="0"/>
              </a:spcBef>
              <a:spcAft>
                <a:spcPts val="0"/>
              </a:spcAft>
              <a:buSzPts val="1800"/>
              <a:buChar char="●"/>
            </a:pPr>
            <a:r>
              <a:rPr lang="en" sz="1800"/>
              <a:t>Homework</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You can also do an “Advanced Search” in Campus Bookshelves for remixes from other colleges.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Activity:</a:t>
            </a:r>
            <a:endParaRPr sz="1800"/>
          </a:p>
          <a:p>
            <a:pPr indent="0" lvl="0" marL="0" rtl="0" algn="l">
              <a:spcBef>
                <a:spcPts val="0"/>
              </a:spcBef>
              <a:spcAft>
                <a:spcPts val="0"/>
              </a:spcAft>
              <a:buNone/>
            </a:pPr>
            <a:r>
              <a:rPr b="1" lang="en" sz="1800"/>
              <a:t>Search for one or two OERs that you like.</a:t>
            </a:r>
            <a:endParaRPr b="1" sz="1800"/>
          </a:p>
        </p:txBody>
      </p:sp>
      <p:sp>
        <p:nvSpPr>
          <p:cNvPr id="209" name="Google Shape;209;p31"/>
          <p:cNvSpPr/>
          <p:nvPr/>
        </p:nvSpPr>
        <p:spPr>
          <a:xfrm rot="-5400000">
            <a:off x="4138950" y="-2254225"/>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Raleway Medium"/>
                <a:ea typeface="Raleway Medium"/>
                <a:cs typeface="Raleway Medium"/>
                <a:sym typeface="Raleway Medium"/>
              </a:rPr>
              <a:t>Activity # 2: Import OER into </a:t>
            </a:r>
            <a:r>
              <a:rPr lang="en">
                <a:latin typeface="Raleway Medium"/>
                <a:ea typeface="Raleway Medium"/>
                <a:cs typeface="Raleway Medium"/>
                <a:sym typeface="Raleway Medium"/>
              </a:rPr>
              <a:t>Canvas</a:t>
            </a:r>
            <a:endParaRPr>
              <a:latin typeface="Raleway Medium"/>
              <a:ea typeface="Raleway Medium"/>
              <a:cs typeface="Raleway Medium"/>
              <a:sym typeface="Raleway Medium"/>
            </a:endParaRPr>
          </a:p>
        </p:txBody>
      </p:sp>
      <p:sp>
        <p:nvSpPr>
          <p:cNvPr id="215" name="Google Shape;215;p32"/>
          <p:cNvSpPr txBox="1"/>
          <p:nvPr>
            <p:ph idx="1" type="body"/>
          </p:nvPr>
        </p:nvSpPr>
        <p:spPr>
          <a:xfrm>
            <a:off x="580350" y="1144675"/>
            <a:ext cx="7469100" cy="180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Step 1</a:t>
            </a:r>
            <a:r>
              <a:rPr lang="en" sz="1400"/>
              <a:t>: Click on one resource in the Commons and select Download LMS File.</a:t>
            </a:r>
            <a:endParaRPr sz="1400"/>
          </a:p>
          <a:p>
            <a:pPr indent="0" lvl="0" marL="0" rtl="0" algn="l">
              <a:spcBef>
                <a:spcPts val="0"/>
              </a:spcBef>
              <a:spcAft>
                <a:spcPts val="0"/>
              </a:spcAft>
              <a:buNone/>
            </a:pPr>
            <a:r>
              <a:rPr b="1" lang="en" sz="1400"/>
              <a:t>Step 2</a:t>
            </a:r>
            <a:r>
              <a:rPr lang="en" sz="1400"/>
              <a:t>: Navigate to a Canvas sandbox and click on Import Existing Content on the home page.</a:t>
            </a:r>
            <a:endParaRPr sz="1400"/>
          </a:p>
          <a:p>
            <a:pPr indent="0" lvl="0" marL="0" rtl="0" algn="l">
              <a:spcBef>
                <a:spcPts val="0"/>
              </a:spcBef>
              <a:spcAft>
                <a:spcPts val="0"/>
              </a:spcAft>
              <a:buNone/>
            </a:pPr>
            <a:r>
              <a:rPr b="1" lang="en" sz="1400"/>
              <a:t>Step 3</a:t>
            </a:r>
            <a:r>
              <a:rPr lang="en" sz="1400"/>
              <a:t>: Select Import Content Type &gt; Common Cartridge 1.X Package and "all content." Then, click Import. </a:t>
            </a:r>
            <a:endParaRPr sz="1400"/>
          </a:p>
          <a:p>
            <a:pPr indent="0" lvl="0" marL="0" rtl="0" algn="l">
              <a:spcBef>
                <a:spcPts val="0"/>
              </a:spcBef>
              <a:spcAft>
                <a:spcPts val="0"/>
              </a:spcAft>
              <a:buNone/>
            </a:pPr>
            <a:r>
              <a:rPr b="1" lang="en" sz="1400"/>
              <a:t>Step 4</a:t>
            </a:r>
            <a:r>
              <a:rPr lang="en" sz="1400"/>
              <a:t>: Once the import is complete, click on Modules and locate your OER (remember that new modules appear at the bottom).</a:t>
            </a:r>
            <a:endParaRPr sz="1400"/>
          </a:p>
        </p:txBody>
      </p:sp>
      <p:sp>
        <p:nvSpPr>
          <p:cNvPr id="216" name="Google Shape;216;p32"/>
          <p:cNvSpPr/>
          <p:nvPr/>
        </p:nvSpPr>
        <p:spPr>
          <a:xfrm rot="-5400000">
            <a:off x="4138950" y="-2254225"/>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7" name="Google Shape;217;p32"/>
          <p:cNvPicPr preferRelativeResize="0"/>
          <p:nvPr/>
        </p:nvPicPr>
        <p:blipFill>
          <a:blip r:embed="rId3">
            <a:alphaModFix/>
          </a:blip>
          <a:stretch>
            <a:fillRect/>
          </a:stretch>
        </p:blipFill>
        <p:spPr>
          <a:xfrm>
            <a:off x="816150" y="3120975"/>
            <a:ext cx="1129225" cy="1550475"/>
          </a:xfrm>
          <a:prstGeom prst="rect">
            <a:avLst/>
          </a:prstGeom>
          <a:noFill/>
          <a:ln>
            <a:noFill/>
          </a:ln>
        </p:spPr>
      </p:pic>
      <p:pic>
        <p:nvPicPr>
          <p:cNvPr id="218" name="Google Shape;218;p32"/>
          <p:cNvPicPr preferRelativeResize="0"/>
          <p:nvPr/>
        </p:nvPicPr>
        <p:blipFill>
          <a:blip r:embed="rId4">
            <a:alphaModFix/>
          </a:blip>
          <a:stretch>
            <a:fillRect/>
          </a:stretch>
        </p:blipFill>
        <p:spPr>
          <a:xfrm>
            <a:off x="2795200" y="3182471"/>
            <a:ext cx="1129225" cy="1583341"/>
          </a:xfrm>
          <a:prstGeom prst="rect">
            <a:avLst/>
          </a:prstGeom>
          <a:noFill/>
          <a:ln>
            <a:noFill/>
          </a:ln>
        </p:spPr>
      </p:pic>
      <p:pic>
        <p:nvPicPr>
          <p:cNvPr id="219" name="Google Shape;219;p32"/>
          <p:cNvPicPr preferRelativeResize="0"/>
          <p:nvPr/>
        </p:nvPicPr>
        <p:blipFill>
          <a:blip r:embed="rId5">
            <a:alphaModFix/>
          </a:blip>
          <a:stretch>
            <a:fillRect/>
          </a:stretch>
        </p:blipFill>
        <p:spPr>
          <a:xfrm>
            <a:off x="4925275" y="3015000"/>
            <a:ext cx="1925370" cy="1823700"/>
          </a:xfrm>
          <a:prstGeom prst="rect">
            <a:avLst/>
          </a:prstGeom>
          <a:noFill/>
          <a:ln>
            <a:noFill/>
          </a:ln>
        </p:spPr>
      </p:pic>
      <p:sp>
        <p:nvSpPr>
          <p:cNvPr id="220" name="Google Shape;220;p32"/>
          <p:cNvSpPr txBox="1"/>
          <p:nvPr/>
        </p:nvSpPr>
        <p:spPr>
          <a:xfrm>
            <a:off x="936975" y="2782275"/>
            <a:ext cx="89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Raleway"/>
                <a:ea typeface="Raleway"/>
                <a:cs typeface="Raleway"/>
                <a:sym typeface="Raleway"/>
              </a:rPr>
              <a:t>Step 1</a:t>
            </a:r>
            <a:endParaRPr/>
          </a:p>
        </p:txBody>
      </p:sp>
      <p:sp>
        <p:nvSpPr>
          <p:cNvPr id="221" name="Google Shape;221;p32"/>
          <p:cNvSpPr txBox="1"/>
          <p:nvPr/>
        </p:nvSpPr>
        <p:spPr>
          <a:xfrm>
            <a:off x="2934713" y="2782275"/>
            <a:ext cx="85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Raleway"/>
                <a:ea typeface="Raleway"/>
                <a:cs typeface="Raleway"/>
                <a:sym typeface="Raleway"/>
              </a:rPr>
              <a:t>Step 2</a:t>
            </a:r>
            <a:endParaRPr/>
          </a:p>
        </p:txBody>
      </p:sp>
      <p:sp>
        <p:nvSpPr>
          <p:cNvPr id="222" name="Google Shape;222;p32"/>
          <p:cNvSpPr txBox="1"/>
          <p:nvPr/>
        </p:nvSpPr>
        <p:spPr>
          <a:xfrm>
            <a:off x="5150600" y="2672925"/>
            <a:ext cx="95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Raleway"/>
                <a:ea typeface="Raleway"/>
                <a:cs typeface="Raleway"/>
                <a:sym typeface="Raleway"/>
              </a:rPr>
              <a:t>Step 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Raleway Medium"/>
                <a:ea typeface="Raleway Medium"/>
                <a:cs typeface="Raleway Medium"/>
                <a:sym typeface="Raleway Medium"/>
              </a:rPr>
              <a:t>Activity # 3: Easy remix in Canvas</a:t>
            </a:r>
            <a:endParaRPr>
              <a:latin typeface="Raleway Medium"/>
              <a:ea typeface="Raleway Medium"/>
              <a:cs typeface="Raleway Medium"/>
              <a:sym typeface="Raleway Medium"/>
            </a:endParaRPr>
          </a:p>
        </p:txBody>
      </p:sp>
      <p:sp>
        <p:nvSpPr>
          <p:cNvPr id="228" name="Google Shape;228;p33"/>
          <p:cNvSpPr txBox="1"/>
          <p:nvPr>
            <p:ph idx="1" type="body"/>
          </p:nvPr>
        </p:nvSpPr>
        <p:spPr>
          <a:xfrm>
            <a:off x="657450" y="1944600"/>
            <a:ext cx="3546000" cy="10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Once in Canvas, the chapters become modules and the pages become individual links. You can move/delete.</a:t>
            </a:r>
            <a:endParaRPr b="1" sz="1800"/>
          </a:p>
        </p:txBody>
      </p:sp>
      <p:sp>
        <p:nvSpPr>
          <p:cNvPr id="229" name="Google Shape;229;p33"/>
          <p:cNvSpPr/>
          <p:nvPr/>
        </p:nvSpPr>
        <p:spPr>
          <a:xfrm rot="-5400000">
            <a:off x="4138950" y="-2254225"/>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 name="Google Shape;230;p33"/>
          <p:cNvPicPr preferRelativeResize="0"/>
          <p:nvPr/>
        </p:nvPicPr>
        <p:blipFill>
          <a:blip r:embed="rId3">
            <a:alphaModFix/>
          </a:blip>
          <a:stretch>
            <a:fillRect/>
          </a:stretch>
        </p:blipFill>
        <p:spPr>
          <a:xfrm>
            <a:off x="4678550" y="1387325"/>
            <a:ext cx="3576600" cy="3099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657450" y="3407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aleway Medium"/>
                <a:ea typeface="Raleway Medium"/>
                <a:cs typeface="Raleway Medium"/>
                <a:sym typeface="Raleway Medium"/>
              </a:rPr>
              <a:t>That was easy. </a:t>
            </a:r>
            <a:endParaRPr sz="2800">
              <a:latin typeface="Raleway Medium"/>
              <a:ea typeface="Raleway Medium"/>
              <a:cs typeface="Raleway Medium"/>
              <a:sym typeface="Raleway Medium"/>
            </a:endParaRPr>
          </a:p>
          <a:p>
            <a:pPr indent="0" lvl="0" marL="0" rtl="0" algn="l">
              <a:spcBef>
                <a:spcPts val="0"/>
              </a:spcBef>
              <a:spcAft>
                <a:spcPts val="0"/>
              </a:spcAft>
              <a:buNone/>
            </a:pPr>
            <a:r>
              <a:rPr lang="en" sz="2800">
                <a:latin typeface="Raleway Medium"/>
                <a:ea typeface="Raleway Medium"/>
                <a:cs typeface="Raleway Medium"/>
                <a:sym typeface="Raleway Medium"/>
              </a:rPr>
              <a:t>Now, do you want combine OERs?</a:t>
            </a:r>
            <a:endParaRPr sz="3200">
              <a:latin typeface="Raleway Medium"/>
              <a:ea typeface="Raleway Medium"/>
              <a:cs typeface="Raleway Medium"/>
              <a:sym typeface="Raleway Medium"/>
            </a:endParaRPr>
          </a:p>
        </p:txBody>
      </p:sp>
      <p:sp>
        <p:nvSpPr>
          <p:cNvPr id="236" name="Google Shape;236;p34"/>
          <p:cNvSpPr txBox="1"/>
          <p:nvPr>
            <p:ph idx="1" type="body"/>
          </p:nvPr>
        </p:nvSpPr>
        <p:spPr>
          <a:xfrm>
            <a:off x="3944750" y="2039025"/>
            <a:ext cx="4482300" cy="22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Once you logged in to LibreTexts:</a:t>
            </a:r>
            <a:endParaRPr sz="1800"/>
          </a:p>
          <a:p>
            <a:pPr indent="0" lvl="0" marL="0" rtl="0" algn="l">
              <a:spcBef>
                <a:spcPts val="0"/>
              </a:spcBef>
              <a:spcAft>
                <a:spcPts val="0"/>
              </a:spcAft>
              <a:buNone/>
            </a:pPr>
            <a:r>
              <a:rPr lang="en" sz="1800" u="sng">
                <a:solidFill>
                  <a:schemeClr val="hlink"/>
                </a:solidFill>
                <a:hlinkClick r:id="rId3"/>
              </a:rPr>
              <a:t>https://human.libretexts.org/</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You can find the OER Remixer by clicking on “</a:t>
            </a:r>
            <a:r>
              <a:rPr b="1" lang="en" sz="1800"/>
              <a:t>Tools</a:t>
            </a:r>
            <a:r>
              <a:rPr lang="en" sz="1800"/>
              <a:t>” in the menu. </a:t>
            </a:r>
            <a:endParaRPr sz="1800"/>
          </a:p>
        </p:txBody>
      </p:sp>
      <p:sp>
        <p:nvSpPr>
          <p:cNvPr id="237" name="Google Shape;237;p34"/>
          <p:cNvSpPr/>
          <p:nvPr/>
        </p:nvSpPr>
        <p:spPr>
          <a:xfrm rot="-5400000">
            <a:off x="4095950" y="-2021750"/>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34"/>
          <p:cNvPicPr preferRelativeResize="0"/>
          <p:nvPr/>
        </p:nvPicPr>
        <p:blipFill>
          <a:blip r:embed="rId4">
            <a:alphaModFix/>
          </a:blip>
          <a:stretch>
            <a:fillRect/>
          </a:stretch>
        </p:blipFill>
        <p:spPr>
          <a:xfrm>
            <a:off x="1010375" y="1474750"/>
            <a:ext cx="1993975" cy="3204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aily Morning Meeting by Slidesgo">
  <a:themeElements>
    <a:clrScheme name="Simple Light">
      <a:dk1>
        <a:srgbClr val="191919"/>
      </a:dk1>
      <a:lt1>
        <a:srgbClr val="FFFFFF"/>
      </a:lt1>
      <a:dk2>
        <a:srgbClr val="FCD363"/>
      </a:dk2>
      <a:lt2>
        <a:srgbClr val="FAA539"/>
      </a:lt2>
      <a:accent1>
        <a:srgbClr val="F25F2A"/>
      </a:accent1>
      <a:accent2>
        <a:srgbClr val="5D5FAF"/>
      </a:accent2>
      <a:accent3>
        <a:srgbClr val="5154A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