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86" r:id="rId1"/>
    <p:sldMasterId id="2147483682" r:id="rId2"/>
    <p:sldMasterId id="2147483672" r:id="rId3"/>
  </p:sldMasterIdLst>
  <p:notesMasterIdLst>
    <p:notesMasterId r:id="rId16"/>
  </p:notesMasterIdLst>
  <p:handoutMasterIdLst>
    <p:handoutMasterId r:id="rId17"/>
  </p:handoutMasterIdLst>
  <p:sldIdLst>
    <p:sldId id="256" r:id="rId4"/>
    <p:sldId id="2816" r:id="rId5"/>
    <p:sldId id="259" r:id="rId6"/>
    <p:sldId id="2817" r:id="rId7"/>
    <p:sldId id="2818" r:id="rId8"/>
    <p:sldId id="2827" r:id="rId9"/>
    <p:sldId id="2826" r:id="rId10"/>
    <p:sldId id="278" r:id="rId11"/>
    <p:sldId id="2829" r:id="rId12"/>
    <p:sldId id="2830" r:id="rId13"/>
    <p:sldId id="262" r:id="rId14"/>
    <p:sldId id="272"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Source Sans Pro" panose="020B0503030403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FC734E-D3D3-D8A4-1675-A2BDE7BE3D89}" name="McClenahen, Heather" initials="MH" userId="S::hmcclenahen@cccco.edu::31b68d54-ef8a-4bf7-9a94-d0704dec9a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F6D"/>
    <a:srgbClr val="53575A"/>
    <a:srgbClr val="E3E5E5"/>
    <a:srgbClr val="EAEAEA"/>
    <a:srgbClr val="F5F5F5"/>
    <a:srgbClr val="E7E7E7"/>
    <a:srgbClr val="C4C4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F3F62-0F06-E56D-9A76-66E1571CDBA2}" v="19" vWet="20" dt="2023-07-18T23:26:39.808"/>
    <p1510:client id="{A4795F0B-FE66-4C51-A1CC-399DFC0F3E46}" v="5051" dt="2023-07-18T23:27:30.791"/>
    <p1510:client id="{B0E11154-88EF-427F-8C3A-E278E87CCE8C}" v="5409" dt="2023-07-18T23:32:57.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337" autoAdjust="0"/>
  </p:normalViewPr>
  <p:slideViewPr>
    <p:cSldViewPr snapToGrid="0" snapToObjects="1" showGuides="1">
      <p:cViewPr varScale="1">
        <p:scale>
          <a:sx n="102" d="100"/>
          <a:sy n="102" d="100"/>
        </p:scale>
        <p:origin x="384" y="114"/>
      </p:cViewPr>
      <p:guideLst>
        <p:guide orient="horz" pos="624"/>
        <p:guide pos="648"/>
      </p:guideLst>
    </p:cSldViewPr>
  </p:slideViewPr>
  <p:notesTextViewPr>
    <p:cViewPr>
      <p:scale>
        <a:sx n="1" d="1"/>
        <a:sy n="1" d="1"/>
      </p:scale>
      <p:origin x="0" y="0"/>
    </p:cViewPr>
  </p:notesTextViewPr>
  <p:notesViewPr>
    <p:cSldViewPr snapToGrid="0" snapToObjects="1">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Belle, Gabriella" userId="2f51ac92-3c5a-43d3-8d1f-02f539dbdc92" providerId="ADAL" clId="{FD1BDACF-52F4-46B4-8C71-DE2C9D177917}"/>
    <pc:docChg chg="custSel delSld modSld">
      <pc:chgData name="Van Belle, Gabriella" userId="2f51ac92-3c5a-43d3-8d1f-02f539dbdc92" providerId="ADAL" clId="{FD1BDACF-52F4-46B4-8C71-DE2C9D177917}" dt="2023-07-18T23:34:14.104" v="1" actId="478"/>
      <pc:docMkLst>
        <pc:docMk/>
      </pc:docMkLst>
      <pc:sldChg chg="del">
        <pc:chgData name="Van Belle, Gabriella" userId="2f51ac92-3c5a-43d3-8d1f-02f539dbdc92" providerId="ADAL" clId="{FD1BDACF-52F4-46B4-8C71-DE2C9D177917}" dt="2023-07-18T23:34:06.809" v="0" actId="47"/>
        <pc:sldMkLst>
          <pc:docMk/>
          <pc:sldMk cId="724400101" sldId="257"/>
        </pc:sldMkLst>
      </pc:sldChg>
      <pc:sldChg chg="delSp mod">
        <pc:chgData name="Van Belle, Gabriella" userId="2f51ac92-3c5a-43d3-8d1f-02f539dbdc92" providerId="ADAL" clId="{FD1BDACF-52F4-46B4-8C71-DE2C9D177917}" dt="2023-07-18T23:34:14.104" v="1" actId="478"/>
        <pc:sldMkLst>
          <pc:docMk/>
          <pc:sldMk cId="1833421857" sldId="272"/>
        </pc:sldMkLst>
        <pc:spChg chg="del">
          <ac:chgData name="Van Belle, Gabriella" userId="2f51ac92-3c5a-43d3-8d1f-02f539dbdc92" providerId="ADAL" clId="{FD1BDACF-52F4-46B4-8C71-DE2C9D177917}" dt="2023-07-18T23:34:14.104" v="1" actId="478"/>
          <ac:spMkLst>
            <pc:docMk/>
            <pc:sldMk cId="1833421857" sldId="272"/>
            <ac:spMk id="2" creationId="{00000000-0000-0000-0000-000000000000}"/>
          </ac:spMkLst>
        </pc:spChg>
      </pc:sldChg>
      <pc:sldChg chg="del">
        <pc:chgData name="Van Belle, Gabriella" userId="2f51ac92-3c5a-43d3-8d1f-02f539dbdc92" providerId="ADAL" clId="{FD1BDACF-52F4-46B4-8C71-DE2C9D177917}" dt="2023-07-18T23:34:06.809" v="0" actId="47"/>
        <pc:sldMkLst>
          <pc:docMk/>
          <pc:sldMk cId="3630648403" sldId="274"/>
        </pc:sldMkLst>
      </pc:sldChg>
      <pc:sldChg chg="del">
        <pc:chgData name="Van Belle, Gabriella" userId="2f51ac92-3c5a-43d3-8d1f-02f539dbdc92" providerId="ADAL" clId="{FD1BDACF-52F4-46B4-8C71-DE2C9D177917}" dt="2023-07-18T23:34:06.809" v="0" actId="47"/>
        <pc:sldMkLst>
          <pc:docMk/>
          <pc:sldMk cId="771646642" sldId="276"/>
        </pc:sldMkLst>
      </pc:sldChg>
      <pc:sldChg chg="del">
        <pc:chgData name="Van Belle, Gabriella" userId="2f51ac92-3c5a-43d3-8d1f-02f539dbdc92" providerId="ADAL" clId="{FD1BDACF-52F4-46B4-8C71-DE2C9D177917}" dt="2023-07-18T23:34:06.809" v="0" actId="47"/>
        <pc:sldMkLst>
          <pc:docMk/>
          <pc:sldMk cId="3023963168" sldId="277"/>
        </pc:sldMkLst>
      </pc:sldChg>
      <pc:sldChg chg="del">
        <pc:chgData name="Van Belle, Gabriella" userId="2f51ac92-3c5a-43d3-8d1f-02f539dbdc92" providerId="ADAL" clId="{FD1BDACF-52F4-46B4-8C71-DE2C9D177917}" dt="2023-07-18T23:34:06.809" v="0" actId="47"/>
        <pc:sldMkLst>
          <pc:docMk/>
          <pc:sldMk cId="806435214" sldId="279"/>
        </pc:sldMkLst>
      </pc:sldChg>
      <pc:sldChg chg="del">
        <pc:chgData name="Van Belle, Gabriella" userId="2f51ac92-3c5a-43d3-8d1f-02f539dbdc92" providerId="ADAL" clId="{FD1BDACF-52F4-46B4-8C71-DE2C9D177917}" dt="2023-07-18T23:34:06.809" v="0" actId="47"/>
        <pc:sldMkLst>
          <pc:docMk/>
          <pc:sldMk cId="1141760277" sldId="280"/>
        </pc:sldMkLst>
      </pc:sldChg>
      <pc:sldChg chg="del">
        <pc:chgData name="Van Belle, Gabriella" userId="2f51ac92-3c5a-43d3-8d1f-02f539dbdc92" providerId="ADAL" clId="{FD1BDACF-52F4-46B4-8C71-DE2C9D177917}" dt="2023-07-18T23:34:06.809" v="0" actId="47"/>
        <pc:sldMkLst>
          <pc:docMk/>
          <pc:sldMk cId="2752459079" sldId="281"/>
        </pc:sldMkLst>
      </pc:sldChg>
      <pc:sldChg chg="del">
        <pc:chgData name="Van Belle, Gabriella" userId="2f51ac92-3c5a-43d3-8d1f-02f539dbdc92" providerId="ADAL" clId="{FD1BDACF-52F4-46B4-8C71-DE2C9D177917}" dt="2023-07-18T23:34:06.809" v="0" actId="47"/>
        <pc:sldMkLst>
          <pc:docMk/>
          <pc:sldMk cId="547543295" sldId="282"/>
        </pc:sldMkLst>
      </pc:sldChg>
      <pc:sldChg chg="del">
        <pc:chgData name="Van Belle, Gabriella" userId="2f51ac92-3c5a-43d3-8d1f-02f539dbdc92" providerId="ADAL" clId="{FD1BDACF-52F4-46B4-8C71-DE2C9D177917}" dt="2023-07-18T23:34:06.809" v="0" actId="47"/>
        <pc:sldMkLst>
          <pc:docMk/>
          <pc:sldMk cId="535665507" sldId="283"/>
        </pc:sldMkLst>
      </pc:sldChg>
      <pc:sldChg chg="del">
        <pc:chgData name="Van Belle, Gabriella" userId="2f51ac92-3c5a-43d3-8d1f-02f539dbdc92" providerId="ADAL" clId="{FD1BDACF-52F4-46B4-8C71-DE2C9D177917}" dt="2023-07-18T23:34:06.809" v="0" actId="47"/>
        <pc:sldMkLst>
          <pc:docMk/>
          <pc:sldMk cId="1182403710" sldId="285"/>
        </pc:sldMkLst>
      </pc:sldChg>
      <pc:sldChg chg="del">
        <pc:chgData name="Van Belle, Gabriella" userId="2f51ac92-3c5a-43d3-8d1f-02f539dbdc92" providerId="ADAL" clId="{FD1BDACF-52F4-46B4-8C71-DE2C9D177917}" dt="2023-07-18T23:34:06.809" v="0" actId="47"/>
        <pc:sldMkLst>
          <pc:docMk/>
          <pc:sldMk cId="934907793" sldId="286"/>
        </pc:sldMkLst>
      </pc:sldChg>
      <pc:sldChg chg="del">
        <pc:chgData name="Van Belle, Gabriella" userId="2f51ac92-3c5a-43d3-8d1f-02f539dbdc92" providerId="ADAL" clId="{FD1BDACF-52F4-46B4-8C71-DE2C9D177917}" dt="2023-07-18T23:34:06.809" v="0" actId="47"/>
        <pc:sldMkLst>
          <pc:docMk/>
          <pc:sldMk cId="841564777" sldId="287"/>
        </pc:sldMkLst>
      </pc:sldChg>
      <pc:sldChg chg="del">
        <pc:chgData name="Van Belle, Gabriella" userId="2f51ac92-3c5a-43d3-8d1f-02f539dbdc92" providerId="ADAL" clId="{FD1BDACF-52F4-46B4-8C71-DE2C9D177917}" dt="2023-07-18T23:34:06.809" v="0" actId="47"/>
        <pc:sldMkLst>
          <pc:docMk/>
          <pc:sldMk cId="837496175" sldId="288"/>
        </pc:sldMkLst>
      </pc:sldChg>
      <pc:sldChg chg="del">
        <pc:chgData name="Van Belle, Gabriella" userId="2f51ac92-3c5a-43d3-8d1f-02f539dbdc92" providerId="ADAL" clId="{FD1BDACF-52F4-46B4-8C71-DE2C9D177917}" dt="2023-07-18T23:34:06.809" v="0" actId="47"/>
        <pc:sldMkLst>
          <pc:docMk/>
          <pc:sldMk cId="1698168802" sldId="289"/>
        </pc:sldMkLst>
      </pc:sldChg>
      <pc:sldChg chg="del">
        <pc:chgData name="Van Belle, Gabriella" userId="2f51ac92-3c5a-43d3-8d1f-02f539dbdc92" providerId="ADAL" clId="{FD1BDACF-52F4-46B4-8C71-DE2C9D177917}" dt="2023-07-18T23:34:06.809" v="0" actId="47"/>
        <pc:sldMkLst>
          <pc:docMk/>
          <pc:sldMk cId="2872245971" sldId="290"/>
        </pc:sldMkLst>
      </pc:sldChg>
      <pc:sldChg chg="del">
        <pc:chgData name="Van Belle, Gabriella" userId="2f51ac92-3c5a-43d3-8d1f-02f539dbdc92" providerId="ADAL" clId="{FD1BDACF-52F4-46B4-8C71-DE2C9D177917}" dt="2023-07-18T23:34:06.809" v="0" actId="47"/>
        <pc:sldMkLst>
          <pc:docMk/>
          <pc:sldMk cId="2971127924" sldId="291"/>
        </pc:sldMkLst>
      </pc:sldChg>
      <pc:sldChg chg="del">
        <pc:chgData name="Van Belle, Gabriella" userId="2f51ac92-3c5a-43d3-8d1f-02f539dbdc92" providerId="ADAL" clId="{FD1BDACF-52F4-46B4-8C71-DE2C9D177917}" dt="2023-07-18T23:34:06.809" v="0" actId="47"/>
        <pc:sldMkLst>
          <pc:docMk/>
          <pc:sldMk cId="3917829112" sldId="292"/>
        </pc:sldMkLst>
      </pc:sldChg>
      <pc:sldChg chg="del">
        <pc:chgData name="Van Belle, Gabriella" userId="2f51ac92-3c5a-43d3-8d1f-02f539dbdc92" providerId="ADAL" clId="{FD1BDACF-52F4-46B4-8C71-DE2C9D177917}" dt="2023-07-18T23:34:06.809" v="0" actId="47"/>
        <pc:sldMkLst>
          <pc:docMk/>
          <pc:sldMk cId="135244971" sldId="2814"/>
        </pc:sldMkLst>
      </pc:sldChg>
      <pc:sldChg chg="del">
        <pc:chgData name="Van Belle, Gabriella" userId="2f51ac92-3c5a-43d3-8d1f-02f539dbdc92" providerId="ADAL" clId="{FD1BDACF-52F4-46B4-8C71-DE2C9D177917}" dt="2023-07-18T23:34:06.809" v="0" actId="47"/>
        <pc:sldMkLst>
          <pc:docMk/>
          <pc:sldMk cId="1417280630" sldId="2815"/>
        </pc:sldMkLst>
      </pc:sldChg>
      <pc:sldChg chg="del">
        <pc:chgData name="Van Belle, Gabriella" userId="2f51ac92-3c5a-43d3-8d1f-02f539dbdc92" providerId="ADAL" clId="{FD1BDACF-52F4-46B4-8C71-DE2C9D177917}" dt="2023-07-18T23:34:06.809" v="0" actId="47"/>
        <pc:sldMkLst>
          <pc:docMk/>
          <pc:sldMk cId="2619828882" sldId="2820"/>
        </pc:sldMkLst>
      </pc:sldChg>
      <pc:sldChg chg="del">
        <pc:chgData name="Van Belle, Gabriella" userId="2f51ac92-3c5a-43d3-8d1f-02f539dbdc92" providerId="ADAL" clId="{FD1BDACF-52F4-46B4-8C71-DE2C9D177917}" dt="2023-07-18T23:34:06.809" v="0" actId="47"/>
        <pc:sldMkLst>
          <pc:docMk/>
          <pc:sldMk cId="2739829824" sldId="2821"/>
        </pc:sldMkLst>
      </pc:sldChg>
      <pc:sldChg chg="del">
        <pc:chgData name="Van Belle, Gabriella" userId="2f51ac92-3c5a-43d3-8d1f-02f539dbdc92" providerId="ADAL" clId="{FD1BDACF-52F4-46B4-8C71-DE2C9D177917}" dt="2023-07-18T23:34:06.809" v="0" actId="47"/>
        <pc:sldMkLst>
          <pc:docMk/>
          <pc:sldMk cId="3250957884" sldId="2822"/>
        </pc:sldMkLst>
      </pc:sldChg>
      <pc:sldChg chg="del">
        <pc:chgData name="Van Belle, Gabriella" userId="2f51ac92-3c5a-43d3-8d1f-02f539dbdc92" providerId="ADAL" clId="{FD1BDACF-52F4-46B4-8C71-DE2C9D177917}" dt="2023-07-18T23:34:06.809" v="0" actId="47"/>
        <pc:sldMkLst>
          <pc:docMk/>
          <pc:sldMk cId="452668686" sldId="2824"/>
        </pc:sldMkLst>
      </pc:sldChg>
      <pc:sldChg chg="del">
        <pc:chgData name="Van Belle, Gabriella" userId="2f51ac92-3c5a-43d3-8d1f-02f539dbdc92" providerId="ADAL" clId="{FD1BDACF-52F4-46B4-8C71-DE2C9D177917}" dt="2023-07-18T23:34:06.809" v="0" actId="47"/>
        <pc:sldMkLst>
          <pc:docMk/>
          <pc:sldMk cId="613671047" sldId="2825"/>
        </pc:sldMkLst>
      </pc:sldChg>
      <pc:sldChg chg="del">
        <pc:chgData name="Van Belle, Gabriella" userId="2f51ac92-3c5a-43d3-8d1f-02f539dbdc92" providerId="ADAL" clId="{FD1BDACF-52F4-46B4-8C71-DE2C9D177917}" dt="2023-07-18T23:34:06.809" v="0" actId="47"/>
        <pc:sldMkLst>
          <pc:docMk/>
          <pc:sldMk cId="3281064766" sldId="2828"/>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6574E-22EF-4282-A689-95FE11D9F63E}"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C40F47F4-B81B-494D-96BC-320F83F10665}">
      <dgm:prSet phldrT="[Text]" phldr="0"/>
      <dgm:spPr/>
      <dgm:t>
        <a:bodyPr/>
        <a:lstStyle/>
        <a:p>
          <a:pPr rtl="0"/>
          <a:r>
            <a:rPr lang="en-US">
              <a:latin typeface="Arial"/>
            </a:rPr>
            <a:t>Financial Load</a:t>
          </a:r>
          <a:endParaRPr lang="en-US"/>
        </a:p>
      </dgm:t>
    </dgm:pt>
    <dgm:pt modelId="{BC88B458-39A9-478D-B18A-28852A3D5B64}" type="parTrans" cxnId="{AE1827D9-FEB5-4088-8F38-A64C903C376B}">
      <dgm:prSet/>
      <dgm:spPr/>
      <dgm:t>
        <a:bodyPr/>
        <a:lstStyle/>
        <a:p>
          <a:endParaRPr lang="en-US"/>
        </a:p>
      </dgm:t>
    </dgm:pt>
    <dgm:pt modelId="{EF67746A-BB49-4C41-A855-2B9CCFE956A8}" type="sibTrans" cxnId="{AE1827D9-FEB5-4088-8F38-A64C903C376B}">
      <dgm:prSet/>
      <dgm:spPr/>
      <dgm:t>
        <a:bodyPr/>
        <a:lstStyle/>
        <a:p>
          <a:endParaRPr lang="en-US"/>
        </a:p>
      </dgm:t>
    </dgm:pt>
    <dgm:pt modelId="{8B160D37-B04C-488C-9228-8803BA3F4C53}">
      <dgm:prSet phldrT="[Text]" phldr="0"/>
      <dgm:spPr/>
      <dgm:t>
        <a:bodyPr/>
        <a:lstStyle/>
        <a:p>
          <a:pPr rtl="0"/>
          <a:r>
            <a:rPr lang="en-US" dirty="0">
              <a:latin typeface="Arial"/>
            </a:rPr>
            <a:t>Administrative Load</a:t>
          </a:r>
          <a:endParaRPr lang="en-US" dirty="0"/>
        </a:p>
      </dgm:t>
    </dgm:pt>
    <dgm:pt modelId="{92214C1C-3547-42DE-838C-EB1ECD4F0739}" type="parTrans" cxnId="{2E97D7B8-0C70-4233-8069-2539BDBDF321}">
      <dgm:prSet/>
      <dgm:spPr/>
      <dgm:t>
        <a:bodyPr/>
        <a:lstStyle/>
        <a:p>
          <a:endParaRPr lang="en-US"/>
        </a:p>
      </dgm:t>
    </dgm:pt>
    <dgm:pt modelId="{C686132E-64A2-46F8-87F8-50B502E8AE9B}" type="sibTrans" cxnId="{2E97D7B8-0C70-4233-8069-2539BDBDF321}">
      <dgm:prSet/>
      <dgm:spPr/>
      <dgm:t>
        <a:bodyPr/>
        <a:lstStyle/>
        <a:p>
          <a:endParaRPr lang="en-US"/>
        </a:p>
      </dgm:t>
    </dgm:pt>
    <dgm:pt modelId="{23AB6C14-69A8-4EE5-8D43-10D5820A2066}">
      <dgm:prSet phldrT="[Text]" phldr="0"/>
      <dgm:spPr/>
      <dgm:t>
        <a:bodyPr/>
        <a:lstStyle/>
        <a:p>
          <a:pPr rtl="0"/>
          <a:r>
            <a:rPr lang="en-US">
              <a:latin typeface="Arial"/>
            </a:rPr>
            <a:t>Psychological Load</a:t>
          </a:r>
          <a:endParaRPr lang="en-US"/>
        </a:p>
      </dgm:t>
    </dgm:pt>
    <dgm:pt modelId="{3A8944F6-FC32-40D7-A552-D97A034ECD09}" type="parTrans" cxnId="{08AACE08-D063-4EE8-B3F8-F635C5E6BEF4}">
      <dgm:prSet/>
      <dgm:spPr/>
      <dgm:t>
        <a:bodyPr/>
        <a:lstStyle/>
        <a:p>
          <a:endParaRPr lang="en-US"/>
        </a:p>
      </dgm:t>
    </dgm:pt>
    <dgm:pt modelId="{F831A2A1-2299-4E6A-AB5C-D23638C5F43B}" type="sibTrans" cxnId="{08AACE08-D063-4EE8-B3F8-F635C5E6BEF4}">
      <dgm:prSet/>
      <dgm:spPr/>
      <dgm:t>
        <a:bodyPr/>
        <a:lstStyle/>
        <a:p>
          <a:endParaRPr lang="en-US"/>
        </a:p>
      </dgm:t>
    </dgm:pt>
    <dgm:pt modelId="{2CAA0640-ABAD-4DF8-8EFE-F090CA682C71}" type="pres">
      <dgm:prSet presAssocID="{7466574E-22EF-4282-A689-95FE11D9F63E}" presName="Name0" presStyleCnt="0">
        <dgm:presLayoutVars>
          <dgm:dir/>
          <dgm:resizeHandles val="exact"/>
        </dgm:presLayoutVars>
      </dgm:prSet>
      <dgm:spPr/>
    </dgm:pt>
    <dgm:pt modelId="{031A0B6D-1E46-47C7-85F6-0AB86C9B37C9}" type="pres">
      <dgm:prSet presAssocID="{7466574E-22EF-4282-A689-95FE11D9F63E}" presName="cycle" presStyleCnt="0"/>
      <dgm:spPr/>
    </dgm:pt>
    <dgm:pt modelId="{5B76CCAD-2A0D-4017-BCE0-33EF00FB7875}" type="pres">
      <dgm:prSet presAssocID="{C40F47F4-B81B-494D-96BC-320F83F10665}" presName="nodeFirstNode" presStyleLbl="node1" presStyleIdx="0" presStyleCnt="3">
        <dgm:presLayoutVars>
          <dgm:bulletEnabled val="1"/>
        </dgm:presLayoutVars>
      </dgm:prSet>
      <dgm:spPr/>
    </dgm:pt>
    <dgm:pt modelId="{3EDC0B2B-7F83-46A4-8788-5C95DA15C8E6}" type="pres">
      <dgm:prSet presAssocID="{EF67746A-BB49-4C41-A855-2B9CCFE956A8}" presName="sibTransFirstNode" presStyleLbl="bgShp" presStyleIdx="0" presStyleCnt="1"/>
      <dgm:spPr/>
    </dgm:pt>
    <dgm:pt modelId="{6E19C06B-F3AB-45C8-9257-A4053A30AA52}" type="pres">
      <dgm:prSet presAssocID="{8B160D37-B04C-488C-9228-8803BA3F4C53}" presName="nodeFollowingNodes" presStyleLbl="node1" presStyleIdx="1" presStyleCnt="3">
        <dgm:presLayoutVars>
          <dgm:bulletEnabled val="1"/>
        </dgm:presLayoutVars>
      </dgm:prSet>
      <dgm:spPr/>
    </dgm:pt>
    <dgm:pt modelId="{4F78D51F-7AA5-4B27-8033-075885F3CA64}" type="pres">
      <dgm:prSet presAssocID="{23AB6C14-69A8-4EE5-8D43-10D5820A2066}" presName="nodeFollowingNodes" presStyleLbl="node1" presStyleIdx="2" presStyleCnt="3">
        <dgm:presLayoutVars>
          <dgm:bulletEnabled val="1"/>
        </dgm:presLayoutVars>
      </dgm:prSet>
      <dgm:spPr/>
    </dgm:pt>
  </dgm:ptLst>
  <dgm:cxnLst>
    <dgm:cxn modelId="{08AACE08-D063-4EE8-B3F8-F635C5E6BEF4}" srcId="{7466574E-22EF-4282-A689-95FE11D9F63E}" destId="{23AB6C14-69A8-4EE5-8D43-10D5820A2066}" srcOrd="2" destOrd="0" parTransId="{3A8944F6-FC32-40D7-A552-D97A034ECD09}" sibTransId="{F831A2A1-2299-4E6A-AB5C-D23638C5F43B}"/>
    <dgm:cxn modelId="{4DDDA534-A711-48D0-9B1A-1F170FA23DE2}" type="presOf" srcId="{EF67746A-BB49-4C41-A855-2B9CCFE956A8}" destId="{3EDC0B2B-7F83-46A4-8788-5C95DA15C8E6}" srcOrd="0" destOrd="0" presId="urn:microsoft.com/office/officeart/2005/8/layout/cycle3"/>
    <dgm:cxn modelId="{29E2D068-7462-44CC-AB3D-0A586B907CE2}" type="presOf" srcId="{23AB6C14-69A8-4EE5-8D43-10D5820A2066}" destId="{4F78D51F-7AA5-4B27-8033-075885F3CA64}" srcOrd="0" destOrd="0" presId="urn:microsoft.com/office/officeart/2005/8/layout/cycle3"/>
    <dgm:cxn modelId="{9C024782-9CA3-48B7-A538-EF9FEA38E05E}" type="presOf" srcId="{7466574E-22EF-4282-A689-95FE11D9F63E}" destId="{2CAA0640-ABAD-4DF8-8EFE-F090CA682C71}" srcOrd="0" destOrd="0" presId="urn:microsoft.com/office/officeart/2005/8/layout/cycle3"/>
    <dgm:cxn modelId="{2E97D7B8-0C70-4233-8069-2539BDBDF321}" srcId="{7466574E-22EF-4282-A689-95FE11D9F63E}" destId="{8B160D37-B04C-488C-9228-8803BA3F4C53}" srcOrd="1" destOrd="0" parTransId="{92214C1C-3547-42DE-838C-EB1ECD4F0739}" sibTransId="{C686132E-64A2-46F8-87F8-50B502E8AE9B}"/>
    <dgm:cxn modelId="{3E8695BA-E468-4B9F-9F57-646B3826C919}" type="presOf" srcId="{8B160D37-B04C-488C-9228-8803BA3F4C53}" destId="{6E19C06B-F3AB-45C8-9257-A4053A30AA52}" srcOrd="0" destOrd="0" presId="urn:microsoft.com/office/officeart/2005/8/layout/cycle3"/>
    <dgm:cxn modelId="{AE1827D9-FEB5-4088-8F38-A64C903C376B}" srcId="{7466574E-22EF-4282-A689-95FE11D9F63E}" destId="{C40F47F4-B81B-494D-96BC-320F83F10665}" srcOrd="0" destOrd="0" parTransId="{BC88B458-39A9-478D-B18A-28852A3D5B64}" sibTransId="{EF67746A-BB49-4C41-A855-2B9CCFE956A8}"/>
    <dgm:cxn modelId="{115F1CE6-E2F2-4C5F-BBDC-A777071BD100}" type="presOf" srcId="{C40F47F4-B81B-494D-96BC-320F83F10665}" destId="{5B76CCAD-2A0D-4017-BCE0-33EF00FB7875}" srcOrd="0" destOrd="0" presId="urn:microsoft.com/office/officeart/2005/8/layout/cycle3"/>
    <dgm:cxn modelId="{65701E3C-B54F-47AE-8E0D-62584FEDA93C}" type="presParOf" srcId="{2CAA0640-ABAD-4DF8-8EFE-F090CA682C71}" destId="{031A0B6D-1E46-47C7-85F6-0AB86C9B37C9}" srcOrd="0" destOrd="0" presId="urn:microsoft.com/office/officeart/2005/8/layout/cycle3"/>
    <dgm:cxn modelId="{527FD711-3A54-4932-8295-C0A7A9EC955B}" type="presParOf" srcId="{031A0B6D-1E46-47C7-85F6-0AB86C9B37C9}" destId="{5B76CCAD-2A0D-4017-BCE0-33EF00FB7875}" srcOrd="0" destOrd="0" presId="urn:microsoft.com/office/officeart/2005/8/layout/cycle3"/>
    <dgm:cxn modelId="{FF048E12-021A-491C-A525-D14504C3447A}" type="presParOf" srcId="{031A0B6D-1E46-47C7-85F6-0AB86C9B37C9}" destId="{3EDC0B2B-7F83-46A4-8788-5C95DA15C8E6}" srcOrd="1" destOrd="0" presId="urn:microsoft.com/office/officeart/2005/8/layout/cycle3"/>
    <dgm:cxn modelId="{F5C28CB1-5E41-4E85-B74B-94799E50940C}" type="presParOf" srcId="{031A0B6D-1E46-47C7-85F6-0AB86C9B37C9}" destId="{6E19C06B-F3AB-45C8-9257-A4053A30AA52}" srcOrd="2" destOrd="0" presId="urn:microsoft.com/office/officeart/2005/8/layout/cycle3"/>
    <dgm:cxn modelId="{D32EF756-4B67-44F4-A5ED-5EC7D62FE98B}" type="presParOf" srcId="{031A0B6D-1E46-47C7-85F6-0AB86C9B37C9}" destId="{4F78D51F-7AA5-4B27-8033-075885F3CA64}"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6B216-64CB-4F20-9D27-3FFB93DE436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7795BB1-AF99-4256-B0DF-237D980C43F9}">
      <dgm:prSet phldrT="[Text]" phldr="0"/>
      <dgm:spPr/>
      <dgm:t>
        <a:bodyPr/>
        <a:lstStyle/>
        <a:p>
          <a:pPr>
            <a:lnSpc>
              <a:spcPct val="100000"/>
            </a:lnSpc>
          </a:pPr>
          <a:r>
            <a:rPr lang="en-US">
              <a:latin typeface="Source Sans Pro"/>
            </a:rPr>
            <a:t>ACT</a:t>
          </a:r>
          <a:endParaRPr lang="en-US"/>
        </a:p>
      </dgm:t>
    </dgm:pt>
    <dgm:pt modelId="{B40AB74F-2A9F-47FC-B342-3F59A51C579A}" type="parTrans" cxnId="{540F873F-BC80-4D51-A635-7E25339886F4}">
      <dgm:prSet/>
      <dgm:spPr/>
      <dgm:t>
        <a:bodyPr/>
        <a:lstStyle/>
        <a:p>
          <a:endParaRPr lang="en-US"/>
        </a:p>
      </dgm:t>
    </dgm:pt>
    <dgm:pt modelId="{646857D8-7C34-4566-BC46-6DEB635F7508}" type="sibTrans" cxnId="{540F873F-BC80-4D51-A635-7E25339886F4}">
      <dgm:prSet/>
      <dgm:spPr/>
      <dgm:t>
        <a:bodyPr/>
        <a:lstStyle/>
        <a:p>
          <a:endParaRPr lang="en-US"/>
        </a:p>
      </dgm:t>
    </dgm:pt>
    <dgm:pt modelId="{A51C0ECC-559E-488E-A079-725C5CDB69F7}">
      <dgm:prSet phldrT="[Text]" phldr="0"/>
      <dgm:spPr/>
      <dgm:t>
        <a:bodyPr/>
        <a:lstStyle/>
        <a:p>
          <a:pPr>
            <a:lnSpc>
              <a:spcPct val="100000"/>
            </a:lnSpc>
          </a:pPr>
          <a:r>
            <a:rPr lang="en-US" dirty="0">
              <a:latin typeface="Source Sans Pro"/>
            </a:rPr>
            <a:t>ZTC Degree Grant Program Implementation</a:t>
          </a:r>
          <a:endParaRPr lang="en-US" dirty="0"/>
        </a:p>
      </dgm:t>
    </dgm:pt>
    <dgm:pt modelId="{78C732CC-76B0-4A90-B0F6-1A565DB8DCEE}" type="parTrans" cxnId="{ED86CE8D-8790-42E4-A3F2-D2F5CFF67137}">
      <dgm:prSet/>
      <dgm:spPr/>
      <dgm:t>
        <a:bodyPr/>
        <a:lstStyle/>
        <a:p>
          <a:endParaRPr lang="en-US"/>
        </a:p>
      </dgm:t>
    </dgm:pt>
    <dgm:pt modelId="{008DA786-724A-4FF6-BB5A-9C32725641B2}" type="sibTrans" cxnId="{ED86CE8D-8790-42E4-A3F2-D2F5CFF67137}">
      <dgm:prSet/>
      <dgm:spPr/>
      <dgm:t>
        <a:bodyPr/>
        <a:lstStyle/>
        <a:p>
          <a:endParaRPr lang="en-US"/>
        </a:p>
      </dgm:t>
    </dgm:pt>
    <dgm:pt modelId="{7F7EEFB9-7A2E-4AD1-B529-7EAA9F865612}">
      <dgm:prSet phldrT="[Text]" phldr="0"/>
      <dgm:spPr/>
      <dgm:t>
        <a:bodyPr/>
        <a:lstStyle/>
        <a:p>
          <a:pPr>
            <a:lnSpc>
              <a:spcPct val="100000"/>
            </a:lnSpc>
          </a:pPr>
          <a:r>
            <a:rPr lang="en-US">
              <a:latin typeface="Source Sans Pro"/>
            </a:rPr>
            <a:t>LEARN</a:t>
          </a:r>
          <a:endParaRPr lang="en-US"/>
        </a:p>
      </dgm:t>
    </dgm:pt>
    <dgm:pt modelId="{6D5AB273-31E0-4ED6-B5A7-F8D3DEF138EB}" type="parTrans" cxnId="{22AB743F-3FF7-48FD-B498-28EFDF46221A}">
      <dgm:prSet/>
      <dgm:spPr/>
      <dgm:t>
        <a:bodyPr/>
        <a:lstStyle/>
        <a:p>
          <a:endParaRPr lang="en-US"/>
        </a:p>
      </dgm:t>
    </dgm:pt>
    <dgm:pt modelId="{C3B9D7E8-E04A-45F5-8DC2-8E7AAD10306F}" type="sibTrans" cxnId="{22AB743F-3FF7-48FD-B498-28EFDF46221A}">
      <dgm:prSet/>
      <dgm:spPr/>
      <dgm:t>
        <a:bodyPr/>
        <a:lstStyle/>
        <a:p>
          <a:endParaRPr lang="en-US"/>
        </a:p>
      </dgm:t>
    </dgm:pt>
    <dgm:pt modelId="{E5A7AAD4-2989-4D56-BC4B-E9F8CB9AE711}">
      <dgm:prSet phldrT="[Text]" phldr="0"/>
      <dgm:spPr/>
      <dgm:t>
        <a:bodyPr/>
        <a:lstStyle/>
        <a:p>
          <a:pPr>
            <a:lnSpc>
              <a:spcPct val="100000"/>
            </a:lnSpc>
          </a:pPr>
          <a:r>
            <a:rPr lang="en-US">
              <a:latin typeface="Source Sans Pro"/>
            </a:rPr>
            <a:t>CHANGE</a:t>
          </a:r>
          <a:endParaRPr lang="en-US"/>
        </a:p>
      </dgm:t>
    </dgm:pt>
    <dgm:pt modelId="{CC63B78A-0101-4B66-9191-430A7259C6B5}" type="parTrans" cxnId="{6BCB4288-F7B8-41CB-9DDE-32D478B0D030}">
      <dgm:prSet/>
      <dgm:spPr/>
      <dgm:t>
        <a:bodyPr/>
        <a:lstStyle/>
        <a:p>
          <a:endParaRPr lang="en-US"/>
        </a:p>
      </dgm:t>
    </dgm:pt>
    <dgm:pt modelId="{AE0C3079-8FBB-4F55-A0DA-960E6E22C39E}" type="sibTrans" cxnId="{6BCB4288-F7B8-41CB-9DDE-32D478B0D030}">
      <dgm:prSet/>
      <dgm:spPr/>
      <dgm:t>
        <a:bodyPr/>
        <a:lstStyle/>
        <a:p>
          <a:endParaRPr lang="en-US"/>
        </a:p>
      </dgm:t>
    </dgm:pt>
    <dgm:pt modelId="{6C31B05A-1E08-47FF-B72D-95491B761936}">
      <dgm:prSet phldrT="[Text]" phldr="0"/>
      <dgm:spPr/>
      <dgm:t>
        <a:bodyPr/>
        <a:lstStyle/>
        <a:p>
          <a:pPr>
            <a:lnSpc>
              <a:spcPct val="100000"/>
            </a:lnSpc>
          </a:pPr>
          <a:r>
            <a:rPr lang="en-US">
              <a:latin typeface="Source Sans Pro"/>
            </a:rPr>
            <a:t>Burden-Free Instructional Materials Taskforce Recommendations </a:t>
          </a:r>
        </a:p>
        <a:p>
          <a:pPr>
            <a:lnSpc>
              <a:spcPct val="100000"/>
            </a:lnSpc>
          </a:pPr>
          <a:r>
            <a:rPr lang="en-US">
              <a:latin typeface="Source Sans Pro"/>
            </a:rPr>
            <a:t>BOG Resolution</a:t>
          </a:r>
          <a:endParaRPr lang="en-US"/>
        </a:p>
      </dgm:t>
    </dgm:pt>
    <dgm:pt modelId="{21C71B5F-85E5-4F3D-988E-C60D91515725}" type="parTrans" cxnId="{2B34DA6C-BB5A-4005-B670-225A70AF1CC5}">
      <dgm:prSet/>
      <dgm:spPr/>
      <dgm:t>
        <a:bodyPr/>
        <a:lstStyle/>
        <a:p>
          <a:endParaRPr lang="en-US"/>
        </a:p>
      </dgm:t>
    </dgm:pt>
    <dgm:pt modelId="{C2A48B45-8166-41DB-9B1D-C594EA48CC8E}" type="sibTrans" cxnId="{2B34DA6C-BB5A-4005-B670-225A70AF1CC5}">
      <dgm:prSet/>
      <dgm:spPr/>
      <dgm:t>
        <a:bodyPr/>
        <a:lstStyle/>
        <a:p>
          <a:endParaRPr lang="en-US"/>
        </a:p>
      </dgm:t>
    </dgm:pt>
    <dgm:pt modelId="{916DCB7B-649B-4C24-AB39-B579763A5235}">
      <dgm:prSet phldr="0"/>
      <dgm:spPr/>
      <dgm:t>
        <a:bodyPr/>
        <a:lstStyle/>
        <a:p>
          <a:pPr>
            <a:lnSpc>
              <a:spcPct val="100000"/>
            </a:lnSpc>
          </a:pPr>
          <a:r>
            <a:rPr lang="en-US">
              <a:latin typeface="Source Sans Pro"/>
            </a:rPr>
            <a:t>Technical Assistance to Ensure Fidelity and Scale</a:t>
          </a:r>
        </a:p>
      </dgm:t>
    </dgm:pt>
    <dgm:pt modelId="{05F96CC2-46C5-4B7B-9A77-E81415C7CD1F}" type="parTrans" cxnId="{12A99BAD-8417-4C93-8564-CF7FD232AA66}">
      <dgm:prSet/>
      <dgm:spPr/>
      <dgm:t>
        <a:bodyPr/>
        <a:lstStyle/>
        <a:p>
          <a:endParaRPr lang="en-US"/>
        </a:p>
      </dgm:t>
    </dgm:pt>
    <dgm:pt modelId="{248E585C-B577-418A-81D1-A1D9FC58F499}" type="sibTrans" cxnId="{12A99BAD-8417-4C93-8564-CF7FD232AA66}">
      <dgm:prSet/>
      <dgm:spPr/>
      <dgm:t>
        <a:bodyPr/>
        <a:lstStyle/>
        <a:p>
          <a:endParaRPr lang="en-US"/>
        </a:p>
      </dgm:t>
    </dgm:pt>
    <dgm:pt modelId="{4B9A7034-C3BB-4063-8D65-DD3FE40E2100}">
      <dgm:prSet phldr="0"/>
      <dgm:spPr/>
      <dgm:t>
        <a:bodyPr/>
        <a:lstStyle/>
        <a:p>
          <a:pPr>
            <a:lnSpc>
              <a:spcPct val="100000"/>
            </a:lnSpc>
          </a:pPr>
          <a:r>
            <a:rPr lang="en-US">
              <a:latin typeface="Source Sans Pro"/>
            </a:rPr>
            <a:t>XB 12</a:t>
          </a:r>
        </a:p>
        <a:p>
          <a:pPr>
            <a:lnSpc>
              <a:spcPct val="100000"/>
            </a:lnSpc>
          </a:pPr>
          <a:r>
            <a:rPr lang="en-US">
              <a:latin typeface="Source Sans Pro"/>
            </a:rPr>
            <a:t>Readiness Assessment</a:t>
          </a:r>
        </a:p>
        <a:p>
          <a:pPr>
            <a:lnSpc>
              <a:spcPct val="100000"/>
            </a:lnSpc>
          </a:pPr>
          <a:r>
            <a:rPr lang="en-US">
              <a:latin typeface="Source Sans Pro"/>
            </a:rPr>
            <a:t>Research and Evaluation</a:t>
          </a:r>
        </a:p>
      </dgm:t>
    </dgm:pt>
    <dgm:pt modelId="{6E3C694B-5867-469B-BBCC-A4919C761FD3}" type="parTrans" cxnId="{2CD11036-23C5-4995-B402-6F5E0FBDBB1A}">
      <dgm:prSet/>
      <dgm:spPr/>
      <dgm:t>
        <a:bodyPr/>
        <a:lstStyle/>
        <a:p>
          <a:endParaRPr lang="en-US"/>
        </a:p>
      </dgm:t>
    </dgm:pt>
    <dgm:pt modelId="{A208924A-9647-4DBA-AC9D-7AC69A5D5E36}" type="sibTrans" cxnId="{2CD11036-23C5-4995-B402-6F5E0FBDBB1A}">
      <dgm:prSet/>
      <dgm:spPr/>
      <dgm:t>
        <a:bodyPr/>
        <a:lstStyle/>
        <a:p>
          <a:endParaRPr lang="en-US"/>
        </a:p>
      </dgm:t>
    </dgm:pt>
    <dgm:pt modelId="{32B2C99C-E647-4C9B-9C9F-AE82D1476F64}" type="pres">
      <dgm:prSet presAssocID="{3076B216-64CB-4F20-9D27-3FFB93DE4365}" presName="root" presStyleCnt="0">
        <dgm:presLayoutVars>
          <dgm:dir/>
          <dgm:resizeHandles val="exact"/>
        </dgm:presLayoutVars>
      </dgm:prSet>
      <dgm:spPr/>
    </dgm:pt>
    <dgm:pt modelId="{8AC2F490-D3D1-443E-9361-CB9A52A92D1C}" type="pres">
      <dgm:prSet presAssocID="{97795BB1-AF99-4256-B0DF-237D980C43F9}" presName="compNode" presStyleCnt="0"/>
      <dgm:spPr/>
    </dgm:pt>
    <dgm:pt modelId="{4C3FF732-AAAC-4FBD-AE34-CFE9EE71266D}" type="pres">
      <dgm:prSet presAssocID="{97795BB1-AF99-4256-B0DF-237D980C43F9}" presName="bgRect" presStyleLbl="bgShp" presStyleIdx="0" presStyleCnt="3"/>
      <dgm:spPr/>
    </dgm:pt>
    <dgm:pt modelId="{53B9F5E8-026A-454A-B3CA-DC4228D8D84C}" type="pres">
      <dgm:prSet presAssocID="{97795BB1-AF99-4256-B0DF-237D980C43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B4CEDF06-647D-43AD-B08A-78B36895568A}" type="pres">
      <dgm:prSet presAssocID="{97795BB1-AF99-4256-B0DF-237D980C43F9}" presName="spaceRect" presStyleCnt="0"/>
      <dgm:spPr/>
    </dgm:pt>
    <dgm:pt modelId="{8AF3BCC1-EBB2-49E6-AF2F-816B4D010CE8}" type="pres">
      <dgm:prSet presAssocID="{97795BB1-AF99-4256-B0DF-237D980C43F9}" presName="parTx" presStyleLbl="revTx" presStyleIdx="0" presStyleCnt="6">
        <dgm:presLayoutVars>
          <dgm:chMax val="0"/>
          <dgm:chPref val="0"/>
        </dgm:presLayoutVars>
      </dgm:prSet>
      <dgm:spPr/>
    </dgm:pt>
    <dgm:pt modelId="{8CF2D9C6-0D27-4948-BFCF-02AD5E7FA097}" type="pres">
      <dgm:prSet presAssocID="{97795BB1-AF99-4256-B0DF-237D980C43F9}" presName="desTx" presStyleLbl="revTx" presStyleIdx="1" presStyleCnt="6" custScaleX="217805">
        <dgm:presLayoutVars/>
      </dgm:prSet>
      <dgm:spPr/>
    </dgm:pt>
    <dgm:pt modelId="{47996D30-873B-45B8-834B-56E0B82C0920}" type="pres">
      <dgm:prSet presAssocID="{646857D8-7C34-4566-BC46-6DEB635F7508}" presName="sibTrans" presStyleCnt="0"/>
      <dgm:spPr/>
    </dgm:pt>
    <dgm:pt modelId="{EAECC82C-8A4A-4E5A-B1A0-CC270767BB75}" type="pres">
      <dgm:prSet presAssocID="{7F7EEFB9-7A2E-4AD1-B529-7EAA9F865612}" presName="compNode" presStyleCnt="0"/>
      <dgm:spPr/>
    </dgm:pt>
    <dgm:pt modelId="{1141A4C0-D719-4B6F-998E-E8B4A456FBCD}" type="pres">
      <dgm:prSet presAssocID="{7F7EEFB9-7A2E-4AD1-B529-7EAA9F865612}" presName="bgRect" presStyleLbl="bgShp" presStyleIdx="1" presStyleCnt="3"/>
      <dgm:spPr/>
    </dgm:pt>
    <dgm:pt modelId="{BD7161D1-A757-4AC7-9AC5-64CE6D6E74A9}" type="pres">
      <dgm:prSet presAssocID="{7F7EEFB9-7A2E-4AD1-B529-7EAA9F8656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D921D01-BB69-416E-9159-91C84CD82268}" type="pres">
      <dgm:prSet presAssocID="{7F7EEFB9-7A2E-4AD1-B529-7EAA9F865612}" presName="spaceRect" presStyleCnt="0"/>
      <dgm:spPr/>
    </dgm:pt>
    <dgm:pt modelId="{3B805D43-2247-4AE6-A75E-21DEC6C22787}" type="pres">
      <dgm:prSet presAssocID="{7F7EEFB9-7A2E-4AD1-B529-7EAA9F865612}" presName="parTx" presStyleLbl="revTx" presStyleIdx="2" presStyleCnt="6">
        <dgm:presLayoutVars>
          <dgm:chMax val="0"/>
          <dgm:chPref val="0"/>
        </dgm:presLayoutVars>
      </dgm:prSet>
      <dgm:spPr/>
    </dgm:pt>
    <dgm:pt modelId="{C521ACCA-E665-4884-8479-9A774EAD34DC}" type="pres">
      <dgm:prSet presAssocID="{7F7EEFB9-7A2E-4AD1-B529-7EAA9F865612}" presName="desTx" presStyleLbl="revTx" presStyleIdx="3" presStyleCnt="6" custScaleX="215818">
        <dgm:presLayoutVars/>
      </dgm:prSet>
      <dgm:spPr/>
    </dgm:pt>
    <dgm:pt modelId="{3DE0E87B-F1C0-4059-A312-59EC362968F3}" type="pres">
      <dgm:prSet presAssocID="{C3B9D7E8-E04A-45F5-8DC2-8E7AAD10306F}" presName="sibTrans" presStyleCnt="0"/>
      <dgm:spPr/>
    </dgm:pt>
    <dgm:pt modelId="{70DFC23D-2877-49B2-A68C-3CCA0DC619D3}" type="pres">
      <dgm:prSet presAssocID="{E5A7AAD4-2989-4D56-BC4B-E9F8CB9AE711}" presName="compNode" presStyleCnt="0"/>
      <dgm:spPr/>
    </dgm:pt>
    <dgm:pt modelId="{E73613CA-9086-4A3F-907B-7BF13125B3CD}" type="pres">
      <dgm:prSet presAssocID="{E5A7AAD4-2989-4D56-BC4B-E9F8CB9AE711}" presName="bgRect" presStyleLbl="bgShp" presStyleIdx="2" presStyleCnt="3"/>
      <dgm:spPr/>
    </dgm:pt>
    <dgm:pt modelId="{054D8BA2-7623-4EEF-9D6F-1CCAC3610588}" type="pres">
      <dgm:prSet presAssocID="{E5A7AAD4-2989-4D56-BC4B-E9F8CB9AE7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3EBA883F-582C-4402-A76A-0A49A89729A4}" type="pres">
      <dgm:prSet presAssocID="{E5A7AAD4-2989-4D56-BC4B-E9F8CB9AE711}" presName="spaceRect" presStyleCnt="0"/>
      <dgm:spPr/>
    </dgm:pt>
    <dgm:pt modelId="{8102301A-F78A-4CF1-BFD2-6C34CA109E9A}" type="pres">
      <dgm:prSet presAssocID="{E5A7AAD4-2989-4D56-BC4B-E9F8CB9AE711}" presName="parTx" presStyleLbl="revTx" presStyleIdx="4" presStyleCnt="6">
        <dgm:presLayoutVars>
          <dgm:chMax val="0"/>
          <dgm:chPref val="0"/>
        </dgm:presLayoutVars>
      </dgm:prSet>
      <dgm:spPr/>
    </dgm:pt>
    <dgm:pt modelId="{85D8B203-2363-474D-B4BA-4F077A89FF13}" type="pres">
      <dgm:prSet presAssocID="{E5A7AAD4-2989-4D56-BC4B-E9F8CB9AE711}" presName="desTx" presStyleLbl="revTx" presStyleIdx="5" presStyleCnt="6" custScaleX="221549">
        <dgm:presLayoutVars/>
      </dgm:prSet>
      <dgm:spPr/>
    </dgm:pt>
  </dgm:ptLst>
  <dgm:cxnLst>
    <dgm:cxn modelId="{2FA15808-01D5-47A0-983F-B32D1DFE593B}" type="presOf" srcId="{7F7EEFB9-7A2E-4AD1-B529-7EAA9F865612}" destId="{3B805D43-2247-4AE6-A75E-21DEC6C22787}" srcOrd="0" destOrd="0" presId="urn:microsoft.com/office/officeart/2018/2/layout/IconVerticalSolidList"/>
    <dgm:cxn modelId="{88DA2012-6792-4A7E-9293-E6F6B4333009}" type="presOf" srcId="{916DCB7B-649B-4C24-AB39-B579763A5235}" destId="{8CF2D9C6-0D27-4948-BFCF-02AD5E7FA097}" srcOrd="0" destOrd="1" presId="urn:microsoft.com/office/officeart/2018/2/layout/IconVerticalSolidList"/>
    <dgm:cxn modelId="{2CD11036-23C5-4995-B402-6F5E0FBDBB1A}" srcId="{7F7EEFB9-7A2E-4AD1-B529-7EAA9F865612}" destId="{4B9A7034-C3BB-4063-8D65-DD3FE40E2100}" srcOrd="0" destOrd="0" parTransId="{6E3C694B-5867-469B-BBCC-A4919C761FD3}" sibTransId="{A208924A-9647-4DBA-AC9D-7AC69A5D5E36}"/>
    <dgm:cxn modelId="{22AB743F-3FF7-48FD-B498-28EFDF46221A}" srcId="{3076B216-64CB-4F20-9D27-3FFB93DE4365}" destId="{7F7EEFB9-7A2E-4AD1-B529-7EAA9F865612}" srcOrd="1" destOrd="0" parTransId="{6D5AB273-31E0-4ED6-B5A7-F8D3DEF138EB}" sibTransId="{C3B9D7E8-E04A-45F5-8DC2-8E7AAD10306F}"/>
    <dgm:cxn modelId="{540F873F-BC80-4D51-A635-7E25339886F4}" srcId="{3076B216-64CB-4F20-9D27-3FFB93DE4365}" destId="{97795BB1-AF99-4256-B0DF-237D980C43F9}" srcOrd="0" destOrd="0" parTransId="{B40AB74F-2A9F-47FC-B342-3F59A51C579A}" sibTransId="{646857D8-7C34-4566-BC46-6DEB635F7508}"/>
    <dgm:cxn modelId="{CD27E246-740D-4737-AD22-47E2D9136192}" type="presOf" srcId="{97795BB1-AF99-4256-B0DF-237D980C43F9}" destId="{8AF3BCC1-EBB2-49E6-AF2F-816B4D010CE8}" srcOrd="0" destOrd="0" presId="urn:microsoft.com/office/officeart/2018/2/layout/IconVerticalSolidList"/>
    <dgm:cxn modelId="{2B34DA6C-BB5A-4005-B670-225A70AF1CC5}" srcId="{E5A7AAD4-2989-4D56-BC4B-E9F8CB9AE711}" destId="{6C31B05A-1E08-47FF-B72D-95491B761936}" srcOrd="0" destOrd="0" parTransId="{21C71B5F-85E5-4F3D-988E-C60D91515725}" sibTransId="{C2A48B45-8166-41DB-9B1D-C594EA48CC8E}"/>
    <dgm:cxn modelId="{67A6C56D-4E97-4F58-96F5-653E6BE63322}" type="presOf" srcId="{E5A7AAD4-2989-4D56-BC4B-E9F8CB9AE711}" destId="{8102301A-F78A-4CF1-BFD2-6C34CA109E9A}" srcOrd="0" destOrd="0" presId="urn:microsoft.com/office/officeart/2018/2/layout/IconVerticalSolidList"/>
    <dgm:cxn modelId="{6631A055-8061-41A3-A9F9-EDE0A59BD0AC}" type="presOf" srcId="{6C31B05A-1E08-47FF-B72D-95491B761936}" destId="{85D8B203-2363-474D-B4BA-4F077A89FF13}" srcOrd="0" destOrd="0" presId="urn:microsoft.com/office/officeart/2018/2/layout/IconVerticalSolidList"/>
    <dgm:cxn modelId="{6BCB4288-F7B8-41CB-9DDE-32D478B0D030}" srcId="{3076B216-64CB-4F20-9D27-3FFB93DE4365}" destId="{E5A7AAD4-2989-4D56-BC4B-E9F8CB9AE711}" srcOrd="2" destOrd="0" parTransId="{CC63B78A-0101-4B66-9191-430A7259C6B5}" sibTransId="{AE0C3079-8FBB-4F55-A0DA-960E6E22C39E}"/>
    <dgm:cxn modelId="{ED86CE8D-8790-42E4-A3F2-D2F5CFF67137}" srcId="{97795BB1-AF99-4256-B0DF-237D980C43F9}" destId="{A51C0ECC-559E-488E-A079-725C5CDB69F7}" srcOrd="0" destOrd="0" parTransId="{78C732CC-76B0-4A90-B0F6-1A565DB8DCEE}" sibTransId="{008DA786-724A-4FF6-BB5A-9C32725641B2}"/>
    <dgm:cxn modelId="{12A99BAD-8417-4C93-8564-CF7FD232AA66}" srcId="{97795BB1-AF99-4256-B0DF-237D980C43F9}" destId="{916DCB7B-649B-4C24-AB39-B579763A5235}" srcOrd="1" destOrd="0" parTransId="{05F96CC2-46C5-4B7B-9A77-E81415C7CD1F}" sibTransId="{248E585C-B577-418A-81D1-A1D9FC58F499}"/>
    <dgm:cxn modelId="{CC969CE3-9C09-499D-AB8A-2A20966EC547}" type="presOf" srcId="{A51C0ECC-559E-488E-A079-725C5CDB69F7}" destId="{8CF2D9C6-0D27-4948-BFCF-02AD5E7FA097}" srcOrd="0" destOrd="0" presId="urn:microsoft.com/office/officeart/2018/2/layout/IconVerticalSolidList"/>
    <dgm:cxn modelId="{9B4FB8F2-EE04-4A5F-A123-38BAEADED481}" type="presOf" srcId="{3076B216-64CB-4F20-9D27-3FFB93DE4365}" destId="{32B2C99C-E647-4C9B-9C9F-AE82D1476F64}" srcOrd="0" destOrd="0" presId="urn:microsoft.com/office/officeart/2018/2/layout/IconVerticalSolidList"/>
    <dgm:cxn modelId="{6157C1F5-3D4E-4263-A7B9-8D8580B0162B}" type="presOf" srcId="{4B9A7034-C3BB-4063-8D65-DD3FE40E2100}" destId="{C521ACCA-E665-4884-8479-9A774EAD34DC}" srcOrd="0" destOrd="0" presId="urn:microsoft.com/office/officeart/2018/2/layout/IconVerticalSolidList"/>
    <dgm:cxn modelId="{A3F2FD5B-33C0-45A4-B989-4D489DA888FF}" type="presParOf" srcId="{32B2C99C-E647-4C9B-9C9F-AE82D1476F64}" destId="{8AC2F490-D3D1-443E-9361-CB9A52A92D1C}" srcOrd="0" destOrd="0" presId="urn:microsoft.com/office/officeart/2018/2/layout/IconVerticalSolidList"/>
    <dgm:cxn modelId="{3E80862D-55F4-4B3A-AC00-D1B33D1C1206}" type="presParOf" srcId="{8AC2F490-D3D1-443E-9361-CB9A52A92D1C}" destId="{4C3FF732-AAAC-4FBD-AE34-CFE9EE71266D}" srcOrd="0" destOrd="0" presId="urn:microsoft.com/office/officeart/2018/2/layout/IconVerticalSolidList"/>
    <dgm:cxn modelId="{919E3BD4-D0D4-4753-918E-E95B23D4D693}" type="presParOf" srcId="{8AC2F490-D3D1-443E-9361-CB9A52A92D1C}" destId="{53B9F5E8-026A-454A-B3CA-DC4228D8D84C}" srcOrd="1" destOrd="0" presId="urn:microsoft.com/office/officeart/2018/2/layout/IconVerticalSolidList"/>
    <dgm:cxn modelId="{09D3BB06-158F-4C74-B0EC-AE72E17E3362}" type="presParOf" srcId="{8AC2F490-D3D1-443E-9361-CB9A52A92D1C}" destId="{B4CEDF06-647D-43AD-B08A-78B36895568A}" srcOrd="2" destOrd="0" presId="urn:microsoft.com/office/officeart/2018/2/layout/IconVerticalSolidList"/>
    <dgm:cxn modelId="{6975A4D0-2D26-48CD-845B-2E85F8A1A418}" type="presParOf" srcId="{8AC2F490-D3D1-443E-9361-CB9A52A92D1C}" destId="{8AF3BCC1-EBB2-49E6-AF2F-816B4D010CE8}" srcOrd="3" destOrd="0" presId="urn:microsoft.com/office/officeart/2018/2/layout/IconVerticalSolidList"/>
    <dgm:cxn modelId="{1AB0EBF3-1713-4C28-9912-B755F852BF5B}" type="presParOf" srcId="{8AC2F490-D3D1-443E-9361-CB9A52A92D1C}" destId="{8CF2D9C6-0D27-4948-BFCF-02AD5E7FA097}" srcOrd="4" destOrd="0" presId="urn:microsoft.com/office/officeart/2018/2/layout/IconVerticalSolidList"/>
    <dgm:cxn modelId="{F5493EC1-CDE1-4661-A460-F212120D5DB6}" type="presParOf" srcId="{32B2C99C-E647-4C9B-9C9F-AE82D1476F64}" destId="{47996D30-873B-45B8-834B-56E0B82C0920}" srcOrd="1" destOrd="0" presId="urn:microsoft.com/office/officeart/2018/2/layout/IconVerticalSolidList"/>
    <dgm:cxn modelId="{B03F1E36-9F54-4D45-9846-0DB3E55FD473}" type="presParOf" srcId="{32B2C99C-E647-4C9B-9C9F-AE82D1476F64}" destId="{EAECC82C-8A4A-4E5A-B1A0-CC270767BB75}" srcOrd="2" destOrd="0" presId="urn:microsoft.com/office/officeart/2018/2/layout/IconVerticalSolidList"/>
    <dgm:cxn modelId="{BDE84126-8786-4816-A887-3088B85A68B1}" type="presParOf" srcId="{EAECC82C-8A4A-4E5A-B1A0-CC270767BB75}" destId="{1141A4C0-D719-4B6F-998E-E8B4A456FBCD}" srcOrd="0" destOrd="0" presId="urn:microsoft.com/office/officeart/2018/2/layout/IconVerticalSolidList"/>
    <dgm:cxn modelId="{01FE5AD8-7AA6-4141-8CCF-10D6E4B31A65}" type="presParOf" srcId="{EAECC82C-8A4A-4E5A-B1A0-CC270767BB75}" destId="{BD7161D1-A757-4AC7-9AC5-64CE6D6E74A9}" srcOrd="1" destOrd="0" presId="urn:microsoft.com/office/officeart/2018/2/layout/IconVerticalSolidList"/>
    <dgm:cxn modelId="{9DDCC7EA-8205-4ED8-B61F-07B33427C1F8}" type="presParOf" srcId="{EAECC82C-8A4A-4E5A-B1A0-CC270767BB75}" destId="{AD921D01-BB69-416E-9159-91C84CD82268}" srcOrd="2" destOrd="0" presId="urn:microsoft.com/office/officeart/2018/2/layout/IconVerticalSolidList"/>
    <dgm:cxn modelId="{BE9E1500-0C86-48DB-9FFE-7969DB6091F3}" type="presParOf" srcId="{EAECC82C-8A4A-4E5A-B1A0-CC270767BB75}" destId="{3B805D43-2247-4AE6-A75E-21DEC6C22787}" srcOrd="3" destOrd="0" presId="urn:microsoft.com/office/officeart/2018/2/layout/IconVerticalSolidList"/>
    <dgm:cxn modelId="{839D8640-2D5F-432E-B884-8C4776EEF1D5}" type="presParOf" srcId="{EAECC82C-8A4A-4E5A-B1A0-CC270767BB75}" destId="{C521ACCA-E665-4884-8479-9A774EAD34DC}" srcOrd="4" destOrd="0" presId="urn:microsoft.com/office/officeart/2018/2/layout/IconVerticalSolidList"/>
    <dgm:cxn modelId="{0D9B6068-1BE4-49E0-94AB-079B4919E8E9}" type="presParOf" srcId="{32B2C99C-E647-4C9B-9C9F-AE82D1476F64}" destId="{3DE0E87B-F1C0-4059-A312-59EC362968F3}" srcOrd="3" destOrd="0" presId="urn:microsoft.com/office/officeart/2018/2/layout/IconVerticalSolidList"/>
    <dgm:cxn modelId="{4505CAE9-9B3F-41B3-9344-5F378279A728}" type="presParOf" srcId="{32B2C99C-E647-4C9B-9C9F-AE82D1476F64}" destId="{70DFC23D-2877-49B2-A68C-3CCA0DC619D3}" srcOrd="4" destOrd="0" presId="urn:microsoft.com/office/officeart/2018/2/layout/IconVerticalSolidList"/>
    <dgm:cxn modelId="{1D0E1DFC-1D52-4E11-B7F5-8DC11AB69C87}" type="presParOf" srcId="{70DFC23D-2877-49B2-A68C-3CCA0DC619D3}" destId="{E73613CA-9086-4A3F-907B-7BF13125B3CD}" srcOrd="0" destOrd="0" presId="urn:microsoft.com/office/officeart/2018/2/layout/IconVerticalSolidList"/>
    <dgm:cxn modelId="{F271CF9A-A84D-42E8-AF89-5A0791B6A1A9}" type="presParOf" srcId="{70DFC23D-2877-49B2-A68C-3CCA0DC619D3}" destId="{054D8BA2-7623-4EEF-9D6F-1CCAC3610588}" srcOrd="1" destOrd="0" presId="urn:microsoft.com/office/officeart/2018/2/layout/IconVerticalSolidList"/>
    <dgm:cxn modelId="{992B620D-5CC3-40E6-8098-AB721464BC5F}" type="presParOf" srcId="{70DFC23D-2877-49B2-A68C-3CCA0DC619D3}" destId="{3EBA883F-582C-4402-A76A-0A49A89729A4}" srcOrd="2" destOrd="0" presId="urn:microsoft.com/office/officeart/2018/2/layout/IconVerticalSolidList"/>
    <dgm:cxn modelId="{3370EF02-E9E8-45AA-BA09-49B22B5D4905}" type="presParOf" srcId="{70DFC23D-2877-49B2-A68C-3CCA0DC619D3}" destId="{8102301A-F78A-4CF1-BFD2-6C34CA109E9A}" srcOrd="3" destOrd="0" presId="urn:microsoft.com/office/officeart/2018/2/layout/IconVerticalSolidList"/>
    <dgm:cxn modelId="{E7803103-5A81-4498-BCA8-7AD4BAD68FE4}" type="presParOf" srcId="{70DFC23D-2877-49B2-A68C-3CCA0DC619D3}" destId="{85D8B203-2363-474D-B4BA-4F077A89FF1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3D2CA5-4CA4-4070-B0D1-2FCD1DB4353A}" type="doc">
      <dgm:prSet loTypeId="urn:microsoft.com/office/officeart/2005/8/layout/hProcess11" loCatId="process" qsTypeId="urn:microsoft.com/office/officeart/2005/8/quickstyle/simple1" qsCatId="simple" csTypeId="urn:microsoft.com/office/officeart/2005/8/colors/accent1_2" csCatId="accent1" phldr="1"/>
      <dgm:spPr/>
    </dgm:pt>
    <dgm:pt modelId="{DEE1562E-4B58-4B42-B0AF-8AAD5BD01035}">
      <dgm:prSet phldrT="[Text]" custT="1"/>
      <dgm:spPr>
        <a:solidFill>
          <a:srgbClr val="92D050"/>
        </a:solidFill>
      </dgm:spPr>
      <dgm:t>
        <a:bodyPr anchor="t"/>
        <a:lstStyle/>
        <a:p>
          <a:r>
            <a:rPr lang="en-US" sz="1400" b="1" dirty="0"/>
            <a:t>Planning Grant - </a:t>
          </a:r>
          <a:r>
            <a:rPr lang="en-US" sz="1400" dirty="0"/>
            <a:t>$20K (every college)</a:t>
          </a:r>
        </a:p>
        <a:p>
          <a:endParaRPr lang="en-US" sz="1400" dirty="0"/>
        </a:p>
        <a:p>
          <a:r>
            <a:rPr lang="en-US" sz="1400" dirty="0"/>
            <a:t>July 2022</a:t>
          </a:r>
        </a:p>
      </dgm:t>
    </dgm:pt>
    <dgm:pt modelId="{ED075DF8-6B44-4F5F-853C-A9F2EBF365B2}" type="parTrans" cxnId="{D460FD9B-6D16-4614-B95D-8A69B6FF0413}">
      <dgm:prSet/>
      <dgm:spPr/>
      <dgm:t>
        <a:bodyPr/>
        <a:lstStyle/>
        <a:p>
          <a:endParaRPr lang="en-US"/>
        </a:p>
      </dgm:t>
    </dgm:pt>
    <dgm:pt modelId="{94A026C3-03D2-429D-A849-F8E9497A76C3}" type="sibTrans" cxnId="{D460FD9B-6D16-4614-B95D-8A69B6FF0413}">
      <dgm:prSet/>
      <dgm:spPr/>
      <dgm:t>
        <a:bodyPr/>
        <a:lstStyle/>
        <a:p>
          <a:endParaRPr lang="en-US"/>
        </a:p>
      </dgm:t>
    </dgm:pt>
    <dgm:pt modelId="{84212B99-7537-43E1-9C04-593FBF410BA9}">
      <dgm:prSet phldrT="[Text]" custT="1"/>
      <dgm:spPr>
        <a:solidFill>
          <a:schemeClr val="accent2"/>
        </a:solidFill>
      </dgm:spPr>
      <dgm:t>
        <a:bodyPr anchor="b"/>
        <a:lstStyle/>
        <a:p>
          <a:r>
            <a:rPr lang="en-US" sz="1400" dirty="0"/>
            <a:t>Fall 2026</a:t>
          </a:r>
        </a:p>
        <a:p>
          <a:endParaRPr lang="en-US" sz="1400" dirty="0"/>
        </a:p>
        <a:p>
          <a:r>
            <a:rPr lang="en-US" sz="1400" b="1" dirty="0"/>
            <a:t>557+ Programs Developed/ Implemented</a:t>
          </a:r>
        </a:p>
      </dgm:t>
    </dgm:pt>
    <dgm:pt modelId="{93C32E4F-41D8-4257-9207-38FA2C646593}" type="parTrans" cxnId="{1AC155E5-B1DC-4B27-9BA3-1FA225E3B552}">
      <dgm:prSet/>
      <dgm:spPr/>
      <dgm:t>
        <a:bodyPr/>
        <a:lstStyle/>
        <a:p>
          <a:endParaRPr lang="en-US"/>
        </a:p>
      </dgm:t>
    </dgm:pt>
    <dgm:pt modelId="{4048FBE6-2AE6-4B61-A2A6-6D330CEDD0DF}" type="sibTrans" cxnId="{1AC155E5-B1DC-4B27-9BA3-1FA225E3B552}">
      <dgm:prSet/>
      <dgm:spPr/>
      <dgm:t>
        <a:bodyPr/>
        <a:lstStyle/>
        <a:p>
          <a:endParaRPr lang="en-US"/>
        </a:p>
      </dgm:t>
    </dgm:pt>
    <dgm:pt modelId="{69B46BB1-FE1B-4AF0-83F7-1E8F7B00187E}">
      <dgm:prSet phldrT="[Text]" custT="1"/>
      <dgm:spPr>
        <a:solidFill>
          <a:srgbClr val="92D050"/>
        </a:solidFill>
      </dgm:spPr>
      <dgm:t>
        <a:bodyPr anchor="b"/>
        <a:lstStyle/>
        <a:p>
          <a:r>
            <a:rPr lang="en-US" sz="1400" dirty="0"/>
            <a:t>March 2023</a:t>
          </a:r>
        </a:p>
        <a:p>
          <a:endParaRPr lang="en-US" sz="1400" b="1" dirty="0"/>
        </a:p>
        <a:p>
          <a:r>
            <a:rPr lang="en-US" sz="1400" b="1" dirty="0"/>
            <a:t>Implementation Grant - </a:t>
          </a:r>
          <a:r>
            <a:rPr lang="en-US" sz="1400" dirty="0"/>
            <a:t>$180K (every college)</a:t>
          </a:r>
        </a:p>
      </dgm:t>
    </dgm:pt>
    <dgm:pt modelId="{2963D4AD-A2EF-4835-95C0-27DF387AC488}" type="parTrans" cxnId="{06DE2A0F-55FC-4794-9F02-A0B4B74AA19F}">
      <dgm:prSet/>
      <dgm:spPr/>
      <dgm:t>
        <a:bodyPr/>
        <a:lstStyle/>
        <a:p>
          <a:endParaRPr lang="en-US"/>
        </a:p>
      </dgm:t>
    </dgm:pt>
    <dgm:pt modelId="{A607DC14-5C75-49AA-A630-0DACF4A1E9C0}" type="sibTrans" cxnId="{06DE2A0F-55FC-4794-9F02-A0B4B74AA19F}">
      <dgm:prSet/>
      <dgm:spPr/>
      <dgm:t>
        <a:bodyPr/>
        <a:lstStyle/>
        <a:p>
          <a:endParaRPr lang="en-US"/>
        </a:p>
      </dgm:t>
    </dgm:pt>
    <dgm:pt modelId="{E4EE45CC-359F-43AA-A5A6-3A0253CFEB82}">
      <dgm:prSet phldrT="[Text]" custT="1"/>
      <dgm:spPr>
        <a:solidFill>
          <a:schemeClr val="accent1"/>
        </a:solidFill>
      </dgm:spPr>
      <dgm:t>
        <a:bodyPr anchor="t"/>
        <a:lstStyle/>
        <a:p>
          <a:r>
            <a:rPr lang="en-US" sz="1400" b="1" i="0" dirty="0">
              <a:solidFill>
                <a:schemeClr val="bg1">
                  <a:lumMod val="95000"/>
                </a:schemeClr>
              </a:solidFill>
            </a:rPr>
            <a:t>Launch Systemwide PD</a:t>
          </a:r>
        </a:p>
        <a:p>
          <a:endParaRPr lang="en-US" sz="1400" b="1" i="0" dirty="0">
            <a:solidFill>
              <a:schemeClr val="bg1">
                <a:lumMod val="95000"/>
              </a:schemeClr>
            </a:solidFill>
          </a:endParaRPr>
        </a:p>
        <a:p>
          <a:r>
            <a:rPr lang="en-US" sz="1400" i="0" dirty="0">
              <a:solidFill>
                <a:schemeClr val="bg1">
                  <a:lumMod val="95000"/>
                </a:schemeClr>
              </a:solidFill>
            </a:rPr>
            <a:t>Summer/Fall 2023</a:t>
          </a:r>
          <a:endParaRPr lang="en-US" sz="1400" b="1" i="0" dirty="0">
            <a:solidFill>
              <a:schemeClr val="bg1">
                <a:lumMod val="95000"/>
              </a:schemeClr>
            </a:solidFill>
          </a:endParaRPr>
        </a:p>
      </dgm:t>
    </dgm:pt>
    <dgm:pt modelId="{8DB03293-B42B-4BE5-8ED6-BEBAAE074C23}" type="parTrans" cxnId="{AA25AE20-13D6-4FFF-8035-29422A2E1251}">
      <dgm:prSet/>
      <dgm:spPr/>
      <dgm:t>
        <a:bodyPr/>
        <a:lstStyle/>
        <a:p>
          <a:endParaRPr lang="en-US"/>
        </a:p>
      </dgm:t>
    </dgm:pt>
    <dgm:pt modelId="{5552C4CC-727D-42C3-AF67-A2CB42DC9DFD}" type="sibTrans" cxnId="{AA25AE20-13D6-4FFF-8035-29422A2E1251}">
      <dgm:prSet/>
      <dgm:spPr/>
      <dgm:t>
        <a:bodyPr/>
        <a:lstStyle/>
        <a:p>
          <a:endParaRPr lang="en-US"/>
        </a:p>
      </dgm:t>
    </dgm:pt>
    <dgm:pt modelId="{A748FB00-268C-40A9-AFC9-501802D1238B}">
      <dgm:prSet phldrT="[Text]" custT="1"/>
      <dgm:spPr>
        <a:solidFill>
          <a:srgbClr val="92D050"/>
        </a:solidFill>
      </dgm:spPr>
      <dgm:t>
        <a:bodyPr anchor="b"/>
        <a:lstStyle/>
        <a:p>
          <a:r>
            <a:rPr lang="en-US" sz="1400" b="0" i="0" dirty="0"/>
            <a:t>September 2023 </a:t>
          </a:r>
        </a:p>
        <a:p>
          <a:endParaRPr lang="en-US" sz="1400" b="1" i="0" dirty="0"/>
        </a:p>
        <a:p>
          <a:r>
            <a:rPr lang="en-US" sz="1400" b="1" i="0" dirty="0"/>
            <a:t>Acceleration Grant </a:t>
          </a:r>
          <a:r>
            <a:rPr lang="en-US" sz="1400" b="0" i="0" dirty="0"/>
            <a:t>(up to $200K per program)</a:t>
          </a:r>
        </a:p>
      </dgm:t>
    </dgm:pt>
    <dgm:pt modelId="{4F0A44F1-91F6-48A2-A869-6A5FADB193F3}" type="parTrans" cxnId="{8DC09ECC-9C73-416F-B4A3-FC68C57C7EA5}">
      <dgm:prSet/>
      <dgm:spPr/>
      <dgm:t>
        <a:bodyPr/>
        <a:lstStyle/>
        <a:p>
          <a:endParaRPr lang="en-US"/>
        </a:p>
      </dgm:t>
    </dgm:pt>
    <dgm:pt modelId="{F3654726-9F47-43F9-AEBE-5BA228690A9F}" type="sibTrans" cxnId="{8DC09ECC-9C73-416F-B4A3-FC68C57C7EA5}">
      <dgm:prSet/>
      <dgm:spPr/>
      <dgm:t>
        <a:bodyPr/>
        <a:lstStyle/>
        <a:p>
          <a:endParaRPr lang="en-US"/>
        </a:p>
      </dgm:t>
    </dgm:pt>
    <dgm:pt modelId="{95049EEC-8FE2-4D3B-87CC-45A60FF8D5A3}">
      <dgm:prSet phldrT="[Text]" custT="1"/>
      <dgm:spPr>
        <a:solidFill>
          <a:schemeClr val="accent2"/>
        </a:solidFill>
      </dgm:spPr>
      <dgm:t>
        <a:bodyPr anchor="t"/>
        <a:lstStyle/>
        <a:p>
          <a:r>
            <a:rPr lang="en-US" sz="1400" b="1" i="0" dirty="0"/>
            <a:t>115+ Programs Developed/ Implemented</a:t>
          </a:r>
        </a:p>
        <a:p>
          <a:endParaRPr lang="en-US" sz="1400" b="1" i="0" dirty="0"/>
        </a:p>
        <a:p>
          <a:r>
            <a:rPr lang="en-US" sz="1400" b="0" i="0" dirty="0"/>
            <a:t>Fall 2025 </a:t>
          </a:r>
        </a:p>
      </dgm:t>
    </dgm:pt>
    <dgm:pt modelId="{6A38882C-FA87-44BD-B219-097490064C47}" type="parTrans" cxnId="{B8BC6E1C-84BC-4D45-98A4-A8DD1E4B0DF6}">
      <dgm:prSet/>
      <dgm:spPr/>
      <dgm:t>
        <a:bodyPr/>
        <a:lstStyle/>
        <a:p>
          <a:endParaRPr lang="en-US"/>
        </a:p>
      </dgm:t>
    </dgm:pt>
    <dgm:pt modelId="{4056A97C-EBEB-4039-BEBC-27927B5B62DA}" type="sibTrans" cxnId="{B8BC6E1C-84BC-4D45-98A4-A8DD1E4B0DF6}">
      <dgm:prSet/>
      <dgm:spPr/>
      <dgm:t>
        <a:bodyPr/>
        <a:lstStyle/>
        <a:p>
          <a:endParaRPr lang="en-US"/>
        </a:p>
      </dgm:t>
    </dgm:pt>
    <dgm:pt modelId="{B54696AA-F286-4F5C-9DBF-EBB9EC107426}" type="pres">
      <dgm:prSet presAssocID="{FE3D2CA5-4CA4-4070-B0D1-2FCD1DB4353A}" presName="Name0" presStyleCnt="0">
        <dgm:presLayoutVars>
          <dgm:dir/>
          <dgm:resizeHandles val="exact"/>
        </dgm:presLayoutVars>
      </dgm:prSet>
      <dgm:spPr/>
    </dgm:pt>
    <dgm:pt modelId="{875EE7CD-0899-4623-9B75-8AC611815C94}" type="pres">
      <dgm:prSet presAssocID="{FE3D2CA5-4CA4-4070-B0D1-2FCD1DB4353A}" presName="arrow" presStyleLbl="bgShp" presStyleIdx="0" presStyleCnt="1" custScaleY="56757"/>
      <dgm:spPr>
        <a:prstGeom prst="stripedRightArrow">
          <a:avLst/>
        </a:prstGeom>
      </dgm:spPr>
    </dgm:pt>
    <dgm:pt modelId="{79408CD9-BD6F-4887-BB97-B022DD6B9608}" type="pres">
      <dgm:prSet presAssocID="{FE3D2CA5-4CA4-4070-B0D1-2FCD1DB4353A}" presName="points" presStyleCnt="0"/>
      <dgm:spPr/>
    </dgm:pt>
    <dgm:pt modelId="{2E25F0BD-4122-4629-BD67-A14F0E74F7EA}" type="pres">
      <dgm:prSet presAssocID="{DEE1562E-4B58-4B42-B0AF-8AAD5BD01035}" presName="compositeA" presStyleCnt="0"/>
      <dgm:spPr/>
    </dgm:pt>
    <dgm:pt modelId="{26D5868A-D6A5-4226-B60A-71C3C24EBC49}" type="pres">
      <dgm:prSet presAssocID="{DEE1562E-4B58-4B42-B0AF-8AAD5BD01035}" presName="textA" presStyleLbl="revTx" presStyleIdx="0" presStyleCnt="6">
        <dgm:presLayoutVars>
          <dgm:bulletEnabled val="1"/>
        </dgm:presLayoutVars>
      </dgm:prSet>
      <dgm:spPr/>
    </dgm:pt>
    <dgm:pt modelId="{BAD04BCE-85A1-4382-B6C1-8B1BE1735C06}" type="pres">
      <dgm:prSet presAssocID="{DEE1562E-4B58-4B42-B0AF-8AAD5BD01035}" presName="circleA" presStyleLbl="node1" presStyleIdx="0" presStyleCnt="6"/>
      <dgm:spPr/>
    </dgm:pt>
    <dgm:pt modelId="{05BFEFB5-DA95-46DB-90E2-4D29A8661775}" type="pres">
      <dgm:prSet presAssocID="{DEE1562E-4B58-4B42-B0AF-8AAD5BD01035}" presName="spaceA" presStyleCnt="0"/>
      <dgm:spPr/>
    </dgm:pt>
    <dgm:pt modelId="{3BE6DC7E-B541-400F-9648-E6CE3E03E190}" type="pres">
      <dgm:prSet presAssocID="{94A026C3-03D2-429D-A849-F8E9497A76C3}" presName="space" presStyleCnt="0"/>
      <dgm:spPr/>
    </dgm:pt>
    <dgm:pt modelId="{C71612F3-0BBA-438E-B7CA-B3AF1798D162}" type="pres">
      <dgm:prSet presAssocID="{69B46BB1-FE1B-4AF0-83F7-1E8F7B00187E}" presName="compositeB" presStyleCnt="0"/>
      <dgm:spPr/>
    </dgm:pt>
    <dgm:pt modelId="{D048B962-2BA8-4D1E-B1AB-B069E7EADE91}" type="pres">
      <dgm:prSet presAssocID="{69B46BB1-FE1B-4AF0-83F7-1E8F7B00187E}" presName="textB" presStyleLbl="revTx" presStyleIdx="1" presStyleCnt="6">
        <dgm:presLayoutVars>
          <dgm:bulletEnabled val="1"/>
        </dgm:presLayoutVars>
      </dgm:prSet>
      <dgm:spPr/>
    </dgm:pt>
    <dgm:pt modelId="{37C503F3-0358-4015-8E3E-CFCDD4508387}" type="pres">
      <dgm:prSet presAssocID="{69B46BB1-FE1B-4AF0-83F7-1E8F7B00187E}" presName="circleB" presStyleLbl="node1" presStyleIdx="1" presStyleCnt="6"/>
      <dgm:spPr/>
    </dgm:pt>
    <dgm:pt modelId="{375E0B00-CD87-4070-91E2-9CBB6973302F}" type="pres">
      <dgm:prSet presAssocID="{69B46BB1-FE1B-4AF0-83F7-1E8F7B00187E}" presName="spaceB" presStyleCnt="0"/>
      <dgm:spPr/>
    </dgm:pt>
    <dgm:pt modelId="{521E833C-D7DC-49F7-B514-E449DF197249}" type="pres">
      <dgm:prSet presAssocID="{A607DC14-5C75-49AA-A630-0DACF4A1E9C0}" presName="space" presStyleCnt="0"/>
      <dgm:spPr/>
    </dgm:pt>
    <dgm:pt modelId="{659B9A24-2C31-4365-9977-BCEF215A9AE3}" type="pres">
      <dgm:prSet presAssocID="{E4EE45CC-359F-43AA-A5A6-3A0253CFEB82}" presName="compositeA" presStyleCnt="0"/>
      <dgm:spPr/>
    </dgm:pt>
    <dgm:pt modelId="{C1CC945B-AAE9-4A9F-BBA5-A61AA0669C4E}" type="pres">
      <dgm:prSet presAssocID="{E4EE45CC-359F-43AA-A5A6-3A0253CFEB82}" presName="textA" presStyleLbl="revTx" presStyleIdx="2" presStyleCnt="6">
        <dgm:presLayoutVars>
          <dgm:bulletEnabled val="1"/>
        </dgm:presLayoutVars>
      </dgm:prSet>
      <dgm:spPr/>
    </dgm:pt>
    <dgm:pt modelId="{D5977063-B580-47F4-9DF8-33FAD99A7C41}" type="pres">
      <dgm:prSet presAssocID="{E4EE45CC-359F-43AA-A5A6-3A0253CFEB82}" presName="circleA" presStyleLbl="node1" presStyleIdx="2" presStyleCnt="6"/>
      <dgm:spPr/>
    </dgm:pt>
    <dgm:pt modelId="{E413232D-AA23-4D21-BB21-7FAFA7BFB984}" type="pres">
      <dgm:prSet presAssocID="{E4EE45CC-359F-43AA-A5A6-3A0253CFEB82}" presName="spaceA" presStyleCnt="0"/>
      <dgm:spPr/>
    </dgm:pt>
    <dgm:pt modelId="{6F20353D-38A1-4B87-BB19-638E80AD3608}" type="pres">
      <dgm:prSet presAssocID="{5552C4CC-727D-42C3-AF67-A2CB42DC9DFD}" presName="space" presStyleCnt="0"/>
      <dgm:spPr/>
    </dgm:pt>
    <dgm:pt modelId="{10F6514C-F6FB-46AE-BBB6-ECC2656C966D}" type="pres">
      <dgm:prSet presAssocID="{A748FB00-268C-40A9-AFC9-501802D1238B}" presName="compositeB" presStyleCnt="0"/>
      <dgm:spPr/>
    </dgm:pt>
    <dgm:pt modelId="{54A5B507-CAAF-4C62-831C-67A2EC30E2AC}" type="pres">
      <dgm:prSet presAssocID="{A748FB00-268C-40A9-AFC9-501802D1238B}" presName="textB" presStyleLbl="revTx" presStyleIdx="3" presStyleCnt="6">
        <dgm:presLayoutVars>
          <dgm:bulletEnabled val="1"/>
        </dgm:presLayoutVars>
      </dgm:prSet>
      <dgm:spPr/>
    </dgm:pt>
    <dgm:pt modelId="{A3D75DE0-CD20-4620-B900-FABFB16D3869}" type="pres">
      <dgm:prSet presAssocID="{A748FB00-268C-40A9-AFC9-501802D1238B}" presName="circleB" presStyleLbl="node1" presStyleIdx="3" presStyleCnt="6"/>
      <dgm:spPr/>
    </dgm:pt>
    <dgm:pt modelId="{F502A5B6-EAAB-4AF3-B90C-1806ED331BF0}" type="pres">
      <dgm:prSet presAssocID="{A748FB00-268C-40A9-AFC9-501802D1238B}" presName="spaceB" presStyleCnt="0"/>
      <dgm:spPr/>
    </dgm:pt>
    <dgm:pt modelId="{20F1C8D3-A703-4EA8-8DF6-ADFE21E2EB16}" type="pres">
      <dgm:prSet presAssocID="{F3654726-9F47-43F9-AEBE-5BA228690A9F}" presName="space" presStyleCnt="0"/>
      <dgm:spPr/>
    </dgm:pt>
    <dgm:pt modelId="{84149807-C6F3-4142-A0D7-65E56F8D7CD9}" type="pres">
      <dgm:prSet presAssocID="{95049EEC-8FE2-4D3B-87CC-45A60FF8D5A3}" presName="compositeA" presStyleCnt="0"/>
      <dgm:spPr/>
    </dgm:pt>
    <dgm:pt modelId="{F8F182F8-CFFE-43FD-9A70-1DFA2D58E41A}" type="pres">
      <dgm:prSet presAssocID="{95049EEC-8FE2-4D3B-87CC-45A60FF8D5A3}" presName="textA" presStyleLbl="revTx" presStyleIdx="4" presStyleCnt="6">
        <dgm:presLayoutVars>
          <dgm:bulletEnabled val="1"/>
        </dgm:presLayoutVars>
      </dgm:prSet>
      <dgm:spPr/>
    </dgm:pt>
    <dgm:pt modelId="{36DA024F-8375-4D56-98B0-A99A200C4D15}" type="pres">
      <dgm:prSet presAssocID="{95049EEC-8FE2-4D3B-87CC-45A60FF8D5A3}" presName="circleA" presStyleLbl="node1" presStyleIdx="4" presStyleCnt="6"/>
      <dgm:spPr/>
    </dgm:pt>
    <dgm:pt modelId="{79ABE884-9BF0-49A9-A523-ED542FBE4AD5}" type="pres">
      <dgm:prSet presAssocID="{95049EEC-8FE2-4D3B-87CC-45A60FF8D5A3}" presName="spaceA" presStyleCnt="0"/>
      <dgm:spPr/>
    </dgm:pt>
    <dgm:pt modelId="{323CC8E7-F722-4000-B6C2-FFF121594A32}" type="pres">
      <dgm:prSet presAssocID="{4056A97C-EBEB-4039-BEBC-27927B5B62DA}" presName="space" presStyleCnt="0"/>
      <dgm:spPr/>
    </dgm:pt>
    <dgm:pt modelId="{8F0DBD7B-35F6-416C-951C-8FBF342D5854}" type="pres">
      <dgm:prSet presAssocID="{84212B99-7537-43E1-9C04-593FBF410BA9}" presName="compositeB" presStyleCnt="0"/>
      <dgm:spPr/>
    </dgm:pt>
    <dgm:pt modelId="{49D862B6-921B-4DCF-910F-CABE742420C3}" type="pres">
      <dgm:prSet presAssocID="{84212B99-7537-43E1-9C04-593FBF410BA9}" presName="textB" presStyleLbl="revTx" presStyleIdx="5" presStyleCnt="6">
        <dgm:presLayoutVars>
          <dgm:bulletEnabled val="1"/>
        </dgm:presLayoutVars>
      </dgm:prSet>
      <dgm:spPr/>
    </dgm:pt>
    <dgm:pt modelId="{BFFB6979-D5CF-4741-81CF-3ED3F4DB3058}" type="pres">
      <dgm:prSet presAssocID="{84212B99-7537-43E1-9C04-593FBF410BA9}" presName="circleB" presStyleLbl="node1" presStyleIdx="5" presStyleCnt="6"/>
      <dgm:spPr/>
    </dgm:pt>
    <dgm:pt modelId="{0C894307-E242-47AA-A2C0-DB2A4F677EF0}" type="pres">
      <dgm:prSet presAssocID="{84212B99-7537-43E1-9C04-593FBF410BA9}" presName="spaceB" presStyleCnt="0"/>
      <dgm:spPr/>
    </dgm:pt>
  </dgm:ptLst>
  <dgm:cxnLst>
    <dgm:cxn modelId="{06DE2A0F-55FC-4794-9F02-A0B4B74AA19F}" srcId="{FE3D2CA5-4CA4-4070-B0D1-2FCD1DB4353A}" destId="{69B46BB1-FE1B-4AF0-83F7-1E8F7B00187E}" srcOrd="1" destOrd="0" parTransId="{2963D4AD-A2EF-4835-95C0-27DF387AC488}" sibTransId="{A607DC14-5C75-49AA-A630-0DACF4A1E9C0}"/>
    <dgm:cxn modelId="{89FABA0F-6F72-42C5-95FA-6961CD0B1898}" type="presOf" srcId="{A748FB00-268C-40A9-AFC9-501802D1238B}" destId="{54A5B507-CAAF-4C62-831C-67A2EC30E2AC}" srcOrd="0" destOrd="0" presId="urn:microsoft.com/office/officeart/2005/8/layout/hProcess11"/>
    <dgm:cxn modelId="{44F98E1B-54FD-4DFB-BC7C-DEADCE902A96}" type="presOf" srcId="{84212B99-7537-43E1-9C04-593FBF410BA9}" destId="{49D862B6-921B-4DCF-910F-CABE742420C3}" srcOrd="0" destOrd="0" presId="urn:microsoft.com/office/officeart/2005/8/layout/hProcess11"/>
    <dgm:cxn modelId="{B8BC6E1C-84BC-4D45-98A4-A8DD1E4B0DF6}" srcId="{FE3D2CA5-4CA4-4070-B0D1-2FCD1DB4353A}" destId="{95049EEC-8FE2-4D3B-87CC-45A60FF8D5A3}" srcOrd="4" destOrd="0" parTransId="{6A38882C-FA87-44BD-B219-097490064C47}" sibTransId="{4056A97C-EBEB-4039-BEBC-27927B5B62DA}"/>
    <dgm:cxn modelId="{AA25AE20-13D6-4FFF-8035-29422A2E1251}" srcId="{FE3D2CA5-4CA4-4070-B0D1-2FCD1DB4353A}" destId="{E4EE45CC-359F-43AA-A5A6-3A0253CFEB82}" srcOrd="2" destOrd="0" parTransId="{8DB03293-B42B-4BE5-8ED6-BEBAAE074C23}" sibTransId="{5552C4CC-727D-42C3-AF67-A2CB42DC9DFD}"/>
    <dgm:cxn modelId="{67F15047-88B8-47AD-BD7A-6B1A9EA4B15C}" type="presOf" srcId="{DEE1562E-4B58-4B42-B0AF-8AAD5BD01035}" destId="{26D5868A-D6A5-4226-B60A-71C3C24EBC49}" srcOrd="0" destOrd="0" presId="urn:microsoft.com/office/officeart/2005/8/layout/hProcess11"/>
    <dgm:cxn modelId="{ECA1DB86-79E3-42D3-8B27-7327E87D82FE}" type="presOf" srcId="{FE3D2CA5-4CA4-4070-B0D1-2FCD1DB4353A}" destId="{B54696AA-F286-4F5C-9DBF-EBB9EC107426}" srcOrd="0" destOrd="0" presId="urn:microsoft.com/office/officeart/2005/8/layout/hProcess11"/>
    <dgm:cxn modelId="{D460FD9B-6D16-4614-B95D-8A69B6FF0413}" srcId="{FE3D2CA5-4CA4-4070-B0D1-2FCD1DB4353A}" destId="{DEE1562E-4B58-4B42-B0AF-8AAD5BD01035}" srcOrd="0" destOrd="0" parTransId="{ED075DF8-6B44-4F5F-853C-A9F2EBF365B2}" sibTransId="{94A026C3-03D2-429D-A849-F8E9497A76C3}"/>
    <dgm:cxn modelId="{EB2BECA0-3FC4-46D1-A0A6-2B7A00137104}" type="presOf" srcId="{E4EE45CC-359F-43AA-A5A6-3A0253CFEB82}" destId="{C1CC945B-AAE9-4A9F-BBA5-A61AA0669C4E}" srcOrd="0" destOrd="0" presId="urn:microsoft.com/office/officeart/2005/8/layout/hProcess11"/>
    <dgm:cxn modelId="{7D2F70AF-6860-4524-94DB-0BB9600B99A8}" type="presOf" srcId="{95049EEC-8FE2-4D3B-87CC-45A60FF8D5A3}" destId="{F8F182F8-CFFE-43FD-9A70-1DFA2D58E41A}" srcOrd="0" destOrd="0" presId="urn:microsoft.com/office/officeart/2005/8/layout/hProcess11"/>
    <dgm:cxn modelId="{8DC09ECC-9C73-416F-B4A3-FC68C57C7EA5}" srcId="{FE3D2CA5-4CA4-4070-B0D1-2FCD1DB4353A}" destId="{A748FB00-268C-40A9-AFC9-501802D1238B}" srcOrd="3" destOrd="0" parTransId="{4F0A44F1-91F6-48A2-A869-6A5FADB193F3}" sibTransId="{F3654726-9F47-43F9-AEBE-5BA228690A9F}"/>
    <dgm:cxn modelId="{1AC155E5-B1DC-4B27-9BA3-1FA225E3B552}" srcId="{FE3D2CA5-4CA4-4070-B0D1-2FCD1DB4353A}" destId="{84212B99-7537-43E1-9C04-593FBF410BA9}" srcOrd="5" destOrd="0" parTransId="{93C32E4F-41D8-4257-9207-38FA2C646593}" sibTransId="{4048FBE6-2AE6-4B61-A2A6-6D330CEDD0DF}"/>
    <dgm:cxn modelId="{4514D2F7-C01C-474D-9314-2DABF69532D9}" type="presOf" srcId="{69B46BB1-FE1B-4AF0-83F7-1E8F7B00187E}" destId="{D048B962-2BA8-4D1E-B1AB-B069E7EADE91}" srcOrd="0" destOrd="0" presId="urn:microsoft.com/office/officeart/2005/8/layout/hProcess11"/>
    <dgm:cxn modelId="{C73641DF-3A27-4D02-845A-1FE68C65BBA9}" type="presParOf" srcId="{B54696AA-F286-4F5C-9DBF-EBB9EC107426}" destId="{875EE7CD-0899-4623-9B75-8AC611815C94}" srcOrd="0" destOrd="0" presId="urn:microsoft.com/office/officeart/2005/8/layout/hProcess11"/>
    <dgm:cxn modelId="{79A0FD95-FAC7-44F8-A31F-F45646C7D149}" type="presParOf" srcId="{B54696AA-F286-4F5C-9DBF-EBB9EC107426}" destId="{79408CD9-BD6F-4887-BB97-B022DD6B9608}" srcOrd="1" destOrd="0" presId="urn:microsoft.com/office/officeart/2005/8/layout/hProcess11"/>
    <dgm:cxn modelId="{B967B8A1-FD79-4B99-9D37-2F01CE989699}" type="presParOf" srcId="{79408CD9-BD6F-4887-BB97-B022DD6B9608}" destId="{2E25F0BD-4122-4629-BD67-A14F0E74F7EA}" srcOrd="0" destOrd="0" presId="urn:microsoft.com/office/officeart/2005/8/layout/hProcess11"/>
    <dgm:cxn modelId="{D964A4A3-65E0-4830-ABE5-32502FFC4E74}" type="presParOf" srcId="{2E25F0BD-4122-4629-BD67-A14F0E74F7EA}" destId="{26D5868A-D6A5-4226-B60A-71C3C24EBC49}" srcOrd="0" destOrd="0" presId="urn:microsoft.com/office/officeart/2005/8/layout/hProcess11"/>
    <dgm:cxn modelId="{B0214C34-86BA-47FB-B14C-066C454C2FA8}" type="presParOf" srcId="{2E25F0BD-4122-4629-BD67-A14F0E74F7EA}" destId="{BAD04BCE-85A1-4382-B6C1-8B1BE1735C06}" srcOrd="1" destOrd="0" presId="urn:microsoft.com/office/officeart/2005/8/layout/hProcess11"/>
    <dgm:cxn modelId="{473FCFB3-9B9C-4EDB-A4D0-E03852AFE928}" type="presParOf" srcId="{2E25F0BD-4122-4629-BD67-A14F0E74F7EA}" destId="{05BFEFB5-DA95-46DB-90E2-4D29A8661775}" srcOrd="2" destOrd="0" presId="urn:microsoft.com/office/officeart/2005/8/layout/hProcess11"/>
    <dgm:cxn modelId="{E6C45F1A-E4B6-4D51-9C46-EACB6113BC88}" type="presParOf" srcId="{79408CD9-BD6F-4887-BB97-B022DD6B9608}" destId="{3BE6DC7E-B541-400F-9648-E6CE3E03E190}" srcOrd="1" destOrd="0" presId="urn:microsoft.com/office/officeart/2005/8/layout/hProcess11"/>
    <dgm:cxn modelId="{71D4462E-8548-4AB2-8028-0FC127A65127}" type="presParOf" srcId="{79408CD9-BD6F-4887-BB97-B022DD6B9608}" destId="{C71612F3-0BBA-438E-B7CA-B3AF1798D162}" srcOrd="2" destOrd="0" presId="urn:microsoft.com/office/officeart/2005/8/layout/hProcess11"/>
    <dgm:cxn modelId="{815B49FF-FC93-4AC0-80AF-D164B9236443}" type="presParOf" srcId="{C71612F3-0BBA-438E-B7CA-B3AF1798D162}" destId="{D048B962-2BA8-4D1E-B1AB-B069E7EADE91}" srcOrd="0" destOrd="0" presId="urn:microsoft.com/office/officeart/2005/8/layout/hProcess11"/>
    <dgm:cxn modelId="{CC0EA226-F5F6-45EA-88C3-43A4AEBB23AD}" type="presParOf" srcId="{C71612F3-0BBA-438E-B7CA-B3AF1798D162}" destId="{37C503F3-0358-4015-8E3E-CFCDD4508387}" srcOrd="1" destOrd="0" presId="urn:microsoft.com/office/officeart/2005/8/layout/hProcess11"/>
    <dgm:cxn modelId="{7D93C5C3-5EB9-4F11-90E5-261505130A94}" type="presParOf" srcId="{C71612F3-0BBA-438E-B7CA-B3AF1798D162}" destId="{375E0B00-CD87-4070-91E2-9CBB6973302F}" srcOrd="2" destOrd="0" presId="urn:microsoft.com/office/officeart/2005/8/layout/hProcess11"/>
    <dgm:cxn modelId="{FFC39614-A4F9-4138-A08E-F12FFD9C21A3}" type="presParOf" srcId="{79408CD9-BD6F-4887-BB97-B022DD6B9608}" destId="{521E833C-D7DC-49F7-B514-E449DF197249}" srcOrd="3" destOrd="0" presId="urn:microsoft.com/office/officeart/2005/8/layout/hProcess11"/>
    <dgm:cxn modelId="{7FDBED35-F983-4EC7-BAF9-E0543A1EBCB4}" type="presParOf" srcId="{79408CD9-BD6F-4887-BB97-B022DD6B9608}" destId="{659B9A24-2C31-4365-9977-BCEF215A9AE3}" srcOrd="4" destOrd="0" presId="urn:microsoft.com/office/officeart/2005/8/layout/hProcess11"/>
    <dgm:cxn modelId="{88D0DC02-B4D3-4519-A8B4-51C8D753949B}" type="presParOf" srcId="{659B9A24-2C31-4365-9977-BCEF215A9AE3}" destId="{C1CC945B-AAE9-4A9F-BBA5-A61AA0669C4E}" srcOrd="0" destOrd="0" presId="urn:microsoft.com/office/officeart/2005/8/layout/hProcess11"/>
    <dgm:cxn modelId="{523B4DC0-8F15-47CE-8239-065D69343889}" type="presParOf" srcId="{659B9A24-2C31-4365-9977-BCEF215A9AE3}" destId="{D5977063-B580-47F4-9DF8-33FAD99A7C41}" srcOrd="1" destOrd="0" presId="urn:microsoft.com/office/officeart/2005/8/layout/hProcess11"/>
    <dgm:cxn modelId="{C9EC63F8-C815-49DC-B16F-B96FD67D0E61}" type="presParOf" srcId="{659B9A24-2C31-4365-9977-BCEF215A9AE3}" destId="{E413232D-AA23-4D21-BB21-7FAFA7BFB984}" srcOrd="2" destOrd="0" presId="urn:microsoft.com/office/officeart/2005/8/layout/hProcess11"/>
    <dgm:cxn modelId="{734D4745-90E1-4EFA-A99F-74EA3D6F4C10}" type="presParOf" srcId="{79408CD9-BD6F-4887-BB97-B022DD6B9608}" destId="{6F20353D-38A1-4B87-BB19-638E80AD3608}" srcOrd="5" destOrd="0" presId="urn:microsoft.com/office/officeart/2005/8/layout/hProcess11"/>
    <dgm:cxn modelId="{FF1986FF-767D-47E8-AA9C-AB140F71EDCB}" type="presParOf" srcId="{79408CD9-BD6F-4887-BB97-B022DD6B9608}" destId="{10F6514C-F6FB-46AE-BBB6-ECC2656C966D}" srcOrd="6" destOrd="0" presId="urn:microsoft.com/office/officeart/2005/8/layout/hProcess11"/>
    <dgm:cxn modelId="{1FC1EF83-7596-4B7D-8A42-CA10344912CB}" type="presParOf" srcId="{10F6514C-F6FB-46AE-BBB6-ECC2656C966D}" destId="{54A5B507-CAAF-4C62-831C-67A2EC30E2AC}" srcOrd="0" destOrd="0" presId="urn:microsoft.com/office/officeart/2005/8/layout/hProcess11"/>
    <dgm:cxn modelId="{03D72389-AB6B-4BF2-927A-028FEAF4C926}" type="presParOf" srcId="{10F6514C-F6FB-46AE-BBB6-ECC2656C966D}" destId="{A3D75DE0-CD20-4620-B900-FABFB16D3869}" srcOrd="1" destOrd="0" presId="urn:microsoft.com/office/officeart/2005/8/layout/hProcess11"/>
    <dgm:cxn modelId="{4F5EE806-1186-41FE-9D22-0D19BEB4BEDD}" type="presParOf" srcId="{10F6514C-F6FB-46AE-BBB6-ECC2656C966D}" destId="{F502A5B6-EAAB-4AF3-B90C-1806ED331BF0}" srcOrd="2" destOrd="0" presId="urn:microsoft.com/office/officeart/2005/8/layout/hProcess11"/>
    <dgm:cxn modelId="{F58EF2AF-D6D5-4612-8E59-56C9EF10221F}" type="presParOf" srcId="{79408CD9-BD6F-4887-BB97-B022DD6B9608}" destId="{20F1C8D3-A703-4EA8-8DF6-ADFE21E2EB16}" srcOrd="7" destOrd="0" presId="urn:microsoft.com/office/officeart/2005/8/layout/hProcess11"/>
    <dgm:cxn modelId="{F5CA2056-98C4-432C-B447-DC6DDE340034}" type="presParOf" srcId="{79408CD9-BD6F-4887-BB97-B022DD6B9608}" destId="{84149807-C6F3-4142-A0D7-65E56F8D7CD9}" srcOrd="8" destOrd="0" presId="urn:microsoft.com/office/officeart/2005/8/layout/hProcess11"/>
    <dgm:cxn modelId="{30B6192F-D2F6-48E4-8790-4BC3F4FC7A02}" type="presParOf" srcId="{84149807-C6F3-4142-A0D7-65E56F8D7CD9}" destId="{F8F182F8-CFFE-43FD-9A70-1DFA2D58E41A}" srcOrd="0" destOrd="0" presId="urn:microsoft.com/office/officeart/2005/8/layout/hProcess11"/>
    <dgm:cxn modelId="{25C4F529-2660-46A1-B4DC-69199217F49F}" type="presParOf" srcId="{84149807-C6F3-4142-A0D7-65E56F8D7CD9}" destId="{36DA024F-8375-4D56-98B0-A99A200C4D15}" srcOrd="1" destOrd="0" presId="urn:microsoft.com/office/officeart/2005/8/layout/hProcess11"/>
    <dgm:cxn modelId="{2F90D316-1E68-4C39-90B3-19C25B994BE7}" type="presParOf" srcId="{84149807-C6F3-4142-A0D7-65E56F8D7CD9}" destId="{79ABE884-9BF0-49A9-A523-ED542FBE4AD5}" srcOrd="2" destOrd="0" presId="urn:microsoft.com/office/officeart/2005/8/layout/hProcess11"/>
    <dgm:cxn modelId="{26E2AA3C-01F5-48EF-A41C-89BB4B54194D}" type="presParOf" srcId="{79408CD9-BD6F-4887-BB97-B022DD6B9608}" destId="{323CC8E7-F722-4000-B6C2-FFF121594A32}" srcOrd="9" destOrd="0" presId="urn:microsoft.com/office/officeart/2005/8/layout/hProcess11"/>
    <dgm:cxn modelId="{E443C6B0-AC6C-4250-9AA8-C563B2DF7D2E}" type="presParOf" srcId="{79408CD9-BD6F-4887-BB97-B022DD6B9608}" destId="{8F0DBD7B-35F6-416C-951C-8FBF342D5854}" srcOrd="10" destOrd="0" presId="urn:microsoft.com/office/officeart/2005/8/layout/hProcess11"/>
    <dgm:cxn modelId="{95F7C01E-7D1B-4B83-A56F-59F27267A6DB}" type="presParOf" srcId="{8F0DBD7B-35F6-416C-951C-8FBF342D5854}" destId="{49D862B6-921B-4DCF-910F-CABE742420C3}" srcOrd="0" destOrd="0" presId="urn:microsoft.com/office/officeart/2005/8/layout/hProcess11"/>
    <dgm:cxn modelId="{379E8E76-1AC8-4F4F-9A88-44999878E1BA}" type="presParOf" srcId="{8F0DBD7B-35F6-416C-951C-8FBF342D5854}" destId="{BFFB6979-D5CF-4741-81CF-3ED3F4DB3058}" srcOrd="1" destOrd="0" presId="urn:microsoft.com/office/officeart/2005/8/layout/hProcess11"/>
    <dgm:cxn modelId="{6DD42721-AD45-48A5-9A4F-043E3D14B748}" type="presParOf" srcId="{8F0DBD7B-35F6-416C-951C-8FBF342D5854}" destId="{0C894307-E242-47AA-A2C0-DB2A4F677EF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C8813A-4F74-41AF-9B1F-204BF383BD8B}" type="doc">
      <dgm:prSet loTypeId="urn:microsoft.com/office/officeart/2005/8/layout/arrow2" loCatId="process" qsTypeId="urn:microsoft.com/office/officeart/2005/8/quickstyle/simple1" qsCatId="simple" csTypeId="urn:microsoft.com/office/officeart/2005/8/colors/colorful1" csCatId="colorful" phldr="1"/>
      <dgm:spPr/>
    </dgm:pt>
    <dgm:pt modelId="{73576171-4DF7-400B-9133-69EA230E2D6B}">
      <dgm:prSet phldrT="[Text]"/>
      <dgm:spPr/>
      <dgm:t>
        <a:bodyPr/>
        <a:lstStyle/>
        <a:p>
          <a:r>
            <a:rPr lang="en-US" b="1" dirty="0"/>
            <a:t>Program Plan Release </a:t>
          </a:r>
        </a:p>
        <a:p>
          <a:r>
            <a:rPr lang="en-US" b="1" dirty="0"/>
            <a:t>Aug. 15, 2023</a:t>
          </a:r>
        </a:p>
      </dgm:t>
    </dgm:pt>
    <dgm:pt modelId="{09067DC8-D28E-4EF1-B270-9747CE7015C2}" type="parTrans" cxnId="{C4ABDD8A-F187-45D9-96DC-F968D6BE408B}">
      <dgm:prSet/>
      <dgm:spPr/>
      <dgm:t>
        <a:bodyPr/>
        <a:lstStyle/>
        <a:p>
          <a:endParaRPr lang="en-US"/>
        </a:p>
      </dgm:t>
    </dgm:pt>
    <dgm:pt modelId="{AAC70DFA-C7DB-4705-8079-04F1D0AED60D}" type="sibTrans" cxnId="{C4ABDD8A-F187-45D9-96DC-F968D6BE408B}">
      <dgm:prSet/>
      <dgm:spPr/>
      <dgm:t>
        <a:bodyPr/>
        <a:lstStyle/>
        <a:p>
          <a:endParaRPr lang="en-US"/>
        </a:p>
      </dgm:t>
    </dgm:pt>
    <dgm:pt modelId="{960D5356-C0B8-4262-905B-3378043AF38B}">
      <dgm:prSet phldrT="[Text]"/>
      <dgm:spPr/>
      <dgm:t>
        <a:bodyPr/>
        <a:lstStyle/>
        <a:p>
          <a:r>
            <a:rPr lang="en-US" b="1" dirty="0"/>
            <a:t>Program Plan Submission</a:t>
          </a:r>
        </a:p>
        <a:p>
          <a:r>
            <a:rPr lang="en-US" b="1" dirty="0"/>
            <a:t>Sep. 15, 2023</a:t>
          </a:r>
        </a:p>
      </dgm:t>
    </dgm:pt>
    <dgm:pt modelId="{D08CBAB6-3E2D-4CFC-BADE-BDCB12B3175E}" type="parTrans" cxnId="{54C1BF0C-9BCB-49C8-B5EF-A903D2CF1BAC}">
      <dgm:prSet/>
      <dgm:spPr/>
      <dgm:t>
        <a:bodyPr/>
        <a:lstStyle/>
        <a:p>
          <a:endParaRPr lang="en-US"/>
        </a:p>
      </dgm:t>
    </dgm:pt>
    <dgm:pt modelId="{8F6E0664-FA99-4C8D-81A8-1179C6507EEB}" type="sibTrans" cxnId="{54C1BF0C-9BCB-49C8-B5EF-A903D2CF1BAC}">
      <dgm:prSet/>
      <dgm:spPr/>
      <dgm:t>
        <a:bodyPr/>
        <a:lstStyle/>
        <a:p>
          <a:endParaRPr lang="en-US"/>
        </a:p>
      </dgm:t>
    </dgm:pt>
    <dgm:pt modelId="{748AB1A2-5C92-4841-9D08-644542B42662}">
      <dgm:prSet phldrT="[Text]"/>
      <dgm:spPr/>
      <dgm:t>
        <a:bodyPr/>
        <a:lstStyle/>
        <a:p>
          <a:pPr algn="l"/>
          <a:r>
            <a:rPr lang="en-US" b="1" dirty="0"/>
            <a:t>Grant Award</a:t>
          </a:r>
        </a:p>
        <a:p>
          <a:pPr algn="l"/>
          <a:r>
            <a:rPr lang="en-US" b="1" dirty="0"/>
            <a:t>Sep. 22, 2023</a:t>
          </a:r>
        </a:p>
      </dgm:t>
    </dgm:pt>
    <dgm:pt modelId="{6373E2CC-DF51-4791-9144-68C4466E6891}" type="parTrans" cxnId="{9014DF0B-F1A1-4784-97B9-84777BD64140}">
      <dgm:prSet/>
      <dgm:spPr/>
      <dgm:t>
        <a:bodyPr/>
        <a:lstStyle/>
        <a:p>
          <a:endParaRPr lang="en-US"/>
        </a:p>
      </dgm:t>
    </dgm:pt>
    <dgm:pt modelId="{A83ED97F-E16F-4135-B1A2-7DD1F2973C2D}" type="sibTrans" cxnId="{9014DF0B-F1A1-4784-97B9-84777BD64140}">
      <dgm:prSet/>
      <dgm:spPr/>
      <dgm:t>
        <a:bodyPr/>
        <a:lstStyle/>
        <a:p>
          <a:endParaRPr lang="en-US"/>
        </a:p>
      </dgm:t>
    </dgm:pt>
    <dgm:pt modelId="{35981FF3-3850-404F-A746-EEDE3414315F}">
      <dgm:prSet phldrT="[Text]"/>
      <dgm:spPr/>
      <dgm:t>
        <a:bodyPr/>
        <a:lstStyle/>
        <a:p>
          <a:r>
            <a:rPr lang="en-US" b="1" dirty="0"/>
            <a:t>Progress Reports </a:t>
          </a:r>
        </a:p>
        <a:p>
          <a:r>
            <a:rPr lang="en-US" b="1" dirty="0"/>
            <a:t>Dec. 2024 &amp; 2025</a:t>
          </a:r>
        </a:p>
      </dgm:t>
    </dgm:pt>
    <dgm:pt modelId="{777A48D4-673D-425E-972E-4278E59BB520}" type="parTrans" cxnId="{2727F8D8-A440-4FF7-9C9E-913C184F0CFC}">
      <dgm:prSet/>
      <dgm:spPr/>
      <dgm:t>
        <a:bodyPr/>
        <a:lstStyle/>
        <a:p>
          <a:endParaRPr lang="en-US"/>
        </a:p>
      </dgm:t>
    </dgm:pt>
    <dgm:pt modelId="{9BF520D7-D2BC-4FF7-B64E-F5F545106DA0}" type="sibTrans" cxnId="{2727F8D8-A440-4FF7-9C9E-913C184F0CFC}">
      <dgm:prSet/>
      <dgm:spPr/>
      <dgm:t>
        <a:bodyPr/>
        <a:lstStyle/>
        <a:p>
          <a:endParaRPr lang="en-US"/>
        </a:p>
      </dgm:t>
    </dgm:pt>
    <dgm:pt modelId="{38B60473-8013-44F2-AB66-42DC35AA6B9A}">
      <dgm:prSet phldrT="[Text]"/>
      <dgm:spPr/>
      <dgm:t>
        <a:bodyPr/>
        <a:lstStyle/>
        <a:p>
          <a:r>
            <a:rPr lang="en-US" b="1" dirty="0"/>
            <a:t>Final Report</a:t>
          </a:r>
        </a:p>
        <a:p>
          <a:r>
            <a:rPr lang="en-US" b="1" dirty="0"/>
            <a:t> Dec. 2026</a:t>
          </a:r>
        </a:p>
      </dgm:t>
    </dgm:pt>
    <dgm:pt modelId="{DEC8137F-72B4-432F-B311-FB43867DEBBC}" type="parTrans" cxnId="{DC3BDF9F-1219-41AD-90C7-28922B87D12B}">
      <dgm:prSet/>
      <dgm:spPr/>
      <dgm:t>
        <a:bodyPr/>
        <a:lstStyle/>
        <a:p>
          <a:endParaRPr lang="en-US"/>
        </a:p>
      </dgm:t>
    </dgm:pt>
    <dgm:pt modelId="{683651C1-1C71-4FF7-AF27-F1507DCF9BA5}" type="sibTrans" cxnId="{DC3BDF9F-1219-41AD-90C7-28922B87D12B}">
      <dgm:prSet/>
      <dgm:spPr/>
      <dgm:t>
        <a:bodyPr/>
        <a:lstStyle/>
        <a:p>
          <a:endParaRPr lang="en-US"/>
        </a:p>
      </dgm:t>
    </dgm:pt>
    <dgm:pt modelId="{6855D439-3B3F-4EC5-9293-D2A640C2E454}" type="pres">
      <dgm:prSet presAssocID="{CDC8813A-4F74-41AF-9B1F-204BF383BD8B}" presName="arrowDiagram" presStyleCnt="0">
        <dgm:presLayoutVars>
          <dgm:chMax val="5"/>
          <dgm:dir/>
          <dgm:resizeHandles val="exact"/>
        </dgm:presLayoutVars>
      </dgm:prSet>
      <dgm:spPr/>
    </dgm:pt>
    <dgm:pt modelId="{9861CA8E-6D91-48FC-A7A0-E45C2DCF9E94}" type="pres">
      <dgm:prSet presAssocID="{CDC8813A-4F74-41AF-9B1F-204BF383BD8B}" presName="arrow" presStyleLbl="bgShp" presStyleIdx="0" presStyleCnt="1" custScaleY="100000" custLinFactNeighborX="-5296"/>
      <dgm:spPr>
        <a:solidFill>
          <a:schemeClr val="bg1">
            <a:lumMod val="85000"/>
          </a:schemeClr>
        </a:solidFill>
      </dgm:spPr>
    </dgm:pt>
    <dgm:pt modelId="{2EBEDBB0-E92F-424D-AF65-20DE29867549}" type="pres">
      <dgm:prSet presAssocID="{CDC8813A-4F74-41AF-9B1F-204BF383BD8B}" presName="arrowDiagram5" presStyleCnt="0"/>
      <dgm:spPr/>
    </dgm:pt>
    <dgm:pt modelId="{51135B27-BC86-4FC8-8F30-B0DEB176F522}" type="pres">
      <dgm:prSet presAssocID="{73576171-4DF7-400B-9133-69EA230E2D6B}" presName="bullet5a" presStyleLbl="node1" presStyleIdx="0" presStyleCnt="5" custLinFactY="-100000" custLinFactNeighborX="18046" custLinFactNeighborY="-162142"/>
      <dgm:spPr/>
    </dgm:pt>
    <dgm:pt modelId="{D2CA06DF-0D31-4019-BAD3-98D2C029619D}" type="pres">
      <dgm:prSet presAssocID="{73576171-4DF7-400B-9133-69EA230E2D6B}" presName="textBox5a" presStyleLbl="revTx" presStyleIdx="0" presStyleCnt="5" custScaleX="146990" custLinFactNeighborX="26664" custLinFactNeighborY="-32755">
        <dgm:presLayoutVars>
          <dgm:bulletEnabled val="1"/>
        </dgm:presLayoutVars>
      </dgm:prSet>
      <dgm:spPr/>
    </dgm:pt>
    <dgm:pt modelId="{328304FB-A4B2-4785-92BF-39EEB1139EF2}" type="pres">
      <dgm:prSet presAssocID="{960D5356-C0B8-4262-905B-3378043AF38B}" presName="bullet5b" presStyleLbl="node1" presStyleIdx="1" presStyleCnt="5" custLinFactY="-74837" custLinFactNeighborX="99100" custLinFactNeighborY="-100000"/>
      <dgm:spPr/>
    </dgm:pt>
    <dgm:pt modelId="{6CE7B5F2-718A-4ED6-B84B-B54D7684993E}" type="pres">
      <dgm:prSet presAssocID="{960D5356-C0B8-4262-905B-3378043AF38B}" presName="textBox5b" presStyleLbl="revTx" presStyleIdx="1" presStyleCnt="5" custScaleX="116233" custScaleY="45488" custLinFactNeighborX="23098" custLinFactNeighborY="-44418">
        <dgm:presLayoutVars>
          <dgm:bulletEnabled val="1"/>
        </dgm:presLayoutVars>
      </dgm:prSet>
      <dgm:spPr/>
    </dgm:pt>
    <dgm:pt modelId="{9327F102-C0CC-435B-BD02-530CE5357E8C}" type="pres">
      <dgm:prSet presAssocID="{748AB1A2-5C92-4841-9D08-644542B42662}" presName="bullet5c" presStyleLbl="node1" presStyleIdx="2" presStyleCnt="5" custLinFactX="14272" custLinFactY="-6473" custLinFactNeighborX="100000" custLinFactNeighborY="-100000"/>
      <dgm:spPr/>
    </dgm:pt>
    <dgm:pt modelId="{C54DE87F-1D5E-47F8-94A4-5743097A7F9D}" type="pres">
      <dgm:prSet presAssocID="{748AB1A2-5C92-4841-9D08-644542B42662}" presName="textBox5c" presStyleLbl="revTx" presStyleIdx="2" presStyleCnt="5" custScaleY="28014" custLinFactNeighborX="20756" custLinFactNeighborY="-44174">
        <dgm:presLayoutVars>
          <dgm:bulletEnabled val="1"/>
        </dgm:presLayoutVars>
      </dgm:prSet>
      <dgm:spPr/>
    </dgm:pt>
    <dgm:pt modelId="{A7ACE5ED-5BEA-418E-901A-8AAD51C70FC7}" type="pres">
      <dgm:prSet presAssocID="{35981FF3-3850-404F-A746-EEDE3414315F}" presName="bullet5d" presStyleLbl="node1" presStyleIdx="3" presStyleCnt="5" custLinFactX="1774" custLinFactNeighborX="100000" custLinFactNeighborY="-73790"/>
      <dgm:spPr/>
    </dgm:pt>
    <dgm:pt modelId="{BF0E5291-FB7D-4F55-AD32-41295A443FE2}" type="pres">
      <dgm:prSet presAssocID="{35981FF3-3850-404F-A746-EEDE3414315F}" presName="textBox5d" presStyleLbl="revTx" presStyleIdx="3" presStyleCnt="5" custScaleX="95861" custScaleY="34232" custLinFactNeighborX="12046" custLinFactNeighborY="-34361">
        <dgm:presLayoutVars>
          <dgm:bulletEnabled val="1"/>
        </dgm:presLayoutVars>
      </dgm:prSet>
      <dgm:spPr/>
    </dgm:pt>
    <dgm:pt modelId="{DF7D9114-2AFE-40EE-BC1B-1D9960093BA4}" type="pres">
      <dgm:prSet presAssocID="{38B60473-8013-44F2-AB66-42DC35AA6B9A}" presName="bullet5e" presStyleLbl="node1" presStyleIdx="4" presStyleCnt="5" custLinFactNeighborX="52922" custLinFactNeighborY="-36851"/>
      <dgm:spPr/>
    </dgm:pt>
    <dgm:pt modelId="{5D8ECC3A-7E2F-4CFE-BF4B-064353A12CC0}" type="pres">
      <dgm:prSet presAssocID="{38B60473-8013-44F2-AB66-42DC35AA6B9A}" presName="textBox5e" presStyleLbl="revTx" presStyleIdx="4" presStyleCnt="5" custScaleY="24636" custLinFactNeighborX="-2652" custLinFactNeighborY="-34482">
        <dgm:presLayoutVars>
          <dgm:bulletEnabled val="1"/>
        </dgm:presLayoutVars>
      </dgm:prSet>
      <dgm:spPr/>
    </dgm:pt>
  </dgm:ptLst>
  <dgm:cxnLst>
    <dgm:cxn modelId="{39D3EF0A-E3C5-4F9E-BD66-F7CCA4787594}" type="presOf" srcId="{CDC8813A-4F74-41AF-9B1F-204BF383BD8B}" destId="{6855D439-3B3F-4EC5-9293-D2A640C2E454}" srcOrd="0" destOrd="0" presId="urn:microsoft.com/office/officeart/2005/8/layout/arrow2"/>
    <dgm:cxn modelId="{9014DF0B-F1A1-4784-97B9-84777BD64140}" srcId="{CDC8813A-4F74-41AF-9B1F-204BF383BD8B}" destId="{748AB1A2-5C92-4841-9D08-644542B42662}" srcOrd="2" destOrd="0" parTransId="{6373E2CC-DF51-4791-9144-68C4466E6891}" sibTransId="{A83ED97F-E16F-4135-B1A2-7DD1F2973C2D}"/>
    <dgm:cxn modelId="{54C1BF0C-9BCB-49C8-B5EF-A903D2CF1BAC}" srcId="{CDC8813A-4F74-41AF-9B1F-204BF383BD8B}" destId="{960D5356-C0B8-4262-905B-3378043AF38B}" srcOrd="1" destOrd="0" parTransId="{D08CBAB6-3E2D-4CFC-BADE-BDCB12B3175E}" sibTransId="{8F6E0664-FA99-4C8D-81A8-1179C6507EEB}"/>
    <dgm:cxn modelId="{EEA8A30D-9733-4CB5-B01E-A6BAFD5B844F}" type="presOf" srcId="{38B60473-8013-44F2-AB66-42DC35AA6B9A}" destId="{5D8ECC3A-7E2F-4CFE-BF4B-064353A12CC0}" srcOrd="0" destOrd="0" presId="urn:microsoft.com/office/officeart/2005/8/layout/arrow2"/>
    <dgm:cxn modelId="{497D2060-0D96-443C-B413-E714E869D5A5}" type="presOf" srcId="{748AB1A2-5C92-4841-9D08-644542B42662}" destId="{C54DE87F-1D5E-47F8-94A4-5743097A7F9D}" srcOrd="0" destOrd="0" presId="urn:microsoft.com/office/officeart/2005/8/layout/arrow2"/>
    <dgm:cxn modelId="{C4ABDD8A-F187-45D9-96DC-F968D6BE408B}" srcId="{CDC8813A-4F74-41AF-9B1F-204BF383BD8B}" destId="{73576171-4DF7-400B-9133-69EA230E2D6B}" srcOrd="0" destOrd="0" parTransId="{09067DC8-D28E-4EF1-B270-9747CE7015C2}" sibTransId="{AAC70DFA-C7DB-4705-8079-04F1D0AED60D}"/>
    <dgm:cxn modelId="{DC3BDF9F-1219-41AD-90C7-28922B87D12B}" srcId="{CDC8813A-4F74-41AF-9B1F-204BF383BD8B}" destId="{38B60473-8013-44F2-AB66-42DC35AA6B9A}" srcOrd="4" destOrd="0" parTransId="{DEC8137F-72B4-432F-B311-FB43867DEBBC}" sibTransId="{683651C1-1C71-4FF7-AF27-F1507DCF9BA5}"/>
    <dgm:cxn modelId="{55A7A7CB-E1AC-4806-A23B-1F85EC63A9C0}" type="presOf" srcId="{35981FF3-3850-404F-A746-EEDE3414315F}" destId="{BF0E5291-FB7D-4F55-AD32-41295A443FE2}" srcOrd="0" destOrd="0" presId="urn:microsoft.com/office/officeart/2005/8/layout/arrow2"/>
    <dgm:cxn modelId="{29C9A7D6-9B27-4B32-B295-D48BF71B3608}" type="presOf" srcId="{960D5356-C0B8-4262-905B-3378043AF38B}" destId="{6CE7B5F2-718A-4ED6-B84B-B54D7684993E}" srcOrd="0" destOrd="0" presId="urn:microsoft.com/office/officeart/2005/8/layout/arrow2"/>
    <dgm:cxn modelId="{2727F8D8-A440-4FF7-9C9E-913C184F0CFC}" srcId="{CDC8813A-4F74-41AF-9B1F-204BF383BD8B}" destId="{35981FF3-3850-404F-A746-EEDE3414315F}" srcOrd="3" destOrd="0" parTransId="{777A48D4-673D-425E-972E-4278E59BB520}" sibTransId="{9BF520D7-D2BC-4FF7-B64E-F5F545106DA0}"/>
    <dgm:cxn modelId="{C15F55FF-6E82-4E98-9178-A62060D882CE}" type="presOf" srcId="{73576171-4DF7-400B-9133-69EA230E2D6B}" destId="{D2CA06DF-0D31-4019-BAD3-98D2C029619D}" srcOrd="0" destOrd="0" presId="urn:microsoft.com/office/officeart/2005/8/layout/arrow2"/>
    <dgm:cxn modelId="{3970CDAD-2041-4429-8F3F-FEDB6C215D8F}" type="presParOf" srcId="{6855D439-3B3F-4EC5-9293-D2A640C2E454}" destId="{9861CA8E-6D91-48FC-A7A0-E45C2DCF9E94}" srcOrd="0" destOrd="0" presId="urn:microsoft.com/office/officeart/2005/8/layout/arrow2"/>
    <dgm:cxn modelId="{B3A4BD29-627D-4EDA-85EC-8CB389088B81}" type="presParOf" srcId="{6855D439-3B3F-4EC5-9293-D2A640C2E454}" destId="{2EBEDBB0-E92F-424D-AF65-20DE29867549}" srcOrd="1" destOrd="0" presId="urn:microsoft.com/office/officeart/2005/8/layout/arrow2"/>
    <dgm:cxn modelId="{DA9E0576-3275-41DA-9A6A-764A4B326AC7}" type="presParOf" srcId="{2EBEDBB0-E92F-424D-AF65-20DE29867549}" destId="{51135B27-BC86-4FC8-8F30-B0DEB176F522}" srcOrd="0" destOrd="0" presId="urn:microsoft.com/office/officeart/2005/8/layout/arrow2"/>
    <dgm:cxn modelId="{4DAF12F5-9AC3-4EE5-A257-0E552A133099}" type="presParOf" srcId="{2EBEDBB0-E92F-424D-AF65-20DE29867549}" destId="{D2CA06DF-0D31-4019-BAD3-98D2C029619D}" srcOrd="1" destOrd="0" presId="urn:microsoft.com/office/officeart/2005/8/layout/arrow2"/>
    <dgm:cxn modelId="{D111D2BD-379E-46A2-8802-1F464FA9AFE5}" type="presParOf" srcId="{2EBEDBB0-E92F-424D-AF65-20DE29867549}" destId="{328304FB-A4B2-4785-92BF-39EEB1139EF2}" srcOrd="2" destOrd="0" presId="urn:microsoft.com/office/officeart/2005/8/layout/arrow2"/>
    <dgm:cxn modelId="{312B15AD-AB02-4A57-976D-EB47C26AAEBA}" type="presParOf" srcId="{2EBEDBB0-E92F-424D-AF65-20DE29867549}" destId="{6CE7B5F2-718A-4ED6-B84B-B54D7684993E}" srcOrd="3" destOrd="0" presId="urn:microsoft.com/office/officeart/2005/8/layout/arrow2"/>
    <dgm:cxn modelId="{5F3CCACA-B05A-494F-A29A-D1AC2801A5F0}" type="presParOf" srcId="{2EBEDBB0-E92F-424D-AF65-20DE29867549}" destId="{9327F102-C0CC-435B-BD02-530CE5357E8C}" srcOrd="4" destOrd="0" presId="urn:microsoft.com/office/officeart/2005/8/layout/arrow2"/>
    <dgm:cxn modelId="{F56A531A-ECCD-45A5-8286-6A8A5366A403}" type="presParOf" srcId="{2EBEDBB0-E92F-424D-AF65-20DE29867549}" destId="{C54DE87F-1D5E-47F8-94A4-5743097A7F9D}" srcOrd="5" destOrd="0" presId="urn:microsoft.com/office/officeart/2005/8/layout/arrow2"/>
    <dgm:cxn modelId="{D688DDB1-5AEA-44EE-81D1-68AD9460295A}" type="presParOf" srcId="{2EBEDBB0-E92F-424D-AF65-20DE29867549}" destId="{A7ACE5ED-5BEA-418E-901A-8AAD51C70FC7}" srcOrd="6" destOrd="0" presId="urn:microsoft.com/office/officeart/2005/8/layout/arrow2"/>
    <dgm:cxn modelId="{C420DCAF-4FEB-406F-A30A-E223B48465CD}" type="presParOf" srcId="{2EBEDBB0-E92F-424D-AF65-20DE29867549}" destId="{BF0E5291-FB7D-4F55-AD32-41295A443FE2}" srcOrd="7" destOrd="0" presId="urn:microsoft.com/office/officeart/2005/8/layout/arrow2"/>
    <dgm:cxn modelId="{89FAD351-A93D-4DA1-8AA5-F5A652FF8B7A}" type="presParOf" srcId="{2EBEDBB0-E92F-424D-AF65-20DE29867549}" destId="{DF7D9114-2AFE-40EE-BC1B-1D9960093BA4}" srcOrd="8" destOrd="0" presId="urn:microsoft.com/office/officeart/2005/8/layout/arrow2"/>
    <dgm:cxn modelId="{7535FBBD-3D4F-4443-9BD8-5BBDA0BCE85D}" type="presParOf" srcId="{2EBEDBB0-E92F-424D-AF65-20DE29867549}" destId="{5D8ECC3A-7E2F-4CFE-BF4B-064353A12CC0}"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77E2FD-86A8-4F18-9796-17BE95C71E3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FDB205D-FF37-471F-A351-0515734C2BFB}">
      <dgm:prSet phldrT="[Text]" custT="1"/>
      <dgm:spPr/>
      <dgm:t>
        <a:bodyPr/>
        <a:lstStyle/>
        <a:p>
          <a:r>
            <a:rPr lang="en-US" sz="1700" b="1" dirty="0">
              <a:latin typeface="Source Sans Pro"/>
              <a:ea typeface="Source Sans Pro"/>
            </a:rPr>
            <a:t>Facilitated Courses</a:t>
          </a:r>
          <a:endParaRPr lang="en-US" sz="1700" dirty="0"/>
        </a:p>
      </dgm:t>
    </dgm:pt>
    <dgm:pt modelId="{7376AF4C-49AB-43AC-A1B8-469949B5C0F7}" type="parTrans" cxnId="{525962C6-EBDB-47B7-AC2D-B0307CD5FBC8}">
      <dgm:prSet/>
      <dgm:spPr/>
      <dgm:t>
        <a:bodyPr/>
        <a:lstStyle/>
        <a:p>
          <a:endParaRPr lang="en-US"/>
        </a:p>
      </dgm:t>
    </dgm:pt>
    <dgm:pt modelId="{403CA26D-4751-424A-98D8-FD637564B8AC}" type="sibTrans" cxnId="{525962C6-EBDB-47B7-AC2D-B0307CD5FBC8}">
      <dgm:prSet/>
      <dgm:spPr>
        <a:solidFill>
          <a:schemeClr val="accent2"/>
        </a:solidFill>
      </dgm:spPr>
      <dgm:t>
        <a:bodyPr/>
        <a:lstStyle/>
        <a:p>
          <a:endParaRPr lang="en-US"/>
        </a:p>
      </dgm:t>
    </dgm:pt>
    <dgm:pt modelId="{79FFFB2F-CB37-4F5C-A5FD-5719D84336FB}">
      <dgm:prSet phldrT="[Text]" custT="1"/>
      <dgm:spPr/>
      <dgm:t>
        <a:bodyPr/>
        <a:lstStyle/>
        <a:p>
          <a:r>
            <a:rPr lang="en-US" sz="1700" b="1" dirty="0">
              <a:latin typeface="Source Sans Pro"/>
              <a:ea typeface="Source Sans Pro"/>
            </a:rPr>
            <a:t>Centralized TA Support</a:t>
          </a:r>
          <a:endParaRPr lang="en-US" sz="1700" dirty="0"/>
        </a:p>
      </dgm:t>
    </dgm:pt>
    <dgm:pt modelId="{475A0239-1DD2-4FDC-BC27-8B21272BFB2D}" type="parTrans" cxnId="{19E17D94-C618-4F1E-BE6C-6DCAB8C8159E}">
      <dgm:prSet/>
      <dgm:spPr/>
      <dgm:t>
        <a:bodyPr/>
        <a:lstStyle/>
        <a:p>
          <a:endParaRPr lang="en-US"/>
        </a:p>
      </dgm:t>
    </dgm:pt>
    <dgm:pt modelId="{396EA1F4-BD7C-4E2F-BA2F-A38BE4D042DD}" type="sibTrans" cxnId="{19E17D94-C618-4F1E-BE6C-6DCAB8C8159E}">
      <dgm:prSet/>
      <dgm:spPr>
        <a:solidFill>
          <a:schemeClr val="accent2"/>
        </a:solidFill>
      </dgm:spPr>
      <dgm:t>
        <a:bodyPr/>
        <a:lstStyle/>
        <a:p>
          <a:endParaRPr lang="en-US"/>
        </a:p>
      </dgm:t>
    </dgm:pt>
    <dgm:pt modelId="{2960183A-3A78-4CF4-9F2E-455BF9AE022D}">
      <dgm:prSet phldrT="[Text]" custT="1"/>
      <dgm:spPr/>
      <dgm:t>
        <a:bodyPr/>
        <a:lstStyle/>
        <a:p>
          <a:r>
            <a:rPr lang="en-US" sz="1600" b="1" dirty="0">
              <a:latin typeface="Source Sans Pro"/>
              <a:ea typeface="Source Sans Pro"/>
            </a:rPr>
            <a:t>Community of Practice</a:t>
          </a:r>
          <a:endParaRPr lang="en-US" sz="1600" dirty="0"/>
        </a:p>
      </dgm:t>
    </dgm:pt>
    <dgm:pt modelId="{1794CDC3-1100-4352-B4B3-75B19A4169AD}" type="parTrans" cxnId="{7C9AD798-E066-48D1-B665-E0E6ADA32F41}">
      <dgm:prSet/>
      <dgm:spPr/>
      <dgm:t>
        <a:bodyPr/>
        <a:lstStyle/>
        <a:p>
          <a:endParaRPr lang="en-US"/>
        </a:p>
      </dgm:t>
    </dgm:pt>
    <dgm:pt modelId="{B7B8C9C0-F109-44C3-BE36-071703C87F31}" type="sibTrans" cxnId="{7C9AD798-E066-48D1-B665-E0E6ADA32F41}">
      <dgm:prSet/>
      <dgm:spPr>
        <a:solidFill>
          <a:schemeClr val="accent2"/>
        </a:solidFill>
      </dgm:spPr>
      <dgm:t>
        <a:bodyPr/>
        <a:lstStyle/>
        <a:p>
          <a:endParaRPr lang="en-US"/>
        </a:p>
      </dgm:t>
    </dgm:pt>
    <dgm:pt modelId="{14560ADC-9723-4E7D-BCC8-A92695BAC4A6}">
      <dgm:prSet phldrT="[Text]" custT="1"/>
      <dgm:spPr/>
      <dgm:t>
        <a:bodyPr/>
        <a:lstStyle/>
        <a:p>
          <a:r>
            <a:rPr lang="en-US" sz="1700" b="1" dirty="0">
              <a:latin typeface="Source Sans Pro"/>
              <a:ea typeface="Source Sans Pro"/>
            </a:rPr>
            <a:t>Individual Coaching</a:t>
          </a:r>
          <a:endParaRPr lang="en-US" sz="1700" dirty="0"/>
        </a:p>
      </dgm:t>
    </dgm:pt>
    <dgm:pt modelId="{61DD249D-8224-4225-A847-C4551E458990}" type="parTrans" cxnId="{0C50E277-D16C-4D07-93ED-E3B5B7D7A802}">
      <dgm:prSet/>
      <dgm:spPr/>
      <dgm:t>
        <a:bodyPr/>
        <a:lstStyle/>
        <a:p>
          <a:endParaRPr lang="en-US"/>
        </a:p>
      </dgm:t>
    </dgm:pt>
    <dgm:pt modelId="{A9C1695E-3B60-42E9-89B5-17EE674243DE}" type="sibTrans" cxnId="{0C50E277-D16C-4D07-93ED-E3B5B7D7A802}">
      <dgm:prSet/>
      <dgm:spPr>
        <a:solidFill>
          <a:schemeClr val="accent2"/>
        </a:solidFill>
      </dgm:spPr>
      <dgm:t>
        <a:bodyPr/>
        <a:lstStyle/>
        <a:p>
          <a:endParaRPr lang="en-US"/>
        </a:p>
      </dgm:t>
    </dgm:pt>
    <dgm:pt modelId="{A82EADD9-FF11-4B2A-A534-5789BF1DDD55}" type="pres">
      <dgm:prSet presAssocID="{3E77E2FD-86A8-4F18-9796-17BE95C71E3E}" presName="Name0" presStyleCnt="0">
        <dgm:presLayoutVars>
          <dgm:chMax/>
          <dgm:chPref/>
          <dgm:dir/>
          <dgm:animLvl val="lvl"/>
        </dgm:presLayoutVars>
      </dgm:prSet>
      <dgm:spPr/>
    </dgm:pt>
    <dgm:pt modelId="{A000A250-A69C-4A99-A61C-D4F6B984D0FA}" type="pres">
      <dgm:prSet presAssocID="{DFDB205D-FF37-471F-A351-0515734C2BFB}" presName="composite" presStyleCnt="0"/>
      <dgm:spPr/>
    </dgm:pt>
    <dgm:pt modelId="{B22BC417-044D-4BD2-AC47-CBF9AD86D80E}" type="pres">
      <dgm:prSet presAssocID="{DFDB205D-FF37-471F-A351-0515734C2BFB}" presName="Parent1" presStyleLbl="node1" presStyleIdx="0" presStyleCnt="8" custLinFactX="-6795" custLinFactY="69869" custLinFactNeighborX="-100000" custLinFactNeighborY="100000">
        <dgm:presLayoutVars>
          <dgm:chMax val="1"/>
          <dgm:chPref val="1"/>
          <dgm:bulletEnabled val="1"/>
        </dgm:presLayoutVars>
      </dgm:prSet>
      <dgm:spPr/>
    </dgm:pt>
    <dgm:pt modelId="{08D44E6F-8C06-4E56-86B1-B15C8F2EE981}" type="pres">
      <dgm:prSet presAssocID="{DFDB205D-FF37-471F-A351-0515734C2BFB}" presName="Childtext1" presStyleLbl="revTx" presStyleIdx="0" presStyleCnt="4">
        <dgm:presLayoutVars>
          <dgm:chMax val="0"/>
          <dgm:chPref val="0"/>
          <dgm:bulletEnabled val="1"/>
        </dgm:presLayoutVars>
      </dgm:prSet>
      <dgm:spPr/>
    </dgm:pt>
    <dgm:pt modelId="{1FDC9AF5-AE0B-454C-A55D-D8511BAD49B2}" type="pres">
      <dgm:prSet presAssocID="{DFDB205D-FF37-471F-A351-0515734C2BFB}" presName="BalanceSpacing" presStyleCnt="0"/>
      <dgm:spPr/>
    </dgm:pt>
    <dgm:pt modelId="{BDEF90EE-FB26-42A6-8E5B-2EC4413B768F}" type="pres">
      <dgm:prSet presAssocID="{DFDB205D-FF37-471F-A351-0515734C2BFB}" presName="BalanceSpacing1" presStyleCnt="0"/>
      <dgm:spPr/>
    </dgm:pt>
    <dgm:pt modelId="{CB3E078E-4480-4975-BB17-A4B599990BF5}" type="pres">
      <dgm:prSet presAssocID="{403CA26D-4751-424A-98D8-FD637564B8AC}" presName="Accent1Text" presStyleLbl="node1" presStyleIdx="1" presStyleCnt="8" custLinFactX="-63598" custLinFactNeighborX="-100000" custLinFactNeighborY="84531"/>
      <dgm:spPr/>
    </dgm:pt>
    <dgm:pt modelId="{612E30E7-18AA-4D80-A0BC-9BF263DC28F2}" type="pres">
      <dgm:prSet presAssocID="{403CA26D-4751-424A-98D8-FD637564B8AC}" presName="spaceBetweenRectangles" presStyleCnt="0"/>
      <dgm:spPr/>
    </dgm:pt>
    <dgm:pt modelId="{DD5F5C14-B9A7-44D0-883F-00830DF037C3}" type="pres">
      <dgm:prSet presAssocID="{79FFFB2F-CB37-4F5C-A5FD-5719D84336FB}" presName="composite" presStyleCnt="0"/>
      <dgm:spPr/>
    </dgm:pt>
    <dgm:pt modelId="{FB3AE73B-E227-42BE-83EA-65B2408C4051}" type="pres">
      <dgm:prSet presAssocID="{79FFFB2F-CB37-4F5C-A5FD-5719D84336FB}" presName="Parent1" presStyleLbl="node1" presStyleIdx="2" presStyleCnt="8" custLinFactNeighborX="2130" custLinFactNeighborY="0">
        <dgm:presLayoutVars>
          <dgm:chMax val="1"/>
          <dgm:chPref val="1"/>
          <dgm:bulletEnabled val="1"/>
        </dgm:presLayoutVars>
      </dgm:prSet>
      <dgm:spPr/>
    </dgm:pt>
    <dgm:pt modelId="{B50A33A2-684A-4327-95E9-4A7B8BE59F26}" type="pres">
      <dgm:prSet presAssocID="{79FFFB2F-CB37-4F5C-A5FD-5719D84336FB}" presName="Childtext1" presStyleLbl="revTx" presStyleIdx="1" presStyleCnt="4">
        <dgm:presLayoutVars>
          <dgm:chMax val="0"/>
          <dgm:chPref val="0"/>
          <dgm:bulletEnabled val="1"/>
        </dgm:presLayoutVars>
      </dgm:prSet>
      <dgm:spPr/>
    </dgm:pt>
    <dgm:pt modelId="{0B418751-CCF1-4C9B-82F6-828D56E03020}" type="pres">
      <dgm:prSet presAssocID="{79FFFB2F-CB37-4F5C-A5FD-5719D84336FB}" presName="BalanceSpacing" presStyleCnt="0"/>
      <dgm:spPr/>
    </dgm:pt>
    <dgm:pt modelId="{34DB2C94-5902-4ED7-A8C9-99B1CF9E58D0}" type="pres">
      <dgm:prSet presAssocID="{79FFFB2F-CB37-4F5C-A5FD-5719D84336FB}" presName="BalanceSpacing1" presStyleCnt="0"/>
      <dgm:spPr/>
    </dgm:pt>
    <dgm:pt modelId="{32E3492D-A229-4DC7-BD4B-E2FE8BAC6404}" type="pres">
      <dgm:prSet presAssocID="{396EA1F4-BD7C-4E2F-BA2F-A38BE4D042DD}" presName="Accent1Text" presStyleLbl="node1" presStyleIdx="3" presStyleCnt="8" custLinFactNeighborX="2130" custLinFactNeighborY="0"/>
      <dgm:spPr/>
    </dgm:pt>
    <dgm:pt modelId="{F6991F27-8540-41EC-9EB5-B57BD103CE1A}" type="pres">
      <dgm:prSet presAssocID="{396EA1F4-BD7C-4E2F-BA2F-A38BE4D042DD}" presName="spaceBetweenRectangles" presStyleCnt="0"/>
      <dgm:spPr/>
    </dgm:pt>
    <dgm:pt modelId="{D375451B-4667-4BB9-8D0B-9180958E6B3A}" type="pres">
      <dgm:prSet presAssocID="{2960183A-3A78-4CF4-9F2E-455BF9AE022D}" presName="composite" presStyleCnt="0"/>
      <dgm:spPr/>
    </dgm:pt>
    <dgm:pt modelId="{9C60E813-DC15-4C81-B77F-1269215124BB}" type="pres">
      <dgm:prSet presAssocID="{2960183A-3A78-4CF4-9F2E-455BF9AE022D}" presName="Parent1" presStyleLbl="node1" presStyleIdx="4" presStyleCnt="8" custLinFactNeighborX="2130" custLinFactNeighborY="0">
        <dgm:presLayoutVars>
          <dgm:chMax val="1"/>
          <dgm:chPref val="1"/>
          <dgm:bulletEnabled val="1"/>
        </dgm:presLayoutVars>
      </dgm:prSet>
      <dgm:spPr/>
    </dgm:pt>
    <dgm:pt modelId="{3B2C53C7-959C-4B37-B03A-8B735E43C1C2}" type="pres">
      <dgm:prSet presAssocID="{2960183A-3A78-4CF4-9F2E-455BF9AE022D}" presName="Childtext1" presStyleLbl="revTx" presStyleIdx="2" presStyleCnt="4">
        <dgm:presLayoutVars>
          <dgm:chMax val="0"/>
          <dgm:chPref val="0"/>
          <dgm:bulletEnabled val="1"/>
        </dgm:presLayoutVars>
      </dgm:prSet>
      <dgm:spPr/>
    </dgm:pt>
    <dgm:pt modelId="{39A7D9C0-C760-46EE-90E9-8DF7C38B7C6F}" type="pres">
      <dgm:prSet presAssocID="{2960183A-3A78-4CF4-9F2E-455BF9AE022D}" presName="BalanceSpacing" presStyleCnt="0"/>
      <dgm:spPr/>
    </dgm:pt>
    <dgm:pt modelId="{164B574B-4F55-41DC-986C-F785F09F4FCC}" type="pres">
      <dgm:prSet presAssocID="{2960183A-3A78-4CF4-9F2E-455BF9AE022D}" presName="BalanceSpacing1" presStyleCnt="0"/>
      <dgm:spPr/>
    </dgm:pt>
    <dgm:pt modelId="{4B900314-DCA1-4933-BC97-1D402A533D11}" type="pres">
      <dgm:prSet presAssocID="{B7B8C9C0-F109-44C3-BE36-071703C87F31}" presName="Accent1Text" presStyleLbl="node1" presStyleIdx="5" presStyleCnt="8" custLinFactX="-9081" custLinFactNeighborX="-100000" custLinFactNeighborY="109"/>
      <dgm:spPr/>
    </dgm:pt>
    <dgm:pt modelId="{73A2261F-CADC-4362-98CD-D6ED7BC920C8}" type="pres">
      <dgm:prSet presAssocID="{B7B8C9C0-F109-44C3-BE36-071703C87F31}" presName="spaceBetweenRectangles" presStyleCnt="0"/>
      <dgm:spPr/>
    </dgm:pt>
    <dgm:pt modelId="{220152C7-05A3-44FC-9BD9-8C63B75E428C}" type="pres">
      <dgm:prSet presAssocID="{14560ADC-9723-4E7D-BCC8-A92695BAC4A6}" presName="composite" presStyleCnt="0"/>
      <dgm:spPr/>
    </dgm:pt>
    <dgm:pt modelId="{6DE8AB77-0FC4-4CE1-95DD-62BAE27C290E}" type="pres">
      <dgm:prSet presAssocID="{14560ADC-9723-4E7D-BCC8-A92695BAC4A6}" presName="Parent1" presStyleLbl="node1" presStyleIdx="6" presStyleCnt="8" custLinFactX="-7771" custLinFactY="-69301" custLinFactNeighborX="-100000" custLinFactNeighborY="-100000">
        <dgm:presLayoutVars>
          <dgm:chMax val="1"/>
          <dgm:chPref val="1"/>
          <dgm:bulletEnabled val="1"/>
        </dgm:presLayoutVars>
      </dgm:prSet>
      <dgm:spPr/>
    </dgm:pt>
    <dgm:pt modelId="{A723B7EC-915D-419E-8D4F-1EBE872797D4}" type="pres">
      <dgm:prSet presAssocID="{14560ADC-9723-4E7D-BCC8-A92695BAC4A6}" presName="Childtext1" presStyleLbl="revTx" presStyleIdx="3" presStyleCnt="4">
        <dgm:presLayoutVars>
          <dgm:chMax val="0"/>
          <dgm:chPref val="0"/>
          <dgm:bulletEnabled val="1"/>
        </dgm:presLayoutVars>
      </dgm:prSet>
      <dgm:spPr/>
    </dgm:pt>
    <dgm:pt modelId="{19347C92-41FA-4B9B-94F6-760690D00304}" type="pres">
      <dgm:prSet presAssocID="{14560ADC-9723-4E7D-BCC8-A92695BAC4A6}" presName="BalanceSpacing" presStyleCnt="0"/>
      <dgm:spPr/>
    </dgm:pt>
    <dgm:pt modelId="{3A9BE03B-0F10-4543-A302-E1D67B28AFC2}" type="pres">
      <dgm:prSet presAssocID="{14560ADC-9723-4E7D-BCC8-A92695BAC4A6}" presName="BalanceSpacing1" presStyleCnt="0"/>
      <dgm:spPr/>
    </dgm:pt>
    <dgm:pt modelId="{57D01B91-30F1-47BB-8224-794CC6378299}" type="pres">
      <dgm:prSet presAssocID="{A9C1695E-3B60-42E9-89B5-17EE674243DE}" presName="Accent1Text" presStyleLbl="node1" presStyleIdx="7" presStyleCnt="8" custLinFactNeighborX="58935" custLinFactNeighborY="-84633"/>
      <dgm:spPr/>
    </dgm:pt>
  </dgm:ptLst>
  <dgm:cxnLst>
    <dgm:cxn modelId="{0805E54E-F700-42F2-8A41-FA45C9EF24E4}" type="presOf" srcId="{B7B8C9C0-F109-44C3-BE36-071703C87F31}" destId="{4B900314-DCA1-4933-BC97-1D402A533D11}" srcOrd="0" destOrd="0" presId="urn:microsoft.com/office/officeart/2008/layout/AlternatingHexagons"/>
    <dgm:cxn modelId="{98DA336F-6301-4E97-BE7D-4CDC29D86DC0}" type="presOf" srcId="{403CA26D-4751-424A-98D8-FD637564B8AC}" destId="{CB3E078E-4480-4975-BB17-A4B599990BF5}" srcOrd="0" destOrd="0" presId="urn:microsoft.com/office/officeart/2008/layout/AlternatingHexagons"/>
    <dgm:cxn modelId="{DDD21A54-03F1-4E3A-8C41-5E41AB04D836}" type="presOf" srcId="{DFDB205D-FF37-471F-A351-0515734C2BFB}" destId="{B22BC417-044D-4BD2-AC47-CBF9AD86D80E}" srcOrd="0" destOrd="0" presId="urn:microsoft.com/office/officeart/2008/layout/AlternatingHexagons"/>
    <dgm:cxn modelId="{0C50E277-D16C-4D07-93ED-E3B5B7D7A802}" srcId="{3E77E2FD-86A8-4F18-9796-17BE95C71E3E}" destId="{14560ADC-9723-4E7D-BCC8-A92695BAC4A6}" srcOrd="3" destOrd="0" parTransId="{61DD249D-8224-4225-A847-C4551E458990}" sibTransId="{A9C1695E-3B60-42E9-89B5-17EE674243DE}"/>
    <dgm:cxn modelId="{19E17D94-C618-4F1E-BE6C-6DCAB8C8159E}" srcId="{3E77E2FD-86A8-4F18-9796-17BE95C71E3E}" destId="{79FFFB2F-CB37-4F5C-A5FD-5719D84336FB}" srcOrd="1" destOrd="0" parTransId="{475A0239-1DD2-4FDC-BC27-8B21272BFB2D}" sibTransId="{396EA1F4-BD7C-4E2F-BA2F-A38BE4D042DD}"/>
    <dgm:cxn modelId="{7C9AD798-E066-48D1-B665-E0E6ADA32F41}" srcId="{3E77E2FD-86A8-4F18-9796-17BE95C71E3E}" destId="{2960183A-3A78-4CF4-9F2E-455BF9AE022D}" srcOrd="2" destOrd="0" parTransId="{1794CDC3-1100-4352-B4B3-75B19A4169AD}" sibTransId="{B7B8C9C0-F109-44C3-BE36-071703C87F31}"/>
    <dgm:cxn modelId="{E5F6239F-9DDF-40AD-AED2-4CDF83C0B5C5}" type="presOf" srcId="{3E77E2FD-86A8-4F18-9796-17BE95C71E3E}" destId="{A82EADD9-FF11-4B2A-A534-5789BF1DDD55}" srcOrd="0" destOrd="0" presId="urn:microsoft.com/office/officeart/2008/layout/AlternatingHexagons"/>
    <dgm:cxn modelId="{93E10BA6-05BC-4460-85FD-6DAE82E06047}" type="presOf" srcId="{396EA1F4-BD7C-4E2F-BA2F-A38BE4D042DD}" destId="{32E3492D-A229-4DC7-BD4B-E2FE8BAC6404}" srcOrd="0" destOrd="0" presId="urn:microsoft.com/office/officeart/2008/layout/AlternatingHexagons"/>
    <dgm:cxn modelId="{644CCDB2-4B68-42F1-AAAC-E437BC0BAE5A}" type="presOf" srcId="{2960183A-3A78-4CF4-9F2E-455BF9AE022D}" destId="{9C60E813-DC15-4C81-B77F-1269215124BB}" srcOrd="0" destOrd="0" presId="urn:microsoft.com/office/officeart/2008/layout/AlternatingHexagons"/>
    <dgm:cxn modelId="{525962C6-EBDB-47B7-AC2D-B0307CD5FBC8}" srcId="{3E77E2FD-86A8-4F18-9796-17BE95C71E3E}" destId="{DFDB205D-FF37-471F-A351-0515734C2BFB}" srcOrd="0" destOrd="0" parTransId="{7376AF4C-49AB-43AC-A1B8-469949B5C0F7}" sibTransId="{403CA26D-4751-424A-98D8-FD637564B8AC}"/>
    <dgm:cxn modelId="{7D9EFFC9-2C97-47FD-8A17-F0533554AFB1}" type="presOf" srcId="{14560ADC-9723-4E7D-BCC8-A92695BAC4A6}" destId="{6DE8AB77-0FC4-4CE1-95DD-62BAE27C290E}" srcOrd="0" destOrd="0" presId="urn:microsoft.com/office/officeart/2008/layout/AlternatingHexagons"/>
    <dgm:cxn modelId="{8772C0D1-C27C-4599-A7B0-AA1DC143DCE3}" type="presOf" srcId="{79FFFB2F-CB37-4F5C-A5FD-5719D84336FB}" destId="{FB3AE73B-E227-42BE-83EA-65B2408C4051}" srcOrd="0" destOrd="0" presId="urn:microsoft.com/office/officeart/2008/layout/AlternatingHexagons"/>
    <dgm:cxn modelId="{8D0C9DF2-8A68-43EC-B6CD-3000F6E114DB}" type="presOf" srcId="{A9C1695E-3B60-42E9-89B5-17EE674243DE}" destId="{57D01B91-30F1-47BB-8224-794CC6378299}" srcOrd="0" destOrd="0" presId="urn:microsoft.com/office/officeart/2008/layout/AlternatingHexagons"/>
    <dgm:cxn modelId="{E4590799-4E85-4178-AB3A-A733F8E9350F}" type="presParOf" srcId="{A82EADD9-FF11-4B2A-A534-5789BF1DDD55}" destId="{A000A250-A69C-4A99-A61C-D4F6B984D0FA}" srcOrd="0" destOrd="0" presId="urn:microsoft.com/office/officeart/2008/layout/AlternatingHexagons"/>
    <dgm:cxn modelId="{D5E91AA6-43DD-4796-B8C3-491FA1F169E5}" type="presParOf" srcId="{A000A250-A69C-4A99-A61C-D4F6B984D0FA}" destId="{B22BC417-044D-4BD2-AC47-CBF9AD86D80E}" srcOrd="0" destOrd="0" presId="urn:microsoft.com/office/officeart/2008/layout/AlternatingHexagons"/>
    <dgm:cxn modelId="{80AC63F6-3517-4954-B163-48413E2E972C}" type="presParOf" srcId="{A000A250-A69C-4A99-A61C-D4F6B984D0FA}" destId="{08D44E6F-8C06-4E56-86B1-B15C8F2EE981}" srcOrd="1" destOrd="0" presId="urn:microsoft.com/office/officeart/2008/layout/AlternatingHexagons"/>
    <dgm:cxn modelId="{DB09932A-36D5-42B1-A986-5C1CBF0D9484}" type="presParOf" srcId="{A000A250-A69C-4A99-A61C-D4F6B984D0FA}" destId="{1FDC9AF5-AE0B-454C-A55D-D8511BAD49B2}" srcOrd="2" destOrd="0" presId="urn:microsoft.com/office/officeart/2008/layout/AlternatingHexagons"/>
    <dgm:cxn modelId="{E5F9CA9D-FE5C-4AA0-98E8-B8F5D7E99FBC}" type="presParOf" srcId="{A000A250-A69C-4A99-A61C-D4F6B984D0FA}" destId="{BDEF90EE-FB26-42A6-8E5B-2EC4413B768F}" srcOrd="3" destOrd="0" presId="urn:microsoft.com/office/officeart/2008/layout/AlternatingHexagons"/>
    <dgm:cxn modelId="{09B8A172-0613-4114-A37E-BE735BDEA5F8}" type="presParOf" srcId="{A000A250-A69C-4A99-A61C-D4F6B984D0FA}" destId="{CB3E078E-4480-4975-BB17-A4B599990BF5}" srcOrd="4" destOrd="0" presId="urn:microsoft.com/office/officeart/2008/layout/AlternatingHexagons"/>
    <dgm:cxn modelId="{47BA71A7-13AB-4FF5-BF9F-F11D4860BA64}" type="presParOf" srcId="{A82EADD9-FF11-4B2A-A534-5789BF1DDD55}" destId="{612E30E7-18AA-4D80-A0BC-9BF263DC28F2}" srcOrd="1" destOrd="0" presId="urn:microsoft.com/office/officeart/2008/layout/AlternatingHexagons"/>
    <dgm:cxn modelId="{FB9E5769-8801-4701-8231-4EA7CDBE434C}" type="presParOf" srcId="{A82EADD9-FF11-4B2A-A534-5789BF1DDD55}" destId="{DD5F5C14-B9A7-44D0-883F-00830DF037C3}" srcOrd="2" destOrd="0" presId="urn:microsoft.com/office/officeart/2008/layout/AlternatingHexagons"/>
    <dgm:cxn modelId="{A4653916-BF39-4A18-BDF1-5B3611DF826A}" type="presParOf" srcId="{DD5F5C14-B9A7-44D0-883F-00830DF037C3}" destId="{FB3AE73B-E227-42BE-83EA-65B2408C4051}" srcOrd="0" destOrd="0" presId="urn:microsoft.com/office/officeart/2008/layout/AlternatingHexagons"/>
    <dgm:cxn modelId="{A6F8FFCC-2789-4E51-960E-2BDB1AA40644}" type="presParOf" srcId="{DD5F5C14-B9A7-44D0-883F-00830DF037C3}" destId="{B50A33A2-684A-4327-95E9-4A7B8BE59F26}" srcOrd="1" destOrd="0" presId="urn:microsoft.com/office/officeart/2008/layout/AlternatingHexagons"/>
    <dgm:cxn modelId="{01FCAEF7-5E1B-4430-B268-2D1DBF873693}" type="presParOf" srcId="{DD5F5C14-B9A7-44D0-883F-00830DF037C3}" destId="{0B418751-CCF1-4C9B-82F6-828D56E03020}" srcOrd="2" destOrd="0" presId="urn:microsoft.com/office/officeart/2008/layout/AlternatingHexagons"/>
    <dgm:cxn modelId="{CDEF9A0F-F0A1-4305-ADF1-92FDB6A85DE6}" type="presParOf" srcId="{DD5F5C14-B9A7-44D0-883F-00830DF037C3}" destId="{34DB2C94-5902-4ED7-A8C9-99B1CF9E58D0}" srcOrd="3" destOrd="0" presId="urn:microsoft.com/office/officeart/2008/layout/AlternatingHexagons"/>
    <dgm:cxn modelId="{7C64EED8-699F-4234-B9C1-108C35E42969}" type="presParOf" srcId="{DD5F5C14-B9A7-44D0-883F-00830DF037C3}" destId="{32E3492D-A229-4DC7-BD4B-E2FE8BAC6404}" srcOrd="4" destOrd="0" presId="urn:microsoft.com/office/officeart/2008/layout/AlternatingHexagons"/>
    <dgm:cxn modelId="{F5521378-8274-42DF-98E1-992405365B7A}" type="presParOf" srcId="{A82EADD9-FF11-4B2A-A534-5789BF1DDD55}" destId="{F6991F27-8540-41EC-9EB5-B57BD103CE1A}" srcOrd="3" destOrd="0" presId="urn:microsoft.com/office/officeart/2008/layout/AlternatingHexagons"/>
    <dgm:cxn modelId="{F9ED2620-03BB-4084-9733-87B9F8E6A6A2}" type="presParOf" srcId="{A82EADD9-FF11-4B2A-A534-5789BF1DDD55}" destId="{D375451B-4667-4BB9-8D0B-9180958E6B3A}" srcOrd="4" destOrd="0" presId="urn:microsoft.com/office/officeart/2008/layout/AlternatingHexagons"/>
    <dgm:cxn modelId="{FE27EF46-56B6-473D-BB11-B2D11C6A09DA}" type="presParOf" srcId="{D375451B-4667-4BB9-8D0B-9180958E6B3A}" destId="{9C60E813-DC15-4C81-B77F-1269215124BB}" srcOrd="0" destOrd="0" presId="urn:microsoft.com/office/officeart/2008/layout/AlternatingHexagons"/>
    <dgm:cxn modelId="{413A1461-0551-4B8B-94DA-AD52848158BE}" type="presParOf" srcId="{D375451B-4667-4BB9-8D0B-9180958E6B3A}" destId="{3B2C53C7-959C-4B37-B03A-8B735E43C1C2}" srcOrd="1" destOrd="0" presId="urn:microsoft.com/office/officeart/2008/layout/AlternatingHexagons"/>
    <dgm:cxn modelId="{DAFD5FB0-849E-457D-AD8B-8501CAD35BA5}" type="presParOf" srcId="{D375451B-4667-4BB9-8D0B-9180958E6B3A}" destId="{39A7D9C0-C760-46EE-90E9-8DF7C38B7C6F}" srcOrd="2" destOrd="0" presId="urn:microsoft.com/office/officeart/2008/layout/AlternatingHexagons"/>
    <dgm:cxn modelId="{52F7DCF2-2ADD-431B-A0BD-88381CFE4C89}" type="presParOf" srcId="{D375451B-4667-4BB9-8D0B-9180958E6B3A}" destId="{164B574B-4F55-41DC-986C-F785F09F4FCC}" srcOrd="3" destOrd="0" presId="urn:microsoft.com/office/officeart/2008/layout/AlternatingHexagons"/>
    <dgm:cxn modelId="{704D4641-E2B7-47E7-AFA5-AED10C8670F5}" type="presParOf" srcId="{D375451B-4667-4BB9-8D0B-9180958E6B3A}" destId="{4B900314-DCA1-4933-BC97-1D402A533D11}" srcOrd="4" destOrd="0" presId="urn:microsoft.com/office/officeart/2008/layout/AlternatingHexagons"/>
    <dgm:cxn modelId="{6DB9B1BD-9D63-4B0E-8D52-DE680E0F11FA}" type="presParOf" srcId="{A82EADD9-FF11-4B2A-A534-5789BF1DDD55}" destId="{73A2261F-CADC-4362-98CD-D6ED7BC920C8}" srcOrd="5" destOrd="0" presId="urn:microsoft.com/office/officeart/2008/layout/AlternatingHexagons"/>
    <dgm:cxn modelId="{AD7AC3D4-C4C2-4754-94AF-52A3CB423BE2}" type="presParOf" srcId="{A82EADD9-FF11-4B2A-A534-5789BF1DDD55}" destId="{220152C7-05A3-44FC-9BD9-8C63B75E428C}" srcOrd="6" destOrd="0" presId="urn:microsoft.com/office/officeart/2008/layout/AlternatingHexagons"/>
    <dgm:cxn modelId="{24752CA1-D045-4D65-A254-1F72A61715B0}" type="presParOf" srcId="{220152C7-05A3-44FC-9BD9-8C63B75E428C}" destId="{6DE8AB77-0FC4-4CE1-95DD-62BAE27C290E}" srcOrd="0" destOrd="0" presId="urn:microsoft.com/office/officeart/2008/layout/AlternatingHexagons"/>
    <dgm:cxn modelId="{28E4522E-7CA0-4D80-9A55-BBBF7B29C983}" type="presParOf" srcId="{220152C7-05A3-44FC-9BD9-8C63B75E428C}" destId="{A723B7EC-915D-419E-8D4F-1EBE872797D4}" srcOrd="1" destOrd="0" presId="urn:microsoft.com/office/officeart/2008/layout/AlternatingHexagons"/>
    <dgm:cxn modelId="{7E947D1C-67EE-48C3-90EA-211D90DD0E06}" type="presParOf" srcId="{220152C7-05A3-44FC-9BD9-8C63B75E428C}" destId="{19347C92-41FA-4B9B-94F6-760690D00304}" srcOrd="2" destOrd="0" presId="urn:microsoft.com/office/officeart/2008/layout/AlternatingHexagons"/>
    <dgm:cxn modelId="{061B8109-9D8C-4714-BC55-030918E8CDEF}" type="presParOf" srcId="{220152C7-05A3-44FC-9BD9-8C63B75E428C}" destId="{3A9BE03B-0F10-4543-A302-E1D67B28AFC2}" srcOrd="3" destOrd="0" presId="urn:microsoft.com/office/officeart/2008/layout/AlternatingHexagons"/>
    <dgm:cxn modelId="{EEE6A188-4972-4DCE-9F55-B7CA1DFA82F3}" type="presParOf" srcId="{220152C7-05A3-44FC-9BD9-8C63B75E428C}" destId="{57D01B91-30F1-47BB-8224-794CC637829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30436F-E325-4497-BE06-16E642BF07DE}"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B41F8C40-478C-47EA-AB03-D42484AAB7FE}">
      <dgm:prSet phldrT="[Text]"/>
      <dgm:spPr/>
      <dgm:t>
        <a:bodyPr/>
        <a:lstStyle/>
        <a:p>
          <a:r>
            <a:rPr lang="en-US"/>
            <a:t>XB-12</a:t>
          </a:r>
        </a:p>
      </dgm:t>
    </dgm:pt>
    <dgm:pt modelId="{1B663F75-0780-46E3-8285-919A9BB21ABF}" type="parTrans" cxnId="{E64A89A5-3FFD-4C5E-BD6E-57A96BBA4164}">
      <dgm:prSet/>
      <dgm:spPr/>
      <dgm:t>
        <a:bodyPr/>
        <a:lstStyle/>
        <a:p>
          <a:endParaRPr lang="en-US"/>
        </a:p>
      </dgm:t>
    </dgm:pt>
    <dgm:pt modelId="{0FAD468A-2C87-4475-A9B2-D1DED5326B58}" type="sibTrans" cxnId="{E64A89A5-3FFD-4C5E-BD6E-57A96BBA4164}">
      <dgm:prSet/>
      <dgm:spPr/>
      <dgm:t>
        <a:bodyPr/>
        <a:lstStyle/>
        <a:p>
          <a:endParaRPr lang="en-US"/>
        </a:p>
      </dgm:t>
    </dgm:pt>
    <dgm:pt modelId="{6C38AE68-3A6E-420A-8569-8DC3968E0A6E}">
      <dgm:prSet phldrT="[Text]"/>
      <dgm:spPr/>
      <dgm:t>
        <a:bodyPr/>
        <a:lstStyle/>
        <a:p>
          <a:r>
            <a:rPr lang="en-US"/>
            <a:t>Readiness Assessment</a:t>
          </a:r>
        </a:p>
      </dgm:t>
    </dgm:pt>
    <dgm:pt modelId="{07F592D7-5BFF-459D-B338-02A22873A846}" type="parTrans" cxnId="{3DCF4B11-7A5E-4904-9C35-6916FC2BAD1B}">
      <dgm:prSet/>
      <dgm:spPr/>
      <dgm:t>
        <a:bodyPr/>
        <a:lstStyle/>
        <a:p>
          <a:endParaRPr lang="en-US"/>
        </a:p>
      </dgm:t>
    </dgm:pt>
    <dgm:pt modelId="{2EF8A862-80C5-4343-AE33-46FCF166D8BE}" type="sibTrans" cxnId="{3DCF4B11-7A5E-4904-9C35-6916FC2BAD1B}">
      <dgm:prSet/>
      <dgm:spPr/>
      <dgm:t>
        <a:bodyPr/>
        <a:lstStyle/>
        <a:p>
          <a:endParaRPr lang="en-US"/>
        </a:p>
      </dgm:t>
    </dgm:pt>
    <dgm:pt modelId="{EBC2D1F8-E0EF-4B31-B46A-5F736AFABB2E}">
      <dgm:prSet phldrT="[Text]"/>
      <dgm:spPr/>
      <dgm:t>
        <a:bodyPr/>
        <a:lstStyle/>
        <a:p>
          <a:r>
            <a:rPr lang="en-US"/>
            <a:t>Program Progress Reports</a:t>
          </a:r>
        </a:p>
      </dgm:t>
    </dgm:pt>
    <dgm:pt modelId="{8A439873-B375-4344-9051-1CF1B9BC2C29}" type="parTrans" cxnId="{1F5FBEF9-7F29-4858-A0FA-1F69C6FA33A3}">
      <dgm:prSet/>
      <dgm:spPr/>
      <dgm:t>
        <a:bodyPr/>
        <a:lstStyle/>
        <a:p>
          <a:endParaRPr lang="en-US"/>
        </a:p>
      </dgm:t>
    </dgm:pt>
    <dgm:pt modelId="{11464A77-B193-441E-B99F-A232EA310456}" type="sibTrans" cxnId="{1F5FBEF9-7F29-4858-A0FA-1F69C6FA33A3}">
      <dgm:prSet/>
      <dgm:spPr/>
      <dgm:t>
        <a:bodyPr/>
        <a:lstStyle/>
        <a:p>
          <a:endParaRPr lang="en-US"/>
        </a:p>
      </dgm:t>
    </dgm:pt>
    <dgm:pt modelId="{8B28BD43-D4FC-4055-8687-1CE02723EC3E}">
      <dgm:prSet phldrT="[Text]"/>
      <dgm:spPr/>
      <dgm:t>
        <a:bodyPr/>
        <a:lstStyle/>
        <a:p>
          <a:r>
            <a:rPr lang="en-US"/>
            <a:t>Program Evaluation</a:t>
          </a:r>
        </a:p>
      </dgm:t>
    </dgm:pt>
    <dgm:pt modelId="{CF82A440-053B-4D6E-9137-D556C784DC6B}" type="parTrans" cxnId="{C4AAF8B2-2EB6-4389-928D-6B27C8C6F922}">
      <dgm:prSet/>
      <dgm:spPr/>
      <dgm:t>
        <a:bodyPr/>
        <a:lstStyle/>
        <a:p>
          <a:endParaRPr lang="en-US"/>
        </a:p>
      </dgm:t>
    </dgm:pt>
    <dgm:pt modelId="{7FC11B7C-FBD2-4A99-8C91-2F3B5D27F61A}" type="sibTrans" cxnId="{C4AAF8B2-2EB6-4389-928D-6B27C8C6F922}">
      <dgm:prSet/>
      <dgm:spPr/>
      <dgm:t>
        <a:bodyPr/>
        <a:lstStyle/>
        <a:p>
          <a:endParaRPr lang="en-US"/>
        </a:p>
      </dgm:t>
    </dgm:pt>
    <dgm:pt modelId="{7F68ADB4-B547-42D1-BF9C-328044450E49}">
      <dgm:prSet phldrT="[Text]"/>
      <dgm:spPr/>
      <dgm:t>
        <a:bodyPr/>
        <a:lstStyle/>
        <a:p>
          <a:r>
            <a:rPr lang="en-US" dirty="0"/>
            <a:t>Coordinated Local Data </a:t>
          </a:r>
        </a:p>
      </dgm:t>
    </dgm:pt>
    <dgm:pt modelId="{34DC3B69-712C-45CD-8CE1-60F5166E152A}" type="parTrans" cxnId="{3CF796BF-17FA-4A40-AC27-74A597F4E176}">
      <dgm:prSet/>
      <dgm:spPr/>
      <dgm:t>
        <a:bodyPr/>
        <a:lstStyle/>
        <a:p>
          <a:endParaRPr lang="en-US"/>
        </a:p>
      </dgm:t>
    </dgm:pt>
    <dgm:pt modelId="{CE2F2500-3D4D-406D-AB48-4B32857D3D8C}" type="sibTrans" cxnId="{3CF796BF-17FA-4A40-AC27-74A597F4E176}">
      <dgm:prSet/>
      <dgm:spPr/>
      <dgm:t>
        <a:bodyPr/>
        <a:lstStyle/>
        <a:p>
          <a:endParaRPr lang="en-US"/>
        </a:p>
      </dgm:t>
    </dgm:pt>
    <dgm:pt modelId="{BC2F6364-6C5F-44D3-9BB9-E3B1E5E25CEA}" type="pres">
      <dgm:prSet presAssocID="{A630436F-E325-4497-BE06-16E642BF07DE}" presName="cycle" presStyleCnt="0">
        <dgm:presLayoutVars>
          <dgm:dir/>
          <dgm:resizeHandles val="exact"/>
        </dgm:presLayoutVars>
      </dgm:prSet>
      <dgm:spPr/>
    </dgm:pt>
    <dgm:pt modelId="{6503761D-CFA0-4CA9-B13E-79C1F753D774}" type="pres">
      <dgm:prSet presAssocID="{B41F8C40-478C-47EA-AB03-D42484AAB7FE}" presName="node" presStyleLbl="node1" presStyleIdx="0" presStyleCnt="5">
        <dgm:presLayoutVars>
          <dgm:bulletEnabled val="1"/>
        </dgm:presLayoutVars>
      </dgm:prSet>
      <dgm:spPr/>
    </dgm:pt>
    <dgm:pt modelId="{B7E73B7F-2E8D-45BF-B1AB-D9D9ADF6BEA3}" type="pres">
      <dgm:prSet presAssocID="{B41F8C40-478C-47EA-AB03-D42484AAB7FE}" presName="spNode" presStyleCnt="0"/>
      <dgm:spPr/>
    </dgm:pt>
    <dgm:pt modelId="{14F55ED1-E6C3-451B-A4DE-C1DDDC32FFA9}" type="pres">
      <dgm:prSet presAssocID="{0FAD468A-2C87-4475-A9B2-D1DED5326B58}" presName="sibTrans" presStyleLbl="sibTrans1D1" presStyleIdx="0" presStyleCnt="5"/>
      <dgm:spPr/>
    </dgm:pt>
    <dgm:pt modelId="{11FD3FA3-1767-40AD-91A9-00D4CD54A4C0}" type="pres">
      <dgm:prSet presAssocID="{6C38AE68-3A6E-420A-8569-8DC3968E0A6E}" presName="node" presStyleLbl="node1" presStyleIdx="1" presStyleCnt="5">
        <dgm:presLayoutVars>
          <dgm:bulletEnabled val="1"/>
        </dgm:presLayoutVars>
      </dgm:prSet>
      <dgm:spPr/>
    </dgm:pt>
    <dgm:pt modelId="{90D2E026-6570-444A-85CE-FB38DEB9C1F9}" type="pres">
      <dgm:prSet presAssocID="{6C38AE68-3A6E-420A-8569-8DC3968E0A6E}" presName="spNode" presStyleCnt="0"/>
      <dgm:spPr/>
    </dgm:pt>
    <dgm:pt modelId="{D08E3F59-1D2F-4A89-B4BD-F0229CC5F2A8}" type="pres">
      <dgm:prSet presAssocID="{2EF8A862-80C5-4343-AE33-46FCF166D8BE}" presName="sibTrans" presStyleLbl="sibTrans1D1" presStyleIdx="1" presStyleCnt="5"/>
      <dgm:spPr/>
    </dgm:pt>
    <dgm:pt modelId="{E7E94C09-9670-4AEB-AF8F-FA8864FF5D4B}" type="pres">
      <dgm:prSet presAssocID="{EBC2D1F8-E0EF-4B31-B46A-5F736AFABB2E}" presName="node" presStyleLbl="node1" presStyleIdx="2" presStyleCnt="5">
        <dgm:presLayoutVars>
          <dgm:bulletEnabled val="1"/>
        </dgm:presLayoutVars>
      </dgm:prSet>
      <dgm:spPr/>
    </dgm:pt>
    <dgm:pt modelId="{A1296F5D-C9B3-4555-932E-87313FF721EE}" type="pres">
      <dgm:prSet presAssocID="{EBC2D1F8-E0EF-4B31-B46A-5F736AFABB2E}" presName="spNode" presStyleCnt="0"/>
      <dgm:spPr/>
    </dgm:pt>
    <dgm:pt modelId="{09FCEC89-2292-4DB8-845A-2D19A253028F}" type="pres">
      <dgm:prSet presAssocID="{11464A77-B193-441E-B99F-A232EA310456}" presName="sibTrans" presStyleLbl="sibTrans1D1" presStyleIdx="2" presStyleCnt="5"/>
      <dgm:spPr/>
    </dgm:pt>
    <dgm:pt modelId="{D7977622-450E-44A7-8C11-B1A6B8D5EAFF}" type="pres">
      <dgm:prSet presAssocID="{8B28BD43-D4FC-4055-8687-1CE02723EC3E}" presName="node" presStyleLbl="node1" presStyleIdx="3" presStyleCnt="5">
        <dgm:presLayoutVars>
          <dgm:bulletEnabled val="1"/>
        </dgm:presLayoutVars>
      </dgm:prSet>
      <dgm:spPr/>
    </dgm:pt>
    <dgm:pt modelId="{088028EB-6477-41F7-B2AE-B0C3B30F0349}" type="pres">
      <dgm:prSet presAssocID="{8B28BD43-D4FC-4055-8687-1CE02723EC3E}" presName="spNode" presStyleCnt="0"/>
      <dgm:spPr/>
    </dgm:pt>
    <dgm:pt modelId="{1979CA88-E828-4DC6-B016-2C631CBBD1A3}" type="pres">
      <dgm:prSet presAssocID="{7FC11B7C-FBD2-4A99-8C91-2F3B5D27F61A}" presName="sibTrans" presStyleLbl="sibTrans1D1" presStyleIdx="3" presStyleCnt="5"/>
      <dgm:spPr/>
    </dgm:pt>
    <dgm:pt modelId="{3206EBA1-A13A-4716-888F-1346AF1B2C99}" type="pres">
      <dgm:prSet presAssocID="{7F68ADB4-B547-42D1-BF9C-328044450E49}" presName="node" presStyleLbl="node1" presStyleIdx="4" presStyleCnt="5">
        <dgm:presLayoutVars>
          <dgm:bulletEnabled val="1"/>
        </dgm:presLayoutVars>
      </dgm:prSet>
      <dgm:spPr/>
    </dgm:pt>
    <dgm:pt modelId="{40DA1B12-9865-418C-9CAD-F75B5F6E7BA5}" type="pres">
      <dgm:prSet presAssocID="{7F68ADB4-B547-42D1-BF9C-328044450E49}" presName="spNode" presStyleCnt="0"/>
      <dgm:spPr/>
    </dgm:pt>
    <dgm:pt modelId="{F699D7F6-EE06-4195-9714-5110763B1637}" type="pres">
      <dgm:prSet presAssocID="{CE2F2500-3D4D-406D-AB48-4B32857D3D8C}" presName="sibTrans" presStyleLbl="sibTrans1D1" presStyleIdx="4" presStyleCnt="5"/>
      <dgm:spPr/>
    </dgm:pt>
  </dgm:ptLst>
  <dgm:cxnLst>
    <dgm:cxn modelId="{3BBE9405-55A8-4BF2-9685-A079E912A08B}" type="presOf" srcId="{B41F8C40-478C-47EA-AB03-D42484AAB7FE}" destId="{6503761D-CFA0-4CA9-B13E-79C1F753D774}" srcOrd="0" destOrd="0" presId="urn:microsoft.com/office/officeart/2005/8/layout/cycle5"/>
    <dgm:cxn modelId="{3DCF4B11-7A5E-4904-9C35-6916FC2BAD1B}" srcId="{A630436F-E325-4497-BE06-16E642BF07DE}" destId="{6C38AE68-3A6E-420A-8569-8DC3968E0A6E}" srcOrd="1" destOrd="0" parTransId="{07F592D7-5BFF-459D-B338-02A22873A846}" sibTransId="{2EF8A862-80C5-4343-AE33-46FCF166D8BE}"/>
    <dgm:cxn modelId="{5DECD43D-94E8-4ADD-BAF3-87EA58397681}" type="presOf" srcId="{0FAD468A-2C87-4475-A9B2-D1DED5326B58}" destId="{14F55ED1-E6C3-451B-A4DE-C1DDDC32FFA9}" srcOrd="0" destOrd="0" presId="urn:microsoft.com/office/officeart/2005/8/layout/cycle5"/>
    <dgm:cxn modelId="{AC7F465B-290B-4E6E-95CA-97F7A3FABDA5}" type="presOf" srcId="{EBC2D1F8-E0EF-4B31-B46A-5F736AFABB2E}" destId="{E7E94C09-9670-4AEB-AF8F-FA8864FF5D4B}" srcOrd="0" destOrd="0" presId="urn:microsoft.com/office/officeart/2005/8/layout/cycle5"/>
    <dgm:cxn modelId="{E76AB86B-A21C-4376-B7A0-4E7064BD8518}" type="presOf" srcId="{8B28BD43-D4FC-4055-8687-1CE02723EC3E}" destId="{D7977622-450E-44A7-8C11-B1A6B8D5EAFF}" srcOrd="0" destOrd="0" presId="urn:microsoft.com/office/officeart/2005/8/layout/cycle5"/>
    <dgm:cxn modelId="{7C343F81-E28D-4A37-A71A-E68B157DB32E}" type="presOf" srcId="{CE2F2500-3D4D-406D-AB48-4B32857D3D8C}" destId="{F699D7F6-EE06-4195-9714-5110763B1637}" srcOrd="0" destOrd="0" presId="urn:microsoft.com/office/officeart/2005/8/layout/cycle5"/>
    <dgm:cxn modelId="{C8B2568D-FCED-4B76-A6B3-ED94619E5558}" type="presOf" srcId="{6C38AE68-3A6E-420A-8569-8DC3968E0A6E}" destId="{11FD3FA3-1767-40AD-91A9-00D4CD54A4C0}" srcOrd="0" destOrd="0" presId="urn:microsoft.com/office/officeart/2005/8/layout/cycle5"/>
    <dgm:cxn modelId="{E64A89A5-3FFD-4C5E-BD6E-57A96BBA4164}" srcId="{A630436F-E325-4497-BE06-16E642BF07DE}" destId="{B41F8C40-478C-47EA-AB03-D42484AAB7FE}" srcOrd="0" destOrd="0" parTransId="{1B663F75-0780-46E3-8285-919A9BB21ABF}" sibTransId="{0FAD468A-2C87-4475-A9B2-D1DED5326B58}"/>
    <dgm:cxn modelId="{6D64F0A9-4DB5-44A8-BE18-124F1AF847C5}" type="presOf" srcId="{7FC11B7C-FBD2-4A99-8C91-2F3B5D27F61A}" destId="{1979CA88-E828-4DC6-B016-2C631CBBD1A3}" srcOrd="0" destOrd="0" presId="urn:microsoft.com/office/officeart/2005/8/layout/cycle5"/>
    <dgm:cxn modelId="{C4AAF8B2-2EB6-4389-928D-6B27C8C6F922}" srcId="{A630436F-E325-4497-BE06-16E642BF07DE}" destId="{8B28BD43-D4FC-4055-8687-1CE02723EC3E}" srcOrd="3" destOrd="0" parTransId="{CF82A440-053B-4D6E-9137-D556C784DC6B}" sibTransId="{7FC11B7C-FBD2-4A99-8C91-2F3B5D27F61A}"/>
    <dgm:cxn modelId="{3CF796BF-17FA-4A40-AC27-74A597F4E176}" srcId="{A630436F-E325-4497-BE06-16E642BF07DE}" destId="{7F68ADB4-B547-42D1-BF9C-328044450E49}" srcOrd="4" destOrd="0" parTransId="{34DC3B69-712C-45CD-8CE1-60F5166E152A}" sibTransId="{CE2F2500-3D4D-406D-AB48-4B32857D3D8C}"/>
    <dgm:cxn modelId="{19C4DDDC-96B8-468C-B230-A3645710C837}" type="presOf" srcId="{11464A77-B193-441E-B99F-A232EA310456}" destId="{09FCEC89-2292-4DB8-845A-2D19A253028F}" srcOrd="0" destOrd="0" presId="urn:microsoft.com/office/officeart/2005/8/layout/cycle5"/>
    <dgm:cxn modelId="{1C0E64E3-5876-41DD-B155-BD68EE0B3723}" type="presOf" srcId="{2EF8A862-80C5-4343-AE33-46FCF166D8BE}" destId="{D08E3F59-1D2F-4A89-B4BD-F0229CC5F2A8}" srcOrd="0" destOrd="0" presId="urn:microsoft.com/office/officeart/2005/8/layout/cycle5"/>
    <dgm:cxn modelId="{5260CDEA-E4AE-4A3B-8695-D5C16083231E}" type="presOf" srcId="{7F68ADB4-B547-42D1-BF9C-328044450E49}" destId="{3206EBA1-A13A-4716-888F-1346AF1B2C99}" srcOrd="0" destOrd="0" presId="urn:microsoft.com/office/officeart/2005/8/layout/cycle5"/>
    <dgm:cxn modelId="{4B4A91F7-66F3-4CE2-8BF6-805EF29C484C}" type="presOf" srcId="{A630436F-E325-4497-BE06-16E642BF07DE}" destId="{BC2F6364-6C5F-44D3-9BB9-E3B1E5E25CEA}" srcOrd="0" destOrd="0" presId="urn:microsoft.com/office/officeart/2005/8/layout/cycle5"/>
    <dgm:cxn modelId="{1F5FBEF9-7F29-4858-A0FA-1F69C6FA33A3}" srcId="{A630436F-E325-4497-BE06-16E642BF07DE}" destId="{EBC2D1F8-E0EF-4B31-B46A-5F736AFABB2E}" srcOrd="2" destOrd="0" parTransId="{8A439873-B375-4344-9051-1CF1B9BC2C29}" sibTransId="{11464A77-B193-441E-B99F-A232EA310456}"/>
    <dgm:cxn modelId="{E9864FD3-E7B9-4CAD-ADA7-C35CE4199B78}" type="presParOf" srcId="{BC2F6364-6C5F-44D3-9BB9-E3B1E5E25CEA}" destId="{6503761D-CFA0-4CA9-B13E-79C1F753D774}" srcOrd="0" destOrd="0" presId="urn:microsoft.com/office/officeart/2005/8/layout/cycle5"/>
    <dgm:cxn modelId="{2B3C7FD1-6F8E-46AC-9A67-297F042CE589}" type="presParOf" srcId="{BC2F6364-6C5F-44D3-9BB9-E3B1E5E25CEA}" destId="{B7E73B7F-2E8D-45BF-B1AB-D9D9ADF6BEA3}" srcOrd="1" destOrd="0" presId="urn:microsoft.com/office/officeart/2005/8/layout/cycle5"/>
    <dgm:cxn modelId="{8CB770D3-21F4-4D8C-B740-C51B10EF5AC2}" type="presParOf" srcId="{BC2F6364-6C5F-44D3-9BB9-E3B1E5E25CEA}" destId="{14F55ED1-E6C3-451B-A4DE-C1DDDC32FFA9}" srcOrd="2" destOrd="0" presId="urn:microsoft.com/office/officeart/2005/8/layout/cycle5"/>
    <dgm:cxn modelId="{93C3470D-FDC9-4359-8B28-EBD0D05B885F}" type="presParOf" srcId="{BC2F6364-6C5F-44D3-9BB9-E3B1E5E25CEA}" destId="{11FD3FA3-1767-40AD-91A9-00D4CD54A4C0}" srcOrd="3" destOrd="0" presId="urn:microsoft.com/office/officeart/2005/8/layout/cycle5"/>
    <dgm:cxn modelId="{4FF4496F-4A14-4E8A-8654-4D89309111E7}" type="presParOf" srcId="{BC2F6364-6C5F-44D3-9BB9-E3B1E5E25CEA}" destId="{90D2E026-6570-444A-85CE-FB38DEB9C1F9}" srcOrd="4" destOrd="0" presId="urn:microsoft.com/office/officeart/2005/8/layout/cycle5"/>
    <dgm:cxn modelId="{197BC34B-D25D-4326-BDEB-F8A3E0C2559C}" type="presParOf" srcId="{BC2F6364-6C5F-44D3-9BB9-E3B1E5E25CEA}" destId="{D08E3F59-1D2F-4A89-B4BD-F0229CC5F2A8}" srcOrd="5" destOrd="0" presId="urn:microsoft.com/office/officeart/2005/8/layout/cycle5"/>
    <dgm:cxn modelId="{06194B19-4E28-45FD-A182-9280B29EDFAA}" type="presParOf" srcId="{BC2F6364-6C5F-44D3-9BB9-E3B1E5E25CEA}" destId="{E7E94C09-9670-4AEB-AF8F-FA8864FF5D4B}" srcOrd="6" destOrd="0" presId="urn:microsoft.com/office/officeart/2005/8/layout/cycle5"/>
    <dgm:cxn modelId="{C05C4B99-B65E-4949-801D-A7D3870FF67D}" type="presParOf" srcId="{BC2F6364-6C5F-44D3-9BB9-E3B1E5E25CEA}" destId="{A1296F5D-C9B3-4555-932E-87313FF721EE}" srcOrd="7" destOrd="0" presId="urn:microsoft.com/office/officeart/2005/8/layout/cycle5"/>
    <dgm:cxn modelId="{5BD7552C-4F15-40A6-A420-16C5E028BDC9}" type="presParOf" srcId="{BC2F6364-6C5F-44D3-9BB9-E3B1E5E25CEA}" destId="{09FCEC89-2292-4DB8-845A-2D19A253028F}" srcOrd="8" destOrd="0" presId="urn:microsoft.com/office/officeart/2005/8/layout/cycle5"/>
    <dgm:cxn modelId="{D88AAF23-1F2B-4679-9759-FD3F8AC59C76}" type="presParOf" srcId="{BC2F6364-6C5F-44D3-9BB9-E3B1E5E25CEA}" destId="{D7977622-450E-44A7-8C11-B1A6B8D5EAFF}" srcOrd="9" destOrd="0" presId="urn:microsoft.com/office/officeart/2005/8/layout/cycle5"/>
    <dgm:cxn modelId="{E544A64D-DA4B-4592-B0D8-95C858E9518B}" type="presParOf" srcId="{BC2F6364-6C5F-44D3-9BB9-E3B1E5E25CEA}" destId="{088028EB-6477-41F7-B2AE-B0C3B30F0349}" srcOrd="10" destOrd="0" presId="urn:microsoft.com/office/officeart/2005/8/layout/cycle5"/>
    <dgm:cxn modelId="{F54FD56F-862A-4CF5-AAEF-435AC360D0D3}" type="presParOf" srcId="{BC2F6364-6C5F-44D3-9BB9-E3B1E5E25CEA}" destId="{1979CA88-E828-4DC6-B016-2C631CBBD1A3}" srcOrd="11" destOrd="0" presId="urn:microsoft.com/office/officeart/2005/8/layout/cycle5"/>
    <dgm:cxn modelId="{8281F0BE-CD93-4D45-9A54-A149BAEBC152}" type="presParOf" srcId="{BC2F6364-6C5F-44D3-9BB9-E3B1E5E25CEA}" destId="{3206EBA1-A13A-4716-888F-1346AF1B2C99}" srcOrd="12" destOrd="0" presId="urn:microsoft.com/office/officeart/2005/8/layout/cycle5"/>
    <dgm:cxn modelId="{AB0893FB-7341-4B00-A8FE-1140949EAB0B}" type="presParOf" srcId="{BC2F6364-6C5F-44D3-9BB9-E3B1E5E25CEA}" destId="{40DA1B12-9865-418C-9CAD-F75B5F6E7BA5}" srcOrd="13" destOrd="0" presId="urn:microsoft.com/office/officeart/2005/8/layout/cycle5"/>
    <dgm:cxn modelId="{500B7DFB-D26A-4C2C-BB52-04ADB2C029E0}" type="presParOf" srcId="{BC2F6364-6C5F-44D3-9BB9-E3B1E5E25CEA}" destId="{F699D7F6-EE06-4195-9714-5110763B1637}"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06073A-5E23-4D6A-8717-F8502772D18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9BAB32D-A84C-4AA1-B914-F486EB70210A}">
      <dgm:prSet phldrT="[Text]"/>
      <dgm:spPr/>
      <dgm:t>
        <a:bodyPr/>
        <a:lstStyle/>
        <a:p>
          <a:r>
            <a:rPr lang="en-US" dirty="0">
              <a:solidFill>
                <a:schemeClr val="accent3">
                  <a:lumMod val="50000"/>
                </a:schemeClr>
              </a:solidFill>
            </a:rPr>
            <a:t>System commitment &amp; local goals</a:t>
          </a:r>
        </a:p>
      </dgm:t>
    </dgm:pt>
    <dgm:pt modelId="{80524345-02E5-41B3-8696-49362C28B7F9}" type="parTrans" cxnId="{68B7C756-6E1C-42E3-BE3B-929644C4C38C}">
      <dgm:prSet/>
      <dgm:spPr/>
      <dgm:t>
        <a:bodyPr/>
        <a:lstStyle/>
        <a:p>
          <a:endParaRPr lang="en-US"/>
        </a:p>
      </dgm:t>
    </dgm:pt>
    <dgm:pt modelId="{5A400EAB-51AA-43DB-98BC-F4B1B7F558F9}" type="sibTrans" cxnId="{68B7C756-6E1C-42E3-BE3B-929644C4C38C}">
      <dgm:prSet/>
      <dgm:spPr/>
      <dgm:t>
        <a:bodyPr/>
        <a:lstStyle/>
        <a:p>
          <a:endParaRPr lang="en-US"/>
        </a:p>
      </dgm:t>
    </dgm:pt>
    <dgm:pt modelId="{1E5B50B5-DE75-486B-A6BE-C3BBB19E51A8}">
      <dgm:prSet phldrT="[Text]"/>
      <dgm:spPr/>
      <dgm:t>
        <a:bodyPr/>
        <a:lstStyle/>
        <a:p>
          <a:pPr>
            <a:buAutoNum type="arabicPeriod"/>
          </a:pPr>
          <a:r>
            <a:rPr lang="en-US" dirty="0"/>
            <a:t>Scale OER and openly licensed materials by strengthening systemwide coordination and PD, enhanced by technology</a:t>
          </a:r>
        </a:p>
      </dgm:t>
    </dgm:pt>
    <dgm:pt modelId="{EFC8608C-262C-4B2D-A406-6B4A8F508E1A}" type="parTrans" cxnId="{BC02A81F-5EDA-4519-8D2C-B1D16143ABB6}">
      <dgm:prSet/>
      <dgm:spPr/>
      <dgm:t>
        <a:bodyPr/>
        <a:lstStyle/>
        <a:p>
          <a:endParaRPr lang="en-US"/>
        </a:p>
      </dgm:t>
    </dgm:pt>
    <dgm:pt modelId="{642CE3D8-D39D-49A3-B865-AB81BCA0AAA6}" type="sibTrans" cxnId="{BC02A81F-5EDA-4519-8D2C-B1D16143ABB6}">
      <dgm:prSet/>
      <dgm:spPr/>
      <dgm:t>
        <a:bodyPr/>
        <a:lstStyle/>
        <a:p>
          <a:endParaRPr lang="en-US"/>
        </a:p>
      </dgm:t>
    </dgm:pt>
    <dgm:pt modelId="{2AF6712A-C349-4A7A-8E64-0E6C192C0C5B}">
      <dgm:prSet phldrT="[Text]"/>
      <dgm:spPr/>
      <dgm:t>
        <a:bodyPr/>
        <a:lstStyle/>
        <a:p>
          <a:pPr>
            <a:buAutoNum type="arabicPeriod"/>
          </a:pPr>
          <a:r>
            <a:rPr lang="en-US" dirty="0">
              <a:solidFill>
                <a:schemeClr val="accent3">
                  <a:lumMod val="50000"/>
                </a:schemeClr>
              </a:solidFill>
            </a:rPr>
            <a:t>Joint advocacy for additional ongoing investment</a:t>
          </a:r>
        </a:p>
      </dgm:t>
    </dgm:pt>
    <dgm:pt modelId="{926F2C36-63D7-432B-B7F2-8697B16FE1AA}" type="parTrans" cxnId="{016C5A4B-64F7-44E7-8708-40418B16D066}">
      <dgm:prSet/>
      <dgm:spPr/>
      <dgm:t>
        <a:bodyPr/>
        <a:lstStyle/>
        <a:p>
          <a:endParaRPr lang="en-US"/>
        </a:p>
      </dgm:t>
    </dgm:pt>
    <dgm:pt modelId="{26B77870-22DA-4BDA-A016-13857196C208}" type="sibTrans" cxnId="{016C5A4B-64F7-44E7-8708-40418B16D066}">
      <dgm:prSet/>
      <dgm:spPr/>
      <dgm:t>
        <a:bodyPr/>
        <a:lstStyle/>
        <a:p>
          <a:endParaRPr lang="en-US"/>
        </a:p>
      </dgm:t>
    </dgm:pt>
    <dgm:pt modelId="{86B905EF-9D0F-423F-B6C2-17C3A5D4D8BB}">
      <dgm:prSet phldrT="[Text]"/>
      <dgm:spPr/>
      <dgm:t>
        <a:bodyPr/>
        <a:lstStyle/>
        <a:p>
          <a:r>
            <a:rPr lang="en-US"/>
            <a:t>Data infrastructure to support continuous improvement</a:t>
          </a:r>
        </a:p>
      </dgm:t>
    </dgm:pt>
    <dgm:pt modelId="{5AEE8235-BDB8-451F-8272-7209B081EEA5}" type="parTrans" cxnId="{1A7A205B-E500-46D2-A675-E0EFCEBCA8FE}">
      <dgm:prSet/>
      <dgm:spPr/>
      <dgm:t>
        <a:bodyPr/>
        <a:lstStyle/>
        <a:p>
          <a:endParaRPr lang="en-US"/>
        </a:p>
      </dgm:t>
    </dgm:pt>
    <dgm:pt modelId="{5F459AD5-4EDC-46E5-8DB6-83D2DF9E836E}" type="sibTrans" cxnId="{1A7A205B-E500-46D2-A675-E0EFCEBCA8FE}">
      <dgm:prSet/>
      <dgm:spPr/>
      <dgm:t>
        <a:bodyPr/>
        <a:lstStyle/>
        <a:p>
          <a:endParaRPr lang="en-US"/>
        </a:p>
      </dgm:t>
    </dgm:pt>
    <dgm:pt modelId="{8817F27B-8EFC-460E-A46E-647585BC1E0D}">
      <dgm:prSet phldrT="[Text]"/>
      <dgm:spPr/>
      <dgm:t>
        <a:bodyPr/>
        <a:lstStyle/>
        <a:p>
          <a:r>
            <a:rPr lang="en-US"/>
            <a:t>Regulation review to empower student choice, alleviate student burdens, and ensure funding flexibility</a:t>
          </a:r>
        </a:p>
      </dgm:t>
    </dgm:pt>
    <dgm:pt modelId="{ED662CEE-09F0-4367-8DF1-DCE45FD53B2F}" type="parTrans" cxnId="{F632B101-6A1B-47DC-8849-4297D1D15A92}">
      <dgm:prSet/>
      <dgm:spPr/>
      <dgm:t>
        <a:bodyPr/>
        <a:lstStyle/>
        <a:p>
          <a:endParaRPr lang="en-US"/>
        </a:p>
      </dgm:t>
    </dgm:pt>
    <dgm:pt modelId="{215907DF-C1CD-4472-96D2-24CE0885427C}" type="sibTrans" cxnId="{F632B101-6A1B-47DC-8849-4297D1D15A92}">
      <dgm:prSet/>
      <dgm:spPr/>
      <dgm:t>
        <a:bodyPr/>
        <a:lstStyle/>
        <a:p>
          <a:endParaRPr lang="en-US"/>
        </a:p>
      </dgm:t>
    </dgm:pt>
    <dgm:pt modelId="{33EA126F-B6EA-4C5A-BFD7-24E222FBAE9F}">
      <dgm:prSet phldrT="[Text]"/>
      <dgm:spPr/>
      <dgm:t>
        <a:bodyPr/>
        <a:lstStyle/>
        <a:p>
          <a:pPr>
            <a:buAutoNum type="arabicPeriod"/>
          </a:pPr>
          <a:r>
            <a:rPr lang="en-US" dirty="0">
              <a:solidFill>
                <a:schemeClr val="bg1"/>
              </a:solidFill>
            </a:rPr>
            <a:t>Expand system-level procurement</a:t>
          </a:r>
        </a:p>
      </dgm:t>
    </dgm:pt>
    <dgm:pt modelId="{0731F9B3-9D3F-48C8-8AE0-188331D7DAC0}" type="parTrans" cxnId="{B396AF4A-E4C2-40A3-90ED-FE1441888CE9}">
      <dgm:prSet/>
      <dgm:spPr/>
      <dgm:t>
        <a:bodyPr/>
        <a:lstStyle/>
        <a:p>
          <a:endParaRPr lang="en-US"/>
        </a:p>
      </dgm:t>
    </dgm:pt>
    <dgm:pt modelId="{5171DBDC-4BF7-4A3B-8866-D4F3500EC87A}" type="sibTrans" cxnId="{B396AF4A-E4C2-40A3-90ED-FE1441888CE9}">
      <dgm:prSet/>
      <dgm:spPr/>
      <dgm:t>
        <a:bodyPr/>
        <a:lstStyle/>
        <a:p>
          <a:endParaRPr lang="en-US"/>
        </a:p>
      </dgm:t>
    </dgm:pt>
    <dgm:pt modelId="{84B56378-C59C-4746-9554-F94F67FB8E85}" type="pres">
      <dgm:prSet presAssocID="{5306073A-5E23-4D6A-8717-F8502772D186}" presName="diagram" presStyleCnt="0">
        <dgm:presLayoutVars>
          <dgm:dir/>
          <dgm:resizeHandles val="exact"/>
        </dgm:presLayoutVars>
      </dgm:prSet>
      <dgm:spPr/>
    </dgm:pt>
    <dgm:pt modelId="{F0D01899-46E7-4554-B5D1-572D08F37A61}" type="pres">
      <dgm:prSet presAssocID="{29BAB32D-A84C-4AA1-B914-F486EB70210A}" presName="node" presStyleLbl="node1" presStyleIdx="0" presStyleCnt="6">
        <dgm:presLayoutVars>
          <dgm:bulletEnabled val="1"/>
        </dgm:presLayoutVars>
      </dgm:prSet>
      <dgm:spPr/>
    </dgm:pt>
    <dgm:pt modelId="{C2B598EF-F57B-4413-83BA-46B9F4FC9FC1}" type="pres">
      <dgm:prSet presAssocID="{5A400EAB-51AA-43DB-98BC-F4B1B7F558F9}" presName="sibTrans" presStyleCnt="0"/>
      <dgm:spPr/>
    </dgm:pt>
    <dgm:pt modelId="{74267620-0F2C-44D4-BA80-88DD85C5690D}" type="pres">
      <dgm:prSet presAssocID="{8817F27B-8EFC-460E-A46E-647585BC1E0D}" presName="node" presStyleLbl="node1" presStyleIdx="1" presStyleCnt="6">
        <dgm:presLayoutVars>
          <dgm:bulletEnabled val="1"/>
        </dgm:presLayoutVars>
      </dgm:prSet>
      <dgm:spPr/>
    </dgm:pt>
    <dgm:pt modelId="{B86AE042-D35B-41E8-ACFD-8A413082F024}" type="pres">
      <dgm:prSet presAssocID="{215907DF-C1CD-4472-96D2-24CE0885427C}" presName="sibTrans" presStyleCnt="0"/>
      <dgm:spPr/>
    </dgm:pt>
    <dgm:pt modelId="{3A3B56E2-9436-4444-8009-89DB1283306E}" type="pres">
      <dgm:prSet presAssocID="{86B905EF-9D0F-423F-B6C2-17C3A5D4D8BB}" presName="node" presStyleLbl="node1" presStyleIdx="2" presStyleCnt="6">
        <dgm:presLayoutVars>
          <dgm:bulletEnabled val="1"/>
        </dgm:presLayoutVars>
      </dgm:prSet>
      <dgm:spPr/>
    </dgm:pt>
    <dgm:pt modelId="{3B021E15-9C47-4AB1-BAB8-62D004002743}" type="pres">
      <dgm:prSet presAssocID="{5F459AD5-4EDC-46E5-8DB6-83D2DF9E836E}" presName="sibTrans" presStyleCnt="0"/>
      <dgm:spPr/>
    </dgm:pt>
    <dgm:pt modelId="{FD4D7DBA-C0D3-4244-89ED-1321D3E3CCFB}" type="pres">
      <dgm:prSet presAssocID="{1E5B50B5-DE75-486B-A6BE-C3BBB19E51A8}" presName="node" presStyleLbl="node1" presStyleIdx="3" presStyleCnt="6">
        <dgm:presLayoutVars>
          <dgm:bulletEnabled val="1"/>
        </dgm:presLayoutVars>
      </dgm:prSet>
      <dgm:spPr/>
    </dgm:pt>
    <dgm:pt modelId="{92A293A4-3A52-4742-829B-8BCD6253B975}" type="pres">
      <dgm:prSet presAssocID="{642CE3D8-D39D-49A3-B865-AB81BCA0AAA6}" presName="sibTrans" presStyleCnt="0"/>
      <dgm:spPr/>
    </dgm:pt>
    <dgm:pt modelId="{D0B2072B-CED4-4BAE-A262-B3D419128608}" type="pres">
      <dgm:prSet presAssocID="{33EA126F-B6EA-4C5A-BFD7-24E222FBAE9F}" presName="node" presStyleLbl="node1" presStyleIdx="4" presStyleCnt="6">
        <dgm:presLayoutVars>
          <dgm:bulletEnabled val="1"/>
        </dgm:presLayoutVars>
      </dgm:prSet>
      <dgm:spPr/>
    </dgm:pt>
    <dgm:pt modelId="{F542AF1A-8906-4F33-8528-2FD555F14FD1}" type="pres">
      <dgm:prSet presAssocID="{5171DBDC-4BF7-4A3B-8866-D4F3500EC87A}" presName="sibTrans" presStyleCnt="0"/>
      <dgm:spPr/>
    </dgm:pt>
    <dgm:pt modelId="{B66626AA-B819-48D6-8E28-23AF4A2804F3}" type="pres">
      <dgm:prSet presAssocID="{2AF6712A-C349-4A7A-8E64-0E6C192C0C5B}" presName="node" presStyleLbl="node1" presStyleIdx="5" presStyleCnt="6">
        <dgm:presLayoutVars>
          <dgm:bulletEnabled val="1"/>
        </dgm:presLayoutVars>
      </dgm:prSet>
      <dgm:spPr/>
    </dgm:pt>
  </dgm:ptLst>
  <dgm:cxnLst>
    <dgm:cxn modelId="{F632B101-6A1B-47DC-8849-4297D1D15A92}" srcId="{5306073A-5E23-4D6A-8717-F8502772D186}" destId="{8817F27B-8EFC-460E-A46E-647585BC1E0D}" srcOrd="1" destOrd="0" parTransId="{ED662CEE-09F0-4367-8DF1-DCE45FD53B2F}" sibTransId="{215907DF-C1CD-4472-96D2-24CE0885427C}"/>
    <dgm:cxn modelId="{50358A0D-7F27-48C8-8EBD-1E42870E125D}" type="presOf" srcId="{5306073A-5E23-4D6A-8717-F8502772D186}" destId="{84B56378-C59C-4746-9554-F94F67FB8E85}" srcOrd="0" destOrd="0" presId="urn:microsoft.com/office/officeart/2005/8/layout/default"/>
    <dgm:cxn modelId="{DC3D3F11-ED11-4302-B9A5-FA4BDC0C5C80}" type="presOf" srcId="{8817F27B-8EFC-460E-A46E-647585BC1E0D}" destId="{74267620-0F2C-44D4-BA80-88DD85C5690D}" srcOrd="0" destOrd="0" presId="urn:microsoft.com/office/officeart/2005/8/layout/default"/>
    <dgm:cxn modelId="{BC02A81F-5EDA-4519-8D2C-B1D16143ABB6}" srcId="{5306073A-5E23-4D6A-8717-F8502772D186}" destId="{1E5B50B5-DE75-486B-A6BE-C3BBB19E51A8}" srcOrd="3" destOrd="0" parTransId="{EFC8608C-262C-4B2D-A406-6B4A8F508E1A}" sibTransId="{642CE3D8-D39D-49A3-B865-AB81BCA0AAA6}"/>
    <dgm:cxn modelId="{D8F19738-4414-4E60-A272-C0E1C3EA9A4D}" type="presOf" srcId="{86B905EF-9D0F-423F-B6C2-17C3A5D4D8BB}" destId="{3A3B56E2-9436-4444-8009-89DB1283306E}" srcOrd="0" destOrd="0" presId="urn:microsoft.com/office/officeart/2005/8/layout/default"/>
    <dgm:cxn modelId="{1A7A205B-E500-46D2-A675-E0EFCEBCA8FE}" srcId="{5306073A-5E23-4D6A-8717-F8502772D186}" destId="{86B905EF-9D0F-423F-B6C2-17C3A5D4D8BB}" srcOrd="2" destOrd="0" parTransId="{5AEE8235-BDB8-451F-8272-7209B081EEA5}" sibTransId="{5F459AD5-4EDC-46E5-8DB6-83D2DF9E836E}"/>
    <dgm:cxn modelId="{B396AF4A-E4C2-40A3-90ED-FE1441888CE9}" srcId="{5306073A-5E23-4D6A-8717-F8502772D186}" destId="{33EA126F-B6EA-4C5A-BFD7-24E222FBAE9F}" srcOrd="4" destOrd="0" parTransId="{0731F9B3-9D3F-48C8-8AE0-188331D7DAC0}" sibTransId="{5171DBDC-4BF7-4A3B-8866-D4F3500EC87A}"/>
    <dgm:cxn modelId="{016C5A4B-64F7-44E7-8708-40418B16D066}" srcId="{5306073A-5E23-4D6A-8717-F8502772D186}" destId="{2AF6712A-C349-4A7A-8E64-0E6C192C0C5B}" srcOrd="5" destOrd="0" parTransId="{926F2C36-63D7-432B-B7F2-8697B16FE1AA}" sibTransId="{26B77870-22DA-4BDA-A016-13857196C208}"/>
    <dgm:cxn modelId="{F9640E6C-8EA0-4994-A401-C19B508F7BF4}" type="presOf" srcId="{33EA126F-B6EA-4C5A-BFD7-24E222FBAE9F}" destId="{D0B2072B-CED4-4BAE-A262-B3D419128608}" srcOrd="0" destOrd="0" presId="urn:microsoft.com/office/officeart/2005/8/layout/default"/>
    <dgm:cxn modelId="{68B7C756-6E1C-42E3-BE3B-929644C4C38C}" srcId="{5306073A-5E23-4D6A-8717-F8502772D186}" destId="{29BAB32D-A84C-4AA1-B914-F486EB70210A}" srcOrd="0" destOrd="0" parTransId="{80524345-02E5-41B3-8696-49362C28B7F9}" sibTransId="{5A400EAB-51AA-43DB-98BC-F4B1B7F558F9}"/>
    <dgm:cxn modelId="{5EEF38D5-B9C1-42E7-A609-8D97D5DA92C6}" type="presOf" srcId="{29BAB32D-A84C-4AA1-B914-F486EB70210A}" destId="{F0D01899-46E7-4554-B5D1-572D08F37A61}" srcOrd="0" destOrd="0" presId="urn:microsoft.com/office/officeart/2005/8/layout/default"/>
    <dgm:cxn modelId="{E5C7AEE8-B9FC-4170-B914-C7C829380E97}" type="presOf" srcId="{1E5B50B5-DE75-486B-A6BE-C3BBB19E51A8}" destId="{FD4D7DBA-C0D3-4244-89ED-1321D3E3CCFB}" srcOrd="0" destOrd="0" presId="urn:microsoft.com/office/officeart/2005/8/layout/default"/>
    <dgm:cxn modelId="{611BF5FF-E6E1-4E35-9CA0-11D60B40CA2C}" type="presOf" srcId="{2AF6712A-C349-4A7A-8E64-0E6C192C0C5B}" destId="{B66626AA-B819-48D6-8E28-23AF4A2804F3}" srcOrd="0" destOrd="0" presId="urn:microsoft.com/office/officeart/2005/8/layout/default"/>
    <dgm:cxn modelId="{4444120D-E30A-4DDB-B6B0-1EEAF300C314}" type="presParOf" srcId="{84B56378-C59C-4746-9554-F94F67FB8E85}" destId="{F0D01899-46E7-4554-B5D1-572D08F37A61}" srcOrd="0" destOrd="0" presId="urn:microsoft.com/office/officeart/2005/8/layout/default"/>
    <dgm:cxn modelId="{24FA69DE-05B7-40AB-A1CF-FFD504CCA006}" type="presParOf" srcId="{84B56378-C59C-4746-9554-F94F67FB8E85}" destId="{C2B598EF-F57B-4413-83BA-46B9F4FC9FC1}" srcOrd="1" destOrd="0" presId="urn:microsoft.com/office/officeart/2005/8/layout/default"/>
    <dgm:cxn modelId="{81A4E058-3133-49F3-800F-887286E3ECBC}" type="presParOf" srcId="{84B56378-C59C-4746-9554-F94F67FB8E85}" destId="{74267620-0F2C-44D4-BA80-88DD85C5690D}" srcOrd="2" destOrd="0" presId="urn:microsoft.com/office/officeart/2005/8/layout/default"/>
    <dgm:cxn modelId="{F1A9C13C-EE11-4484-B0A7-8BEB1A9A28A5}" type="presParOf" srcId="{84B56378-C59C-4746-9554-F94F67FB8E85}" destId="{B86AE042-D35B-41E8-ACFD-8A413082F024}" srcOrd="3" destOrd="0" presId="urn:microsoft.com/office/officeart/2005/8/layout/default"/>
    <dgm:cxn modelId="{13844989-D4A9-4041-817B-EB238A9EA5BE}" type="presParOf" srcId="{84B56378-C59C-4746-9554-F94F67FB8E85}" destId="{3A3B56E2-9436-4444-8009-89DB1283306E}" srcOrd="4" destOrd="0" presId="urn:microsoft.com/office/officeart/2005/8/layout/default"/>
    <dgm:cxn modelId="{C88BFAAD-2E85-490F-A2CD-F708AA198CD1}" type="presParOf" srcId="{84B56378-C59C-4746-9554-F94F67FB8E85}" destId="{3B021E15-9C47-4AB1-BAB8-62D004002743}" srcOrd="5" destOrd="0" presId="urn:microsoft.com/office/officeart/2005/8/layout/default"/>
    <dgm:cxn modelId="{A722FFD1-5DE3-41D2-8CBD-091FF6AD97AD}" type="presParOf" srcId="{84B56378-C59C-4746-9554-F94F67FB8E85}" destId="{FD4D7DBA-C0D3-4244-89ED-1321D3E3CCFB}" srcOrd="6" destOrd="0" presId="urn:microsoft.com/office/officeart/2005/8/layout/default"/>
    <dgm:cxn modelId="{5AC141DC-9330-49FB-A70D-D398F1C7B287}" type="presParOf" srcId="{84B56378-C59C-4746-9554-F94F67FB8E85}" destId="{92A293A4-3A52-4742-829B-8BCD6253B975}" srcOrd="7" destOrd="0" presId="urn:microsoft.com/office/officeart/2005/8/layout/default"/>
    <dgm:cxn modelId="{BEC4DE42-2C3F-41C7-B6C3-EDF5345A54AC}" type="presParOf" srcId="{84B56378-C59C-4746-9554-F94F67FB8E85}" destId="{D0B2072B-CED4-4BAE-A262-B3D419128608}" srcOrd="8" destOrd="0" presId="urn:microsoft.com/office/officeart/2005/8/layout/default"/>
    <dgm:cxn modelId="{94119028-24D8-42FC-A5E0-F673E30432B2}" type="presParOf" srcId="{84B56378-C59C-4746-9554-F94F67FB8E85}" destId="{F542AF1A-8906-4F33-8528-2FD555F14FD1}" srcOrd="9" destOrd="0" presId="urn:microsoft.com/office/officeart/2005/8/layout/default"/>
    <dgm:cxn modelId="{A7202349-C9FA-467A-8AD8-94D9303E7940}" type="presParOf" srcId="{84B56378-C59C-4746-9554-F94F67FB8E85}" destId="{B66626AA-B819-48D6-8E28-23AF4A2804F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D39105-4808-44B9-B7EA-637498EBFB4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6DC97500-383D-4D5E-9BC1-4C045E41CAF6}">
      <dgm:prSet phldrT="[Text]"/>
      <dgm:spPr/>
      <dgm:t>
        <a:bodyPr/>
        <a:lstStyle/>
        <a:p>
          <a:r>
            <a:rPr lang="en-US"/>
            <a:t>Prioritize reduction and elimination of instructional material costs &amp; alleviate student burdens</a:t>
          </a:r>
        </a:p>
      </dgm:t>
    </dgm:pt>
    <dgm:pt modelId="{ABE1955F-5BF9-4C93-A461-747722F74EB6}" type="parTrans" cxnId="{7153AC8A-3A7E-4F92-B11F-07D37B2EA847}">
      <dgm:prSet/>
      <dgm:spPr/>
      <dgm:t>
        <a:bodyPr/>
        <a:lstStyle/>
        <a:p>
          <a:endParaRPr lang="en-US"/>
        </a:p>
      </dgm:t>
    </dgm:pt>
    <dgm:pt modelId="{D792535F-920B-426E-BD2B-ABEAE5ADE28F}" type="sibTrans" cxnId="{7153AC8A-3A7E-4F92-B11F-07D37B2EA847}">
      <dgm:prSet/>
      <dgm:spPr/>
      <dgm:t>
        <a:bodyPr/>
        <a:lstStyle/>
        <a:p>
          <a:endParaRPr lang="en-US"/>
        </a:p>
      </dgm:t>
    </dgm:pt>
    <dgm:pt modelId="{86CA2B98-8999-4C7F-9117-A809CAD04E3A}">
      <dgm:prSet phldrT="[Text]"/>
      <dgm:spPr/>
      <dgm:t>
        <a:bodyPr/>
        <a:lstStyle/>
        <a:p>
          <a:r>
            <a:rPr lang="en-US"/>
            <a:t>Study implementation of task force recommendations</a:t>
          </a:r>
        </a:p>
      </dgm:t>
    </dgm:pt>
    <dgm:pt modelId="{8C30AEC6-1B0A-45D0-8DE2-B9D9F15FEB69}" type="parTrans" cxnId="{A79633A2-A7F6-460D-B449-BB9CEE8FE22B}">
      <dgm:prSet/>
      <dgm:spPr/>
      <dgm:t>
        <a:bodyPr/>
        <a:lstStyle/>
        <a:p>
          <a:endParaRPr lang="en-US"/>
        </a:p>
      </dgm:t>
    </dgm:pt>
    <dgm:pt modelId="{6B73DA19-4C4D-4584-B0AF-86D70CB47675}" type="sibTrans" cxnId="{A79633A2-A7F6-460D-B449-BB9CEE8FE22B}">
      <dgm:prSet/>
      <dgm:spPr/>
      <dgm:t>
        <a:bodyPr/>
        <a:lstStyle/>
        <a:p>
          <a:endParaRPr lang="en-US"/>
        </a:p>
      </dgm:t>
    </dgm:pt>
    <dgm:pt modelId="{1500FB50-784A-4327-A357-6EBA199CFFB1}">
      <dgm:prSet phldrT="[Text]"/>
      <dgm:spPr/>
      <dgm:t>
        <a:bodyPr/>
        <a:lstStyle/>
        <a:p>
          <a:r>
            <a:rPr lang="en-US"/>
            <a:t>Provide recommendations to ensure sustainable no-cost textbook solutions for GE courses</a:t>
          </a:r>
        </a:p>
      </dgm:t>
    </dgm:pt>
    <dgm:pt modelId="{22BB9D1C-E865-4A51-AD9D-C96EED800019}" type="parTrans" cxnId="{718AD06B-AA18-48EE-A3D7-C38486394A80}">
      <dgm:prSet/>
      <dgm:spPr/>
      <dgm:t>
        <a:bodyPr/>
        <a:lstStyle/>
        <a:p>
          <a:endParaRPr lang="en-US"/>
        </a:p>
      </dgm:t>
    </dgm:pt>
    <dgm:pt modelId="{7EC1227F-B6ED-4771-ACD0-5429BC0E528C}" type="sibTrans" cxnId="{718AD06B-AA18-48EE-A3D7-C38486394A80}">
      <dgm:prSet/>
      <dgm:spPr/>
      <dgm:t>
        <a:bodyPr/>
        <a:lstStyle/>
        <a:p>
          <a:endParaRPr lang="en-US"/>
        </a:p>
      </dgm:t>
    </dgm:pt>
    <dgm:pt modelId="{94DDBE0A-2FE7-4C66-ABFC-665750D7A4C9}" type="pres">
      <dgm:prSet presAssocID="{1AD39105-4808-44B9-B7EA-637498EBFB41}" presName="Name0" presStyleCnt="0">
        <dgm:presLayoutVars>
          <dgm:chMax val="7"/>
          <dgm:chPref val="7"/>
          <dgm:dir/>
        </dgm:presLayoutVars>
      </dgm:prSet>
      <dgm:spPr/>
    </dgm:pt>
    <dgm:pt modelId="{EE648245-64E0-4B4E-894A-31B38967070F}" type="pres">
      <dgm:prSet presAssocID="{1AD39105-4808-44B9-B7EA-637498EBFB41}" presName="Name1" presStyleCnt="0"/>
      <dgm:spPr/>
    </dgm:pt>
    <dgm:pt modelId="{BE7B14D6-4559-4414-A959-B03F3098D4C5}" type="pres">
      <dgm:prSet presAssocID="{1AD39105-4808-44B9-B7EA-637498EBFB41}" presName="cycle" presStyleCnt="0"/>
      <dgm:spPr/>
    </dgm:pt>
    <dgm:pt modelId="{4A75093E-D333-4C66-B5D1-8E408B0E719A}" type="pres">
      <dgm:prSet presAssocID="{1AD39105-4808-44B9-B7EA-637498EBFB41}" presName="srcNode" presStyleLbl="node1" presStyleIdx="0" presStyleCnt="3"/>
      <dgm:spPr/>
    </dgm:pt>
    <dgm:pt modelId="{D79A11E7-0314-4C52-A1AE-572D04C4358D}" type="pres">
      <dgm:prSet presAssocID="{1AD39105-4808-44B9-B7EA-637498EBFB41}" presName="conn" presStyleLbl="parChTrans1D2" presStyleIdx="0" presStyleCnt="1"/>
      <dgm:spPr/>
    </dgm:pt>
    <dgm:pt modelId="{22D089F9-CB58-4BA1-938F-3941DAAF3A15}" type="pres">
      <dgm:prSet presAssocID="{1AD39105-4808-44B9-B7EA-637498EBFB41}" presName="extraNode" presStyleLbl="node1" presStyleIdx="0" presStyleCnt="3"/>
      <dgm:spPr/>
    </dgm:pt>
    <dgm:pt modelId="{FA7DD90D-0D5A-4277-9428-94677AB209F6}" type="pres">
      <dgm:prSet presAssocID="{1AD39105-4808-44B9-B7EA-637498EBFB41}" presName="dstNode" presStyleLbl="node1" presStyleIdx="0" presStyleCnt="3"/>
      <dgm:spPr/>
    </dgm:pt>
    <dgm:pt modelId="{01D26312-B987-4C5D-A34E-CEB5110663A0}" type="pres">
      <dgm:prSet presAssocID="{6DC97500-383D-4D5E-9BC1-4C045E41CAF6}" presName="text_1" presStyleLbl="node1" presStyleIdx="0" presStyleCnt="3">
        <dgm:presLayoutVars>
          <dgm:bulletEnabled val="1"/>
        </dgm:presLayoutVars>
      </dgm:prSet>
      <dgm:spPr/>
    </dgm:pt>
    <dgm:pt modelId="{DDDC65EE-51EC-43C0-AA9A-96441EB81689}" type="pres">
      <dgm:prSet presAssocID="{6DC97500-383D-4D5E-9BC1-4C045E41CAF6}" presName="accent_1" presStyleCnt="0"/>
      <dgm:spPr/>
    </dgm:pt>
    <dgm:pt modelId="{FA1C5B4D-C44E-4DFA-A3E9-6753437054B4}" type="pres">
      <dgm:prSet presAssocID="{6DC97500-383D-4D5E-9BC1-4C045E41CAF6}" presName="accentRepeatNode" presStyleLbl="solidFgAcc1" presStyleIdx="0" presStyleCnt="3"/>
      <dgm:spPr/>
    </dgm:pt>
    <dgm:pt modelId="{92A5B8D7-F0ED-44C5-8092-FB79F7DCDE76}" type="pres">
      <dgm:prSet presAssocID="{86CA2B98-8999-4C7F-9117-A809CAD04E3A}" presName="text_2" presStyleLbl="node1" presStyleIdx="1" presStyleCnt="3">
        <dgm:presLayoutVars>
          <dgm:bulletEnabled val="1"/>
        </dgm:presLayoutVars>
      </dgm:prSet>
      <dgm:spPr/>
    </dgm:pt>
    <dgm:pt modelId="{0BAD1D18-62A0-488C-BCCD-644F51ED24E3}" type="pres">
      <dgm:prSet presAssocID="{86CA2B98-8999-4C7F-9117-A809CAD04E3A}" presName="accent_2" presStyleCnt="0"/>
      <dgm:spPr/>
    </dgm:pt>
    <dgm:pt modelId="{1776F20D-6627-42E3-96DD-73A77A1A00BD}" type="pres">
      <dgm:prSet presAssocID="{86CA2B98-8999-4C7F-9117-A809CAD04E3A}" presName="accentRepeatNode" presStyleLbl="solidFgAcc1" presStyleIdx="1" presStyleCnt="3"/>
      <dgm:spPr/>
    </dgm:pt>
    <dgm:pt modelId="{CDE99ECE-6EF7-4C10-A54A-E08DD818ACD0}" type="pres">
      <dgm:prSet presAssocID="{1500FB50-784A-4327-A357-6EBA199CFFB1}" presName="text_3" presStyleLbl="node1" presStyleIdx="2" presStyleCnt="3">
        <dgm:presLayoutVars>
          <dgm:bulletEnabled val="1"/>
        </dgm:presLayoutVars>
      </dgm:prSet>
      <dgm:spPr/>
    </dgm:pt>
    <dgm:pt modelId="{B6351C60-46E0-4CED-A5E2-BE8D0C6578E1}" type="pres">
      <dgm:prSet presAssocID="{1500FB50-784A-4327-A357-6EBA199CFFB1}" presName="accent_3" presStyleCnt="0"/>
      <dgm:spPr/>
    </dgm:pt>
    <dgm:pt modelId="{2DBBE658-FE3B-4553-BE17-E7CFD98CBC57}" type="pres">
      <dgm:prSet presAssocID="{1500FB50-784A-4327-A357-6EBA199CFFB1}" presName="accentRepeatNode" presStyleLbl="solidFgAcc1" presStyleIdx="2" presStyleCnt="3"/>
      <dgm:spPr/>
    </dgm:pt>
  </dgm:ptLst>
  <dgm:cxnLst>
    <dgm:cxn modelId="{39C08B24-C1CD-4493-BBF1-16487228E9A2}" type="presOf" srcId="{86CA2B98-8999-4C7F-9117-A809CAD04E3A}" destId="{92A5B8D7-F0ED-44C5-8092-FB79F7DCDE76}" srcOrd="0" destOrd="0" presId="urn:microsoft.com/office/officeart/2008/layout/VerticalCurvedList"/>
    <dgm:cxn modelId="{2A4BE730-2323-401D-A3F1-BC3ADB432B25}" type="presOf" srcId="{6DC97500-383D-4D5E-9BC1-4C045E41CAF6}" destId="{01D26312-B987-4C5D-A34E-CEB5110663A0}" srcOrd="0" destOrd="0" presId="urn:microsoft.com/office/officeart/2008/layout/VerticalCurvedList"/>
    <dgm:cxn modelId="{2A8E5631-BC09-4ED9-8B29-FC8878D7DD5A}" type="presOf" srcId="{D792535F-920B-426E-BD2B-ABEAE5ADE28F}" destId="{D79A11E7-0314-4C52-A1AE-572D04C4358D}" srcOrd="0" destOrd="0" presId="urn:microsoft.com/office/officeart/2008/layout/VerticalCurvedList"/>
    <dgm:cxn modelId="{718AD06B-AA18-48EE-A3D7-C38486394A80}" srcId="{1AD39105-4808-44B9-B7EA-637498EBFB41}" destId="{1500FB50-784A-4327-A357-6EBA199CFFB1}" srcOrd="2" destOrd="0" parTransId="{22BB9D1C-E865-4A51-AD9D-C96EED800019}" sibTransId="{7EC1227F-B6ED-4771-ACD0-5429BC0E528C}"/>
    <dgm:cxn modelId="{7153AC8A-3A7E-4F92-B11F-07D37B2EA847}" srcId="{1AD39105-4808-44B9-B7EA-637498EBFB41}" destId="{6DC97500-383D-4D5E-9BC1-4C045E41CAF6}" srcOrd="0" destOrd="0" parTransId="{ABE1955F-5BF9-4C93-A461-747722F74EB6}" sibTransId="{D792535F-920B-426E-BD2B-ABEAE5ADE28F}"/>
    <dgm:cxn modelId="{B24F1B9B-45E6-48DC-AC89-AD9AF63A1517}" type="presOf" srcId="{1500FB50-784A-4327-A357-6EBA199CFFB1}" destId="{CDE99ECE-6EF7-4C10-A54A-E08DD818ACD0}" srcOrd="0" destOrd="0" presId="urn:microsoft.com/office/officeart/2008/layout/VerticalCurvedList"/>
    <dgm:cxn modelId="{A79633A2-A7F6-460D-B449-BB9CEE8FE22B}" srcId="{1AD39105-4808-44B9-B7EA-637498EBFB41}" destId="{86CA2B98-8999-4C7F-9117-A809CAD04E3A}" srcOrd="1" destOrd="0" parTransId="{8C30AEC6-1B0A-45D0-8DE2-B9D9F15FEB69}" sibTransId="{6B73DA19-4C4D-4584-B0AF-86D70CB47675}"/>
    <dgm:cxn modelId="{08FF57B0-8A83-4909-BF52-2B35BE3ACB66}" type="presOf" srcId="{1AD39105-4808-44B9-B7EA-637498EBFB41}" destId="{94DDBE0A-2FE7-4C66-ABFC-665750D7A4C9}" srcOrd="0" destOrd="0" presId="urn:microsoft.com/office/officeart/2008/layout/VerticalCurvedList"/>
    <dgm:cxn modelId="{A0864C95-A89B-4B3C-8EE6-C145F69E09F4}" type="presParOf" srcId="{94DDBE0A-2FE7-4C66-ABFC-665750D7A4C9}" destId="{EE648245-64E0-4B4E-894A-31B38967070F}" srcOrd="0" destOrd="0" presId="urn:microsoft.com/office/officeart/2008/layout/VerticalCurvedList"/>
    <dgm:cxn modelId="{B8F36594-BBDE-41A5-B185-C88592A88AA0}" type="presParOf" srcId="{EE648245-64E0-4B4E-894A-31B38967070F}" destId="{BE7B14D6-4559-4414-A959-B03F3098D4C5}" srcOrd="0" destOrd="0" presId="urn:microsoft.com/office/officeart/2008/layout/VerticalCurvedList"/>
    <dgm:cxn modelId="{DFE378D0-96E5-49E8-BAB0-FC41D6083E22}" type="presParOf" srcId="{BE7B14D6-4559-4414-A959-B03F3098D4C5}" destId="{4A75093E-D333-4C66-B5D1-8E408B0E719A}" srcOrd="0" destOrd="0" presId="urn:microsoft.com/office/officeart/2008/layout/VerticalCurvedList"/>
    <dgm:cxn modelId="{11D2A431-5487-4591-94B4-ADD4E445C3EC}" type="presParOf" srcId="{BE7B14D6-4559-4414-A959-B03F3098D4C5}" destId="{D79A11E7-0314-4C52-A1AE-572D04C4358D}" srcOrd="1" destOrd="0" presId="urn:microsoft.com/office/officeart/2008/layout/VerticalCurvedList"/>
    <dgm:cxn modelId="{6688AC26-8447-4C0F-89E0-9D0D39412F63}" type="presParOf" srcId="{BE7B14D6-4559-4414-A959-B03F3098D4C5}" destId="{22D089F9-CB58-4BA1-938F-3941DAAF3A15}" srcOrd="2" destOrd="0" presId="urn:microsoft.com/office/officeart/2008/layout/VerticalCurvedList"/>
    <dgm:cxn modelId="{8E63F8F4-8C6E-4F6D-9099-B5FD851F483B}" type="presParOf" srcId="{BE7B14D6-4559-4414-A959-B03F3098D4C5}" destId="{FA7DD90D-0D5A-4277-9428-94677AB209F6}" srcOrd="3" destOrd="0" presId="urn:microsoft.com/office/officeart/2008/layout/VerticalCurvedList"/>
    <dgm:cxn modelId="{A0339A43-BF68-41EB-86ED-167D4EE05593}" type="presParOf" srcId="{EE648245-64E0-4B4E-894A-31B38967070F}" destId="{01D26312-B987-4C5D-A34E-CEB5110663A0}" srcOrd="1" destOrd="0" presId="urn:microsoft.com/office/officeart/2008/layout/VerticalCurvedList"/>
    <dgm:cxn modelId="{00D773EA-6D03-4F93-9579-A0A9675CDD39}" type="presParOf" srcId="{EE648245-64E0-4B4E-894A-31B38967070F}" destId="{DDDC65EE-51EC-43C0-AA9A-96441EB81689}" srcOrd="2" destOrd="0" presId="urn:microsoft.com/office/officeart/2008/layout/VerticalCurvedList"/>
    <dgm:cxn modelId="{0963ACC3-AE9B-4C6B-A231-882D3339422C}" type="presParOf" srcId="{DDDC65EE-51EC-43C0-AA9A-96441EB81689}" destId="{FA1C5B4D-C44E-4DFA-A3E9-6753437054B4}" srcOrd="0" destOrd="0" presId="urn:microsoft.com/office/officeart/2008/layout/VerticalCurvedList"/>
    <dgm:cxn modelId="{8644D2B1-0D19-417C-AAD1-3C474633B657}" type="presParOf" srcId="{EE648245-64E0-4B4E-894A-31B38967070F}" destId="{92A5B8D7-F0ED-44C5-8092-FB79F7DCDE76}" srcOrd="3" destOrd="0" presId="urn:microsoft.com/office/officeart/2008/layout/VerticalCurvedList"/>
    <dgm:cxn modelId="{87532282-25E6-4D60-8BB6-6DC181DA4011}" type="presParOf" srcId="{EE648245-64E0-4B4E-894A-31B38967070F}" destId="{0BAD1D18-62A0-488C-BCCD-644F51ED24E3}" srcOrd="4" destOrd="0" presId="urn:microsoft.com/office/officeart/2008/layout/VerticalCurvedList"/>
    <dgm:cxn modelId="{13184DAF-499A-4F6D-AC38-C930F40D6D87}" type="presParOf" srcId="{0BAD1D18-62A0-488C-BCCD-644F51ED24E3}" destId="{1776F20D-6627-42E3-96DD-73A77A1A00BD}" srcOrd="0" destOrd="0" presId="urn:microsoft.com/office/officeart/2008/layout/VerticalCurvedList"/>
    <dgm:cxn modelId="{C230929C-BD4A-4D41-99AC-23F07DE01E99}" type="presParOf" srcId="{EE648245-64E0-4B4E-894A-31B38967070F}" destId="{CDE99ECE-6EF7-4C10-A54A-E08DD818ACD0}" srcOrd="5" destOrd="0" presId="urn:microsoft.com/office/officeart/2008/layout/VerticalCurvedList"/>
    <dgm:cxn modelId="{0C933936-1B2B-4D55-B59C-AD54C89B37D3}" type="presParOf" srcId="{EE648245-64E0-4B4E-894A-31B38967070F}" destId="{B6351C60-46E0-4CED-A5E2-BE8D0C6578E1}" srcOrd="6" destOrd="0" presId="urn:microsoft.com/office/officeart/2008/layout/VerticalCurvedList"/>
    <dgm:cxn modelId="{9171C506-8A3B-4FD8-A9C5-FCBA538676B8}" type="presParOf" srcId="{B6351C60-46E0-4CED-A5E2-BE8D0C6578E1}" destId="{2DBBE658-FE3B-4553-BE17-E7CFD98CBC5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C0B2B-7F83-46A4-8788-5C95DA15C8E6}">
      <dsp:nvSpPr>
        <dsp:cNvPr id="0" name=""/>
        <dsp:cNvSpPr/>
      </dsp:nvSpPr>
      <dsp:spPr>
        <a:xfrm>
          <a:off x="648193" y="371572"/>
          <a:ext cx="3006360" cy="3006360"/>
        </a:xfrm>
        <a:prstGeom prst="circularArrow">
          <a:avLst>
            <a:gd name="adj1" fmla="val 5689"/>
            <a:gd name="adj2" fmla="val 340510"/>
            <a:gd name="adj3" fmla="val 12623235"/>
            <a:gd name="adj4" fmla="val 18127736"/>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6CCAD-2A0D-4017-BCE0-33EF00FB7875}">
      <dsp:nvSpPr>
        <dsp:cNvPr id="0" name=""/>
        <dsp:cNvSpPr/>
      </dsp:nvSpPr>
      <dsp:spPr>
        <a:xfrm>
          <a:off x="1139765" y="507267"/>
          <a:ext cx="2023215" cy="10116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rial"/>
            </a:rPr>
            <a:t>Financial Load</a:t>
          </a:r>
          <a:endParaRPr lang="en-US" sz="2200" kern="1200"/>
        </a:p>
      </dsp:txBody>
      <dsp:txXfrm>
        <a:off x="1189148" y="556650"/>
        <a:ext cx="1924449" cy="912841"/>
      </dsp:txXfrm>
    </dsp:sp>
    <dsp:sp modelId="{6E19C06B-F3AB-45C8-9257-A4053A30AA52}">
      <dsp:nvSpPr>
        <dsp:cNvPr id="0" name=""/>
        <dsp:cNvSpPr/>
      </dsp:nvSpPr>
      <dsp:spPr>
        <a:xfrm>
          <a:off x="2279190" y="2480808"/>
          <a:ext cx="2023215" cy="101160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Arial"/>
            </a:rPr>
            <a:t>Administrative Load</a:t>
          </a:r>
          <a:endParaRPr lang="en-US" sz="2200" kern="1200" dirty="0"/>
        </a:p>
      </dsp:txBody>
      <dsp:txXfrm>
        <a:off x="2328573" y="2530191"/>
        <a:ext cx="1924449" cy="912841"/>
      </dsp:txXfrm>
    </dsp:sp>
    <dsp:sp modelId="{4F78D51F-7AA5-4B27-8033-075885F3CA64}">
      <dsp:nvSpPr>
        <dsp:cNvPr id="0" name=""/>
        <dsp:cNvSpPr/>
      </dsp:nvSpPr>
      <dsp:spPr>
        <a:xfrm>
          <a:off x="341" y="2480808"/>
          <a:ext cx="2023215" cy="101160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rial"/>
            </a:rPr>
            <a:t>Psychological Load</a:t>
          </a:r>
          <a:endParaRPr lang="en-US" sz="2200" kern="1200"/>
        </a:p>
      </dsp:txBody>
      <dsp:txXfrm>
        <a:off x="49724" y="2530191"/>
        <a:ext cx="1924449" cy="912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FF732-AAAC-4FBD-AE34-CFE9EE71266D}">
      <dsp:nvSpPr>
        <dsp:cNvPr id="0" name=""/>
        <dsp:cNvSpPr/>
      </dsp:nvSpPr>
      <dsp:spPr>
        <a:xfrm>
          <a:off x="-1153882" y="7119"/>
          <a:ext cx="9604298" cy="12791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B9F5E8-026A-454A-B3CA-DC4228D8D84C}">
      <dsp:nvSpPr>
        <dsp:cNvPr id="0" name=""/>
        <dsp:cNvSpPr/>
      </dsp:nvSpPr>
      <dsp:spPr>
        <a:xfrm>
          <a:off x="-766928" y="294936"/>
          <a:ext cx="703552" cy="7035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F3BCC1-EBB2-49E6-AF2F-816B4D010CE8}">
      <dsp:nvSpPr>
        <dsp:cNvPr id="0" name=""/>
        <dsp:cNvSpPr/>
      </dsp:nvSpPr>
      <dsp:spPr>
        <a:xfrm>
          <a:off x="323576" y="7119"/>
          <a:ext cx="4321934" cy="127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380" tIns="135380" rIns="135380" bIns="135380" numCol="1" spcCol="1270" anchor="ctr" anchorCtr="0">
          <a:noAutofit/>
        </a:bodyPr>
        <a:lstStyle/>
        <a:p>
          <a:pPr marL="0" lvl="0" indent="0" algn="l" defTabSz="1111250">
            <a:lnSpc>
              <a:spcPct val="100000"/>
            </a:lnSpc>
            <a:spcBef>
              <a:spcPct val="0"/>
            </a:spcBef>
            <a:spcAft>
              <a:spcPct val="35000"/>
            </a:spcAft>
            <a:buNone/>
          </a:pPr>
          <a:r>
            <a:rPr lang="en-US" sz="2500" kern="1200">
              <a:latin typeface="Source Sans Pro"/>
            </a:rPr>
            <a:t>ACT</a:t>
          </a:r>
          <a:endParaRPr lang="en-US" sz="2500" kern="1200"/>
        </a:p>
      </dsp:txBody>
      <dsp:txXfrm>
        <a:off x="323576" y="7119"/>
        <a:ext cx="4321934" cy="1279185"/>
      </dsp:txXfrm>
    </dsp:sp>
    <dsp:sp modelId="{8CF2D9C6-0D27-4948-BFCF-02AD5E7FA097}">
      <dsp:nvSpPr>
        <dsp:cNvPr id="0" name=""/>
        <dsp:cNvSpPr/>
      </dsp:nvSpPr>
      <dsp:spPr>
        <a:xfrm>
          <a:off x="2406029" y="7119"/>
          <a:ext cx="8280977" cy="127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380" tIns="135380" rIns="135380" bIns="13538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Source Sans Pro"/>
            </a:rPr>
            <a:t>ZTC Degree Grant Program Implementation</a:t>
          </a:r>
          <a:endParaRPr lang="en-US" sz="1500" kern="1200" dirty="0"/>
        </a:p>
        <a:p>
          <a:pPr marL="0" lvl="0" indent="0" algn="l" defTabSz="666750">
            <a:lnSpc>
              <a:spcPct val="100000"/>
            </a:lnSpc>
            <a:spcBef>
              <a:spcPct val="0"/>
            </a:spcBef>
            <a:spcAft>
              <a:spcPct val="35000"/>
            </a:spcAft>
            <a:buNone/>
          </a:pPr>
          <a:r>
            <a:rPr lang="en-US" sz="1500" kern="1200">
              <a:latin typeface="Source Sans Pro"/>
            </a:rPr>
            <a:t>Technical Assistance to Ensure Fidelity and Scale</a:t>
          </a:r>
        </a:p>
      </dsp:txBody>
      <dsp:txXfrm>
        <a:off x="2406029" y="7119"/>
        <a:ext cx="8280977" cy="1279185"/>
      </dsp:txXfrm>
    </dsp:sp>
    <dsp:sp modelId="{1141A4C0-D719-4B6F-998E-E8B4A456FBCD}">
      <dsp:nvSpPr>
        <dsp:cNvPr id="0" name=""/>
        <dsp:cNvSpPr/>
      </dsp:nvSpPr>
      <dsp:spPr>
        <a:xfrm>
          <a:off x="-1153882" y="1606101"/>
          <a:ext cx="9604298" cy="12791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161D1-A757-4AC7-9AC5-64CE6D6E74A9}">
      <dsp:nvSpPr>
        <dsp:cNvPr id="0" name=""/>
        <dsp:cNvSpPr/>
      </dsp:nvSpPr>
      <dsp:spPr>
        <a:xfrm>
          <a:off x="-766928" y="1893918"/>
          <a:ext cx="703552" cy="7035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805D43-2247-4AE6-A75E-21DEC6C22787}">
      <dsp:nvSpPr>
        <dsp:cNvPr id="0" name=""/>
        <dsp:cNvSpPr/>
      </dsp:nvSpPr>
      <dsp:spPr>
        <a:xfrm>
          <a:off x="323576" y="1606101"/>
          <a:ext cx="4321934" cy="127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380" tIns="135380" rIns="135380" bIns="135380" numCol="1" spcCol="1270" anchor="ctr" anchorCtr="0">
          <a:noAutofit/>
        </a:bodyPr>
        <a:lstStyle/>
        <a:p>
          <a:pPr marL="0" lvl="0" indent="0" algn="l" defTabSz="1111250">
            <a:lnSpc>
              <a:spcPct val="100000"/>
            </a:lnSpc>
            <a:spcBef>
              <a:spcPct val="0"/>
            </a:spcBef>
            <a:spcAft>
              <a:spcPct val="35000"/>
            </a:spcAft>
            <a:buNone/>
          </a:pPr>
          <a:r>
            <a:rPr lang="en-US" sz="2500" kern="1200">
              <a:latin typeface="Source Sans Pro"/>
            </a:rPr>
            <a:t>LEARN</a:t>
          </a:r>
          <a:endParaRPr lang="en-US" sz="2500" kern="1200"/>
        </a:p>
      </dsp:txBody>
      <dsp:txXfrm>
        <a:off x="323576" y="1606101"/>
        <a:ext cx="4321934" cy="1279185"/>
      </dsp:txXfrm>
    </dsp:sp>
    <dsp:sp modelId="{C521ACCA-E665-4884-8479-9A774EAD34DC}">
      <dsp:nvSpPr>
        <dsp:cNvPr id="0" name=""/>
        <dsp:cNvSpPr/>
      </dsp:nvSpPr>
      <dsp:spPr>
        <a:xfrm>
          <a:off x="2443802" y="1606101"/>
          <a:ext cx="8205431" cy="127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380" tIns="135380" rIns="135380" bIns="135380" numCol="1" spcCol="1270" anchor="ctr" anchorCtr="0">
          <a:noAutofit/>
        </a:bodyPr>
        <a:lstStyle/>
        <a:p>
          <a:pPr marL="0" lvl="0" indent="0" algn="l" defTabSz="666750">
            <a:lnSpc>
              <a:spcPct val="100000"/>
            </a:lnSpc>
            <a:spcBef>
              <a:spcPct val="0"/>
            </a:spcBef>
            <a:spcAft>
              <a:spcPct val="35000"/>
            </a:spcAft>
            <a:buNone/>
          </a:pPr>
          <a:r>
            <a:rPr lang="en-US" sz="1500" kern="1200">
              <a:latin typeface="Source Sans Pro"/>
            </a:rPr>
            <a:t>XB 12</a:t>
          </a:r>
        </a:p>
        <a:p>
          <a:pPr marL="0" lvl="0" indent="0" algn="l" defTabSz="666750">
            <a:lnSpc>
              <a:spcPct val="100000"/>
            </a:lnSpc>
            <a:spcBef>
              <a:spcPct val="0"/>
            </a:spcBef>
            <a:spcAft>
              <a:spcPct val="35000"/>
            </a:spcAft>
            <a:buNone/>
          </a:pPr>
          <a:r>
            <a:rPr lang="en-US" sz="1500" kern="1200">
              <a:latin typeface="Source Sans Pro"/>
            </a:rPr>
            <a:t>Readiness Assessment</a:t>
          </a:r>
        </a:p>
        <a:p>
          <a:pPr marL="0" lvl="0" indent="0" algn="l" defTabSz="666750">
            <a:lnSpc>
              <a:spcPct val="100000"/>
            </a:lnSpc>
            <a:spcBef>
              <a:spcPct val="0"/>
            </a:spcBef>
            <a:spcAft>
              <a:spcPct val="35000"/>
            </a:spcAft>
            <a:buNone/>
          </a:pPr>
          <a:r>
            <a:rPr lang="en-US" sz="1500" kern="1200">
              <a:latin typeface="Source Sans Pro"/>
            </a:rPr>
            <a:t>Research and Evaluation</a:t>
          </a:r>
        </a:p>
      </dsp:txBody>
      <dsp:txXfrm>
        <a:off x="2443802" y="1606101"/>
        <a:ext cx="8205431" cy="1279185"/>
      </dsp:txXfrm>
    </dsp:sp>
    <dsp:sp modelId="{E73613CA-9086-4A3F-907B-7BF13125B3CD}">
      <dsp:nvSpPr>
        <dsp:cNvPr id="0" name=""/>
        <dsp:cNvSpPr/>
      </dsp:nvSpPr>
      <dsp:spPr>
        <a:xfrm>
          <a:off x="-1153882" y="3205083"/>
          <a:ext cx="9604298" cy="12791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D8BA2-7623-4EEF-9D6F-1CCAC3610588}">
      <dsp:nvSpPr>
        <dsp:cNvPr id="0" name=""/>
        <dsp:cNvSpPr/>
      </dsp:nvSpPr>
      <dsp:spPr>
        <a:xfrm>
          <a:off x="-766928" y="3492900"/>
          <a:ext cx="703552" cy="7035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02301A-F78A-4CF1-BFD2-6C34CA109E9A}">
      <dsp:nvSpPr>
        <dsp:cNvPr id="0" name=""/>
        <dsp:cNvSpPr/>
      </dsp:nvSpPr>
      <dsp:spPr>
        <a:xfrm>
          <a:off x="323576" y="3205083"/>
          <a:ext cx="4321934" cy="127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380" tIns="135380" rIns="135380" bIns="135380" numCol="1" spcCol="1270" anchor="ctr" anchorCtr="0">
          <a:noAutofit/>
        </a:bodyPr>
        <a:lstStyle/>
        <a:p>
          <a:pPr marL="0" lvl="0" indent="0" algn="l" defTabSz="1111250">
            <a:lnSpc>
              <a:spcPct val="100000"/>
            </a:lnSpc>
            <a:spcBef>
              <a:spcPct val="0"/>
            </a:spcBef>
            <a:spcAft>
              <a:spcPct val="35000"/>
            </a:spcAft>
            <a:buNone/>
          </a:pPr>
          <a:r>
            <a:rPr lang="en-US" sz="2500" kern="1200">
              <a:latin typeface="Source Sans Pro"/>
            </a:rPr>
            <a:t>CHANGE</a:t>
          </a:r>
          <a:endParaRPr lang="en-US" sz="2500" kern="1200"/>
        </a:p>
      </dsp:txBody>
      <dsp:txXfrm>
        <a:off x="323576" y="3205083"/>
        <a:ext cx="4321934" cy="1279185"/>
      </dsp:txXfrm>
    </dsp:sp>
    <dsp:sp modelId="{85D8B203-2363-474D-B4BA-4F077A89FF13}">
      <dsp:nvSpPr>
        <dsp:cNvPr id="0" name=""/>
        <dsp:cNvSpPr/>
      </dsp:nvSpPr>
      <dsp:spPr>
        <a:xfrm>
          <a:off x="2334855" y="3205083"/>
          <a:ext cx="8423324" cy="127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380" tIns="135380" rIns="135380" bIns="135380" numCol="1" spcCol="1270" anchor="ctr" anchorCtr="0">
          <a:noAutofit/>
        </a:bodyPr>
        <a:lstStyle/>
        <a:p>
          <a:pPr marL="0" lvl="0" indent="0" algn="l" defTabSz="666750">
            <a:lnSpc>
              <a:spcPct val="100000"/>
            </a:lnSpc>
            <a:spcBef>
              <a:spcPct val="0"/>
            </a:spcBef>
            <a:spcAft>
              <a:spcPct val="35000"/>
            </a:spcAft>
            <a:buNone/>
          </a:pPr>
          <a:r>
            <a:rPr lang="en-US" sz="1500" kern="1200">
              <a:latin typeface="Source Sans Pro"/>
            </a:rPr>
            <a:t>Burden-Free Instructional Materials Taskforce Recommendations </a:t>
          </a:r>
        </a:p>
        <a:p>
          <a:pPr marL="0" lvl="0" indent="0" algn="l" defTabSz="666750">
            <a:lnSpc>
              <a:spcPct val="100000"/>
            </a:lnSpc>
            <a:spcBef>
              <a:spcPct val="0"/>
            </a:spcBef>
            <a:spcAft>
              <a:spcPct val="35000"/>
            </a:spcAft>
            <a:buNone/>
          </a:pPr>
          <a:r>
            <a:rPr lang="en-US" sz="1500" kern="1200">
              <a:latin typeface="Source Sans Pro"/>
            </a:rPr>
            <a:t>BOG Resolution</a:t>
          </a:r>
          <a:endParaRPr lang="en-US" sz="1500" kern="1200"/>
        </a:p>
      </dsp:txBody>
      <dsp:txXfrm>
        <a:off x="2334855" y="3205083"/>
        <a:ext cx="8423324" cy="1279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EE7CD-0899-4623-9B75-8AC611815C94}">
      <dsp:nvSpPr>
        <dsp:cNvPr id="0" name=""/>
        <dsp:cNvSpPr/>
      </dsp:nvSpPr>
      <dsp:spPr>
        <a:xfrm>
          <a:off x="0" y="1420303"/>
          <a:ext cx="11737257" cy="834308"/>
        </a:xfrm>
        <a:prstGeom prst="strip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5868A-D6A5-4226-B60A-71C3C24EBC49}">
      <dsp:nvSpPr>
        <dsp:cNvPr id="0" name=""/>
        <dsp:cNvSpPr/>
      </dsp:nvSpPr>
      <dsp:spPr>
        <a:xfrm>
          <a:off x="2901" y="0"/>
          <a:ext cx="1689236" cy="1469966"/>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t>Planning Grant - </a:t>
          </a:r>
          <a:r>
            <a:rPr lang="en-US" sz="1400" kern="1200" dirty="0"/>
            <a:t>$20K (every college)</a:t>
          </a:r>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July 2022</a:t>
          </a:r>
        </a:p>
      </dsp:txBody>
      <dsp:txXfrm>
        <a:off x="2901" y="0"/>
        <a:ext cx="1689236" cy="1469966"/>
      </dsp:txXfrm>
    </dsp:sp>
    <dsp:sp modelId="{BAD04BCE-85A1-4382-B6C1-8B1BE1735C06}">
      <dsp:nvSpPr>
        <dsp:cNvPr id="0" name=""/>
        <dsp:cNvSpPr/>
      </dsp:nvSpPr>
      <dsp:spPr>
        <a:xfrm>
          <a:off x="663773" y="1653712"/>
          <a:ext cx="367491" cy="3674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8B962-2BA8-4D1E-B1AB-B069E7EADE91}">
      <dsp:nvSpPr>
        <dsp:cNvPr id="0" name=""/>
        <dsp:cNvSpPr/>
      </dsp:nvSpPr>
      <dsp:spPr>
        <a:xfrm>
          <a:off x="1776599" y="2204949"/>
          <a:ext cx="1689236" cy="1469966"/>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March 2023</a:t>
          </a:r>
        </a:p>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b="1" kern="1200" dirty="0"/>
            <a:t>Implementation Grant - </a:t>
          </a:r>
          <a:r>
            <a:rPr lang="en-US" sz="1400" kern="1200" dirty="0"/>
            <a:t>$180K (every college)</a:t>
          </a:r>
        </a:p>
      </dsp:txBody>
      <dsp:txXfrm>
        <a:off x="1776599" y="2204949"/>
        <a:ext cx="1689236" cy="1469966"/>
      </dsp:txXfrm>
    </dsp:sp>
    <dsp:sp modelId="{37C503F3-0358-4015-8E3E-CFCDD4508387}">
      <dsp:nvSpPr>
        <dsp:cNvPr id="0" name=""/>
        <dsp:cNvSpPr/>
      </dsp:nvSpPr>
      <dsp:spPr>
        <a:xfrm>
          <a:off x="2437472" y="1653712"/>
          <a:ext cx="367491" cy="3674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C945B-AAE9-4A9F-BBA5-A61AA0669C4E}">
      <dsp:nvSpPr>
        <dsp:cNvPr id="0" name=""/>
        <dsp:cNvSpPr/>
      </dsp:nvSpPr>
      <dsp:spPr>
        <a:xfrm>
          <a:off x="3550298" y="0"/>
          <a:ext cx="1689236" cy="1469966"/>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i="0" kern="1200" dirty="0">
              <a:solidFill>
                <a:schemeClr val="bg1">
                  <a:lumMod val="95000"/>
                </a:schemeClr>
              </a:solidFill>
            </a:rPr>
            <a:t>Launch Systemwide PD</a:t>
          </a:r>
        </a:p>
        <a:p>
          <a:pPr marL="0" lvl="0" indent="0" algn="ctr" defTabSz="622300">
            <a:lnSpc>
              <a:spcPct val="90000"/>
            </a:lnSpc>
            <a:spcBef>
              <a:spcPct val="0"/>
            </a:spcBef>
            <a:spcAft>
              <a:spcPct val="35000"/>
            </a:spcAft>
            <a:buNone/>
          </a:pPr>
          <a:endParaRPr lang="en-US" sz="1400" b="1" i="0" kern="1200" dirty="0">
            <a:solidFill>
              <a:schemeClr val="bg1">
                <a:lumMod val="95000"/>
              </a:schemeClr>
            </a:solidFill>
          </a:endParaRPr>
        </a:p>
        <a:p>
          <a:pPr marL="0" lvl="0" indent="0" algn="ctr" defTabSz="622300">
            <a:lnSpc>
              <a:spcPct val="90000"/>
            </a:lnSpc>
            <a:spcBef>
              <a:spcPct val="0"/>
            </a:spcBef>
            <a:spcAft>
              <a:spcPct val="35000"/>
            </a:spcAft>
            <a:buNone/>
          </a:pPr>
          <a:r>
            <a:rPr lang="en-US" sz="1400" i="0" kern="1200" dirty="0">
              <a:solidFill>
                <a:schemeClr val="bg1">
                  <a:lumMod val="95000"/>
                </a:schemeClr>
              </a:solidFill>
            </a:rPr>
            <a:t>Summer/Fall 2023</a:t>
          </a:r>
          <a:endParaRPr lang="en-US" sz="1400" b="1" i="0" kern="1200" dirty="0">
            <a:solidFill>
              <a:schemeClr val="bg1">
                <a:lumMod val="95000"/>
              </a:schemeClr>
            </a:solidFill>
          </a:endParaRPr>
        </a:p>
      </dsp:txBody>
      <dsp:txXfrm>
        <a:off x="3550298" y="0"/>
        <a:ext cx="1689236" cy="1469966"/>
      </dsp:txXfrm>
    </dsp:sp>
    <dsp:sp modelId="{D5977063-B580-47F4-9DF8-33FAD99A7C41}">
      <dsp:nvSpPr>
        <dsp:cNvPr id="0" name=""/>
        <dsp:cNvSpPr/>
      </dsp:nvSpPr>
      <dsp:spPr>
        <a:xfrm>
          <a:off x="4211170" y="1653712"/>
          <a:ext cx="367491" cy="3674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5B507-CAAF-4C62-831C-67A2EC30E2AC}">
      <dsp:nvSpPr>
        <dsp:cNvPr id="0" name=""/>
        <dsp:cNvSpPr/>
      </dsp:nvSpPr>
      <dsp:spPr>
        <a:xfrm>
          <a:off x="5323996" y="2204949"/>
          <a:ext cx="1689236" cy="1469966"/>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0" i="0" kern="1200" dirty="0"/>
            <a:t>September 2023 </a:t>
          </a:r>
        </a:p>
        <a:p>
          <a:pPr marL="0" lvl="0" indent="0" algn="ctr" defTabSz="622300">
            <a:lnSpc>
              <a:spcPct val="90000"/>
            </a:lnSpc>
            <a:spcBef>
              <a:spcPct val="0"/>
            </a:spcBef>
            <a:spcAft>
              <a:spcPct val="35000"/>
            </a:spcAft>
            <a:buNone/>
          </a:pPr>
          <a:endParaRPr lang="en-US" sz="1400" b="1" i="0" kern="1200" dirty="0"/>
        </a:p>
        <a:p>
          <a:pPr marL="0" lvl="0" indent="0" algn="ctr" defTabSz="622300">
            <a:lnSpc>
              <a:spcPct val="90000"/>
            </a:lnSpc>
            <a:spcBef>
              <a:spcPct val="0"/>
            </a:spcBef>
            <a:spcAft>
              <a:spcPct val="35000"/>
            </a:spcAft>
            <a:buNone/>
          </a:pPr>
          <a:r>
            <a:rPr lang="en-US" sz="1400" b="1" i="0" kern="1200" dirty="0"/>
            <a:t>Acceleration Grant </a:t>
          </a:r>
          <a:r>
            <a:rPr lang="en-US" sz="1400" b="0" i="0" kern="1200" dirty="0"/>
            <a:t>(up to $200K per program)</a:t>
          </a:r>
        </a:p>
      </dsp:txBody>
      <dsp:txXfrm>
        <a:off x="5323996" y="2204949"/>
        <a:ext cx="1689236" cy="1469966"/>
      </dsp:txXfrm>
    </dsp:sp>
    <dsp:sp modelId="{A3D75DE0-CD20-4620-B900-FABFB16D3869}">
      <dsp:nvSpPr>
        <dsp:cNvPr id="0" name=""/>
        <dsp:cNvSpPr/>
      </dsp:nvSpPr>
      <dsp:spPr>
        <a:xfrm>
          <a:off x="5984869" y="1653712"/>
          <a:ext cx="367491" cy="3674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182F8-CFFE-43FD-9A70-1DFA2D58E41A}">
      <dsp:nvSpPr>
        <dsp:cNvPr id="0" name=""/>
        <dsp:cNvSpPr/>
      </dsp:nvSpPr>
      <dsp:spPr>
        <a:xfrm>
          <a:off x="7097694" y="0"/>
          <a:ext cx="1689236" cy="1469966"/>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i="0" kern="1200" dirty="0"/>
            <a:t>115+ Programs Developed/ Implemented</a:t>
          </a:r>
        </a:p>
        <a:p>
          <a:pPr marL="0" lvl="0" indent="0" algn="ctr" defTabSz="622300">
            <a:lnSpc>
              <a:spcPct val="90000"/>
            </a:lnSpc>
            <a:spcBef>
              <a:spcPct val="0"/>
            </a:spcBef>
            <a:spcAft>
              <a:spcPct val="35000"/>
            </a:spcAft>
            <a:buNone/>
          </a:pPr>
          <a:endParaRPr lang="en-US" sz="1400" b="1" i="0" kern="1200" dirty="0"/>
        </a:p>
        <a:p>
          <a:pPr marL="0" lvl="0" indent="0" algn="ctr" defTabSz="622300">
            <a:lnSpc>
              <a:spcPct val="90000"/>
            </a:lnSpc>
            <a:spcBef>
              <a:spcPct val="0"/>
            </a:spcBef>
            <a:spcAft>
              <a:spcPct val="35000"/>
            </a:spcAft>
            <a:buNone/>
          </a:pPr>
          <a:r>
            <a:rPr lang="en-US" sz="1400" b="0" i="0" kern="1200" dirty="0"/>
            <a:t>Fall 2025 </a:t>
          </a:r>
        </a:p>
      </dsp:txBody>
      <dsp:txXfrm>
        <a:off x="7097694" y="0"/>
        <a:ext cx="1689236" cy="1469966"/>
      </dsp:txXfrm>
    </dsp:sp>
    <dsp:sp modelId="{36DA024F-8375-4D56-98B0-A99A200C4D15}">
      <dsp:nvSpPr>
        <dsp:cNvPr id="0" name=""/>
        <dsp:cNvSpPr/>
      </dsp:nvSpPr>
      <dsp:spPr>
        <a:xfrm>
          <a:off x="7758567" y="1653712"/>
          <a:ext cx="367491" cy="3674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862B6-921B-4DCF-910F-CABE742420C3}">
      <dsp:nvSpPr>
        <dsp:cNvPr id="0" name=""/>
        <dsp:cNvSpPr/>
      </dsp:nvSpPr>
      <dsp:spPr>
        <a:xfrm>
          <a:off x="8871393" y="2204949"/>
          <a:ext cx="1689236" cy="1469966"/>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Fall 2026</a:t>
          </a:r>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b="1" kern="1200" dirty="0"/>
            <a:t>557+ Programs Developed/ Implemented</a:t>
          </a:r>
        </a:p>
      </dsp:txBody>
      <dsp:txXfrm>
        <a:off x="8871393" y="2204949"/>
        <a:ext cx="1689236" cy="1469966"/>
      </dsp:txXfrm>
    </dsp:sp>
    <dsp:sp modelId="{BFFB6979-D5CF-4741-81CF-3ED3F4DB3058}">
      <dsp:nvSpPr>
        <dsp:cNvPr id="0" name=""/>
        <dsp:cNvSpPr/>
      </dsp:nvSpPr>
      <dsp:spPr>
        <a:xfrm>
          <a:off x="9532265" y="1653712"/>
          <a:ext cx="367491" cy="3674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1CA8E-6D91-48FC-A7A0-E45C2DCF9E94}">
      <dsp:nvSpPr>
        <dsp:cNvPr id="0" name=""/>
        <dsp:cNvSpPr/>
      </dsp:nvSpPr>
      <dsp:spPr>
        <a:xfrm>
          <a:off x="1212307" y="0"/>
          <a:ext cx="8265422" cy="5165889"/>
        </a:xfrm>
        <a:prstGeom prst="swooshArrow">
          <a:avLst>
            <a:gd name="adj1" fmla="val 25000"/>
            <a:gd name="adj2" fmla="val 25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51135B27-BC86-4FC8-8F30-B0DEB176F522}">
      <dsp:nvSpPr>
        <dsp:cNvPr id="0" name=""/>
        <dsp:cNvSpPr/>
      </dsp:nvSpPr>
      <dsp:spPr>
        <a:xfrm>
          <a:off x="2498494" y="3343010"/>
          <a:ext cx="190104" cy="1901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CA06DF-0D31-4019-BAD3-98D2C029619D}">
      <dsp:nvSpPr>
        <dsp:cNvPr id="0" name=""/>
        <dsp:cNvSpPr/>
      </dsp:nvSpPr>
      <dsp:spPr>
        <a:xfrm>
          <a:off x="2593553" y="3533690"/>
          <a:ext cx="1591564" cy="122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33" tIns="0" rIns="0" bIns="0" numCol="1" spcCol="1270" anchor="t" anchorCtr="0">
          <a:noAutofit/>
        </a:bodyPr>
        <a:lstStyle/>
        <a:p>
          <a:pPr marL="0" lvl="0" indent="0" algn="l" defTabSz="755650">
            <a:lnSpc>
              <a:spcPct val="90000"/>
            </a:lnSpc>
            <a:spcBef>
              <a:spcPct val="0"/>
            </a:spcBef>
            <a:spcAft>
              <a:spcPct val="35000"/>
            </a:spcAft>
            <a:buNone/>
          </a:pPr>
          <a:r>
            <a:rPr lang="en-US" sz="1700" b="1" kern="1200" dirty="0"/>
            <a:t>Program Plan Release </a:t>
          </a:r>
        </a:p>
        <a:p>
          <a:pPr marL="0" lvl="0" indent="0" algn="l" defTabSz="755650">
            <a:lnSpc>
              <a:spcPct val="90000"/>
            </a:lnSpc>
            <a:spcBef>
              <a:spcPct val="0"/>
            </a:spcBef>
            <a:spcAft>
              <a:spcPct val="35000"/>
            </a:spcAft>
            <a:buNone/>
          </a:pPr>
          <a:r>
            <a:rPr lang="en-US" sz="1700" b="1" kern="1200" dirty="0"/>
            <a:t>Aug. 15, 2023</a:t>
          </a:r>
        </a:p>
      </dsp:txBody>
      <dsp:txXfrm>
        <a:off x="2593553" y="3533690"/>
        <a:ext cx="1591564" cy="1229481"/>
      </dsp:txXfrm>
    </dsp:sp>
    <dsp:sp modelId="{328304FB-A4B2-4785-92BF-39EEB1139EF2}">
      <dsp:nvSpPr>
        <dsp:cNvPr id="0" name=""/>
        <dsp:cNvSpPr/>
      </dsp:nvSpPr>
      <dsp:spPr>
        <a:xfrm>
          <a:off x="3788110" y="2332367"/>
          <a:ext cx="297555" cy="29755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7B5F2-718A-4ED6-B84B-B54D7684993E}">
      <dsp:nvSpPr>
        <dsp:cNvPr id="0" name=""/>
        <dsp:cNvSpPr/>
      </dsp:nvSpPr>
      <dsp:spPr>
        <a:xfrm>
          <a:off x="3847565" y="2629908"/>
          <a:ext cx="1594786" cy="984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668" tIns="0" rIns="0" bIns="0" numCol="1" spcCol="1270" anchor="t" anchorCtr="0">
          <a:noAutofit/>
        </a:bodyPr>
        <a:lstStyle/>
        <a:p>
          <a:pPr marL="0" lvl="0" indent="0" algn="l" defTabSz="755650">
            <a:lnSpc>
              <a:spcPct val="90000"/>
            </a:lnSpc>
            <a:spcBef>
              <a:spcPct val="0"/>
            </a:spcBef>
            <a:spcAft>
              <a:spcPct val="35000"/>
            </a:spcAft>
            <a:buNone/>
          </a:pPr>
          <a:r>
            <a:rPr lang="en-US" sz="1700" b="1" kern="1200" dirty="0"/>
            <a:t>Program Plan Submission</a:t>
          </a:r>
        </a:p>
        <a:p>
          <a:pPr marL="0" lvl="0" indent="0" algn="l" defTabSz="755650">
            <a:lnSpc>
              <a:spcPct val="90000"/>
            </a:lnSpc>
            <a:spcBef>
              <a:spcPct val="0"/>
            </a:spcBef>
            <a:spcAft>
              <a:spcPct val="35000"/>
            </a:spcAft>
            <a:buNone/>
          </a:pPr>
          <a:r>
            <a:rPr lang="en-US" sz="1700" b="1" kern="1200" dirty="0"/>
            <a:t>Sep. 15, 2023</a:t>
          </a:r>
        </a:p>
      </dsp:txBody>
      <dsp:txXfrm>
        <a:off x="3847565" y="2629908"/>
        <a:ext cx="1594786" cy="984591"/>
      </dsp:txXfrm>
    </dsp:sp>
    <dsp:sp modelId="{9327F102-C0CC-435B-BD02-530CE5357E8C}">
      <dsp:nvSpPr>
        <dsp:cNvPr id="0" name=""/>
        <dsp:cNvSpPr/>
      </dsp:nvSpPr>
      <dsp:spPr>
        <a:xfrm>
          <a:off x="5269063" y="1641867"/>
          <a:ext cx="396740" cy="39674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DE87F-1D5E-47F8-94A4-5743097A7F9D}">
      <dsp:nvSpPr>
        <dsp:cNvPr id="0" name=""/>
        <dsp:cNvSpPr/>
      </dsp:nvSpPr>
      <dsp:spPr>
        <a:xfrm>
          <a:off x="5345175" y="2025146"/>
          <a:ext cx="1595226" cy="813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224" tIns="0" rIns="0" bIns="0" numCol="1" spcCol="1270" anchor="t" anchorCtr="0">
          <a:noAutofit/>
        </a:bodyPr>
        <a:lstStyle/>
        <a:p>
          <a:pPr marL="0" lvl="0" indent="0" algn="l" defTabSz="755650">
            <a:lnSpc>
              <a:spcPct val="90000"/>
            </a:lnSpc>
            <a:spcBef>
              <a:spcPct val="0"/>
            </a:spcBef>
            <a:spcAft>
              <a:spcPct val="35000"/>
            </a:spcAft>
            <a:buNone/>
          </a:pPr>
          <a:r>
            <a:rPr lang="en-US" sz="1700" b="1" kern="1200" dirty="0"/>
            <a:t>Grant Award</a:t>
          </a:r>
        </a:p>
        <a:p>
          <a:pPr marL="0" lvl="0" indent="0" algn="l" defTabSz="755650">
            <a:lnSpc>
              <a:spcPct val="90000"/>
            </a:lnSpc>
            <a:spcBef>
              <a:spcPct val="0"/>
            </a:spcBef>
            <a:spcAft>
              <a:spcPct val="35000"/>
            </a:spcAft>
            <a:buNone/>
          </a:pPr>
          <a:r>
            <a:rPr lang="en-US" sz="1700" b="1" kern="1200" dirty="0"/>
            <a:t>Sep. 22, 2023</a:t>
          </a:r>
        </a:p>
      </dsp:txBody>
      <dsp:txXfrm>
        <a:off x="5345175" y="2025146"/>
        <a:ext cx="1595226" cy="813310"/>
      </dsp:txXfrm>
    </dsp:sp>
    <dsp:sp modelId="{A7ACE5ED-5BEA-418E-901A-8AAD51C70FC7}">
      <dsp:nvSpPr>
        <dsp:cNvPr id="0" name=""/>
        <dsp:cNvSpPr/>
      </dsp:nvSpPr>
      <dsp:spPr>
        <a:xfrm>
          <a:off x="6874616" y="1070373"/>
          <a:ext cx="512456" cy="51245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E5291-FB7D-4F55-AD32-41295A443FE2}">
      <dsp:nvSpPr>
        <dsp:cNvPr id="0" name=""/>
        <dsp:cNvSpPr/>
      </dsp:nvSpPr>
      <dsp:spPr>
        <a:xfrm>
          <a:off x="6842638" y="1653622"/>
          <a:ext cx="1584663" cy="118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540" tIns="0" rIns="0" bIns="0" numCol="1" spcCol="1270" anchor="t" anchorCtr="0">
          <a:noAutofit/>
        </a:bodyPr>
        <a:lstStyle/>
        <a:p>
          <a:pPr marL="0" lvl="0" indent="0" algn="l" defTabSz="755650">
            <a:lnSpc>
              <a:spcPct val="90000"/>
            </a:lnSpc>
            <a:spcBef>
              <a:spcPct val="0"/>
            </a:spcBef>
            <a:spcAft>
              <a:spcPct val="35000"/>
            </a:spcAft>
            <a:buNone/>
          </a:pPr>
          <a:r>
            <a:rPr lang="en-US" sz="1700" b="1" kern="1200" dirty="0"/>
            <a:t>Progress Reports </a:t>
          </a:r>
        </a:p>
        <a:p>
          <a:pPr marL="0" lvl="0" indent="0" algn="l" defTabSz="755650">
            <a:lnSpc>
              <a:spcPct val="90000"/>
            </a:lnSpc>
            <a:spcBef>
              <a:spcPct val="0"/>
            </a:spcBef>
            <a:spcAft>
              <a:spcPct val="35000"/>
            </a:spcAft>
            <a:buNone/>
          </a:pPr>
          <a:r>
            <a:rPr lang="en-US" sz="1700" b="1" kern="1200" dirty="0"/>
            <a:t>Dec. 2024 &amp; 2025</a:t>
          </a:r>
        </a:p>
      </dsp:txBody>
      <dsp:txXfrm>
        <a:off x="6842638" y="1653622"/>
        <a:ext cx="1584663" cy="1184819"/>
      </dsp:txXfrm>
    </dsp:sp>
    <dsp:sp modelId="{DF7D9114-2AFE-40EE-BC1B-1D9960093BA4}">
      <dsp:nvSpPr>
        <dsp:cNvPr id="0" name=""/>
        <dsp:cNvSpPr/>
      </dsp:nvSpPr>
      <dsp:spPr>
        <a:xfrm>
          <a:off x="8281461" y="796685"/>
          <a:ext cx="652968" cy="65296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ECC3A-7E2F-4CFE-BF4B-064353A12CC0}">
      <dsp:nvSpPr>
        <dsp:cNvPr id="0" name=""/>
        <dsp:cNvSpPr/>
      </dsp:nvSpPr>
      <dsp:spPr>
        <a:xfrm>
          <a:off x="8218541" y="1485461"/>
          <a:ext cx="1653084" cy="936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994" tIns="0" rIns="0" bIns="0" numCol="1" spcCol="1270" anchor="t" anchorCtr="0">
          <a:noAutofit/>
        </a:bodyPr>
        <a:lstStyle/>
        <a:p>
          <a:pPr marL="0" lvl="0" indent="0" algn="l" defTabSz="755650">
            <a:lnSpc>
              <a:spcPct val="90000"/>
            </a:lnSpc>
            <a:spcBef>
              <a:spcPct val="0"/>
            </a:spcBef>
            <a:spcAft>
              <a:spcPct val="35000"/>
            </a:spcAft>
            <a:buNone/>
          </a:pPr>
          <a:r>
            <a:rPr lang="en-US" sz="1700" b="1" kern="1200" dirty="0"/>
            <a:t>Final Report</a:t>
          </a:r>
        </a:p>
        <a:p>
          <a:pPr marL="0" lvl="0" indent="0" algn="l" defTabSz="755650">
            <a:lnSpc>
              <a:spcPct val="90000"/>
            </a:lnSpc>
            <a:spcBef>
              <a:spcPct val="0"/>
            </a:spcBef>
            <a:spcAft>
              <a:spcPct val="35000"/>
            </a:spcAft>
            <a:buNone/>
          </a:pPr>
          <a:r>
            <a:rPr lang="en-US" sz="1700" b="1" kern="1200" dirty="0"/>
            <a:t> Dec. 2026</a:t>
          </a:r>
        </a:p>
      </dsp:txBody>
      <dsp:txXfrm>
        <a:off x="8218541" y="1485461"/>
        <a:ext cx="1653084" cy="936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C417-044D-4BD2-AC47-CBF9AD86D80E}">
      <dsp:nvSpPr>
        <dsp:cNvPr id="0" name=""/>
        <dsp:cNvSpPr/>
      </dsp:nvSpPr>
      <dsp:spPr>
        <a:xfrm rot="5400000">
          <a:off x="4020410" y="3670821"/>
          <a:ext cx="2079324" cy="180901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Source Sans Pro"/>
              <a:ea typeface="Source Sans Pro"/>
            </a:rPr>
            <a:t>Facilitated Courses</a:t>
          </a:r>
          <a:endParaRPr lang="en-US" sz="1700" kern="1200" dirty="0"/>
        </a:p>
      </dsp:txBody>
      <dsp:txXfrm rot="-5400000">
        <a:off x="4437470" y="3859693"/>
        <a:ext cx="1245204" cy="1431268"/>
      </dsp:txXfrm>
    </dsp:sp>
    <dsp:sp modelId="{08D44E6F-8C06-4E56-86B1-B15C8F2EE981}">
      <dsp:nvSpPr>
        <dsp:cNvPr id="0" name=""/>
        <dsp:cNvSpPr/>
      </dsp:nvSpPr>
      <dsp:spPr>
        <a:xfrm>
          <a:off x="7951407" y="419402"/>
          <a:ext cx="2320526" cy="1247594"/>
        </a:xfrm>
        <a:prstGeom prst="rect">
          <a:avLst/>
        </a:prstGeom>
        <a:noFill/>
        <a:ln>
          <a:noFill/>
        </a:ln>
        <a:effectLst/>
      </dsp:spPr>
      <dsp:style>
        <a:lnRef idx="0">
          <a:scrgbClr r="0" g="0" b="0"/>
        </a:lnRef>
        <a:fillRef idx="0">
          <a:scrgbClr r="0" g="0" b="0"/>
        </a:fillRef>
        <a:effectRef idx="0">
          <a:scrgbClr r="0" g="0" b="0"/>
        </a:effectRef>
        <a:fontRef idx="minor"/>
      </dsp:style>
    </dsp:sp>
    <dsp:sp modelId="{CB3E078E-4480-4975-BB17-A4B599990BF5}">
      <dsp:nvSpPr>
        <dsp:cNvPr id="0" name=""/>
        <dsp:cNvSpPr/>
      </dsp:nvSpPr>
      <dsp:spPr>
        <a:xfrm rot="5400000">
          <a:off x="1039103" y="1896367"/>
          <a:ext cx="2079324" cy="1809012"/>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456163" y="2085239"/>
        <a:ext cx="1245204" cy="1431268"/>
      </dsp:txXfrm>
    </dsp:sp>
    <dsp:sp modelId="{FB3AE73B-E227-42BE-83EA-65B2408C4051}">
      <dsp:nvSpPr>
        <dsp:cNvPr id="0" name=""/>
        <dsp:cNvSpPr/>
      </dsp:nvSpPr>
      <dsp:spPr>
        <a:xfrm rot="5400000">
          <a:off x="5010267" y="1903624"/>
          <a:ext cx="2079324" cy="180901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Source Sans Pro"/>
              <a:ea typeface="Source Sans Pro"/>
            </a:rPr>
            <a:t>Centralized TA Support</a:t>
          </a:r>
          <a:endParaRPr lang="en-US" sz="1700" kern="1200" dirty="0"/>
        </a:p>
      </dsp:txBody>
      <dsp:txXfrm rot="-5400000">
        <a:off x="5427327" y="2092496"/>
        <a:ext cx="1245204" cy="1431268"/>
      </dsp:txXfrm>
    </dsp:sp>
    <dsp:sp modelId="{B50A33A2-684A-4327-95E9-4A7B8BE59F26}">
      <dsp:nvSpPr>
        <dsp:cNvPr id="0" name=""/>
        <dsp:cNvSpPr/>
      </dsp:nvSpPr>
      <dsp:spPr>
        <a:xfrm>
          <a:off x="2786365" y="2184332"/>
          <a:ext cx="2245670" cy="1247594"/>
        </a:xfrm>
        <a:prstGeom prst="rect">
          <a:avLst/>
        </a:prstGeom>
        <a:noFill/>
        <a:ln>
          <a:noFill/>
        </a:ln>
        <a:effectLst/>
      </dsp:spPr>
      <dsp:style>
        <a:lnRef idx="0">
          <a:scrgbClr r="0" g="0" b="0"/>
        </a:lnRef>
        <a:fillRef idx="0">
          <a:scrgbClr r="0" g="0" b="0"/>
        </a:fillRef>
        <a:effectRef idx="0">
          <a:scrgbClr r="0" g="0" b="0"/>
        </a:effectRef>
        <a:fontRef idx="minor"/>
      </dsp:style>
    </dsp:sp>
    <dsp:sp modelId="{32E3492D-A229-4DC7-BD4B-E2FE8BAC6404}">
      <dsp:nvSpPr>
        <dsp:cNvPr id="0" name=""/>
        <dsp:cNvSpPr/>
      </dsp:nvSpPr>
      <dsp:spPr>
        <a:xfrm rot="5400000">
          <a:off x="6964000" y="1903624"/>
          <a:ext cx="2079324" cy="1809012"/>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7381060" y="2092496"/>
        <a:ext cx="1245204" cy="1431268"/>
      </dsp:txXfrm>
    </dsp:sp>
    <dsp:sp modelId="{9C60E813-DC15-4C81-B77F-1269215124BB}">
      <dsp:nvSpPr>
        <dsp:cNvPr id="0" name=""/>
        <dsp:cNvSpPr/>
      </dsp:nvSpPr>
      <dsp:spPr>
        <a:xfrm rot="5400000">
          <a:off x="5990876" y="3668554"/>
          <a:ext cx="2079324" cy="180901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Source Sans Pro"/>
              <a:ea typeface="Source Sans Pro"/>
            </a:rPr>
            <a:t>Community of Practice</a:t>
          </a:r>
          <a:endParaRPr lang="en-US" sz="1600" kern="1200" dirty="0"/>
        </a:p>
      </dsp:txBody>
      <dsp:txXfrm rot="-5400000">
        <a:off x="6407936" y="3857426"/>
        <a:ext cx="1245204" cy="1431268"/>
      </dsp:txXfrm>
    </dsp:sp>
    <dsp:sp modelId="{3B2C53C7-959C-4B37-B03A-8B735E43C1C2}">
      <dsp:nvSpPr>
        <dsp:cNvPr id="0" name=""/>
        <dsp:cNvSpPr/>
      </dsp:nvSpPr>
      <dsp:spPr>
        <a:xfrm>
          <a:off x="7951407" y="3949263"/>
          <a:ext cx="2320526" cy="1247594"/>
        </a:xfrm>
        <a:prstGeom prst="rect">
          <a:avLst/>
        </a:prstGeom>
        <a:noFill/>
        <a:ln>
          <a:noFill/>
        </a:ln>
        <a:effectLst/>
      </dsp:spPr>
      <dsp:style>
        <a:lnRef idx="0">
          <a:scrgbClr r="0" g="0" b="0"/>
        </a:lnRef>
        <a:fillRef idx="0">
          <a:scrgbClr r="0" g="0" b="0"/>
        </a:fillRef>
        <a:effectRef idx="0">
          <a:scrgbClr r="0" g="0" b="0"/>
        </a:effectRef>
        <a:fontRef idx="minor"/>
      </dsp:style>
    </dsp:sp>
    <dsp:sp modelId="{4B900314-DCA1-4933-BC97-1D402A533D11}">
      <dsp:nvSpPr>
        <dsp:cNvPr id="0" name=""/>
        <dsp:cNvSpPr/>
      </dsp:nvSpPr>
      <dsp:spPr>
        <a:xfrm rot="5400000">
          <a:off x="2025323" y="3670821"/>
          <a:ext cx="2079324" cy="1809012"/>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442383" y="3859693"/>
        <a:ext cx="1245204" cy="1431268"/>
      </dsp:txXfrm>
    </dsp:sp>
    <dsp:sp modelId="{6DE8AB77-0FC4-4CE1-95DD-62BAE27C290E}">
      <dsp:nvSpPr>
        <dsp:cNvPr id="0" name=""/>
        <dsp:cNvSpPr/>
      </dsp:nvSpPr>
      <dsp:spPr>
        <a:xfrm rot="5400000">
          <a:off x="3022144" y="1913168"/>
          <a:ext cx="2079324" cy="180901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Source Sans Pro"/>
              <a:ea typeface="Source Sans Pro"/>
            </a:rPr>
            <a:t>Individual Coaching</a:t>
          </a:r>
          <a:endParaRPr lang="en-US" sz="1700" kern="1200" dirty="0"/>
        </a:p>
      </dsp:txBody>
      <dsp:txXfrm rot="-5400000">
        <a:off x="3439204" y="2102040"/>
        <a:ext cx="1245204" cy="1431268"/>
      </dsp:txXfrm>
    </dsp:sp>
    <dsp:sp modelId="{A723B7EC-915D-419E-8D4F-1EBE872797D4}">
      <dsp:nvSpPr>
        <dsp:cNvPr id="0" name=""/>
        <dsp:cNvSpPr/>
      </dsp:nvSpPr>
      <dsp:spPr>
        <a:xfrm>
          <a:off x="2786365" y="5714194"/>
          <a:ext cx="2245670" cy="1247594"/>
        </a:xfrm>
        <a:prstGeom prst="rect">
          <a:avLst/>
        </a:prstGeom>
        <a:noFill/>
        <a:ln>
          <a:noFill/>
        </a:ln>
        <a:effectLst/>
      </dsp:spPr>
      <dsp:style>
        <a:lnRef idx="0">
          <a:scrgbClr r="0" g="0" b="0"/>
        </a:lnRef>
        <a:fillRef idx="0">
          <a:scrgbClr r="0" g="0" b="0"/>
        </a:fillRef>
        <a:effectRef idx="0">
          <a:scrgbClr r="0" g="0" b="0"/>
        </a:effectRef>
        <a:fontRef idx="minor"/>
      </dsp:style>
    </dsp:sp>
    <dsp:sp modelId="{57D01B91-30F1-47BB-8224-794CC6378299}">
      <dsp:nvSpPr>
        <dsp:cNvPr id="0" name=""/>
        <dsp:cNvSpPr/>
      </dsp:nvSpPr>
      <dsp:spPr>
        <a:xfrm rot="5400000">
          <a:off x="7991610" y="3673690"/>
          <a:ext cx="2079324" cy="1809012"/>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8408670" y="3862562"/>
        <a:ext cx="1245204" cy="14312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3761D-CFA0-4CA9-B13E-79C1F753D774}">
      <dsp:nvSpPr>
        <dsp:cNvPr id="0" name=""/>
        <dsp:cNvSpPr/>
      </dsp:nvSpPr>
      <dsp:spPr>
        <a:xfrm>
          <a:off x="3174007" y="3160"/>
          <a:ext cx="1779984" cy="11569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XB-12</a:t>
          </a:r>
        </a:p>
      </dsp:txBody>
      <dsp:txXfrm>
        <a:off x="3230487" y="59640"/>
        <a:ext cx="1667024" cy="1044029"/>
      </dsp:txXfrm>
    </dsp:sp>
    <dsp:sp modelId="{14F55ED1-E6C3-451B-A4DE-C1DDDC32FFA9}">
      <dsp:nvSpPr>
        <dsp:cNvPr id="0" name=""/>
        <dsp:cNvSpPr/>
      </dsp:nvSpPr>
      <dsp:spPr>
        <a:xfrm>
          <a:off x="1753873" y="581655"/>
          <a:ext cx="4620252" cy="4620252"/>
        </a:xfrm>
        <a:custGeom>
          <a:avLst/>
          <a:gdLst/>
          <a:ahLst/>
          <a:cxnLst/>
          <a:rect l="0" t="0" r="0" b="0"/>
          <a:pathLst>
            <a:path>
              <a:moveTo>
                <a:pt x="3438230" y="294173"/>
              </a:moveTo>
              <a:arcTo wR="2310126" hR="2310126" stAng="17953853" swAng="1210876"/>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FD3FA3-1767-40AD-91A9-00D4CD54A4C0}">
      <dsp:nvSpPr>
        <dsp:cNvPr id="0" name=""/>
        <dsp:cNvSpPr/>
      </dsp:nvSpPr>
      <dsp:spPr>
        <a:xfrm>
          <a:off x="5371068" y="1599418"/>
          <a:ext cx="1779984" cy="11569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Readiness Assessment</a:t>
          </a:r>
        </a:p>
      </dsp:txBody>
      <dsp:txXfrm>
        <a:off x="5427548" y="1655898"/>
        <a:ext cx="1667024" cy="1044029"/>
      </dsp:txXfrm>
    </dsp:sp>
    <dsp:sp modelId="{D08E3F59-1D2F-4A89-B4BD-F0229CC5F2A8}">
      <dsp:nvSpPr>
        <dsp:cNvPr id="0" name=""/>
        <dsp:cNvSpPr/>
      </dsp:nvSpPr>
      <dsp:spPr>
        <a:xfrm>
          <a:off x="1753873" y="581655"/>
          <a:ext cx="4620252" cy="4620252"/>
        </a:xfrm>
        <a:custGeom>
          <a:avLst/>
          <a:gdLst/>
          <a:ahLst/>
          <a:cxnLst/>
          <a:rect l="0" t="0" r="0" b="0"/>
          <a:pathLst>
            <a:path>
              <a:moveTo>
                <a:pt x="4614700" y="2470186"/>
              </a:moveTo>
              <a:arcTo wR="2310126" hR="2310126" stAng="21838381" swAng="135921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7E94C09-9670-4AEB-AF8F-FA8864FF5D4B}">
      <dsp:nvSpPr>
        <dsp:cNvPr id="0" name=""/>
        <dsp:cNvSpPr/>
      </dsp:nvSpPr>
      <dsp:spPr>
        <a:xfrm>
          <a:off x="4531865" y="4182218"/>
          <a:ext cx="1779984" cy="115698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Program Progress Reports</a:t>
          </a:r>
        </a:p>
      </dsp:txBody>
      <dsp:txXfrm>
        <a:off x="4588345" y="4238698"/>
        <a:ext cx="1667024" cy="1044029"/>
      </dsp:txXfrm>
    </dsp:sp>
    <dsp:sp modelId="{09FCEC89-2292-4DB8-845A-2D19A253028F}">
      <dsp:nvSpPr>
        <dsp:cNvPr id="0" name=""/>
        <dsp:cNvSpPr/>
      </dsp:nvSpPr>
      <dsp:spPr>
        <a:xfrm>
          <a:off x="1753873" y="581655"/>
          <a:ext cx="4620252" cy="4620252"/>
        </a:xfrm>
        <a:custGeom>
          <a:avLst/>
          <a:gdLst/>
          <a:ahLst/>
          <a:cxnLst/>
          <a:rect l="0" t="0" r="0" b="0"/>
          <a:pathLst>
            <a:path>
              <a:moveTo>
                <a:pt x="2593389" y="4602819"/>
              </a:moveTo>
              <a:arcTo wR="2310126" hR="2310126" stAng="4977406" swAng="84518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7977622-450E-44A7-8C11-B1A6B8D5EAFF}">
      <dsp:nvSpPr>
        <dsp:cNvPr id="0" name=""/>
        <dsp:cNvSpPr/>
      </dsp:nvSpPr>
      <dsp:spPr>
        <a:xfrm>
          <a:off x="1816149" y="4182218"/>
          <a:ext cx="1779984" cy="11569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Program Evaluation</a:t>
          </a:r>
        </a:p>
      </dsp:txBody>
      <dsp:txXfrm>
        <a:off x="1872629" y="4238698"/>
        <a:ext cx="1667024" cy="1044029"/>
      </dsp:txXfrm>
    </dsp:sp>
    <dsp:sp modelId="{1979CA88-E828-4DC6-B016-2C631CBBD1A3}">
      <dsp:nvSpPr>
        <dsp:cNvPr id="0" name=""/>
        <dsp:cNvSpPr/>
      </dsp:nvSpPr>
      <dsp:spPr>
        <a:xfrm>
          <a:off x="1753873" y="581655"/>
          <a:ext cx="4620252" cy="4620252"/>
        </a:xfrm>
        <a:custGeom>
          <a:avLst/>
          <a:gdLst/>
          <a:ahLst/>
          <a:cxnLst/>
          <a:rect l="0" t="0" r="0" b="0"/>
          <a:pathLst>
            <a:path>
              <a:moveTo>
                <a:pt x="244996" y="3345463"/>
              </a:moveTo>
              <a:arcTo wR="2310126" hR="2310126" stAng="9202406" swAng="1359213"/>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06EBA1-A13A-4716-888F-1346AF1B2C99}">
      <dsp:nvSpPr>
        <dsp:cNvPr id="0" name=""/>
        <dsp:cNvSpPr/>
      </dsp:nvSpPr>
      <dsp:spPr>
        <a:xfrm>
          <a:off x="976947" y="1599418"/>
          <a:ext cx="1779984" cy="115698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Coordinated Local Data </a:t>
          </a:r>
        </a:p>
      </dsp:txBody>
      <dsp:txXfrm>
        <a:off x="1033427" y="1655898"/>
        <a:ext cx="1667024" cy="1044029"/>
      </dsp:txXfrm>
    </dsp:sp>
    <dsp:sp modelId="{F699D7F6-EE06-4195-9714-5110763B1637}">
      <dsp:nvSpPr>
        <dsp:cNvPr id="0" name=""/>
        <dsp:cNvSpPr/>
      </dsp:nvSpPr>
      <dsp:spPr>
        <a:xfrm>
          <a:off x="1753873" y="581655"/>
          <a:ext cx="4620252" cy="4620252"/>
        </a:xfrm>
        <a:custGeom>
          <a:avLst/>
          <a:gdLst/>
          <a:ahLst/>
          <a:cxnLst/>
          <a:rect l="0" t="0" r="0" b="0"/>
          <a:pathLst>
            <a:path>
              <a:moveTo>
                <a:pt x="555794" y="807127"/>
              </a:moveTo>
              <a:arcTo wR="2310126" hR="2310126" stAng="13235271" swAng="1210876"/>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01899-46E7-4554-B5D1-572D08F37A61}">
      <dsp:nvSpPr>
        <dsp:cNvPr id="0" name=""/>
        <dsp:cNvSpPr/>
      </dsp:nvSpPr>
      <dsp:spPr>
        <a:xfrm>
          <a:off x="0" y="508168"/>
          <a:ext cx="3386408" cy="20318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accent3">
                  <a:lumMod val="50000"/>
                </a:schemeClr>
              </a:solidFill>
            </a:rPr>
            <a:t>System commitment &amp; local goals</a:t>
          </a:r>
        </a:p>
      </dsp:txBody>
      <dsp:txXfrm>
        <a:off x="0" y="508168"/>
        <a:ext cx="3386408" cy="2031845"/>
      </dsp:txXfrm>
    </dsp:sp>
    <dsp:sp modelId="{74267620-0F2C-44D4-BA80-88DD85C5690D}">
      <dsp:nvSpPr>
        <dsp:cNvPr id="0" name=""/>
        <dsp:cNvSpPr/>
      </dsp:nvSpPr>
      <dsp:spPr>
        <a:xfrm>
          <a:off x="3725049" y="508168"/>
          <a:ext cx="3386408" cy="20318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Regulation review to empower student choice, alleviate student burdens, and ensure funding flexibility</a:t>
          </a:r>
        </a:p>
      </dsp:txBody>
      <dsp:txXfrm>
        <a:off x="3725049" y="508168"/>
        <a:ext cx="3386408" cy="2031845"/>
      </dsp:txXfrm>
    </dsp:sp>
    <dsp:sp modelId="{3A3B56E2-9436-4444-8009-89DB1283306E}">
      <dsp:nvSpPr>
        <dsp:cNvPr id="0" name=""/>
        <dsp:cNvSpPr/>
      </dsp:nvSpPr>
      <dsp:spPr>
        <a:xfrm>
          <a:off x="7450098" y="508168"/>
          <a:ext cx="3386408" cy="20318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Data infrastructure to support continuous improvement</a:t>
          </a:r>
        </a:p>
      </dsp:txBody>
      <dsp:txXfrm>
        <a:off x="7450098" y="508168"/>
        <a:ext cx="3386408" cy="2031845"/>
      </dsp:txXfrm>
    </dsp:sp>
    <dsp:sp modelId="{FD4D7DBA-C0D3-4244-89ED-1321D3E3CCFB}">
      <dsp:nvSpPr>
        <dsp:cNvPr id="0" name=""/>
        <dsp:cNvSpPr/>
      </dsp:nvSpPr>
      <dsp:spPr>
        <a:xfrm>
          <a:off x="0" y="2878653"/>
          <a:ext cx="3386408" cy="20318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Scale OER and openly licensed materials by strengthening systemwide coordination and PD, enhanced by technology</a:t>
          </a:r>
        </a:p>
      </dsp:txBody>
      <dsp:txXfrm>
        <a:off x="0" y="2878653"/>
        <a:ext cx="3386408" cy="2031845"/>
      </dsp:txXfrm>
    </dsp:sp>
    <dsp:sp modelId="{D0B2072B-CED4-4BAE-A262-B3D419128608}">
      <dsp:nvSpPr>
        <dsp:cNvPr id="0" name=""/>
        <dsp:cNvSpPr/>
      </dsp:nvSpPr>
      <dsp:spPr>
        <a:xfrm>
          <a:off x="3725049" y="2878653"/>
          <a:ext cx="3386408" cy="20318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Expand system-level procurement</a:t>
          </a:r>
        </a:p>
      </dsp:txBody>
      <dsp:txXfrm>
        <a:off x="3725049" y="2878653"/>
        <a:ext cx="3386408" cy="2031845"/>
      </dsp:txXfrm>
    </dsp:sp>
    <dsp:sp modelId="{B66626AA-B819-48D6-8E28-23AF4A2804F3}">
      <dsp:nvSpPr>
        <dsp:cNvPr id="0" name=""/>
        <dsp:cNvSpPr/>
      </dsp:nvSpPr>
      <dsp:spPr>
        <a:xfrm>
          <a:off x="7450098" y="2878653"/>
          <a:ext cx="3386408" cy="20318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accent3">
                  <a:lumMod val="50000"/>
                </a:schemeClr>
              </a:solidFill>
            </a:rPr>
            <a:t>Joint advocacy for additional ongoing investment</a:t>
          </a:r>
        </a:p>
      </dsp:txBody>
      <dsp:txXfrm>
        <a:off x="7450098" y="2878653"/>
        <a:ext cx="3386408" cy="20318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A11E7-0314-4C52-A1AE-572D04C4358D}">
      <dsp:nvSpPr>
        <dsp:cNvPr id="0" name=""/>
        <dsp:cNvSpPr/>
      </dsp:nvSpPr>
      <dsp:spPr>
        <a:xfrm>
          <a:off x="-5225378" y="-800376"/>
          <a:ext cx="6222706" cy="6222706"/>
        </a:xfrm>
        <a:prstGeom prst="blockArc">
          <a:avLst>
            <a:gd name="adj1" fmla="val 18900000"/>
            <a:gd name="adj2" fmla="val 2700000"/>
            <a:gd name="adj3" fmla="val 34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D26312-B987-4C5D-A34E-CEB5110663A0}">
      <dsp:nvSpPr>
        <dsp:cNvPr id="0" name=""/>
        <dsp:cNvSpPr/>
      </dsp:nvSpPr>
      <dsp:spPr>
        <a:xfrm>
          <a:off x="641527" y="462195"/>
          <a:ext cx="9264189" cy="9243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73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Prioritize reduction and elimination of instructional material costs &amp; alleviate student burdens</a:t>
          </a:r>
        </a:p>
      </dsp:txBody>
      <dsp:txXfrm>
        <a:off x="641527" y="462195"/>
        <a:ext cx="9264189" cy="924390"/>
      </dsp:txXfrm>
    </dsp:sp>
    <dsp:sp modelId="{FA1C5B4D-C44E-4DFA-A3E9-6753437054B4}">
      <dsp:nvSpPr>
        <dsp:cNvPr id="0" name=""/>
        <dsp:cNvSpPr/>
      </dsp:nvSpPr>
      <dsp:spPr>
        <a:xfrm>
          <a:off x="63782" y="346646"/>
          <a:ext cx="1155488" cy="115548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A5B8D7-F0ED-44C5-8092-FB79F7DCDE76}">
      <dsp:nvSpPr>
        <dsp:cNvPr id="0" name=""/>
        <dsp:cNvSpPr/>
      </dsp:nvSpPr>
      <dsp:spPr>
        <a:xfrm>
          <a:off x="977543" y="1848781"/>
          <a:ext cx="8928173" cy="9243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73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Study implementation of task force recommendations</a:t>
          </a:r>
        </a:p>
      </dsp:txBody>
      <dsp:txXfrm>
        <a:off x="977543" y="1848781"/>
        <a:ext cx="8928173" cy="924390"/>
      </dsp:txXfrm>
    </dsp:sp>
    <dsp:sp modelId="{1776F20D-6627-42E3-96DD-73A77A1A00BD}">
      <dsp:nvSpPr>
        <dsp:cNvPr id="0" name=""/>
        <dsp:cNvSpPr/>
      </dsp:nvSpPr>
      <dsp:spPr>
        <a:xfrm>
          <a:off x="399799" y="1733232"/>
          <a:ext cx="1155488" cy="115548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E99ECE-6EF7-4C10-A54A-E08DD818ACD0}">
      <dsp:nvSpPr>
        <dsp:cNvPr id="0" name=""/>
        <dsp:cNvSpPr/>
      </dsp:nvSpPr>
      <dsp:spPr>
        <a:xfrm>
          <a:off x="641527" y="3235367"/>
          <a:ext cx="9264189" cy="9243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73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Provide recommendations to ensure sustainable no-cost textbook solutions for GE courses</a:t>
          </a:r>
        </a:p>
      </dsp:txBody>
      <dsp:txXfrm>
        <a:off x="641527" y="3235367"/>
        <a:ext cx="9264189" cy="924390"/>
      </dsp:txXfrm>
    </dsp:sp>
    <dsp:sp modelId="{2DBBE658-FE3B-4553-BE17-E7CFD98CBC57}">
      <dsp:nvSpPr>
        <dsp:cNvPr id="0" name=""/>
        <dsp:cNvSpPr/>
      </dsp:nvSpPr>
      <dsp:spPr>
        <a:xfrm>
          <a:off x="63782" y="3119818"/>
          <a:ext cx="1155488" cy="115548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A46059-6C88-4AA4-A97C-579F1A0DEB00}" type="datetimeFigureOut">
              <a:rPr lang="en-US" smtClean="0"/>
              <a:t>7/18/2023</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A2C80-5EFD-481C-A353-80B44931313E}"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RRO’S</a:t>
            </a:r>
          </a:p>
        </p:txBody>
      </p:sp>
      <p:sp>
        <p:nvSpPr>
          <p:cNvPr id="4" name="Slide Number Placeholder 3"/>
          <p:cNvSpPr>
            <a:spLocks noGrp="1"/>
          </p:cNvSpPr>
          <p:nvPr>
            <p:ph type="sldNum" sz="quarter" idx="5"/>
          </p:nvPr>
        </p:nvSpPr>
        <p:spPr/>
        <p:txBody>
          <a:bodyPr/>
          <a:lstStyle/>
          <a:p>
            <a:fld id="{0437968D-5969-4CC4-A63D-C90CD4C34E88}" type="slidenum">
              <a:rPr lang="en-US" smtClean="0"/>
              <a:t>1</a:t>
            </a:fld>
            <a:endParaRPr lang="en-US"/>
          </a:p>
        </p:txBody>
      </p:sp>
    </p:spTree>
    <p:extLst>
      <p:ext uri="{BB962C8B-B14F-4D97-AF65-F5344CB8AC3E}">
        <p14:creationId xmlns:p14="http://schemas.microsoft.com/office/powerpoint/2010/main" val="141969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MP + JT</a:t>
            </a:r>
          </a:p>
        </p:txBody>
      </p:sp>
      <p:sp>
        <p:nvSpPr>
          <p:cNvPr id="4" name="Slide Number Placeholder 3"/>
          <p:cNvSpPr>
            <a:spLocks noGrp="1"/>
          </p:cNvSpPr>
          <p:nvPr>
            <p:ph type="sldNum" sz="quarter" idx="5"/>
          </p:nvPr>
        </p:nvSpPr>
        <p:spPr/>
        <p:txBody>
          <a:bodyPr/>
          <a:lstStyle/>
          <a:p>
            <a:fld id="{0437968D-5969-4CC4-A63D-C90CD4C34E88}" type="slidenum">
              <a:rPr lang="en-US" smtClean="0"/>
              <a:t>10</a:t>
            </a:fld>
            <a:endParaRPr lang="en-US"/>
          </a:p>
        </p:txBody>
      </p:sp>
    </p:spTree>
    <p:extLst>
      <p:ext uri="{BB962C8B-B14F-4D97-AF65-F5344CB8AC3E}">
        <p14:creationId xmlns:p14="http://schemas.microsoft.com/office/powerpoint/2010/main" val="186214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RRO’S</a:t>
            </a:r>
          </a:p>
        </p:txBody>
      </p:sp>
      <p:sp>
        <p:nvSpPr>
          <p:cNvPr id="4" name="Slide Number Placeholder 3"/>
          <p:cNvSpPr>
            <a:spLocks noGrp="1"/>
          </p:cNvSpPr>
          <p:nvPr>
            <p:ph type="sldNum" sz="quarter" idx="5"/>
          </p:nvPr>
        </p:nvSpPr>
        <p:spPr/>
        <p:txBody>
          <a:bodyPr/>
          <a:lstStyle/>
          <a:p>
            <a:fld id="{0437968D-5969-4CC4-A63D-C90CD4C34E88}" type="slidenum">
              <a:rPr lang="en-US" smtClean="0"/>
              <a:t>11</a:t>
            </a:fld>
            <a:endParaRPr lang="en-US"/>
          </a:p>
        </p:txBody>
      </p:sp>
    </p:spTree>
    <p:extLst>
      <p:ext uri="{BB962C8B-B14F-4D97-AF65-F5344CB8AC3E}">
        <p14:creationId xmlns:p14="http://schemas.microsoft.com/office/powerpoint/2010/main" val="239787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12</a:t>
            </a:fld>
            <a:endParaRPr lang="en-US"/>
          </a:p>
        </p:txBody>
      </p:sp>
    </p:spTree>
    <p:extLst>
      <p:ext uri="{BB962C8B-B14F-4D97-AF65-F5344CB8AC3E}">
        <p14:creationId xmlns:p14="http://schemas.microsoft.com/office/powerpoint/2010/main" val="140702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MM</a:t>
            </a:r>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2</a:t>
            </a:fld>
            <a:endParaRPr lang="en-US"/>
          </a:p>
        </p:txBody>
      </p:sp>
    </p:spTree>
    <p:extLst>
      <p:ext uri="{BB962C8B-B14F-4D97-AF65-F5344CB8AC3E}">
        <p14:creationId xmlns:p14="http://schemas.microsoft.com/office/powerpoint/2010/main" val="61768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RRO’S</a:t>
            </a:r>
          </a:p>
        </p:txBody>
      </p:sp>
      <p:sp>
        <p:nvSpPr>
          <p:cNvPr id="4" name="Slide Number Placeholder 3"/>
          <p:cNvSpPr>
            <a:spLocks noGrp="1"/>
          </p:cNvSpPr>
          <p:nvPr>
            <p:ph type="sldNum" sz="quarter" idx="5"/>
          </p:nvPr>
        </p:nvSpPr>
        <p:spPr/>
        <p:txBody>
          <a:bodyPr/>
          <a:lstStyle/>
          <a:p>
            <a:fld id="{0437968D-5969-4CC4-A63D-C90CD4C34E88}" type="slidenum">
              <a:rPr lang="en-US" smtClean="0"/>
              <a:t>3</a:t>
            </a:fld>
            <a:endParaRPr lang="en-US"/>
          </a:p>
        </p:txBody>
      </p:sp>
    </p:spTree>
    <p:extLst>
      <p:ext uri="{BB962C8B-B14F-4D97-AF65-F5344CB8AC3E}">
        <p14:creationId xmlns:p14="http://schemas.microsoft.com/office/powerpoint/2010/main" val="154625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ym typeface="Wingdings" panose="05000000000000000000" pitchFamily="2" charset="2"/>
              </a:rPr>
              <a:t>JGG</a:t>
            </a:r>
          </a:p>
        </p:txBody>
      </p:sp>
      <p:sp>
        <p:nvSpPr>
          <p:cNvPr id="4" name="Slide Number Placeholder 3"/>
          <p:cNvSpPr>
            <a:spLocks noGrp="1"/>
          </p:cNvSpPr>
          <p:nvPr>
            <p:ph type="sldNum" sz="quarter" idx="5"/>
          </p:nvPr>
        </p:nvSpPr>
        <p:spPr/>
        <p:txBody>
          <a:bodyPr/>
          <a:lstStyle/>
          <a:p>
            <a:fld id="{0437968D-5969-4CC4-A63D-C90CD4C34E88}" type="slidenum">
              <a:rPr lang="en-US" smtClean="0"/>
              <a:t>4</a:t>
            </a:fld>
            <a:endParaRPr lang="en-US"/>
          </a:p>
        </p:txBody>
      </p:sp>
    </p:spTree>
    <p:extLst>
      <p:ext uri="{BB962C8B-B14F-4D97-AF65-F5344CB8AC3E}">
        <p14:creationId xmlns:p14="http://schemas.microsoft.com/office/powerpoint/2010/main" val="3374035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JGG</a:t>
            </a:r>
          </a:p>
        </p:txBody>
      </p:sp>
      <p:sp>
        <p:nvSpPr>
          <p:cNvPr id="4" name="Slide Number Placeholder 3"/>
          <p:cNvSpPr>
            <a:spLocks noGrp="1"/>
          </p:cNvSpPr>
          <p:nvPr>
            <p:ph type="sldNum" sz="quarter" idx="5"/>
          </p:nvPr>
        </p:nvSpPr>
        <p:spPr/>
        <p:txBody>
          <a:bodyPr/>
          <a:lstStyle/>
          <a:p>
            <a:fld id="{0437968D-5969-4CC4-A63D-C90CD4C34E88}" type="slidenum">
              <a:rPr lang="en-US" smtClean="0"/>
              <a:t>5</a:t>
            </a:fld>
            <a:endParaRPr lang="en-US"/>
          </a:p>
        </p:txBody>
      </p:sp>
    </p:spTree>
    <p:extLst>
      <p:ext uri="{BB962C8B-B14F-4D97-AF65-F5344CB8AC3E}">
        <p14:creationId xmlns:p14="http://schemas.microsoft.com/office/powerpoint/2010/main" val="166298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ym typeface="Wingdings" panose="05000000000000000000" pitchFamily="2" charset="2"/>
              </a:rPr>
              <a:t>JGG</a:t>
            </a:r>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6</a:t>
            </a:fld>
            <a:endParaRPr lang="en-US"/>
          </a:p>
        </p:txBody>
      </p:sp>
    </p:spTree>
    <p:extLst>
      <p:ext uri="{BB962C8B-B14F-4D97-AF65-F5344CB8AC3E}">
        <p14:creationId xmlns:p14="http://schemas.microsoft.com/office/powerpoint/2010/main" val="259242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JGG</a:t>
            </a:r>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7</a:t>
            </a:fld>
            <a:endParaRPr lang="en-US"/>
          </a:p>
        </p:txBody>
      </p:sp>
    </p:spTree>
    <p:extLst>
      <p:ext uri="{BB962C8B-B14F-4D97-AF65-F5344CB8AC3E}">
        <p14:creationId xmlns:p14="http://schemas.microsoft.com/office/powerpoint/2010/main" val="104225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RRO’S</a:t>
            </a:r>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8</a:t>
            </a:fld>
            <a:endParaRPr lang="en-US"/>
          </a:p>
        </p:txBody>
      </p:sp>
    </p:spTree>
    <p:extLst>
      <p:ext uri="{BB962C8B-B14F-4D97-AF65-F5344CB8AC3E}">
        <p14:creationId xmlns:p14="http://schemas.microsoft.com/office/powerpoint/2010/main" val="3956951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0" indent="0">
              <a:buFont typeface="Arial" panose="020B0604020202020204" pitchFamily="34" charset="0"/>
              <a:buNone/>
            </a:pPr>
            <a:r>
              <a:rPr lang="en-US"/>
              <a:t>MP + JT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9</a:t>
            </a:fld>
            <a:endParaRPr lang="en-US"/>
          </a:p>
        </p:txBody>
      </p:sp>
    </p:spTree>
    <p:extLst>
      <p:ext uri="{BB962C8B-B14F-4D97-AF65-F5344CB8AC3E}">
        <p14:creationId xmlns:p14="http://schemas.microsoft.com/office/powerpoint/2010/main" val="515158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a:prstGeom prst="rect">
            <a:avLst/>
          </a:prstGeom>
        </p:spPr>
        <p:txBody>
          <a:bodyPr anchor="b">
            <a:normAutofit/>
          </a:bodyPr>
          <a:lstStyle>
            <a:lvl1pPr algn="l">
              <a:defRPr sz="4800"/>
            </a:lvl1pPr>
          </a:lstStyle>
          <a:p>
            <a:r>
              <a:rPr lang="en-US"/>
              <a:t>Click to edit Master title style</a:t>
            </a:r>
          </a:p>
        </p:txBody>
      </p:sp>
      <p:sp>
        <p:nvSpPr>
          <p:cNvPr id="8"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973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524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4"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tIns="0"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6890502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dirty="0"/>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dirty="0"/>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436918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tIns="228600" anchor="t">
            <a:normAutofit/>
          </a:bodyPr>
          <a:lstStyle>
            <a:lvl1pPr algn="l">
              <a:defRPr sz="6000" u="sng" baseline="0">
                <a:solidFill>
                  <a:schemeClr val="bg1"/>
                </a:solidFill>
                <a:uFill>
                  <a:solidFill>
                    <a:schemeClr val="bg1"/>
                  </a:solidFill>
                </a:uFill>
              </a:defRPr>
            </a:lvl1pPr>
          </a:lstStyle>
          <a:p>
            <a:r>
              <a:rPr lang="en-US" dirty="0"/>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732552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643080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459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207134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222768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a:lstStyle/>
          <a:p>
            <a:r>
              <a:rPr lang="en-US" dirty="0"/>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vl1pPr>
          </a:lstStyle>
          <a:p>
            <a:pPr lvl="0"/>
            <a:r>
              <a:rPr lang="en-US" dirty="0"/>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vl1pPr>
          </a:lstStyle>
          <a:p>
            <a:pPr lvl="0"/>
            <a:r>
              <a:rPr lang="en-US" dirty="0"/>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13039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p:nvPr>
        </p:nvSpPr>
        <p:spPr>
          <a:xfrm>
            <a:off x="0" y="1832610"/>
            <a:ext cx="6035675"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vl1pPr>
          </a:lstStyle>
          <a:p>
            <a:pPr lvl="0"/>
            <a:r>
              <a:rPr lang="en-US" dirty="0"/>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lIns="457200" tIns="457200" rIns="228600" bIns="228600" anchor="t" anchorCtr="0"/>
          <a:lstStyle/>
          <a:p>
            <a:r>
              <a:rPr lang="en-US" dirty="0"/>
              <a:t>Click to edit Master title style</a:t>
            </a:r>
          </a:p>
        </p:txBody>
      </p:sp>
      <p:sp>
        <p:nvSpPr>
          <p:cNvPr id="6" name="Text Placeholder 5"/>
          <p:cNvSpPr>
            <a:spLocks noGrp="1"/>
          </p:cNvSpPr>
          <p:nvPr>
            <p:ph type="body" sz="quarter" idx="12"/>
          </p:nvPr>
        </p:nvSpPr>
        <p:spPr>
          <a:xfrm>
            <a:off x="0" y="1825625"/>
            <a:ext cx="6126163"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88506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lIns="457200" tIns="457200" rIns="228600" bIns="228600" anchor="t" anchorCtr="0"/>
          <a:lstStyle/>
          <a:p>
            <a:r>
              <a:rPr lang="en-US" dirty="0"/>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624801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lIns="457200" tIns="457200" rIns="228600" bIns="228600" anchor="t" anchorCtr="0"/>
          <a:lstStyle/>
          <a:p>
            <a:r>
              <a:rPr lang="en-US" dirty="0"/>
              <a:t>Click to edit Master title style</a:t>
            </a:r>
          </a:p>
        </p:txBody>
      </p:sp>
      <p:sp>
        <p:nvSpPr>
          <p:cNvPr id="4" name="Text Placeholder 3"/>
          <p:cNvSpPr>
            <a:spLocks noGrp="1"/>
          </p:cNvSpPr>
          <p:nvPr>
            <p:ph type="body" sz="quarter" idx="13"/>
          </p:nvPr>
        </p:nvSpPr>
        <p:spPr>
          <a:xfrm>
            <a:off x="0" y="1825625"/>
            <a:ext cx="6092825" cy="405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vl1pPr>
          </a:lstStyle>
          <a:p>
            <a:pPr lvl="0"/>
            <a:r>
              <a:rPr lang="en-US" dirty="0"/>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64722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dirty="0"/>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vl1pPr>
          </a:lstStyle>
          <a:p>
            <a:pPr lvl="0"/>
            <a:r>
              <a:rPr lang="en-US" dirty="0"/>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vl1pPr>
          </a:lstStyle>
          <a:p>
            <a:pPr lvl="0"/>
            <a:r>
              <a:rPr lang="en-US" dirty="0"/>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vl1pPr>
          </a:lstStyle>
          <a:p>
            <a:pPr lvl="0"/>
            <a:r>
              <a:rPr lang="en-US" dirty="0"/>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571801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a:lstStyle/>
          <a:p>
            <a:r>
              <a:rPr lang="en-US" dirty="0"/>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vl1pPr>
          </a:lstStyle>
          <a:p>
            <a:pPr lvl="0"/>
            <a:r>
              <a:rPr lang="en-US" dirty="0"/>
              <a:t>Insert Photo, Graph or Chart</a:t>
            </a:r>
          </a:p>
          <a:p>
            <a:pPr lvl="0"/>
            <a:endParaRPr lang="en-US" dirty="0"/>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ymbo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69817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dirty="0"/>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dirty="0">
                <a:solidFill>
                  <a:schemeClr val="bg1"/>
                </a:solidFill>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dirty="0"/>
              <a:t>Edit Master text styles</a:t>
            </a:r>
          </a:p>
          <a:p>
            <a:pPr lvl="1"/>
            <a:r>
              <a:rPr lang="en-US" dirty="0"/>
              <a:t>Second level</a:t>
            </a:r>
          </a:p>
          <a:p>
            <a:pPr lvl="2"/>
            <a:r>
              <a:rPr lang="en-US" dirty="0"/>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dirty="0">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583149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dirty="0">
                <a:solidFill>
                  <a:schemeClr val="bg1"/>
                </a:solidFill>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dirty="0"/>
              <a:t>Edit Master text styles</a:t>
            </a:r>
          </a:p>
          <a:p>
            <a:pPr lvl="1"/>
            <a:r>
              <a:rPr lang="en-US" dirty="0"/>
              <a:t>Second level</a:t>
            </a:r>
          </a:p>
          <a:p>
            <a:pPr lvl="2"/>
            <a:r>
              <a:rPr lang="en-US" dirty="0"/>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dirty="0">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00344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614919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9743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86744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No Symbo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66466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8"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a:prstGeom prst="rect">
            <a:avLst/>
          </a:prstGeom>
        </p:spPr>
        <p:txBody>
          <a:bodyPr anchor="ctr"/>
          <a:lstStyle/>
          <a:p>
            <a:r>
              <a:rPr lang="en-US"/>
              <a:t>Click to edit Master title style</a:t>
            </a:r>
          </a:p>
        </p:txBody>
      </p:sp>
      <p:sp>
        <p:nvSpPr>
          <p:cNvPr id="9"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14498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3" name="Title 1">
            <a:extLst>
              <a:ext uri="{FF2B5EF4-FFF2-40B4-BE49-F238E27FC236}">
                <a16:creationId xmlns:a16="http://schemas.microsoft.com/office/drawing/2014/main" id="{3FA06D77-332E-4483-AAB5-DD9F9EF0C47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15" name="Text Placeholder 8">
            <a:extLst>
              <a:ext uri="{FF2B5EF4-FFF2-40B4-BE49-F238E27FC236}">
                <a16:creationId xmlns:a16="http://schemas.microsoft.com/office/drawing/2014/main" id="{048DB3A6-CCA2-4870-A323-033306F8F3D2}"/>
              </a:ext>
            </a:extLst>
          </p:cNvPr>
          <p:cNvSpPr>
            <a:spLocks noGrp="1"/>
          </p:cNvSpPr>
          <p:nvPr>
            <p:ph type="body" sz="quarter" idx="12"/>
          </p:nvPr>
        </p:nvSpPr>
        <p:spPr>
          <a:xfrm>
            <a:off x="838200" y="1849438"/>
            <a:ext cx="4578350" cy="330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6">
            <a:extLst>
              <a:ext uri="{FF2B5EF4-FFF2-40B4-BE49-F238E27FC236}">
                <a16:creationId xmlns:a16="http://schemas.microsoft.com/office/drawing/2014/main" id="{10D8B378-6192-43BF-B31B-4835045A6C29}"/>
              </a:ext>
            </a:extLst>
          </p:cNvPr>
          <p:cNvSpPr>
            <a:spLocks noGrp="1"/>
          </p:cNvSpPr>
          <p:nvPr>
            <p:ph type="pic" sz="quarter" idx="11"/>
          </p:nvPr>
        </p:nvSpPr>
        <p:spPr>
          <a:xfrm>
            <a:off x="5608638" y="1849438"/>
            <a:ext cx="6583362" cy="3302000"/>
          </a:xfrm>
          <a:prstGeom prst="rect">
            <a:avLst/>
          </a:prstGeom>
        </p:spPr>
        <p:txBody>
          <a:bodyPr/>
          <a:lstStyle/>
          <a:p>
            <a:r>
              <a:rPr lang="en-US"/>
              <a:t>Click icon to add picture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7978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536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95543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0"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12"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4351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413795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png"/><Relationship Id="rId5" Type="http://schemas.openxmlformats.org/officeDocument/2006/relationships/slideLayout" Target="../slideLayouts/slideLayout14.xml"/><Relationship Id="rId10" Type="http://schemas.openxmlformats.org/officeDocument/2006/relationships/image" Target="../media/image3.svg"/><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1.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6" name="Straight Connector 5">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20485123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descr="&quot;&quot;">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descr="&quot;&quot;">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21"/>
          <a:stretch>
            <a:fillRect/>
          </a:stretch>
        </p:blipFill>
        <p:spPr>
          <a:xfrm>
            <a:off x="320140" y="6001350"/>
            <a:ext cx="1579813" cy="596918"/>
          </a:xfrm>
          <a:prstGeom prst="rect">
            <a:avLst/>
          </a:prstGeom>
        </p:spPr>
      </p:pic>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755" r:id="rId2"/>
    <p:sldLayoutId id="2147483760" r:id="rId3"/>
    <p:sldLayoutId id="2147483674" r:id="rId4"/>
    <p:sldLayoutId id="2147483676" r:id="rId5"/>
    <p:sldLayoutId id="2147483798" r:id="rId6"/>
    <p:sldLayoutId id="2147483797" r:id="rId7"/>
    <p:sldLayoutId id="2147483678" r:id="rId8"/>
    <p:sldLayoutId id="2147483758" r:id="rId9"/>
    <p:sldLayoutId id="2147483757" r:id="rId10"/>
    <p:sldLayoutId id="2147483756" r:id="rId11"/>
    <p:sldLayoutId id="2147483796" r:id="rId12"/>
    <p:sldLayoutId id="2147483677" r:id="rId13"/>
    <p:sldLayoutId id="2147483680" r:id="rId14"/>
    <p:sldLayoutId id="2147483681" r:id="rId15"/>
    <p:sldLayoutId id="2147483759" r:id="rId16"/>
    <p:sldLayoutId id="2147483761" r:id="rId17"/>
    <p:sldLayoutId id="2147483799" r:id="rId18"/>
    <p:sldLayoutId id="2147483800" r:id="rId19"/>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8991" y="1636205"/>
            <a:ext cx="6641949" cy="1474640"/>
          </a:xfrm>
        </p:spPr>
        <p:txBody>
          <a:bodyPr>
            <a:normAutofit fontScale="90000"/>
          </a:bodyPr>
          <a:lstStyle/>
          <a:p>
            <a:pPr>
              <a:lnSpc>
                <a:spcPct val="100000"/>
              </a:lnSpc>
            </a:pPr>
            <a:r>
              <a:rPr lang="en-US" sz="2400" dirty="0">
                <a:solidFill>
                  <a:schemeClr val="accent3"/>
                </a:solidFill>
              </a:rPr>
              <a:t>Agenda Item 1.4</a:t>
            </a:r>
            <a:br>
              <a:rPr lang="en-US" sz="2400" dirty="0">
                <a:solidFill>
                  <a:schemeClr val="accent3"/>
                </a:solidFill>
              </a:rPr>
            </a:br>
            <a:br>
              <a:rPr lang="en-US" sz="3800" dirty="0"/>
            </a:br>
            <a:r>
              <a:rPr lang="en-US" sz="3200" dirty="0"/>
              <a:t>Board of Governors Instructional Material Affordability Resolution</a:t>
            </a:r>
            <a:endParaRPr lang="en-US" sz="3800" dirty="0"/>
          </a:p>
        </p:txBody>
      </p:sp>
      <p:sp>
        <p:nvSpPr>
          <p:cNvPr id="3" name="Subtitle 2"/>
          <p:cNvSpPr>
            <a:spLocks noGrp="1"/>
          </p:cNvSpPr>
          <p:nvPr>
            <p:ph type="subTitle" idx="1"/>
          </p:nvPr>
        </p:nvSpPr>
        <p:spPr>
          <a:xfrm>
            <a:off x="5192298" y="3756581"/>
            <a:ext cx="5635333" cy="2193419"/>
          </a:xfrm>
        </p:spPr>
        <p:txBody>
          <a:bodyPr vert="horz" lIns="457200" tIns="45720" rIns="457200" bIns="228600" rtlCol="0" anchor="t">
            <a:normAutofit fontScale="92500" lnSpcReduction="10000"/>
          </a:bodyPr>
          <a:lstStyle/>
          <a:p>
            <a:r>
              <a:rPr lang="en-US" b="1" dirty="0">
                <a:latin typeface="Source Sans Pro"/>
                <a:ea typeface="Source Sans Pro"/>
              </a:rPr>
              <a:t>Rebecca Ruan-O’Shaughnessy </a:t>
            </a:r>
            <a:r>
              <a:rPr lang="en-US" sz="1500" i="1" dirty="0">
                <a:latin typeface="Source Sans Pro"/>
                <a:ea typeface="Source Sans Pro"/>
              </a:rPr>
              <a:t>(Vice Chancellor, CCCCO)</a:t>
            </a:r>
          </a:p>
          <a:p>
            <a:r>
              <a:rPr lang="en-US" b="1" dirty="0">
                <a:latin typeface="Source Sans Pro"/>
                <a:ea typeface="Source Sans Pro"/>
              </a:rPr>
              <a:t>Marco Martinez </a:t>
            </a:r>
            <a:r>
              <a:rPr lang="en-US" sz="1500" i="1" dirty="0">
                <a:latin typeface="Source Sans Pro"/>
                <a:ea typeface="Source Sans Pro"/>
              </a:rPr>
              <a:t>(Former VP of SSCCCC, Bakersfield College​)</a:t>
            </a:r>
            <a:endParaRPr lang="en-US" sz="1400" i="1" dirty="0">
              <a:latin typeface="Source Sans Pro"/>
              <a:ea typeface="Source Sans Pro"/>
            </a:endParaRPr>
          </a:p>
          <a:p>
            <a:r>
              <a:rPr lang="en-US" b="1" dirty="0">
                <a:latin typeface="Source Sans Pro"/>
                <a:ea typeface="Source Sans Pro"/>
              </a:rPr>
              <a:t>James Glapa-Grossklag </a:t>
            </a:r>
            <a:r>
              <a:rPr lang="en-US" sz="1500" i="1" dirty="0">
                <a:latin typeface="Source Sans Pro"/>
                <a:ea typeface="Source Sans Pro"/>
              </a:rPr>
              <a:t>(Dean , College of the Canyons)</a:t>
            </a:r>
          </a:p>
          <a:p>
            <a:r>
              <a:rPr lang="en-US" b="1" dirty="0">
                <a:latin typeface="Source Sans Pro"/>
                <a:ea typeface="Source Sans Pro"/>
              </a:rPr>
              <a:t>Michelle Pilati, PhD </a:t>
            </a:r>
            <a:r>
              <a:rPr lang="en-US" sz="1500" i="1" dirty="0">
                <a:latin typeface="Source Sans Pro"/>
                <a:ea typeface="Source Sans Pro"/>
              </a:rPr>
              <a:t>(ASCCC-OERI, Faculty Lead, Psychology, Rio Hondo College)</a:t>
            </a:r>
            <a:endParaRPr lang="en-US" dirty="0">
              <a:latin typeface="Source Sans Pro"/>
              <a:ea typeface="Source Sans Pro"/>
            </a:endParaRPr>
          </a:p>
          <a:p>
            <a:r>
              <a:rPr lang="en-US" b="1" dirty="0">
                <a:latin typeface="Source Sans Pro"/>
                <a:ea typeface="Source Sans Pro"/>
              </a:rPr>
              <a:t>James Todd </a:t>
            </a:r>
            <a:r>
              <a:rPr lang="en-US" dirty="0">
                <a:latin typeface="Source Sans Pro"/>
                <a:ea typeface="Source Sans Pro"/>
              </a:rPr>
              <a:t>(</a:t>
            </a:r>
            <a:r>
              <a:rPr lang="en-US" sz="1500" i="1" dirty="0">
                <a:latin typeface="Source Sans Pro"/>
                <a:ea typeface="Source Sans Pro"/>
              </a:rPr>
              <a:t>Assistant Superintendent &amp; Vice President of Student Services, Sierra College)</a:t>
            </a:r>
          </a:p>
          <a:p>
            <a:endParaRPr lang="en-US" dirty="0"/>
          </a:p>
          <a:p>
            <a:endParaRPr lang="en-US" sz="1400" i="1" dirty="0"/>
          </a:p>
          <a:p>
            <a:endParaRPr lang="en-US" sz="1400" i="1" dirty="0"/>
          </a:p>
          <a:p>
            <a:endParaRPr lang="en-US" dirty="0"/>
          </a:p>
          <a:p>
            <a:endParaRPr lang="en-US" i="1" dirty="0"/>
          </a:p>
        </p:txBody>
      </p:sp>
      <p:sp>
        <p:nvSpPr>
          <p:cNvPr id="4" name="Text Placeholder 3"/>
          <p:cNvSpPr>
            <a:spLocks noGrp="1"/>
          </p:cNvSpPr>
          <p:nvPr>
            <p:ph type="body" sz="quarter" idx="12"/>
          </p:nvPr>
        </p:nvSpPr>
        <p:spPr>
          <a:xfrm>
            <a:off x="4871168" y="6197661"/>
            <a:ext cx="6642652" cy="460375"/>
          </a:xfrm>
        </p:spPr>
        <p:txBody>
          <a:bodyPr>
            <a:normAutofit lnSpcReduction="10000"/>
          </a:bodyPr>
          <a:lstStyle/>
          <a:p>
            <a:r>
              <a:rPr lang="en-US" dirty="0"/>
              <a:t>July 2023</a:t>
            </a:r>
          </a:p>
        </p:txBody>
      </p:sp>
      <p:sp>
        <p:nvSpPr>
          <p:cNvPr id="5" name="Slide Number Placeholder 4"/>
          <p:cNvSpPr>
            <a:spLocks noGrp="1"/>
          </p:cNvSpPr>
          <p:nvPr>
            <p:ph type="sldNum" sz="quarter" idx="10"/>
          </p:nvPr>
        </p:nvSpPr>
        <p:spPr/>
        <p:txBody>
          <a:bodyPr/>
          <a:lstStyle/>
          <a:p>
            <a:fld id="{7934E7AA-586C-4B13-A389-1429762DA247}" type="slidenum">
              <a:rPr lang="en-US" smtClean="0"/>
              <a:pPr/>
              <a:t>1</a:t>
            </a:fld>
            <a:endParaRPr lang="en-US" dirty="0"/>
          </a:p>
        </p:txBody>
      </p:sp>
    </p:spTree>
    <p:extLst>
      <p:ext uri="{BB962C8B-B14F-4D97-AF65-F5344CB8AC3E}">
        <p14:creationId xmlns:p14="http://schemas.microsoft.com/office/powerpoint/2010/main" val="298923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BFB3-D2E2-0DB6-6AD8-2AF158D58E7D}"/>
              </a:ext>
            </a:extLst>
          </p:cNvPr>
          <p:cNvSpPr>
            <a:spLocks noGrp="1"/>
          </p:cNvSpPr>
          <p:nvPr>
            <p:ph type="title"/>
          </p:nvPr>
        </p:nvSpPr>
        <p:spPr/>
        <p:txBody>
          <a:bodyPr/>
          <a:lstStyle/>
          <a:p>
            <a:pPr algn="ctr"/>
            <a:r>
              <a:rPr lang="en-US" b="1"/>
              <a:t>Task Force – Key Recommendations</a:t>
            </a:r>
          </a:p>
        </p:txBody>
      </p:sp>
      <p:sp>
        <p:nvSpPr>
          <p:cNvPr id="3" name="Slide Number Placeholder 2">
            <a:extLst>
              <a:ext uri="{FF2B5EF4-FFF2-40B4-BE49-F238E27FC236}">
                <a16:creationId xmlns:a16="http://schemas.microsoft.com/office/drawing/2014/main" id="{028772C3-CC61-BA94-423C-7F7B43E6C9C2}"/>
              </a:ext>
            </a:extLst>
          </p:cNvPr>
          <p:cNvSpPr>
            <a:spLocks noGrp="1"/>
          </p:cNvSpPr>
          <p:nvPr>
            <p:ph type="sldNum" sz="quarter" idx="10"/>
          </p:nvPr>
        </p:nvSpPr>
        <p:spPr/>
        <p:txBody>
          <a:bodyPr/>
          <a:lstStyle/>
          <a:p>
            <a:fld id="{7934E7AA-586C-4B13-A389-1429762DA247}" type="slidenum">
              <a:rPr lang="en-US" smtClean="0"/>
              <a:pPr/>
              <a:t>10</a:t>
            </a:fld>
            <a:endParaRPr lang="en-US"/>
          </a:p>
        </p:txBody>
      </p:sp>
      <p:graphicFrame>
        <p:nvGraphicFramePr>
          <p:cNvPr id="4" name="Diagram 3">
            <a:extLst>
              <a:ext uri="{FF2B5EF4-FFF2-40B4-BE49-F238E27FC236}">
                <a16:creationId xmlns:a16="http://schemas.microsoft.com/office/drawing/2014/main" id="{CA39EDA4-4E13-8805-96F2-25641AF8AB76}"/>
              </a:ext>
            </a:extLst>
          </p:cNvPr>
          <p:cNvGraphicFramePr/>
          <p:nvPr>
            <p:extLst>
              <p:ext uri="{D42A27DB-BD31-4B8C-83A1-F6EECF244321}">
                <p14:modId xmlns:p14="http://schemas.microsoft.com/office/powerpoint/2010/main" val="2680823803"/>
              </p:ext>
            </p:extLst>
          </p:nvPr>
        </p:nvGraphicFramePr>
        <p:xfrm>
          <a:off x="860193" y="950528"/>
          <a:ext cx="108365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38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61" y="78060"/>
            <a:ext cx="13002322" cy="1828800"/>
          </a:xfrm>
        </p:spPr>
        <p:txBody>
          <a:bodyPr>
            <a:normAutofit/>
          </a:bodyPr>
          <a:lstStyle/>
          <a:p>
            <a:r>
              <a:rPr lang="en-US" sz="4000" b="1"/>
              <a:t>BOG Resolution on Instructional Material Affordability</a:t>
            </a:r>
          </a:p>
        </p:txBody>
      </p:sp>
      <p:graphicFrame>
        <p:nvGraphicFramePr>
          <p:cNvPr id="6" name="Diagram 5" descr="It is recommended that the Board of Governors approve the attached resolution to prioritize mental health, de-stigmatize mental illness, and strengthen holistic student support across the California Community College system through: 1) declaring “Mental Health Action Week” annually, 2) strengthening trauma-informed care expertise across the system to improve our classroom climates and campus culture, and 3) removing structural barriers and advocating for additional resources to meet the diverse mental health service needs of California Community College students and employees. &#10;" title="Student Mental Health Resolution: Proposed Actions"/>
          <p:cNvGraphicFramePr/>
          <p:nvPr>
            <p:extLst>
              <p:ext uri="{D42A27DB-BD31-4B8C-83A1-F6EECF244321}">
                <p14:modId xmlns:p14="http://schemas.microsoft.com/office/powerpoint/2010/main" val="2133875412"/>
              </p:ext>
            </p:extLst>
          </p:nvPr>
        </p:nvGraphicFramePr>
        <p:xfrm>
          <a:off x="668020" y="1382607"/>
          <a:ext cx="9969500" cy="4621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100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934E7AA-586C-4B13-A389-1429762DA247}" type="slidenum">
              <a:rPr lang="en-US" smtClean="0"/>
              <a:pPr/>
              <a:t>12</a:t>
            </a:fld>
            <a:endParaRPr lang="en-US" dirty="0"/>
          </a:p>
        </p:txBody>
      </p:sp>
    </p:spTree>
    <p:extLst>
      <p:ext uri="{BB962C8B-B14F-4D97-AF65-F5344CB8AC3E}">
        <p14:creationId xmlns:p14="http://schemas.microsoft.com/office/powerpoint/2010/main" val="183342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99E6F7-8C4C-3729-2E1C-7A121D80BE82}"/>
              </a:ext>
            </a:extLst>
          </p:cNvPr>
          <p:cNvSpPr/>
          <p:nvPr/>
        </p:nvSpPr>
        <p:spPr>
          <a:xfrm>
            <a:off x="552405" y="1575634"/>
            <a:ext cx="4405716" cy="39013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Frame 1235">
            <a:extLst>
              <a:ext uri="{FF2B5EF4-FFF2-40B4-BE49-F238E27FC236}">
                <a16:creationId xmlns:a16="http://schemas.microsoft.com/office/drawing/2014/main" id="{C77E7435-EB7F-8AC4-0AE6-F60E95950108}"/>
              </a:ext>
            </a:extLst>
          </p:cNvPr>
          <p:cNvSpPr/>
          <p:nvPr/>
        </p:nvSpPr>
        <p:spPr>
          <a:xfrm>
            <a:off x="5370102" y="429241"/>
            <a:ext cx="6526813" cy="5811303"/>
          </a:xfrm>
          <a:prstGeom prst="fra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 name="Title 1">
            <a:extLst>
              <a:ext uri="{FF2B5EF4-FFF2-40B4-BE49-F238E27FC236}">
                <a16:creationId xmlns:a16="http://schemas.microsoft.com/office/drawing/2014/main" id="{CD2D11F7-2254-A570-9311-C75534A59F73}"/>
              </a:ext>
            </a:extLst>
          </p:cNvPr>
          <p:cNvSpPr>
            <a:spLocks noGrp="1"/>
          </p:cNvSpPr>
          <p:nvPr>
            <p:ph type="title"/>
          </p:nvPr>
        </p:nvSpPr>
        <p:spPr>
          <a:xfrm>
            <a:off x="374114" y="-113170"/>
            <a:ext cx="11268879" cy="1688804"/>
          </a:xfrm>
        </p:spPr>
        <p:txBody>
          <a:bodyPr anchor="ctr">
            <a:noAutofit/>
          </a:bodyPr>
          <a:lstStyle/>
          <a:p>
            <a:r>
              <a:rPr lang="en-US" sz="6600" b="1" dirty="0"/>
              <a:t>The Why</a:t>
            </a:r>
          </a:p>
        </p:txBody>
      </p:sp>
      <p:sp>
        <p:nvSpPr>
          <p:cNvPr id="4" name="Slide Number Placeholder 3">
            <a:extLst>
              <a:ext uri="{FF2B5EF4-FFF2-40B4-BE49-F238E27FC236}">
                <a16:creationId xmlns:a16="http://schemas.microsoft.com/office/drawing/2014/main" id="{560AF2D6-D150-141A-D238-C037FDF1336C}"/>
              </a:ext>
            </a:extLst>
          </p:cNvPr>
          <p:cNvSpPr>
            <a:spLocks noGrp="1"/>
          </p:cNvSpPr>
          <p:nvPr>
            <p:ph type="sldNum" idx="12"/>
          </p:nvPr>
        </p:nvSpPr>
        <p:spPr>
          <a:xfrm>
            <a:off x="9370693" y="6482972"/>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53575A"/>
                </a:solidFill>
                <a:latin typeface="Source Sans Pro"/>
                <a:ea typeface="Source Sans Pro"/>
                <a:cs typeface="Source Sans Pro"/>
                <a:sym typeface="Source Sans Pro"/>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53575A"/>
                </a:solidFill>
                <a:latin typeface="Source Sans Pro"/>
                <a:ea typeface="Source Sans Pro"/>
                <a:cs typeface="Source Sans Pro"/>
                <a:sym typeface="Source Sans Pro"/>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53575A"/>
                </a:solidFill>
                <a:latin typeface="Source Sans Pro"/>
                <a:ea typeface="Source Sans Pro"/>
                <a:cs typeface="Source Sans Pro"/>
                <a:sym typeface="Source Sans Pro"/>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53575A"/>
                </a:solidFill>
                <a:latin typeface="Source Sans Pro"/>
                <a:ea typeface="Source Sans Pro"/>
                <a:cs typeface="Source Sans Pro"/>
                <a:sym typeface="Source Sans Pro"/>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53575A"/>
                </a:solidFill>
                <a:latin typeface="Source Sans Pro"/>
                <a:ea typeface="Source Sans Pro"/>
                <a:cs typeface="Source Sans Pro"/>
                <a:sym typeface="Source Sans Pro"/>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53575A"/>
                </a:solidFill>
                <a:latin typeface="Source Sans Pro"/>
                <a:ea typeface="Source Sans Pro"/>
                <a:cs typeface="Source Sans Pro"/>
                <a:sym typeface="Source Sans Pro"/>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53575A"/>
                </a:solidFill>
                <a:latin typeface="Source Sans Pro"/>
                <a:ea typeface="Source Sans Pro"/>
                <a:cs typeface="Source Sans Pro"/>
                <a:sym typeface="Source Sans Pro"/>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53575A"/>
                </a:solidFill>
                <a:latin typeface="Source Sans Pro"/>
                <a:ea typeface="Source Sans Pro"/>
                <a:cs typeface="Source Sans Pro"/>
                <a:sym typeface="Source Sans Pro"/>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53575A"/>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dirty="0"/>
          </a:p>
        </p:txBody>
      </p:sp>
      <p:graphicFrame>
        <p:nvGraphicFramePr>
          <p:cNvPr id="892" name="Diagram 892">
            <a:extLst>
              <a:ext uri="{FF2B5EF4-FFF2-40B4-BE49-F238E27FC236}">
                <a16:creationId xmlns:a16="http://schemas.microsoft.com/office/drawing/2014/main" id="{C42AADF2-F1D1-D245-D7DC-EFCBAB0724CF}"/>
              </a:ext>
            </a:extLst>
          </p:cNvPr>
          <p:cNvGraphicFramePr/>
          <p:nvPr>
            <p:extLst>
              <p:ext uri="{D42A27DB-BD31-4B8C-83A1-F6EECF244321}">
                <p14:modId xmlns:p14="http://schemas.microsoft.com/office/powerpoint/2010/main" val="4135066508"/>
              </p:ext>
            </p:extLst>
          </p:nvPr>
        </p:nvGraphicFramePr>
        <p:xfrm>
          <a:off x="6544211" y="1144145"/>
          <a:ext cx="4302747" cy="3999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37" name="TextBox 1236">
            <a:extLst>
              <a:ext uri="{FF2B5EF4-FFF2-40B4-BE49-F238E27FC236}">
                <a16:creationId xmlns:a16="http://schemas.microsoft.com/office/drawing/2014/main" id="{FA269B14-8A4A-5E2C-EE27-AD00EAEEAB2A}"/>
              </a:ext>
            </a:extLst>
          </p:cNvPr>
          <p:cNvSpPr txBox="1"/>
          <p:nvPr/>
        </p:nvSpPr>
        <p:spPr>
          <a:xfrm>
            <a:off x="6021789" y="547558"/>
            <a:ext cx="53481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cs typeface="Arial"/>
              </a:rPr>
              <a:t>Inequitable Structure</a:t>
            </a:r>
          </a:p>
        </p:txBody>
      </p:sp>
      <p:sp>
        <p:nvSpPr>
          <p:cNvPr id="1239" name="TextBox 1238">
            <a:extLst>
              <a:ext uri="{FF2B5EF4-FFF2-40B4-BE49-F238E27FC236}">
                <a16:creationId xmlns:a16="http://schemas.microsoft.com/office/drawing/2014/main" id="{139ADE6F-D5E2-3A1C-486A-601D6B5DD53A}"/>
              </a:ext>
            </a:extLst>
          </p:cNvPr>
          <p:cNvSpPr txBox="1"/>
          <p:nvPr/>
        </p:nvSpPr>
        <p:spPr>
          <a:xfrm>
            <a:off x="6110886" y="5632637"/>
            <a:ext cx="53481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cs typeface="Arial"/>
              </a:rPr>
              <a:t>Compounding Friction Points</a:t>
            </a:r>
            <a:endParaRPr lang="en-US" dirty="0"/>
          </a:p>
        </p:txBody>
      </p:sp>
      <p:sp>
        <p:nvSpPr>
          <p:cNvPr id="3" name="Text Placeholder 2">
            <a:extLst>
              <a:ext uri="{FF2B5EF4-FFF2-40B4-BE49-F238E27FC236}">
                <a16:creationId xmlns:a16="http://schemas.microsoft.com/office/drawing/2014/main" id="{A09BF787-9482-9195-4280-FA73DBB0E2DE}"/>
              </a:ext>
            </a:extLst>
          </p:cNvPr>
          <p:cNvSpPr txBox="1">
            <a:spLocks/>
          </p:cNvSpPr>
          <p:nvPr/>
        </p:nvSpPr>
        <p:spPr>
          <a:xfrm>
            <a:off x="219453" y="1731861"/>
            <a:ext cx="5071620" cy="2923258"/>
          </a:xfrm>
          <a:prstGeom prst="rect">
            <a:avLst/>
          </a:prstGeom>
        </p:spPr>
        <p:txBody>
          <a:bodyPr vert="horz" lIns="685800" tIns="45720" rIns="685800" bIns="2286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i="1" dirty="0">
                <a:solidFill>
                  <a:schemeClr val="accent3">
                    <a:lumMod val="20000"/>
                    <a:lumOff val="80000"/>
                  </a:schemeClr>
                </a:solidFill>
                <a:latin typeface="Source Sans Pro"/>
                <a:ea typeface="Source Sans Pro"/>
              </a:rPr>
              <a:t>“I always have an anxiety attack the first week of class because I know the process I have to go through to buy my books. I borrow money, work late to pick up extra hours to afford my books, try to buy used throughout the internet (most don't carry the version required by class), or obtain a short term high interest loan to afford the books.” </a:t>
            </a:r>
            <a:endParaRPr lang="en-US" sz="2200" dirty="0">
              <a:solidFill>
                <a:schemeClr val="accent3">
                  <a:lumMod val="20000"/>
                  <a:lumOff val="80000"/>
                </a:schemeClr>
              </a:solidFill>
              <a:latin typeface="Source Sans Pro"/>
              <a:ea typeface="Source Sans Pro"/>
            </a:endParaRPr>
          </a:p>
        </p:txBody>
      </p:sp>
    </p:spTree>
    <p:extLst>
      <p:ext uri="{BB962C8B-B14F-4D97-AF65-F5344CB8AC3E}">
        <p14:creationId xmlns:p14="http://schemas.microsoft.com/office/powerpoint/2010/main" val="389049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5" y="2116"/>
            <a:ext cx="12324820" cy="1176866"/>
          </a:xfrm>
        </p:spPr>
        <p:txBody>
          <a:bodyPr vert="horz" lIns="457200" tIns="457200" rIns="228600" bIns="228600" rtlCol="0" anchor="b" anchorCtr="0">
            <a:normAutofit fontScale="90000"/>
          </a:bodyPr>
          <a:lstStyle/>
          <a:p>
            <a:pPr algn="ctr"/>
            <a:r>
              <a:rPr lang="en-US" sz="5400" b="1" kern="1200" dirty="0">
                <a:ln>
                  <a:noFill/>
                </a:ln>
                <a:latin typeface="Source Sans Pro"/>
                <a:ea typeface="Source Sans Pro"/>
              </a:rPr>
              <a:t>Instructional Material Affordability</a:t>
            </a:r>
          </a:p>
        </p:txBody>
      </p:sp>
      <p:sp>
        <p:nvSpPr>
          <p:cNvPr id="3" name="Slide Number Placeholder 2"/>
          <p:cNvSpPr>
            <a:spLocks noGrp="1"/>
          </p:cNvSpPr>
          <p:nvPr>
            <p:ph type="sldNum" sz="quarter" idx="10"/>
          </p:nvPr>
        </p:nvSpPr>
        <p:spPr>
          <a:xfrm>
            <a:off x="11330940" y="6155346"/>
            <a:ext cx="365760" cy="365125"/>
          </a:xfrm>
        </p:spPr>
        <p:txBody>
          <a:bodyPr vert="horz" lIns="91440" tIns="45720" rIns="91440" bIns="45720" rtlCol="0" anchor="ctr">
            <a:normAutofit/>
          </a:bodyPr>
          <a:lstStyle/>
          <a:p>
            <a:pPr>
              <a:spcAft>
                <a:spcPts val="600"/>
              </a:spcAft>
            </a:pPr>
            <a:fld id="{7934E7AA-586C-4B13-A389-1429762DA247}" type="slidenum">
              <a:rPr lang="en-US" smtClean="0"/>
              <a:pPr>
                <a:spcAft>
                  <a:spcPts val="600"/>
                </a:spcAft>
              </a:pPr>
              <a:t>3</a:t>
            </a:fld>
            <a:endParaRPr lang="en-US"/>
          </a:p>
        </p:txBody>
      </p:sp>
      <p:graphicFrame>
        <p:nvGraphicFramePr>
          <p:cNvPr id="66" name="Diagram 66">
            <a:extLst>
              <a:ext uri="{FF2B5EF4-FFF2-40B4-BE49-F238E27FC236}">
                <a16:creationId xmlns:a16="http://schemas.microsoft.com/office/drawing/2014/main" id="{40A78E6A-CF03-CB90-D251-7CE39D5166E9}"/>
              </a:ext>
            </a:extLst>
          </p:cNvPr>
          <p:cNvGraphicFramePr/>
          <p:nvPr>
            <p:extLst>
              <p:ext uri="{D42A27DB-BD31-4B8C-83A1-F6EECF244321}">
                <p14:modId xmlns:p14="http://schemas.microsoft.com/office/powerpoint/2010/main" val="560840609"/>
              </p:ext>
            </p:extLst>
          </p:nvPr>
        </p:nvGraphicFramePr>
        <p:xfrm>
          <a:off x="2488155" y="1433100"/>
          <a:ext cx="9604298" cy="449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919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640396" cy="1825625"/>
          </a:xfrm>
        </p:spPr>
        <p:txBody>
          <a:bodyPr anchor="t">
            <a:normAutofit/>
          </a:bodyPr>
          <a:lstStyle/>
          <a:p>
            <a:pPr algn="ctr"/>
            <a:r>
              <a:rPr lang="en-US" sz="4100" b="1" dirty="0"/>
              <a:t>ZTC Degree Grant Program – Key Dates</a:t>
            </a:r>
            <a:endParaRPr lang="en-US" sz="4100" dirty="0"/>
          </a:p>
        </p:txBody>
      </p:sp>
      <p:sp>
        <p:nvSpPr>
          <p:cNvPr id="3" name="Slide Number Placeholder 2"/>
          <p:cNvSpPr>
            <a:spLocks noGrp="1"/>
          </p:cNvSpPr>
          <p:nvPr>
            <p:ph type="sldNum" sz="quarter" idx="10"/>
          </p:nvPr>
        </p:nvSpPr>
        <p:spPr>
          <a:xfrm>
            <a:off x="11330940" y="6155346"/>
            <a:ext cx="365760" cy="365125"/>
          </a:xfrm>
        </p:spPr>
        <p:txBody>
          <a:bodyPr anchor="ctr">
            <a:normAutofit/>
          </a:bodyPr>
          <a:lstStyle/>
          <a:p>
            <a:pPr>
              <a:spcAft>
                <a:spcPts val="600"/>
              </a:spcAft>
            </a:pPr>
            <a:fld id="{7934E7AA-586C-4B13-A389-1429762DA247}" type="slidenum">
              <a:rPr lang="en-US" smtClean="0"/>
              <a:pPr>
                <a:spcAft>
                  <a:spcPts val="600"/>
                </a:spcAft>
              </a:pPr>
              <a:t>4</a:t>
            </a:fld>
            <a:endParaRPr lang="en-US"/>
          </a:p>
        </p:txBody>
      </p:sp>
      <p:graphicFrame>
        <p:nvGraphicFramePr>
          <p:cNvPr id="4" name="Diagram 3">
            <a:extLst>
              <a:ext uri="{FF2B5EF4-FFF2-40B4-BE49-F238E27FC236}">
                <a16:creationId xmlns:a16="http://schemas.microsoft.com/office/drawing/2014/main" id="{E34FCE98-EE23-8DF5-E24B-4BB95157303D}"/>
              </a:ext>
            </a:extLst>
          </p:cNvPr>
          <p:cNvGraphicFramePr/>
          <p:nvPr>
            <p:extLst>
              <p:ext uri="{D42A27DB-BD31-4B8C-83A1-F6EECF244321}">
                <p14:modId xmlns:p14="http://schemas.microsoft.com/office/powerpoint/2010/main" val="3239164027"/>
              </p:ext>
            </p:extLst>
          </p:nvPr>
        </p:nvGraphicFramePr>
        <p:xfrm>
          <a:off x="454743" y="1833787"/>
          <a:ext cx="11737257" cy="3674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11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02" y="-163966"/>
            <a:ext cx="11640396" cy="1825625"/>
          </a:xfrm>
        </p:spPr>
        <p:txBody>
          <a:bodyPr anchor="t">
            <a:normAutofit/>
          </a:bodyPr>
          <a:lstStyle/>
          <a:p>
            <a:pPr algn="ctr"/>
            <a:r>
              <a:rPr lang="en-US" sz="4100" b="1" dirty="0"/>
              <a:t>ZTC Degree Grant Program -- Acceleration Grant</a:t>
            </a:r>
            <a:endParaRPr lang="en-US" sz="4100" dirty="0"/>
          </a:p>
        </p:txBody>
      </p:sp>
      <p:sp>
        <p:nvSpPr>
          <p:cNvPr id="3" name="Slide Number Placeholder 2"/>
          <p:cNvSpPr>
            <a:spLocks noGrp="1"/>
          </p:cNvSpPr>
          <p:nvPr>
            <p:ph type="sldNum" sz="quarter" idx="10"/>
          </p:nvPr>
        </p:nvSpPr>
        <p:spPr>
          <a:xfrm>
            <a:off x="11330940" y="6155346"/>
            <a:ext cx="365760" cy="365125"/>
          </a:xfrm>
        </p:spPr>
        <p:txBody>
          <a:bodyPr anchor="ctr">
            <a:normAutofit/>
          </a:bodyPr>
          <a:lstStyle/>
          <a:p>
            <a:pPr>
              <a:spcAft>
                <a:spcPts val="600"/>
              </a:spcAft>
            </a:pPr>
            <a:fld id="{7934E7AA-586C-4B13-A389-1429762DA247}" type="slidenum">
              <a:rPr lang="en-US" smtClean="0"/>
              <a:pPr>
                <a:spcAft>
                  <a:spcPts val="600"/>
                </a:spcAft>
              </a:pPr>
              <a:t>5</a:t>
            </a:fld>
            <a:endParaRPr lang="en-US"/>
          </a:p>
        </p:txBody>
      </p:sp>
      <p:sp>
        <p:nvSpPr>
          <p:cNvPr id="6" name="Rectangle 5">
            <a:extLst>
              <a:ext uri="{FF2B5EF4-FFF2-40B4-BE49-F238E27FC236}">
                <a16:creationId xmlns:a16="http://schemas.microsoft.com/office/drawing/2014/main" id="{094BC478-E8C0-98FB-3708-5BD83D03847B}"/>
              </a:ext>
            </a:extLst>
          </p:cNvPr>
          <p:cNvSpPr/>
          <p:nvPr/>
        </p:nvSpPr>
        <p:spPr>
          <a:xfrm>
            <a:off x="6380775" y="4005989"/>
            <a:ext cx="4039250" cy="26017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Source Sans Pro"/>
                <a:ea typeface="Source Sans Pro"/>
              </a:rPr>
              <a:t>Readiness Prompts</a:t>
            </a:r>
          </a:p>
          <a:p>
            <a:endParaRPr lang="en-US" dirty="0"/>
          </a:p>
          <a:p>
            <a:pPr marL="742950" lvl="1" indent="-285750">
              <a:buFont typeface="Arial" panose="020B0604020202020204" pitchFamily="34" charset="0"/>
              <a:buChar char="•"/>
            </a:pPr>
            <a:r>
              <a:rPr lang="en-US" dirty="0">
                <a:latin typeface="Source Sans Pro"/>
                <a:ea typeface="Source Sans Pro"/>
              </a:rPr>
              <a:t>Leadership</a:t>
            </a:r>
            <a:endParaRPr lang="en-US" dirty="0"/>
          </a:p>
          <a:p>
            <a:pPr marL="742950" lvl="1" indent="-285750">
              <a:buFont typeface="Arial" panose="020B0604020202020204" pitchFamily="34" charset="0"/>
              <a:buChar char="•"/>
            </a:pPr>
            <a:r>
              <a:rPr lang="en-US" dirty="0">
                <a:latin typeface="Source Sans Pro"/>
                <a:ea typeface="Source Sans Pro"/>
              </a:rPr>
              <a:t>Faculty Readiness</a:t>
            </a:r>
            <a:endParaRPr lang="en-US" dirty="0"/>
          </a:p>
          <a:p>
            <a:pPr marL="742950" lvl="1" indent="-285750">
              <a:buFont typeface="Arial" panose="020B0604020202020204" pitchFamily="34" charset="0"/>
              <a:buChar char="•"/>
            </a:pPr>
            <a:r>
              <a:rPr lang="en-US" dirty="0">
                <a:latin typeface="Source Sans Pro"/>
                <a:ea typeface="Source Sans Pro"/>
              </a:rPr>
              <a:t>Professional Development</a:t>
            </a:r>
            <a:endParaRPr lang="en-US" dirty="0"/>
          </a:p>
          <a:p>
            <a:pPr marL="742950" lvl="1" indent="-285750">
              <a:buFont typeface="Arial" panose="020B0604020202020204" pitchFamily="34" charset="0"/>
              <a:buChar char="•"/>
            </a:pPr>
            <a:r>
              <a:rPr lang="en-US" dirty="0">
                <a:latin typeface="Source Sans Pro"/>
                <a:ea typeface="Source Sans Pro"/>
              </a:rPr>
              <a:t>Student Services</a:t>
            </a:r>
          </a:p>
          <a:p>
            <a:pPr marL="742950" lvl="1" indent="-285750">
              <a:buFont typeface="Arial" panose="020B0604020202020204" pitchFamily="34" charset="0"/>
              <a:buChar char="•"/>
            </a:pPr>
            <a:r>
              <a:rPr lang="en-US" dirty="0">
                <a:latin typeface="Source Sans Pro"/>
                <a:ea typeface="Source Sans Pro"/>
              </a:rPr>
              <a:t>Institutional Research </a:t>
            </a:r>
          </a:p>
        </p:txBody>
      </p:sp>
      <p:graphicFrame>
        <p:nvGraphicFramePr>
          <p:cNvPr id="7" name="Diagram 6">
            <a:extLst>
              <a:ext uri="{FF2B5EF4-FFF2-40B4-BE49-F238E27FC236}">
                <a16:creationId xmlns:a16="http://schemas.microsoft.com/office/drawing/2014/main" id="{2AF5ABEF-DAD9-4BAC-012B-01A54C072914}"/>
              </a:ext>
            </a:extLst>
          </p:cNvPr>
          <p:cNvGraphicFramePr/>
          <p:nvPr>
            <p:extLst>
              <p:ext uri="{D42A27DB-BD31-4B8C-83A1-F6EECF244321}">
                <p14:modId xmlns:p14="http://schemas.microsoft.com/office/powerpoint/2010/main" val="4123321190"/>
              </p:ext>
            </p:extLst>
          </p:nvPr>
        </p:nvGraphicFramePr>
        <p:xfrm>
          <a:off x="626490" y="867266"/>
          <a:ext cx="11565510" cy="516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70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552"/>
            <a:ext cx="11640396" cy="1825625"/>
          </a:xfrm>
        </p:spPr>
        <p:txBody>
          <a:bodyPr anchor="t">
            <a:normAutofit/>
          </a:bodyPr>
          <a:lstStyle/>
          <a:p>
            <a:pPr algn="ctr"/>
            <a:r>
              <a:rPr lang="en-US" sz="3200" b="1" dirty="0"/>
              <a:t>ZTC Degree Grant Program </a:t>
            </a:r>
            <a:r>
              <a:rPr lang="en-US" sz="3200" b="1"/>
              <a:t>– </a:t>
            </a:r>
            <a:r>
              <a:rPr lang="en-US" sz="3200" b="1" dirty="0"/>
              <a:t>Professional Development Plan</a:t>
            </a:r>
            <a:endParaRPr lang="en-US" sz="3200" dirty="0"/>
          </a:p>
        </p:txBody>
      </p:sp>
      <p:sp>
        <p:nvSpPr>
          <p:cNvPr id="3" name="Slide Number Placeholder 2"/>
          <p:cNvSpPr>
            <a:spLocks noGrp="1"/>
          </p:cNvSpPr>
          <p:nvPr>
            <p:ph type="sldNum" sz="quarter" idx="10"/>
          </p:nvPr>
        </p:nvSpPr>
        <p:spPr>
          <a:xfrm>
            <a:off x="11330940" y="6155346"/>
            <a:ext cx="365760" cy="365125"/>
          </a:xfrm>
        </p:spPr>
        <p:txBody>
          <a:bodyPr anchor="ctr">
            <a:normAutofit/>
          </a:bodyPr>
          <a:lstStyle/>
          <a:p>
            <a:pPr>
              <a:spcAft>
                <a:spcPts val="600"/>
              </a:spcAft>
            </a:pPr>
            <a:fld id="{7934E7AA-586C-4B13-A389-1429762DA247}" type="slidenum">
              <a:rPr lang="en-US" smtClean="0"/>
              <a:pPr>
                <a:spcAft>
                  <a:spcPts val="600"/>
                </a:spcAft>
              </a:pPr>
              <a:t>6</a:t>
            </a:fld>
            <a:endParaRPr lang="en-US"/>
          </a:p>
        </p:txBody>
      </p:sp>
      <p:graphicFrame>
        <p:nvGraphicFramePr>
          <p:cNvPr id="5" name="Diagram 4">
            <a:extLst>
              <a:ext uri="{FF2B5EF4-FFF2-40B4-BE49-F238E27FC236}">
                <a16:creationId xmlns:a16="http://schemas.microsoft.com/office/drawing/2014/main" id="{EA03F9AE-E4A1-4838-27CB-C94FFEA164FF}"/>
              </a:ext>
            </a:extLst>
          </p:cNvPr>
          <p:cNvGraphicFramePr/>
          <p:nvPr>
            <p:extLst>
              <p:ext uri="{D42A27DB-BD31-4B8C-83A1-F6EECF244321}">
                <p14:modId xmlns:p14="http://schemas.microsoft.com/office/powerpoint/2010/main" val="3562080187"/>
              </p:ext>
            </p:extLst>
          </p:nvPr>
        </p:nvGraphicFramePr>
        <p:xfrm>
          <a:off x="365470" y="-122552"/>
          <a:ext cx="13058299" cy="7381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73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68A27-7263-E191-CCDB-7D634F3E132E}"/>
              </a:ext>
            </a:extLst>
          </p:cNvPr>
          <p:cNvSpPr>
            <a:spLocks noGrp="1"/>
          </p:cNvSpPr>
          <p:nvPr>
            <p:ph type="title"/>
          </p:nvPr>
        </p:nvSpPr>
        <p:spPr>
          <a:xfrm>
            <a:off x="0" y="-94269"/>
            <a:ext cx="12192000" cy="1828800"/>
          </a:xfrm>
        </p:spPr>
        <p:txBody>
          <a:bodyPr/>
          <a:lstStyle/>
          <a:p>
            <a:pPr algn="ctr"/>
            <a:r>
              <a:rPr lang="en-US" b="1" dirty="0"/>
              <a:t>Evaluation and Continuous Improvement</a:t>
            </a:r>
          </a:p>
        </p:txBody>
      </p:sp>
      <p:sp>
        <p:nvSpPr>
          <p:cNvPr id="3" name="Slide Number Placeholder 2">
            <a:extLst>
              <a:ext uri="{FF2B5EF4-FFF2-40B4-BE49-F238E27FC236}">
                <a16:creationId xmlns:a16="http://schemas.microsoft.com/office/drawing/2014/main" id="{890A63A7-3B85-1739-F051-61B1890A7AC0}"/>
              </a:ext>
            </a:extLst>
          </p:cNvPr>
          <p:cNvSpPr>
            <a:spLocks noGrp="1"/>
          </p:cNvSpPr>
          <p:nvPr>
            <p:ph type="sldNum" sz="quarter" idx="10"/>
          </p:nvPr>
        </p:nvSpPr>
        <p:spPr/>
        <p:txBody>
          <a:bodyPr/>
          <a:lstStyle/>
          <a:p>
            <a:fld id="{7934E7AA-586C-4B13-A389-1429762DA247}" type="slidenum">
              <a:rPr lang="en-US" smtClean="0"/>
              <a:pPr/>
              <a:t>7</a:t>
            </a:fld>
            <a:endParaRPr lang="en-US"/>
          </a:p>
        </p:txBody>
      </p:sp>
      <p:graphicFrame>
        <p:nvGraphicFramePr>
          <p:cNvPr id="5" name="Diagram 4">
            <a:extLst>
              <a:ext uri="{FF2B5EF4-FFF2-40B4-BE49-F238E27FC236}">
                <a16:creationId xmlns:a16="http://schemas.microsoft.com/office/drawing/2014/main" id="{FDBED08B-E585-922D-E4A0-43DF47E553FF}"/>
              </a:ext>
            </a:extLst>
          </p:cNvPr>
          <p:cNvGraphicFramePr/>
          <p:nvPr>
            <p:extLst>
              <p:ext uri="{D42A27DB-BD31-4B8C-83A1-F6EECF244321}">
                <p14:modId xmlns:p14="http://schemas.microsoft.com/office/powerpoint/2010/main" val="3261418682"/>
              </p:ext>
            </p:extLst>
          </p:nvPr>
        </p:nvGraphicFramePr>
        <p:xfrm>
          <a:off x="2032000" y="11018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347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AF59279-874E-7B45-78AE-85DB9330C277}"/>
              </a:ext>
            </a:extLst>
          </p:cNvPr>
          <p:cNvSpPr>
            <a:spLocks noGrp="1"/>
          </p:cNvSpPr>
          <p:nvPr>
            <p:ph type="body" sz="half" idx="2"/>
          </p:nvPr>
        </p:nvSpPr>
        <p:spPr>
          <a:xfrm>
            <a:off x="839788" y="1491945"/>
            <a:ext cx="3932237" cy="4418117"/>
          </a:xfrm>
        </p:spPr>
        <p:txBody>
          <a:bodyPr>
            <a:normAutofit lnSpcReduction="10000"/>
          </a:bodyPr>
          <a:lstStyle/>
          <a:p>
            <a:endParaRPr lang="en-US" dirty="0"/>
          </a:p>
          <a:p>
            <a:r>
              <a:rPr lang="en-US" sz="2000" i="1" dirty="0">
                <a:solidFill>
                  <a:schemeClr val="bg1">
                    <a:lumMod val="95000"/>
                  </a:schemeClr>
                </a:solidFill>
              </a:rPr>
              <a:t>“It’s not just about how much a textbook costs or the expensive supplies needed for a healthcare program; it’s about teaching and learning and the accessibility of every program offered, so that students have what they need to learn and be successful before the class starts.” </a:t>
            </a:r>
          </a:p>
          <a:p>
            <a:r>
              <a:rPr lang="en-US" sz="2000" dirty="0">
                <a:solidFill>
                  <a:schemeClr val="bg1">
                    <a:lumMod val="95000"/>
                  </a:schemeClr>
                </a:solidFill>
              </a:rPr>
              <a:t>-Taskforce member</a:t>
            </a:r>
          </a:p>
          <a:p>
            <a:endParaRPr lang="en-US" dirty="0"/>
          </a:p>
        </p:txBody>
      </p:sp>
      <p:pic>
        <p:nvPicPr>
          <p:cNvPr id="8" name="Picture 7" descr="A group of people posing for a photo&#10;&#10;Description automatically generated">
            <a:extLst>
              <a:ext uri="{FF2B5EF4-FFF2-40B4-BE49-F238E27FC236}">
                <a16:creationId xmlns:a16="http://schemas.microsoft.com/office/drawing/2014/main" id="{0FCCE9A5-00FF-3F12-C338-13AB7B745DB6}"/>
              </a:ext>
            </a:extLst>
          </p:cNvPr>
          <p:cNvPicPr>
            <a:picLocks noChangeAspect="1"/>
          </p:cNvPicPr>
          <p:nvPr/>
        </p:nvPicPr>
        <p:blipFill rotWithShape="1">
          <a:blip r:embed="rId3"/>
          <a:srcRect l="4331" r="11337" b="-2"/>
          <a:stretch/>
        </p:blipFill>
        <p:spPr>
          <a:xfrm>
            <a:off x="5183188" y="1271494"/>
            <a:ext cx="6400800" cy="5066414"/>
          </a:xfrm>
          <a:prstGeom prst="rect">
            <a:avLst/>
          </a:prstGeom>
          <a:noFill/>
        </p:spPr>
      </p:pic>
      <p:sp>
        <p:nvSpPr>
          <p:cNvPr id="3" name="Slide Number Placeholder 2"/>
          <p:cNvSpPr>
            <a:spLocks noGrp="1"/>
          </p:cNvSpPr>
          <p:nvPr>
            <p:ph type="sldNum" sz="quarter" idx="10"/>
          </p:nvPr>
        </p:nvSpPr>
        <p:spPr>
          <a:xfrm>
            <a:off x="11330940" y="6155346"/>
            <a:ext cx="365760" cy="365125"/>
          </a:xfrm>
        </p:spPr>
        <p:txBody>
          <a:bodyPr anchor="ctr">
            <a:normAutofit/>
          </a:bodyPr>
          <a:lstStyle/>
          <a:p>
            <a:pPr>
              <a:spcAft>
                <a:spcPts val="600"/>
              </a:spcAft>
            </a:pPr>
            <a:fld id="{7934E7AA-586C-4B13-A389-1429762DA247}" type="slidenum">
              <a:rPr lang="en-US" smtClean="0"/>
              <a:pPr>
                <a:spcAft>
                  <a:spcPts val="600"/>
                </a:spcAft>
              </a:pPr>
              <a:t>8</a:t>
            </a:fld>
            <a:endParaRPr lang="en-US"/>
          </a:p>
        </p:txBody>
      </p:sp>
      <p:sp>
        <p:nvSpPr>
          <p:cNvPr id="9" name="TextBox 8">
            <a:extLst>
              <a:ext uri="{FF2B5EF4-FFF2-40B4-BE49-F238E27FC236}">
                <a16:creationId xmlns:a16="http://schemas.microsoft.com/office/drawing/2014/main" id="{81215E40-47C1-FD31-0215-1F4C777AC4F7}"/>
              </a:ext>
            </a:extLst>
          </p:cNvPr>
          <p:cNvSpPr txBox="1"/>
          <p:nvPr/>
        </p:nvSpPr>
        <p:spPr>
          <a:xfrm>
            <a:off x="132522" y="204941"/>
            <a:ext cx="11926956" cy="769441"/>
          </a:xfrm>
          <a:prstGeom prst="rect">
            <a:avLst/>
          </a:prstGeom>
          <a:noFill/>
        </p:spPr>
        <p:txBody>
          <a:bodyPr wrap="square" lIns="91440" tIns="45720" rIns="91440" bIns="45720" rtlCol="0" anchor="t">
            <a:spAutoFit/>
          </a:bodyPr>
          <a:lstStyle/>
          <a:p>
            <a:pPr algn="ctr"/>
            <a:r>
              <a:rPr lang="en-US" sz="4400" b="1">
                <a:latin typeface="+mj-lt"/>
              </a:rPr>
              <a:t> </a:t>
            </a:r>
            <a:r>
              <a:rPr lang="en-US" sz="4000" b="1">
                <a:latin typeface="+mj-lt"/>
              </a:rPr>
              <a:t> Burden-Free Instructional Materials Task Force </a:t>
            </a:r>
            <a:endParaRPr lang="en-US" sz="4000" b="1">
              <a:latin typeface="+mj-lt"/>
              <a:ea typeface="Source Sans Pro"/>
            </a:endParaRPr>
          </a:p>
        </p:txBody>
      </p:sp>
    </p:spTree>
    <p:extLst>
      <p:ext uri="{BB962C8B-B14F-4D97-AF65-F5344CB8AC3E}">
        <p14:creationId xmlns:p14="http://schemas.microsoft.com/office/powerpoint/2010/main" val="287014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34E7AA-586C-4B13-A389-1429762DA247}" type="slidenum">
              <a:rPr lang="en-US" smtClean="0"/>
              <a:pPr/>
              <a:t>9</a:t>
            </a:fld>
            <a:endParaRPr lang="en-US" dirty="0"/>
          </a:p>
        </p:txBody>
      </p:sp>
      <p:sp>
        <p:nvSpPr>
          <p:cNvPr id="2" name="TextBox 1">
            <a:extLst>
              <a:ext uri="{FF2B5EF4-FFF2-40B4-BE49-F238E27FC236}">
                <a16:creationId xmlns:a16="http://schemas.microsoft.com/office/drawing/2014/main" id="{7D8FBB55-A5E2-3B5C-7C5C-517966EF0E91}"/>
              </a:ext>
            </a:extLst>
          </p:cNvPr>
          <p:cNvSpPr txBox="1"/>
          <p:nvPr/>
        </p:nvSpPr>
        <p:spPr>
          <a:xfrm>
            <a:off x="0" y="500688"/>
            <a:ext cx="11926956" cy="769441"/>
          </a:xfrm>
          <a:prstGeom prst="rect">
            <a:avLst/>
          </a:prstGeom>
          <a:noFill/>
        </p:spPr>
        <p:txBody>
          <a:bodyPr wrap="square" rtlCol="0">
            <a:spAutoFit/>
          </a:bodyPr>
          <a:lstStyle/>
          <a:p>
            <a:pPr algn="ctr"/>
            <a:r>
              <a:rPr lang="en-US" sz="4400" b="1" dirty="0"/>
              <a:t>Task Force Charge</a:t>
            </a:r>
            <a:endParaRPr lang="en-US" sz="4400" dirty="0"/>
          </a:p>
        </p:txBody>
      </p:sp>
      <p:sp>
        <p:nvSpPr>
          <p:cNvPr id="7" name="TextBox 6">
            <a:extLst>
              <a:ext uri="{FF2B5EF4-FFF2-40B4-BE49-F238E27FC236}">
                <a16:creationId xmlns:a16="http://schemas.microsoft.com/office/drawing/2014/main" id="{33A9E0CB-853C-3A9B-4248-5928C900E85A}"/>
              </a:ext>
            </a:extLst>
          </p:cNvPr>
          <p:cNvSpPr txBox="1"/>
          <p:nvPr/>
        </p:nvSpPr>
        <p:spPr>
          <a:xfrm>
            <a:off x="5630998" y="4053127"/>
            <a:ext cx="1828800" cy="1828800"/>
          </a:xfrm>
          <a:prstGeom prst="rect">
            <a:avLst/>
          </a:prstGeom>
          <a:noFill/>
        </p:spPr>
        <p:txBody>
          <a:bodyPr wrap="square" rtlCol="0">
            <a:spAutoFit/>
          </a:bodyPr>
          <a:lstStyle/>
          <a:p>
            <a:pPr algn="l"/>
            <a:endParaRPr lang="en-US"/>
          </a:p>
        </p:txBody>
      </p:sp>
      <p:sp>
        <p:nvSpPr>
          <p:cNvPr id="13" name="TextBox 12">
            <a:extLst>
              <a:ext uri="{FF2B5EF4-FFF2-40B4-BE49-F238E27FC236}">
                <a16:creationId xmlns:a16="http://schemas.microsoft.com/office/drawing/2014/main" id="{CB2AC675-12D9-EFEB-5C9D-0991F9F66702}"/>
              </a:ext>
            </a:extLst>
          </p:cNvPr>
          <p:cNvSpPr txBox="1"/>
          <p:nvPr/>
        </p:nvSpPr>
        <p:spPr>
          <a:xfrm>
            <a:off x="1170495" y="1882554"/>
            <a:ext cx="9851010" cy="3108543"/>
          </a:xfrm>
          <a:prstGeom prst="rect">
            <a:avLst/>
          </a:prstGeom>
          <a:noFill/>
        </p:spPr>
        <p:txBody>
          <a:bodyPr wrap="square" rtlCol="0">
            <a:spAutoFit/>
          </a:bodyPr>
          <a:lstStyle/>
          <a:p>
            <a:pPr marL="342900" indent="-342900">
              <a:buFont typeface="+mj-lt"/>
              <a:buAutoNum type="arabicPeriod"/>
            </a:pPr>
            <a:r>
              <a:rPr lang="en-US" sz="2800" dirty="0"/>
              <a:t>Assess the system’s existing infrastructure in place that guides instructional material choice</a:t>
            </a:r>
          </a:p>
          <a:p>
            <a:pPr marL="342900" indent="-342900">
              <a:buFont typeface="+mj-lt"/>
              <a:buAutoNum type="arabicPeriod"/>
            </a:pPr>
            <a:endParaRPr lang="en-US" sz="2800" dirty="0"/>
          </a:p>
          <a:p>
            <a:pPr marL="342900" indent="-342900">
              <a:buFont typeface="+mj-lt"/>
              <a:buAutoNum type="arabicPeriod"/>
            </a:pPr>
            <a:r>
              <a:rPr lang="en-US" sz="2800" dirty="0">
                <a:solidFill>
                  <a:schemeClr val="accent4"/>
                </a:solidFill>
              </a:rPr>
              <a:t>Provide recommendations and possible regulatory actions for system structural changes that will facilitate the creation of sustainable solutions that reduce instructional materials costs for students in the long term</a:t>
            </a:r>
          </a:p>
        </p:txBody>
      </p:sp>
    </p:spTree>
    <p:extLst>
      <p:ext uri="{BB962C8B-B14F-4D97-AF65-F5344CB8AC3E}">
        <p14:creationId xmlns:p14="http://schemas.microsoft.com/office/powerpoint/2010/main" val="96490315"/>
      </p:ext>
    </p:extLst>
  </p:cSld>
  <p:clrMapOvr>
    <a:masterClrMapping/>
  </p:clrMapOvr>
</p:sld>
</file>

<file path=ppt/theme/theme1.xml><?xml version="1.0" encoding="utf-8"?>
<a:theme xmlns:a="http://schemas.openxmlformats.org/drawingml/2006/main" name="California Community Colleges -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elements-template-20210802.pptx" id="{A7EACE47-F04A-48CA-92ED-42B798D65F2A}" vid="{0DC7F834-F8C9-416F-91B6-B7FBD8182D10}"/>
    </a:ext>
  </a:extLst>
</a:theme>
</file>

<file path=ppt/theme/theme2.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elements-template-20210802.pptx" id="{A7EACE47-F04A-48CA-92ED-42B798D65F2A}" vid="{06DD2480-9A80-4C65-B9A5-388DC3771910}"/>
    </a:ext>
  </a:extLst>
</a:theme>
</file>

<file path=ppt/theme/theme3.xml><?xml version="1.0" encoding="utf-8"?>
<a:theme xmlns:a="http://schemas.openxmlformats.org/drawingml/2006/main" name="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elements-template-20210802.pptx" id="{A7EACE47-F04A-48CA-92ED-42B798D65F2A}" vid="{C7E7BC9B-7136-41AC-AB98-AE0A884C6E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 Elements Presentation</Template>
  <TotalTime>1754</TotalTime>
  <Words>576</Words>
  <Application>Microsoft Office PowerPoint</Application>
  <PresentationFormat>Widescreen</PresentationFormat>
  <Paragraphs>130</Paragraphs>
  <Slides>12</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Source Sans Pro</vt:lpstr>
      <vt:lpstr>Calibri</vt:lpstr>
      <vt:lpstr>California Community Colleges - White</vt:lpstr>
      <vt:lpstr>California Community Colleges - Blue</vt:lpstr>
      <vt:lpstr>California Community Colleges - Primary</vt:lpstr>
      <vt:lpstr>Agenda Item 1.4  Board of Governors Instructional Material Affordability Resolution</vt:lpstr>
      <vt:lpstr>The Why</vt:lpstr>
      <vt:lpstr>Instructional Material Affordability</vt:lpstr>
      <vt:lpstr>ZTC Degree Grant Program – Key Dates</vt:lpstr>
      <vt:lpstr>ZTC Degree Grant Program -- Acceleration Grant</vt:lpstr>
      <vt:lpstr>ZTC Degree Grant Program – Professional Development Plan</vt:lpstr>
      <vt:lpstr>Evaluation and Continuous Improvement</vt:lpstr>
      <vt:lpstr>PowerPoint Presentation</vt:lpstr>
      <vt:lpstr>PowerPoint Presentation</vt:lpstr>
      <vt:lpstr>Task Force – Key Recommendations</vt:lpstr>
      <vt:lpstr>BOG Resolution on Instructional Material Affordability</vt:lpstr>
      <vt:lpstr>PowerPoint Presentation</vt:lpstr>
    </vt:vector>
  </TitlesOfParts>
  <Company>CCCCO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McClenahen, Heather</dc:creator>
  <cp:lastModifiedBy>Van Belle, Gabriella</cp:lastModifiedBy>
  <cp:revision>382</cp:revision>
  <dcterms:created xsi:type="dcterms:W3CDTF">2023-07-05T17:31:28Z</dcterms:created>
  <dcterms:modified xsi:type="dcterms:W3CDTF">2023-07-18T23:34:16Z</dcterms:modified>
</cp:coreProperties>
</file>