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aleway"/>
      <p:regular r:id="rId30"/>
      <p:bold r:id="rId31"/>
      <p:italic r:id="rId32"/>
      <p:boldItalic r:id="rId33"/>
    </p:embeddedFont>
    <p:embeddedFont>
      <p:font typeface="Nunito"/>
      <p:regular r:id="rId34"/>
      <p:bold r:id="rId35"/>
      <p:italic r:id="rId36"/>
      <p:boldItalic r:id="rId37"/>
    </p:embeddedFont>
    <p:embeddedFont>
      <p:font typeface="Lato"/>
      <p:regular r:id="rId38"/>
      <p:bold r:id="rId39"/>
      <p:italic r:id="rId40"/>
      <p:boldItalic r:id="rId41"/>
    </p:embeddedFont>
    <p:embeddedFont>
      <p:font typeface="Montserra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4.xml"/><Relationship Id="rId42" Type="http://schemas.openxmlformats.org/officeDocument/2006/relationships/font" Target="fonts/Montserrat-regular.fntdata"/><Relationship Id="rId41" Type="http://schemas.openxmlformats.org/officeDocument/2006/relationships/font" Target="fonts/Lato-boldItalic.fntdata"/><Relationship Id="rId22" Type="http://schemas.openxmlformats.org/officeDocument/2006/relationships/slide" Target="slides/slide16.xml"/><Relationship Id="rId44" Type="http://schemas.openxmlformats.org/officeDocument/2006/relationships/font" Target="fonts/Montserrat-italic.fntdata"/><Relationship Id="rId21" Type="http://schemas.openxmlformats.org/officeDocument/2006/relationships/slide" Target="slides/slide15.xml"/><Relationship Id="rId43" Type="http://schemas.openxmlformats.org/officeDocument/2006/relationships/font" Target="fonts/Montserrat-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5.xml"/><Relationship Id="rId33" Type="http://schemas.openxmlformats.org/officeDocument/2006/relationships/font" Target="fonts/Raleway-boldItalic.fntdata"/><Relationship Id="rId10" Type="http://schemas.openxmlformats.org/officeDocument/2006/relationships/slide" Target="slides/slide4.xml"/><Relationship Id="rId32" Type="http://schemas.openxmlformats.org/officeDocument/2006/relationships/font" Target="fonts/Raleway-italic.fntdata"/><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39" Type="http://schemas.openxmlformats.org/officeDocument/2006/relationships/font" Target="fonts/Lato-bold.fntdata"/><Relationship Id="rId16" Type="http://schemas.openxmlformats.org/officeDocument/2006/relationships/slide" Target="slides/slide10.xml"/><Relationship Id="rId38" Type="http://schemas.openxmlformats.org/officeDocument/2006/relationships/font" Target="fonts/La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5f6af9d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5f6af9d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1ea34517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11ea34517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0d50dddee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60d50dddee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60d50dddee_0_6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60d50dddee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Cristina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0d50dddee_0_9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60d50dddee_0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Cristina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0d50dddee_0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60d50dddee_0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60d50dddee_0_8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60d50dddee_0_8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60d50dddee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60d50dddee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60d50dddee_0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60d50dddee_0_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60d50dddee_0_8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60d50dddee_0_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363385584b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363385584b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4abd993b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34abd993b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60d50dddee_0_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60d50dddee_0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363385584b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363385584b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37a7987c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37a7987c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60d50dddee_0_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60d50dddee_0_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11ea34517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11ea34517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11ea34517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11ea34517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363385584b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363385584b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363385584b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363385584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363385584b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363385584b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363385584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363385584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11ea34517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11ea34517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24" name="Shape 124"/>
        <p:cNvGrpSpPr/>
        <p:nvPr/>
      </p:nvGrpSpPr>
      <p:grpSpPr>
        <a:xfrm>
          <a:off x="0" y="0"/>
          <a:ext cx="0" cy="0"/>
          <a:chOff x="0" y="0"/>
          <a:chExt cx="0" cy="0"/>
        </a:xfrm>
      </p:grpSpPr>
      <p:sp>
        <p:nvSpPr>
          <p:cNvPr id="125" name="Google Shape;125;p13"/>
          <p:cNvSpPr txBox="1"/>
          <p:nvPr>
            <p:ph type="ctrTitle"/>
          </p:nvPr>
        </p:nvSpPr>
        <p:spPr>
          <a:xfrm>
            <a:off x="729450" y="1322450"/>
            <a:ext cx="3787800" cy="1988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p:txBody>
      </p:sp>
      <p:sp>
        <p:nvSpPr>
          <p:cNvPr id="126" name="Google Shape;126;p13"/>
          <p:cNvSpPr txBox="1"/>
          <p:nvPr>
            <p:ph idx="1" type="subTitle"/>
          </p:nvPr>
        </p:nvSpPr>
        <p:spPr>
          <a:xfrm>
            <a:off x="729595" y="3401500"/>
            <a:ext cx="37878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27" name="Google Shape;127;p1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28" name="Google Shape;128;p13"/>
          <p:cNvGrpSpPr/>
          <p:nvPr/>
        </p:nvGrpSpPr>
        <p:grpSpPr>
          <a:xfrm>
            <a:off x="830392" y="1191256"/>
            <a:ext cx="745763" cy="45826"/>
            <a:chOff x="4580561" y="2589004"/>
            <a:chExt cx="1064464" cy="25200"/>
          </a:xfrm>
        </p:grpSpPr>
        <p:sp>
          <p:nvSpPr>
            <p:cNvPr id="129" name="Google Shape;129;p1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13"/>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3">
    <p:spTree>
      <p:nvGrpSpPr>
        <p:cNvPr id="132" name="Shape 132"/>
        <p:cNvGrpSpPr/>
        <p:nvPr/>
      </p:nvGrpSpPr>
      <p:grpSpPr>
        <a:xfrm>
          <a:off x="0" y="0"/>
          <a:ext cx="0" cy="0"/>
          <a:chOff x="0" y="0"/>
          <a:chExt cx="0" cy="0"/>
        </a:xfrm>
      </p:grpSpPr>
      <p:sp>
        <p:nvSpPr>
          <p:cNvPr id="133" name="Google Shape;133;p14"/>
          <p:cNvSpPr txBox="1"/>
          <p:nvPr>
            <p:ph type="ctrTitle"/>
          </p:nvPr>
        </p:nvSpPr>
        <p:spPr>
          <a:xfrm>
            <a:off x="645225" y="2762725"/>
            <a:ext cx="6736500" cy="1159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4400"/>
              <a:buNone/>
              <a:defRPr sz="4400">
                <a:solidFill>
                  <a:schemeClr val="dk2"/>
                </a:solidFill>
              </a:defRPr>
            </a:lvl1pPr>
            <a:lvl2pPr lvl="1" rtl="0">
              <a:spcBef>
                <a:spcPts val="0"/>
              </a:spcBef>
              <a:spcAft>
                <a:spcPts val="0"/>
              </a:spcAft>
              <a:buClr>
                <a:schemeClr val="dk2"/>
              </a:buClr>
              <a:buSzPts val="4400"/>
              <a:buNone/>
              <a:defRPr sz="4400">
                <a:solidFill>
                  <a:schemeClr val="dk2"/>
                </a:solidFill>
              </a:defRPr>
            </a:lvl2pPr>
            <a:lvl3pPr lvl="2" rtl="0">
              <a:spcBef>
                <a:spcPts val="0"/>
              </a:spcBef>
              <a:spcAft>
                <a:spcPts val="0"/>
              </a:spcAft>
              <a:buClr>
                <a:schemeClr val="dk2"/>
              </a:buClr>
              <a:buSzPts val="4400"/>
              <a:buNone/>
              <a:defRPr sz="4400">
                <a:solidFill>
                  <a:schemeClr val="dk2"/>
                </a:solidFill>
              </a:defRPr>
            </a:lvl3pPr>
            <a:lvl4pPr lvl="3" rtl="0">
              <a:spcBef>
                <a:spcPts val="0"/>
              </a:spcBef>
              <a:spcAft>
                <a:spcPts val="0"/>
              </a:spcAft>
              <a:buClr>
                <a:schemeClr val="dk2"/>
              </a:buClr>
              <a:buSzPts val="4400"/>
              <a:buNone/>
              <a:defRPr sz="4400">
                <a:solidFill>
                  <a:schemeClr val="dk2"/>
                </a:solidFill>
              </a:defRPr>
            </a:lvl4pPr>
            <a:lvl5pPr lvl="4" rtl="0">
              <a:spcBef>
                <a:spcPts val="0"/>
              </a:spcBef>
              <a:spcAft>
                <a:spcPts val="0"/>
              </a:spcAft>
              <a:buClr>
                <a:schemeClr val="dk2"/>
              </a:buClr>
              <a:buSzPts val="4400"/>
              <a:buNone/>
              <a:defRPr sz="4400">
                <a:solidFill>
                  <a:schemeClr val="dk2"/>
                </a:solidFill>
              </a:defRPr>
            </a:lvl5pPr>
            <a:lvl6pPr lvl="5" rtl="0">
              <a:spcBef>
                <a:spcPts val="0"/>
              </a:spcBef>
              <a:spcAft>
                <a:spcPts val="0"/>
              </a:spcAft>
              <a:buClr>
                <a:schemeClr val="dk2"/>
              </a:buClr>
              <a:buSzPts val="4400"/>
              <a:buNone/>
              <a:defRPr sz="4400">
                <a:solidFill>
                  <a:schemeClr val="dk2"/>
                </a:solidFill>
              </a:defRPr>
            </a:lvl6pPr>
            <a:lvl7pPr lvl="6" rtl="0">
              <a:spcBef>
                <a:spcPts val="0"/>
              </a:spcBef>
              <a:spcAft>
                <a:spcPts val="0"/>
              </a:spcAft>
              <a:buClr>
                <a:schemeClr val="dk2"/>
              </a:buClr>
              <a:buSzPts val="4400"/>
              <a:buNone/>
              <a:defRPr sz="4400">
                <a:solidFill>
                  <a:schemeClr val="dk2"/>
                </a:solidFill>
              </a:defRPr>
            </a:lvl7pPr>
            <a:lvl8pPr lvl="7" rtl="0">
              <a:spcBef>
                <a:spcPts val="0"/>
              </a:spcBef>
              <a:spcAft>
                <a:spcPts val="0"/>
              </a:spcAft>
              <a:buClr>
                <a:schemeClr val="dk2"/>
              </a:buClr>
              <a:buSzPts val="4400"/>
              <a:buNone/>
              <a:defRPr sz="4400">
                <a:solidFill>
                  <a:schemeClr val="dk2"/>
                </a:solidFill>
              </a:defRPr>
            </a:lvl8pPr>
            <a:lvl9pPr lvl="8" rtl="0">
              <a:spcBef>
                <a:spcPts val="0"/>
              </a:spcBef>
              <a:spcAft>
                <a:spcPts val="0"/>
              </a:spcAft>
              <a:buClr>
                <a:schemeClr val="dk2"/>
              </a:buClr>
              <a:buSzPts val="4400"/>
              <a:buNone/>
              <a:defRPr sz="4400">
                <a:solidFill>
                  <a:schemeClr val="dk2"/>
                </a:solidFill>
              </a:defRPr>
            </a:lvl9pPr>
          </a:lstStyle>
          <a:p/>
        </p:txBody>
      </p:sp>
      <p:sp>
        <p:nvSpPr>
          <p:cNvPr id="134" name="Google Shape;134;p14"/>
          <p:cNvSpPr/>
          <p:nvPr/>
        </p:nvSpPr>
        <p:spPr>
          <a:xfrm>
            <a:off x="5938246" y="2533163"/>
            <a:ext cx="7218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6659861" y="2533163"/>
            <a:ext cx="7218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1" y="2533163"/>
            <a:ext cx="7218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721425" y="2533163"/>
            <a:ext cx="52167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42" name="Shape 142"/>
        <p:cNvGrpSpPr/>
        <p:nvPr/>
      </p:nvGrpSpPr>
      <p:grpSpPr>
        <a:xfrm>
          <a:off x="0" y="0"/>
          <a:ext cx="0" cy="0"/>
          <a:chOff x="0" y="0"/>
          <a:chExt cx="0" cy="0"/>
        </a:xfrm>
      </p:grpSpPr>
      <p:sp>
        <p:nvSpPr>
          <p:cNvPr id="143" name="Google Shape;143;p16"/>
          <p:cNvSpPr txBox="1"/>
          <p:nvPr>
            <p:ph type="ctrTitle"/>
          </p:nvPr>
        </p:nvSpPr>
        <p:spPr>
          <a:xfrm>
            <a:off x="645225" y="2762725"/>
            <a:ext cx="67365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400"/>
              <a:buNone/>
              <a:defRPr sz="4400">
                <a:solidFill>
                  <a:schemeClr val="dk2"/>
                </a:solidFill>
              </a:defRPr>
            </a:lvl1pPr>
            <a:lvl2pPr lvl="1" rtl="0">
              <a:spcBef>
                <a:spcPts val="0"/>
              </a:spcBef>
              <a:spcAft>
                <a:spcPts val="0"/>
              </a:spcAft>
              <a:buClr>
                <a:schemeClr val="dk2"/>
              </a:buClr>
              <a:buSzPts val="4400"/>
              <a:buNone/>
              <a:defRPr sz="4400">
                <a:solidFill>
                  <a:schemeClr val="dk2"/>
                </a:solidFill>
              </a:defRPr>
            </a:lvl2pPr>
            <a:lvl3pPr lvl="2" rtl="0">
              <a:spcBef>
                <a:spcPts val="0"/>
              </a:spcBef>
              <a:spcAft>
                <a:spcPts val="0"/>
              </a:spcAft>
              <a:buClr>
                <a:schemeClr val="dk2"/>
              </a:buClr>
              <a:buSzPts val="4400"/>
              <a:buNone/>
              <a:defRPr sz="4400">
                <a:solidFill>
                  <a:schemeClr val="dk2"/>
                </a:solidFill>
              </a:defRPr>
            </a:lvl3pPr>
            <a:lvl4pPr lvl="3" rtl="0">
              <a:spcBef>
                <a:spcPts val="0"/>
              </a:spcBef>
              <a:spcAft>
                <a:spcPts val="0"/>
              </a:spcAft>
              <a:buClr>
                <a:schemeClr val="dk2"/>
              </a:buClr>
              <a:buSzPts val="4400"/>
              <a:buNone/>
              <a:defRPr sz="4400">
                <a:solidFill>
                  <a:schemeClr val="dk2"/>
                </a:solidFill>
              </a:defRPr>
            </a:lvl4pPr>
            <a:lvl5pPr lvl="4" rtl="0">
              <a:spcBef>
                <a:spcPts val="0"/>
              </a:spcBef>
              <a:spcAft>
                <a:spcPts val="0"/>
              </a:spcAft>
              <a:buClr>
                <a:schemeClr val="dk2"/>
              </a:buClr>
              <a:buSzPts val="4400"/>
              <a:buNone/>
              <a:defRPr sz="4400">
                <a:solidFill>
                  <a:schemeClr val="dk2"/>
                </a:solidFill>
              </a:defRPr>
            </a:lvl5pPr>
            <a:lvl6pPr lvl="5" rtl="0">
              <a:spcBef>
                <a:spcPts val="0"/>
              </a:spcBef>
              <a:spcAft>
                <a:spcPts val="0"/>
              </a:spcAft>
              <a:buClr>
                <a:schemeClr val="dk2"/>
              </a:buClr>
              <a:buSzPts val="4400"/>
              <a:buNone/>
              <a:defRPr sz="4400">
                <a:solidFill>
                  <a:schemeClr val="dk2"/>
                </a:solidFill>
              </a:defRPr>
            </a:lvl6pPr>
            <a:lvl7pPr lvl="6" rtl="0">
              <a:spcBef>
                <a:spcPts val="0"/>
              </a:spcBef>
              <a:spcAft>
                <a:spcPts val="0"/>
              </a:spcAft>
              <a:buClr>
                <a:schemeClr val="dk2"/>
              </a:buClr>
              <a:buSzPts val="4400"/>
              <a:buNone/>
              <a:defRPr sz="4400">
                <a:solidFill>
                  <a:schemeClr val="dk2"/>
                </a:solidFill>
              </a:defRPr>
            </a:lvl7pPr>
            <a:lvl8pPr lvl="7" rtl="0">
              <a:spcBef>
                <a:spcPts val="0"/>
              </a:spcBef>
              <a:spcAft>
                <a:spcPts val="0"/>
              </a:spcAft>
              <a:buClr>
                <a:schemeClr val="dk2"/>
              </a:buClr>
              <a:buSzPts val="4400"/>
              <a:buNone/>
              <a:defRPr sz="4400">
                <a:solidFill>
                  <a:schemeClr val="dk2"/>
                </a:solidFill>
              </a:defRPr>
            </a:lvl8pPr>
            <a:lvl9pPr lvl="8" rtl="0">
              <a:spcBef>
                <a:spcPts val="0"/>
              </a:spcBef>
              <a:spcAft>
                <a:spcPts val="0"/>
              </a:spcAft>
              <a:buClr>
                <a:schemeClr val="dk2"/>
              </a:buClr>
              <a:buSzPts val="4400"/>
              <a:buNone/>
              <a:defRPr sz="4400">
                <a:solidFill>
                  <a:schemeClr val="dk2"/>
                </a:solidFill>
              </a:defRPr>
            </a:lvl9pPr>
          </a:lstStyle>
          <a:p/>
        </p:txBody>
      </p:sp>
      <p:sp>
        <p:nvSpPr>
          <p:cNvPr id="144" name="Google Shape;144;p16"/>
          <p:cNvSpPr/>
          <p:nvPr/>
        </p:nvSpPr>
        <p:spPr>
          <a:xfrm>
            <a:off x="5938246" y="2533163"/>
            <a:ext cx="7218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6659861" y="2533163"/>
            <a:ext cx="7218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1" y="2533163"/>
            <a:ext cx="7218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721425" y="2533163"/>
            <a:ext cx="52167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8" name="Shape 148"/>
        <p:cNvGrpSpPr/>
        <p:nvPr/>
      </p:nvGrpSpPr>
      <p:grpSpPr>
        <a:xfrm>
          <a:off x="0" y="0"/>
          <a:ext cx="0" cy="0"/>
          <a:chOff x="0" y="0"/>
          <a:chExt cx="0" cy="0"/>
        </a:xfrm>
      </p:grpSpPr>
      <p:sp>
        <p:nvSpPr>
          <p:cNvPr id="149" name="Google Shape;149;p17"/>
          <p:cNvSpPr/>
          <p:nvPr/>
        </p:nvSpPr>
        <p:spPr>
          <a:xfrm>
            <a:off x="0" y="0"/>
            <a:ext cx="9144000" cy="399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51" name="Google Shape;151;p17"/>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b="1" sz="2400">
                <a:solidFill>
                  <a:schemeClr val="lt1"/>
                </a:solidFill>
              </a:defRPr>
            </a:lvl1pPr>
            <a:lvl2pPr lvl="1" rtl="0" algn="ctr">
              <a:spcBef>
                <a:spcPts val="0"/>
              </a:spcBef>
              <a:spcAft>
                <a:spcPts val="0"/>
              </a:spcAft>
              <a:buClr>
                <a:schemeClr val="lt1"/>
              </a:buClr>
              <a:buSzPts val="2400"/>
              <a:buNone/>
              <a:defRPr b="1">
                <a:solidFill>
                  <a:schemeClr val="lt1"/>
                </a:solidFill>
              </a:defRPr>
            </a:lvl2pPr>
            <a:lvl3pPr lvl="2" rtl="0" algn="ctr">
              <a:spcBef>
                <a:spcPts val="0"/>
              </a:spcBef>
              <a:spcAft>
                <a:spcPts val="0"/>
              </a:spcAft>
              <a:buClr>
                <a:schemeClr val="lt1"/>
              </a:buClr>
              <a:buSzPts val="2400"/>
              <a:buNone/>
              <a:defRPr b="1">
                <a:solidFill>
                  <a:schemeClr val="lt1"/>
                </a:solidFill>
              </a:defRPr>
            </a:lvl3pPr>
            <a:lvl4pPr lvl="3" rtl="0" algn="ctr">
              <a:spcBef>
                <a:spcPts val="0"/>
              </a:spcBef>
              <a:spcAft>
                <a:spcPts val="0"/>
              </a:spcAft>
              <a:buClr>
                <a:schemeClr val="lt1"/>
              </a:buClr>
              <a:buSzPts val="2400"/>
              <a:buNone/>
              <a:defRPr b="1" sz="2400">
                <a:solidFill>
                  <a:schemeClr val="lt1"/>
                </a:solidFill>
              </a:defRPr>
            </a:lvl4pPr>
            <a:lvl5pPr lvl="4" rtl="0" algn="ctr">
              <a:spcBef>
                <a:spcPts val="0"/>
              </a:spcBef>
              <a:spcAft>
                <a:spcPts val="0"/>
              </a:spcAft>
              <a:buClr>
                <a:schemeClr val="lt1"/>
              </a:buClr>
              <a:buSzPts val="2400"/>
              <a:buNone/>
              <a:defRPr b="1" sz="2400">
                <a:solidFill>
                  <a:schemeClr val="lt1"/>
                </a:solidFill>
              </a:defRPr>
            </a:lvl5pPr>
            <a:lvl6pPr lvl="5" rtl="0" algn="ctr">
              <a:spcBef>
                <a:spcPts val="0"/>
              </a:spcBef>
              <a:spcAft>
                <a:spcPts val="0"/>
              </a:spcAft>
              <a:buClr>
                <a:schemeClr val="lt1"/>
              </a:buClr>
              <a:buSzPts val="2400"/>
              <a:buNone/>
              <a:defRPr b="1" sz="2400">
                <a:solidFill>
                  <a:schemeClr val="lt1"/>
                </a:solidFill>
              </a:defRPr>
            </a:lvl6pPr>
            <a:lvl7pPr lvl="6" rtl="0" algn="ctr">
              <a:spcBef>
                <a:spcPts val="0"/>
              </a:spcBef>
              <a:spcAft>
                <a:spcPts val="0"/>
              </a:spcAft>
              <a:buClr>
                <a:schemeClr val="lt1"/>
              </a:buClr>
              <a:buSzPts val="2400"/>
              <a:buNone/>
              <a:defRPr b="1" sz="2400">
                <a:solidFill>
                  <a:schemeClr val="lt1"/>
                </a:solidFill>
              </a:defRPr>
            </a:lvl7pPr>
            <a:lvl8pPr lvl="7" rtl="0" algn="ctr">
              <a:spcBef>
                <a:spcPts val="0"/>
              </a:spcBef>
              <a:spcAft>
                <a:spcPts val="0"/>
              </a:spcAft>
              <a:buClr>
                <a:schemeClr val="lt1"/>
              </a:buClr>
              <a:buSzPts val="2400"/>
              <a:buNone/>
              <a:defRPr b="1" sz="2400">
                <a:solidFill>
                  <a:schemeClr val="lt1"/>
                </a:solidFill>
              </a:defRPr>
            </a:lvl8pPr>
            <a:lvl9pPr lvl="8" rtl="0" algn="ctr">
              <a:spcBef>
                <a:spcPts val="0"/>
              </a:spcBef>
              <a:spcAft>
                <a:spcPts val="0"/>
              </a:spcAft>
              <a:buClr>
                <a:schemeClr val="lt1"/>
              </a:buClr>
              <a:buSzPts val="2400"/>
              <a:buNone/>
              <a:defRPr b="1" sz="2400">
                <a:solidFill>
                  <a:schemeClr val="lt1"/>
                </a:solidFill>
              </a:defRPr>
            </a:lvl9pPr>
          </a:lstStyle>
          <a:p/>
        </p:txBody>
      </p:sp>
      <p:sp>
        <p:nvSpPr>
          <p:cNvPr id="152" name="Google Shape;152;p17"/>
          <p:cNvSpPr/>
          <p:nvPr/>
        </p:nvSpPr>
        <p:spPr>
          <a:xfrm>
            <a:off x="3047704" y="3992850"/>
            <a:ext cx="3047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a:off x="6096271" y="3992850"/>
            <a:ext cx="3047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a:off x="1" y="3992850"/>
            <a:ext cx="3047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56" name="Shape 156"/>
        <p:cNvGrpSpPr/>
        <p:nvPr/>
      </p:nvGrpSpPr>
      <p:grpSpPr>
        <a:xfrm>
          <a:off x="0" y="0"/>
          <a:ext cx="0" cy="0"/>
          <a:chOff x="0" y="0"/>
          <a:chExt cx="0" cy="0"/>
        </a:xfrm>
      </p:grpSpPr>
      <p:sp>
        <p:nvSpPr>
          <p:cNvPr id="157" name="Google Shape;157;p18"/>
          <p:cNvSpPr txBox="1"/>
          <p:nvPr>
            <p:ph idx="1" type="body"/>
          </p:nvPr>
        </p:nvSpPr>
        <p:spPr>
          <a:xfrm>
            <a:off x="1710425" y="2161800"/>
            <a:ext cx="5723700" cy="8199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a:lvl4pPr>
            <a:lvl5pPr indent="-381000" lvl="4" marL="2286000" rtl="0" algn="ctr">
              <a:spcBef>
                <a:spcPts val="0"/>
              </a:spcBef>
              <a:spcAft>
                <a:spcPts val="0"/>
              </a:spcAft>
              <a:buSzPts val="2400"/>
              <a:buChar char="○"/>
              <a:defRPr i="1"/>
            </a:lvl5pPr>
            <a:lvl6pPr indent="-381000" lvl="5" marL="2743200" rtl="0" algn="ctr">
              <a:spcBef>
                <a:spcPts val="0"/>
              </a:spcBef>
              <a:spcAft>
                <a:spcPts val="0"/>
              </a:spcAft>
              <a:buSzPts val="2400"/>
              <a:buChar char="■"/>
              <a:defRPr i="1"/>
            </a:lvl6pPr>
            <a:lvl7pPr indent="-381000" lvl="6" marL="3200400" rtl="0" algn="ctr">
              <a:spcBef>
                <a:spcPts val="0"/>
              </a:spcBef>
              <a:spcAft>
                <a:spcPts val="0"/>
              </a:spcAft>
              <a:buSzPts val="2400"/>
              <a:buChar char="●"/>
              <a:defRPr i="1"/>
            </a:lvl7pPr>
            <a:lvl8pPr indent="-381000" lvl="7" marL="3657600" rtl="0" algn="ctr">
              <a:spcBef>
                <a:spcPts val="0"/>
              </a:spcBef>
              <a:spcAft>
                <a:spcPts val="0"/>
              </a:spcAft>
              <a:buSzPts val="2400"/>
              <a:buChar char="○"/>
              <a:defRPr i="1"/>
            </a:lvl8pPr>
            <a:lvl9pPr indent="-381000" lvl="8" marL="4114800" rtl="0" algn="ctr">
              <a:spcBef>
                <a:spcPts val="0"/>
              </a:spcBef>
              <a:spcAft>
                <a:spcPts val="0"/>
              </a:spcAft>
              <a:buSzPts val="2400"/>
              <a:buChar char="■"/>
              <a:defRPr i="1"/>
            </a:lvl9pPr>
          </a:lstStyle>
          <a:p/>
        </p:txBody>
      </p:sp>
      <p:sp>
        <p:nvSpPr>
          <p:cNvPr id="158" name="Google Shape;158;p18"/>
          <p:cNvSpPr txBox="1"/>
          <p:nvPr/>
        </p:nvSpPr>
        <p:spPr>
          <a:xfrm>
            <a:off x="3593400" y="118141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accent6"/>
                </a:solidFill>
              </a:rPr>
              <a:t>“</a:t>
            </a:r>
            <a:endParaRPr b="1" sz="9600">
              <a:solidFill>
                <a:schemeClr val="accent6"/>
              </a:solidFill>
            </a:endParaRPr>
          </a:p>
        </p:txBody>
      </p:sp>
      <p:sp>
        <p:nvSpPr>
          <p:cNvPr id="159" name="Google Shape;159;p18"/>
          <p:cNvSpPr/>
          <p:nvPr/>
        </p:nvSpPr>
        <p:spPr>
          <a:xfrm>
            <a:off x="5723283" y="1599675"/>
            <a:ext cx="17103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7434177" y="1599675"/>
            <a:ext cx="17103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p:nvPr/>
        </p:nvSpPr>
        <p:spPr>
          <a:xfrm>
            <a:off x="0" y="1599675"/>
            <a:ext cx="17103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p:nvPr/>
        </p:nvSpPr>
        <p:spPr>
          <a:xfrm>
            <a:off x="1710425" y="1599675"/>
            <a:ext cx="17103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4" name="Shape 164"/>
        <p:cNvGrpSpPr/>
        <p:nvPr/>
      </p:nvGrpSpPr>
      <p:grpSpPr>
        <a:xfrm>
          <a:off x="0" y="0"/>
          <a:ext cx="0" cy="0"/>
          <a:chOff x="0" y="0"/>
          <a:chExt cx="0" cy="0"/>
        </a:xfrm>
      </p:grpSpPr>
      <p:sp>
        <p:nvSpPr>
          <p:cNvPr id="165" name="Google Shape;165;p19"/>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66" name="Google Shape;166;p19"/>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Clr>
                <a:schemeClr val="accent6"/>
              </a:buClr>
              <a:buSzPts val="1800"/>
              <a:buChar char="▷"/>
              <a:defRPr>
                <a:solidFill>
                  <a:schemeClr val="dk1"/>
                </a:solidFill>
              </a:defRPr>
            </a:lvl1pPr>
            <a:lvl2pPr indent="-381000" lvl="1" marL="914400" rtl="0">
              <a:spcBef>
                <a:spcPts val="0"/>
              </a:spcBef>
              <a:spcAft>
                <a:spcPts val="0"/>
              </a:spcAft>
              <a:buClr>
                <a:schemeClr val="dk1"/>
              </a:buClr>
              <a:buSzPts val="2400"/>
              <a:buChar char="○"/>
              <a:defRPr>
                <a:solidFill>
                  <a:schemeClr val="dk1"/>
                </a:solidFill>
              </a:defRPr>
            </a:lvl2pPr>
            <a:lvl3pPr indent="-381000" lvl="2" marL="1371600" rtl="0">
              <a:spcBef>
                <a:spcPts val="0"/>
              </a:spcBef>
              <a:spcAft>
                <a:spcPts val="0"/>
              </a:spcAft>
              <a:buClr>
                <a:schemeClr val="dk1"/>
              </a:buClr>
              <a:buSzPts val="2400"/>
              <a:buChar char="■"/>
              <a:defRPr>
                <a:solidFill>
                  <a:schemeClr val="dk1"/>
                </a:solidFill>
              </a:defRPr>
            </a:lvl3pPr>
            <a:lvl4pPr indent="-381000" lvl="3" marL="1828800" rtl="0">
              <a:spcBef>
                <a:spcPts val="0"/>
              </a:spcBef>
              <a:spcAft>
                <a:spcPts val="0"/>
              </a:spcAft>
              <a:buClr>
                <a:schemeClr val="dk1"/>
              </a:buClr>
              <a:buSzPts val="2400"/>
              <a:buChar char="●"/>
              <a:defRPr>
                <a:solidFill>
                  <a:schemeClr val="dk1"/>
                </a:solidFill>
              </a:defRPr>
            </a:lvl4pPr>
            <a:lvl5pPr indent="-381000" lvl="4" marL="2286000" rtl="0">
              <a:spcBef>
                <a:spcPts val="0"/>
              </a:spcBef>
              <a:spcAft>
                <a:spcPts val="0"/>
              </a:spcAft>
              <a:buClr>
                <a:schemeClr val="dk1"/>
              </a:buClr>
              <a:buSzPts val="2400"/>
              <a:buChar char="○"/>
              <a:defRPr>
                <a:solidFill>
                  <a:schemeClr val="dk1"/>
                </a:solidFill>
              </a:defRPr>
            </a:lvl5pPr>
            <a:lvl6pPr indent="-381000" lvl="5" marL="2743200" rtl="0">
              <a:spcBef>
                <a:spcPts val="0"/>
              </a:spcBef>
              <a:spcAft>
                <a:spcPts val="0"/>
              </a:spcAft>
              <a:buClr>
                <a:schemeClr val="dk1"/>
              </a:buClr>
              <a:buSzPts val="2400"/>
              <a:buChar char="■"/>
              <a:defRPr>
                <a:solidFill>
                  <a:schemeClr val="dk1"/>
                </a:solidFill>
              </a:defRPr>
            </a:lvl6pPr>
            <a:lvl7pPr indent="-381000" lvl="6" marL="3200400" rtl="0">
              <a:spcBef>
                <a:spcPts val="0"/>
              </a:spcBef>
              <a:spcAft>
                <a:spcPts val="0"/>
              </a:spcAft>
              <a:buClr>
                <a:schemeClr val="dk1"/>
              </a:buClr>
              <a:buSzPts val="2400"/>
              <a:buChar char="●"/>
              <a:defRPr>
                <a:solidFill>
                  <a:schemeClr val="dk1"/>
                </a:solidFill>
              </a:defRPr>
            </a:lvl7pPr>
            <a:lvl8pPr indent="-381000" lvl="7" marL="3657600" rtl="0">
              <a:spcBef>
                <a:spcPts val="0"/>
              </a:spcBef>
              <a:spcAft>
                <a:spcPts val="0"/>
              </a:spcAft>
              <a:buClr>
                <a:schemeClr val="dk1"/>
              </a:buClr>
              <a:buSzPts val="2400"/>
              <a:buChar char="○"/>
              <a:defRPr>
                <a:solidFill>
                  <a:schemeClr val="dk1"/>
                </a:solidFill>
              </a:defRPr>
            </a:lvl8pPr>
            <a:lvl9pPr indent="-381000" lvl="8" marL="4114800" rtl="0">
              <a:spcBef>
                <a:spcPts val="0"/>
              </a:spcBef>
              <a:spcAft>
                <a:spcPts val="0"/>
              </a:spcAft>
              <a:buClr>
                <a:schemeClr val="dk1"/>
              </a:buClr>
              <a:buSzPts val="2400"/>
              <a:buChar char="■"/>
              <a:defRPr>
                <a:solidFill>
                  <a:schemeClr val="dk1"/>
                </a:solidFill>
              </a:defRPr>
            </a:lvl9pPr>
          </a:lstStyle>
          <a:p/>
        </p:txBody>
      </p:sp>
      <p:sp>
        <p:nvSpPr>
          <p:cNvPr id="167" name="Google Shape;167;p19"/>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2" name="Shape 172"/>
        <p:cNvGrpSpPr/>
        <p:nvPr/>
      </p:nvGrpSpPr>
      <p:grpSpPr>
        <a:xfrm>
          <a:off x="0" y="0"/>
          <a:ext cx="0" cy="0"/>
          <a:chOff x="0" y="0"/>
          <a:chExt cx="0" cy="0"/>
        </a:xfrm>
      </p:grpSpPr>
      <p:sp>
        <p:nvSpPr>
          <p:cNvPr id="173" name="Google Shape;173;p20"/>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8" name="Google Shape;178;p20"/>
          <p:cNvSpPr txBox="1"/>
          <p:nvPr>
            <p:ph idx="1" type="body"/>
          </p:nvPr>
        </p:nvSpPr>
        <p:spPr>
          <a:xfrm>
            <a:off x="893625" y="1200150"/>
            <a:ext cx="3136800" cy="372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179" name="Google Shape;179;p20"/>
          <p:cNvSpPr txBox="1"/>
          <p:nvPr>
            <p:ph idx="2" type="body"/>
          </p:nvPr>
        </p:nvSpPr>
        <p:spPr>
          <a:xfrm>
            <a:off x="4219456" y="1200150"/>
            <a:ext cx="3136800" cy="372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180" name="Google Shape;180;p20"/>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81" name="Shape 181"/>
        <p:cNvGrpSpPr/>
        <p:nvPr/>
      </p:nvGrpSpPr>
      <p:grpSpPr>
        <a:xfrm>
          <a:off x="0" y="0"/>
          <a:ext cx="0" cy="0"/>
          <a:chOff x="0" y="0"/>
          <a:chExt cx="0" cy="0"/>
        </a:xfrm>
      </p:grpSpPr>
      <p:sp>
        <p:nvSpPr>
          <p:cNvPr id="182" name="Google Shape;182;p21"/>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7" name="Google Shape;187;p21"/>
          <p:cNvSpPr txBox="1"/>
          <p:nvPr>
            <p:ph idx="1" type="body"/>
          </p:nvPr>
        </p:nvSpPr>
        <p:spPr>
          <a:xfrm>
            <a:off x="893700"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88" name="Google Shape;188;p21"/>
          <p:cNvSpPr txBox="1"/>
          <p:nvPr>
            <p:ph idx="2" type="body"/>
          </p:nvPr>
        </p:nvSpPr>
        <p:spPr>
          <a:xfrm>
            <a:off x="3386404"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89" name="Google Shape;189;p21"/>
          <p:cNvSpPr txBox="1"/>
          <p:nvPr>
            <p:ph idx="3" type="body"/>
          </p:nvPr>
        </p:nvSpPr>
        <p:spPr>
          <a:xfrm>
            <a:off x="5879107"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90" name="Google Shape;190;p21"/>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1" name="Shape 191"/>
        <p:cNvGrpSpPr/>
        <p:nvPr/>
      </p:nvGrpSpPr>
      <p:grpSpPr>
        <a:xfrm>
          <a:off x="0" y="0"/>
          <a:ext cx="0" cy="0"/>
          <a:chOff x="0" y="0"/>
          <a:chExt cx="0" cy="0"/>
        </a:xfrm>
      </p:grpSpPr>
      <p:sp>
        <p:nvSpPr>
          <p:cNvPr id="192" name="Google Shape;192;p22"/>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2"/>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2"/>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97" name="Google Shape;197;p22"/>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8" name="Shape 198"/>
        <p:cNvGrpSpPr/>
        <p:nvPr/>
      </p:nvGrpSpPr>
      <p:grpSpPr>
        <a:xfrm>
          <a:off x="0" y="0"/>
          <a:ext cx="0" cy="0"/>
          <a:chOff x="0" y="0"/>
          <a:chExt cx="0" cy="0"/>
        </a:xfrm>
      </p:grpSpPr>
      <p:sp>
        <p:nvSpPr>
          <p:cNvPr id="199" name="Google Shape;199;p23"/>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txBox="1"/>
          <p:nvPr>
            <p:ph idx="1" type="body"/>
          </p:nvPr>
        </p:nvSpPr>
        <p:spPr>
          <a:xfrm>
            <a:off x="893700" y="4649963"/>
            <a:ext cx="6462600" cy="3507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Clr>
                <a:schemeClr val="dk2"/>
              </a:buClr>
              <a:buSzPts val="1400"/>
              <a:buNone/>
              <a:defRPr sz="1400">
                <a:solidFill>
                  <a:schemeClr val="dk2"/>
                </a:solidFill>
              </a:defRPr>
            </a:lvl1pPr>
          </a:lstStyle>
          <a:p/>
        </p:txBody>
      </p:sp>
      <p:sp>
        <p:nvSpPr>
          <p:cNvPr id="204" name="Google Shape;204;p23"/>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5" name="Shape 205"/>
        <p:cNvGrpSpPr/>
        <p:nvPr/>
      </p:nvGrpSpPr>
      <p:grpSpPr>
        <a:xfrm>
          <a:off x="0" y="0"/>
          <a:ext cx="0" cy="0"/>
          <a:chOff x="0" y="0"/>
          <a:chExt cx="0" cy="0"/>
        </a:xfrm>
      </p:grpSpPr>
      <p:sp>
        <p:nvSpPr>
          <p:cNvPr id="206" name="Google Shape;206;p24"/>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4"/>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chemeClr val="accent1"/>
        </a:solidFill>
      </p:bgPr>
    </p:bg>
    <p:spTree>
      <p:nvGrpSpPr>
        <p:cNvPr id="211" name="Shape 211"/>
        <p:cNvGrpSpPr/>
        <p:nvPr/>
      </p:nvGrpSpPr>
      <p:grpSpPr>
        <a:xfrm>
          <a:off x="0" y="0"/>
          <a:ext cx="0" cy="0"/>
          <a:chOff x="0" y="0"/>
          <a:chExt cx="0" cy="0"/>
        </a:xfrm>
      </p:grpSpPr>
      <p:sp>
        <p:nvSpPr>
          <p:cNvPr id="212" name="Google Shape;212;p25"/>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0" y="5066325"/>
            <a:ext cx="893700" cy="7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893710" y="5066325"/>
            <a:ext cx="64626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bg>
      <p:bgPr>
        <a:solidFill>
          <a:schemeClr val="lt2"/>
        </a:solidFill>
      </p:bgPr>
    </p:bg>
    <p:spTree>
      <p:nvGrpSpPr>
        <p:cNvPr id="217" name="Shape 217"/>
        <p:cNvGrpSpPr/>
        <p:nvPr/>
      </p:nvGrpSpPr>
      <p:grpSpPr>
        <a:xfrm>
          <a:off x="0" y="0"/>
          <a:ext cx="0" cy="0"/>
          <a:chOff x="0" y="0"/>
          <a:chExt cx="0" cy="0"/>
        </a:xfrm>
      </p:grpSpPr>
      <p:sp>
        <p:nvSpPr>
          <p:cNvPr id="218" name="Google Shape;218;p26"/>
          <p:cNvSpPr txBox="1"/>
          <p:nvPr>
            <p:ph type="ctrTitle"/>
          </p:nvPr>
        </p:nvSpPr>
        <p:spPr>
          <a:xfrm>
            <a:off x="729450" y="1322450"/>
            <a:ext cx="3787800" cy="19881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p:txBody>
      </p:sp>
      <p:sp>
        <p:nvSpPr>
          <p:cNvPr id="219" name="Google Shape;219;p26"/>
          <p:cNvSpPr txBox="1"/>
          <p:nvPr>
            <p:ph idx="1" type="subTitle"/>
          </p:nvPr>
        </p:nvSpPr>
        <p:spPr>
          <a:xfrm>
            <a:off x="729595" y="3401500"/>
            <a:ext cx="3787800" cy="5412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20" name="Google Shape;220;p26"/>
          <p:cNvSpPr txBox="1"/>
          <p:nvPr>
            <p:ph idx="12" type="sldNum"/>
          </p:nvPr>
        </p:nvSpPr>
        <p:spPr>
          <a:xfrm>
            <a:off x="8536302"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221" name="Google Shape;221;p26"/>
          <p:cNvGrpSpPr/>
          <p:nvPr/>
        </p:nvGrpSpPr>
        <p:grpSpPr>
          <a:xfrm>
            <a:off x="830392" y="1191256"/>
            <a:ext cx="745763" cy="45826"/>
            <a:chOff x="4580561" y="2589004"/>
            <a:chExt cx="1064464" cy="25200"/>
          </a:xfrm>
        </p:grpSpPr>
        <p:sp>
          <p:nvSpPr>
            <p:cNvPr id="222" name="Google Shape;222;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26"/>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2">
  <p:cSld name="SECTION_TITLE_AND_DESCRIPTION_1_2">
    <p:spTree>
      <p:nvGrpSpPr>
        <p:cNvPr id="225" name="Shape 225"/>
        <p:cNvGrpSpPr/>
        <p:nvPr/>
      </p:nvGrpSpPr>
      <p:grpSpPr>
        <a:xfrm>
          <a:off x="0" y="0"/>
          <a:ext cx="0" cy="0"/>
          <a:chOff x="0" y="0"/>
          <a:chExt cx="0" cy="0"/>
        </a:xfrm>
      </p:grpSpPr>
      <p:pic>
        <p:nvPicPr>
          <p:cNvPr id="226" name="Google Shape;226;p27"/>
          <p:cNvPicPr preferRelativeResize="0"/>
          <p:nvPr/>
        </p:nvPicPr>
        <p:blipFill rotWithShape="1">
          <a:blip r:embed="rId2">
            <a:alphaModFix/>
          </a:blip>
          <a:srcRect b="0" l="31883" r="25713" t="8096"/>
          <a:stretch/>
        </p:blipFill>
        <p:spPr>
          <a:xfrm>
            <a:off x="0" y="0"/>
            <a:ext cx="4575250" cy="5143500"/>
          </a:xfrm>
          <a:prstGeom prst="rect">
            <a:avLst/>
          </a:prstGeom>
          <a:noFill/>
          <a:ln>
            <a:noFill/>
          </a:ln>
        </p:spPr>
      </p:pic>
      <p:sp>
        <p:nvSpPr>
          <p:cNvPr id="227" name="Google Shape;227;p27"/>
          <p:cNvSpPr/>
          <p:nvPr/>
        </p:nvSpPr>
        <p:spPr>
          <a:xfrm>
            <a:off x="-75" y="0"/>
            <a:ext cx="4572000" cy="5143500"/>
          </a:xfrm>
          <a:prstGeom prst="rect">
            <a:avLst/>
          </a:prstGeom>
          <a:solidFill>
            <a:srgbClr val="178D7D">
              <a:alpha val="6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27"/>
          <p:cNvGrpSpPr/>
          <p:nvPr/>
        </p:nvGrpSpPr>
        <p:grpSpPr>
          <a:xfrm>
            <a:off x="830392" y="1191256"/>
            <a:ext cx="745763" cy="45826"/>
            <a:chOff x="4580561" y="2589004"/>
            <a:chExt cx="1064464" cy="25200"/>
          </a:xfrm>
        </p:grpSpPr>
        <p:sp>
          <p:nvSpPr>
            <p:cNvPr id="229" name="Google Shape;229;p27"/>
            <p:cNvSpPr/>
            <p:nvPr/>
          </p:nvSpPr>
          <p:spPr>
            <a:xfrm rot="-5400000">
              <a:off x="5366325" y="2335504"/>
              <a:ext cx="25200" cy="53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7"/>
            <p:cNvSpPr/>
            <p:nvPr/>
          </p:nvSpPr>
          <p:spPr>
            <a:xfrm rot="-5400000">
              <a:off x="4836311" y="2333254"/>
              <a:ext cx="252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27"/>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
        <p:nvSpPr>
          <p:cNvPr id="232" name="Google Shape;232;p27"/>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33" name="Google Shape;233;p27"/>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34" name="Google Shape;234;p27"/>
          <p:cNvSpPr txBox="1"/>
          <p:nvPr>
            <p:ph idx="12" type="sldNum"/>
          </p:nvPr>
        </p:nvSpPr>
        <p:spPr>
          <a:xfrm>
            <a:off x="8536302"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5" name="Shape 235"/>
        <p:cNvGrpSpPr/>
        <p:nvPr/>
      </p:nvGrpSpPr>
      <p:grpSpPr>
        <a:xfrm>
          <a:off x="0" y="0"/>
          <a:ext cx="0" cy="0"/>
          <a:chOff x="0" y="0"/>
          <a:chExt cx="0" cy="0"/>
        </a:xfrm>
      </p:grpSpPr>
      <p:sp>
        <p:nvSpPr>
          <p:cNvPr id="236" name="Google Shape;236;p28"/>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28"/>
          <p:cNvGrpSpPr/>
          <p:nvPr/>
        </p:nvGrpSpPr>
        <p:grpSpPr>
          <a:xfrm>
            <a:off x="830392" y="1191256"/>
            <a:ext cx="745763" cy="45826"/>
            <a:chOff x="4580561" y="2589004"/>
            <a:chExt cx="1064464" cy="25200"/>
          </a:xfrm>
        </p:grpSpPr>
        <p:sp>
          <p:nvSpPr>
            <p:cNvPr id="238" name="Google Shape;238;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28"/>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2"/>
              </a:buClr>
              <a:buSzPts val="3000"/>
              <a:buNone/>
              <a:defRPr sz="3000">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241" name="Google Shape;241;p28"/>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42" name="Google Shape;242;p28"/>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43" name="Google Shape;243;p28"/>
          <p:cNvSpPr txBox="1"/>
          <p:nvPr>
            <p:ph idx="12" type="sldNum"/>
          </p:nvPr>
        </p:nvSpPr>
        <p:spPr>
          <a:xfrm>
            <a:off x="8536302"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44" name="Shape 244"/>
        <p:cNvGrpSpPr/>
        <p:nvPr/>
      </p:nvGrpSpPr>
      <p:grpSpPr>
        <a:xfrm>
          <a:off x="0" y="0"/>
          <a:ext cx="0" cy="0"/>
          <a:chOff x="0" y="0"/>
          <a:chExt cx="0" cy="0"/>
        </a:xfrm>
      </p:grpSpPr>
      <p:grpSp>
        <p:nvGrpSpPr>
          <p:cNvPr id="245" name="Google Shape;245;p29"/>
          <p:cNvGrpSpPr/>
          <p:nvPr/>
        </p:nvGrpSpPr>
        <p:grpSpPr>
          <a:xfrm>
            <a:off x="830392" y="1191256"/>
            <a:ext cx="745763" cy="45826"/>
            <a:chOff x="4580561" y="2589004"/>
            <a:chExt cx="1064464" cy="25200"/>
          </a:xfrm>
        </p:grpSpPr>
        <p:sp>
          <p:nvSpPr>
            <p:cNvPr id="246" name="Google Shape;246;p2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29"/>
          <p:cNvSpPr txBox="1"/>
          <p:nvPr>
            <p:ph type="title"/>
          </p:nvPr>
        </p:nvSpPr>
        <p:spPr>
          <a:xfrm>
            <a:off x="729450" y="1322450"/>
            <a:ext cx="7688400" cy="1518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p:txBody>
      </p:sp>
      <p:sp>
        <p:nvSpPr>
          <p:cNvPr id="249" name="Google Shape;249;p29"/>
          <p:cNvSpPr txBox="1"/>
          <p:nvPr>
            <p:ph idx="12" type="sldNum"/>
          </p:nvPr>
        </p:nvSpPr>
        <p:spPr>
          <a:xfrm>
            <a:off x="8536302" y="4749851"/>
            <a:ext cx="548700" cy="393600"/>
          </a:xfrm>
          <a:prstGeom prst="rect">
            <a:avLst/>
          </a:prstGeom>
        </p:spPr>
        <p:txBody>
          <a:bodyPr anchorCtr="0" anchor="t"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_3">
    <p:spTree>
      <p:nvGrpSpPr>
        <p:cNvPr id="250" name="Shape 250"/>
        <p:cNvGrpSpPr/>
        <p:nvPr/>
      </p:nvGrpSpPr>
      <p:grpSpPr>
        <a:xfrm>
          <a:off x="0" y="0"/>
          <a:ext cx="0" cy="0"/>
          <a:chOff x="0" y="0"/>
          <a:chExt cx="0" cy="0"/>
        </a:xfrm>
      </p:grpSpPr>
      <p:pic>
        <p:nvPicPr>
          <p:cNvPr descr="Side view of hands writing in a notebook at a cafe" id="251" name="Google Shape;251;p30"/>
          <p:cNvPicPr preferRelativeResize="0"/>
          <p:nvPr/>
        </p:nvPicPr>
        <p:blipFill rotWithShape="1">
          <a:blip r:embed="rId2">
            <a:alphaModFix/>
          </a:blip>
          <a:srcRect b="26446" l="9050" r="54351" t="12064"/>
          <a:stretch/>
        </p:blipFill>
        <p:spPr>
          <a:xfrm>
            <a:off x="1" y="-50"/>
            <a:ext cx="4572000" cy="5143501"/>
          </a:xfrm>
          <a:prstGeom prst="rect">
            <a:avLst/>
          </a:prstGeom>
          <a:noFill/>
          <a:ln>
            <a:noFill/>
          </a:ln>
        </p:spPr>
      </p:pic>
      <p:sp>
        <p:nvSpPr>
          <p:cNvPr id="252" name="Google Shape;252;p30"/>
          <p:cNvSpPr/>
          <p:nvPr/>
        </p:nvSpPr>
        <p:spPr>
          <a:xfrm>
            <a:off x="1650" y="0"/>
            <a:ext cx="4568700" cy="5143500"/>
          </a:xfrm>
          <a:prstGeom prst="rect">
            <a:avLst/>
          </a:prstGeom>
          <a:solidFill>
            <a:srgbClr val="178D7D">
              <a:alpha val="68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30"/>
          <p:cNvGrpSpPr/>
          <p:nvPr/>
        </p:nvGrpSpPr>
        <p:grpSpPr>
          <a:xfrm>
            <a:off x="830392" y="1191256"/>
            <a:ext cx="745763" cy="45826"/>
            <a:chOff x="4580561" y="2589004"/>
            <a:chExt cx="1064464" cy="25200"/>
          </a:xfrm>
        </p:grpSpPr>
        <p:sp>
          <p:nvSpPr>
            <p:cNvPr id="254" name="Google Shape;254;p30"/>
            <p:cNvSpPr/>
            <p:nvPr/>
          </p:nvSpPr>
          <p:spPr>
            <a:xfrm rot="-5400000">
              <a:off x="5366325" y="2335504"/>
              <a:ext cx="25200" cy="53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0"/>
            <p:cNvSpPr/>
            <p:nvPr/>
          </p:nvSpPr>
          <p:spPr>
            <a:xfrm rot="-5400000">
              <a:off x="4836311" y="2333254"/>
              <a:ext cx="252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30"/>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
        <p:nvSpPr>
          <p:cNvPr id="257" name="Google Shape;257;p30"/>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258" name="Google Shape;258;p30"/>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59" name="Google Shape;259;p30"/>
          <p:cNvSpPr txBox="1"/>
          <p:nvPr>
            <p:ph idx="12" type="sldNum"/>
          </p:nvPr>
        </p:nvSpPr>
        <p:spPr>
          <a:xfrm>
            <a:off x="8536300" y="4749850"/>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38" name="Shape 138"/>
        <p:cNvGrpSpPr/>
        <p:nvPr/>
      </p:nvGrpSpPr>
      <p:grpSpPr>
        <a:xfrm>
          <a:off x="0" y="0"/>
          <a:ext cx="0" cy="0"/>
          <a:chOff x="0" y="0"/>
          <a:chExt cx="0" cy="0"/>
        </a:xfrm>
      </p:grpSpPr>
      <p:sp>
        <p:nvSpPr>
          <p:cNvPr id="139" name="Google Shape;139;p15"/>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p:txBody>
      </p:sp>
      <p:sp>
        <p:nvSpPr>
          <p:cNvPr id="140" name="Google Shape;140;p15"/>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indent="-381000" lvl="1" marL="9144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indent="-381000" lvl="2" marL="13716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indent="-381000" lvl="3" marL="18288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indent="-381000" lvl="4" marL="2286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indent="-381000" lvl="5" marL="27432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indent="-381000" lvl="6" marL="32004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indent="-381000" lvl="7" marL="36576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indent="-381000" lvl="8" marL="41148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p:txBody>
      </p:sp>
      <p:sp>
        <p:nvSpPr>
          <p:cNvPr id="141" name="Google Shape;141;p15"/>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accent6"/>
                </a:solidFill>
                <a:latin typeface="Lato"/>
                <a:ea typeface="Lato"/>
                <a:cs typeface="Lato"/>
                <a:sym typeface="Lato"/>
              </a:defRPr>
            </a:lvl1pPr>
            <a:lvl2pPr lvl="1" rtl="0" algn="r">
              <a:buNone/>
              <a:defRPr sz="1300">
                <a:solidFill>
                  <a:schemeClr val="accent6"/>
                </a:solidFill>
                <a:latin typeface="Lato"/>
                <a:ea typeface="Lato"/>
                <a:cs typeface="Lato"/>
                <a:sym typeface="Lato"/>
              </a:defRPr>
            </a:lvl2pPr>
            <a:lvl3pPr lvl="2" rtl="0" algn="r">
              <a:buNone/>
              <a:defRPr sz="1300">
                <a:solidFill>
                  <a:schemeClr val="accent6"/>
                </a:solidFill>
                <a:latin typeface="Lato"/>
                <a:ea typeface="Lato"/>
                <a:cs typeface="Lato"/>
                <a:sym typeface="Lato"/>
              </a:defRPr>
            </a:lvl3pPr>
            <a:lvl4pPr lvl="3" rtl="0" algn="r">
              <a:buNone/>
              <a:defRPr sz="1300">
                <a:solidFill>
                  <a:schemeClr val="accent6"/>
                </a:solidFill>
                <a:latin typeface="Lato"/>
                <a:ea typeface="Lato"/>
                <a:cs typeface="Lato"/>
                <a:sym typeface="Lato"/>
              </a:defRPr>
            </a:lvl4pPr>
            <a:lvl5pPr lvl="4" rtl="0" algn="r">
              <a:buNone/>
              <a:defRPr sz="1300">
                <a:solidFill>
                  <a:schemeClr val="accent6"/>
                </a:solidFill>
                <a:latin typeface="Lato"/>
                <a:ea typeface="Lato"/>
                <a:cs typeface="Lato"/>
                <a:sym typeface="Lato"/>
              </a:defRPr>
            </a:lvl5pPr>
            <a:lvl6pPr lvl="5" rtl="0" algn="r">
              <a:buNone/>
              <a:defRPr sz="1300">
                <a:solidFill>
                  <a:schemeClr val="accent6"/>
                </a:solidFill>
                <a:latin typeface="Lato"/>
                <a:ea typeface="Lato"/>
                <a:cs typeface="Lato"/>
                <a:sym typeface="Lato"/>
              </a:defRPr>
            </a:lvl6pPr>
            <a:lvl7pPr lvl="6" rtl="0" algn="r">
              <a:buNone/>
              <a:defRPr sz="1300">
                <a:solidFill>
                  <a:schemeClr val="accent6"/>
                </a:solidFill>
                <a:latin typeface="Lato"/>
                <a:ea typeface="Lato"/>
                <a:cs typeface="Lato"/>
                <a:sym typeface="Lato"/>
              </a:defRPr>
            </a:lvl7pPr>
            <a:lvl8pPr lvl="7" rtl="0" algn="r">
              <a:buNone/>
              <a:defRPr sz="1300">
                <a:solidFill>
                  <a:schemeClr val="accent6"/>
                </a:solidFill>
                <a:latin typeface="Lato"/>
                <a:ea typeface="Lato"/>
                <a:cs typeface="Lato"/>
                <a:sym typeface="Lato"/>
              </a:defRPr>
            </a:lvl8pPr>
            <a:lvl9pPr lvl="8" rtl="0" algn="r">
              <a:buNone/>
              <a:defRPr sz="1300">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hyperlink" Target="https://studio.libretexts.org/" TargetMode="External"/><Relationship Id="rId4" Type="http://schemas.openxmlformats.org/officeDocument/2006/relationships/hyperlink" Target="https://studio.libretexts.org/" TargetMode="External"/><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hyperlink" Target="https://studio.libretexts.org/h5p/9465" TargetMode="External"/><Relationship Id="rId4" Type="http://schemas.openxmlformats.org/officeDocument/2006/relationships/hyperlink" Target="https://studio.libretexts.org/h5p/6536" TargetMode="External"/><Relationship Id="rId5" Type="http://schemas.openxmlformats.org/officeDocument/2006/relationships/hyperlink" Target="https://h5p.org/content-types/sort-the-paragraphs" TargetMode="External"/><Relationship Id="rId6" Type="http://schemas.openxmlformats.org/officeDocument/2006/relationships/hyperlink" Target="https://studio.libretexts.org/" TargetMode="External"/><Relationship Id="rId7"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hyperlink" Target="https://studio.libretexts.org/" TargetMode="External"/><Relationship Id="rId4"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hyperlink" Target="https://studio.libretexts.org/"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hyperlink" Target="https://studio.libretexts.org/"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hyperlink" Target="https://h5pstudio.ecampusontario.ca/" TargetMode="External"/><Relationship Id="rId4" Type="http://schemas.openxmlformats.org/officeDocument/2006/relationships/hyperlink" Target="https://pressbooks.directory/?h5p=%3E%3D1" TargetMode="External"/><Relationship Id="rId5" Type="http://schemas.openxmlformats.org/officeDocument/2006/relationships/hyperlink" Target="https://www.merlot.org/merlot/materials.htm?category=773404932&amp;hasAwards=false&amp;hasComments=false&amp;hasCourses=false&amp;filterTypesOpen=false&amp;dateRange=0&amp;hasEtextReviews=false&amp;hasPeerReviews=false&amp;fromContentBuilderSawDialog=false&amp;isLeadershipLibrary=false&amp;hasCollections=false&amp;filterOtherOpen=false&amp;modifiedDays=7&amp;isContentBuilder=false&amp;filterSubjectsOpen=true&amp;hasAccessibilityForm=false&amp;hasAssignments=false&amp;filterPartnerAffiliationsOpen=true&amp;hasRatings=false&amp;hasSercActivitySheets=false&amp;days=7&amp;filterMobileOpen=false&amp;sort.property=overallRating&amp;modifiedDateRange=0&amp;hasEditorReviews=false&amp;page=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asccc-oeri.org/2023/08/07/h5p-part-ii-introduction-to-adapt/" TargetMode="External"/><Relationship Id="rId4" Type="http://schemas.openxmlformats.org/officeDocument/2006/relationships/hyperlink" Target="https://asccc-oeri.org/2023/08/07/h5p-part-ii-introduction-to-adapt/" TargetMode="External"/><Relationship Id="rId5" Type="http://schemas.openxmlformats.org/officeDocument/2006/relationships/hyperlink" Target="https://cccconfer.zoom.us/meeting/register/tZ0lfu-grzMpGd3QWd85O7-vvVPK1O6u5_Wq" TargetMode="External"/><Relationship Id="rId6" Type="http://schemas.openxmlformats.org/officeDocument/2006/relationships/hyperlink" Target="https://cccconfer.zoom.us/meeting/register/tZ0lfu-grzMpGd3QWd85O7-vvVPK1O6u5_W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chem.libretexts.org/Under_Construction/Wisconsin_Chemistry_(Moore_Zhou_and_Garand)/02%3A_Unit_Two/2.02%3A_Day_10-_Hybrid_Orbitals_Molecular_Geometry" TargetMode="External"/><Relationship Id="rId4" Type="http://schemas.openxmlformats.org/officeDocument/2006/relationships/hyperlink" Target="https://human.libretexts.org/Bookshelves/Languages/English_as_a_Foreign_Language/Book%3A_Speaking_Listening_and_Pronunciation_Projects_for_ELLs_-_Intermediate_Level_(Zemlick)/01%3A_People_and_Places/1.07%3A_Linking_Consonants_to_Vowels" TargetMode="External"/><Relationship Id="rId5" Type="http://schemas.openxmlformats.org/officeDocument/2006/relationships/hyperlink" Target="https://human.libretexts.org/Bookshelves/Languages/Spanish/Intermediate_Advanced_Spanish_Manual_(Entrada_Libre)/Capitulo_1%3A_Presente_del_indicativo_ser_y_estar_comparativos_y_superlativos/1.3%3A_Comparativos_y_superlativo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asccc-oeri.org/2023/08/07/h5p-office-hours-august-11/" TargetMode="External"/><Relationship Id="rId4" Type="http://schemas.openxmlformats.org/officeDocument/2006/relationships/hyperlink" Target="https://asccc-oeri.org/2023/08/07/h5p-office-hours-august-1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mailto:cmoon@chabotcollege.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s://studio.libretexts.org/h5p/824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h5p.org/" TargetMode="External"/><Relationship Id="rId4" Type="http://schemas.openxmlformats.org/officeDocument/2006/relationships/hyperlink" Target="https://h5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chem.libretexts.org/Courses/Remixer_University/Mastering_ADAPT%3A_A_User's_Guide/07%3A_Building_H5P_Assessments/7.02%3A_Accessibility_Reports_of_H5P_Assessment_Typ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studio.libretexts.org/"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studio.libretext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studio.libretexts.org/"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Open Chromebook laptop computer" id="264" name="Google Shape;264;p31"/>
          <p:cNvPicPr preferRelativeResize="0"/>
          <p:nvPr/>
        </p:nvPicPr>
        <p:blipFill rotWithShape="1">
          <a:blip r:embed="rId3">
            <a:alphaModFix/>
          </a:blip>
          <a:srcRect b="0" l="0" r="3344" t="0"/>
          <a:stretch/>
        </p:blipFill>
        <p:spPr>
          <a:xfrm>
            <a:off x="3858175" y="1549175"/>
            <a:ext cx="4537098" cy="2822399"/>
          </a:xfrm>
          <a:prstGeom prst="rect">
            <a:avLst/>
          </a:prstGeom>
          <a:noFill/>
          <a:ln>
            <a:noFill/>
          </a:ln>
        </p:spPr>
      </p:pic>
      <p:sp>
        <p:nvSpPr>
          <p:cNvPr id="265" name="Google Shape;265;p31"/>
          <p:cNvSpPr txBox="1"/>
          <p:nvPr>
            <p:ph idx="4294967295" type="ctrTitle"/>
          </p:nvPr>
        </p:nvSpPr>
        <p:spPr>
          <a:xfrm>
            <a:off x="585300" y="1312525"/>
            <a:ext cx="3267300" cy="278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solidFill>
                  <a:srgbClr val="4B4B4B"/>
                </a:solidFill>
              </a:rPr>
              <a:t>Interactive H5P with LibreStudio</a:t>
            </a:r>
            <a:endParaRPr sz="3500">
              <a:solidFill>
                <a:srgbClr val="4B4B4B"/>
              </a:solidFill>
            </a:endParaRPr>
          </a:p>
        </p:txBody>
      </p:sp>
      <p:sp>
        <p:nvSpPr>
          <p:cNvPr id="266" name="Google Shape;266;p31"/>
          <p:cNvSpPr txBox="1"/>
          <p:nvPr>
            <p:ph idx="1" type="body"/>
          </p:nvPr>
        </p:nvSpPr>
        <p:spPr>
          <a:xfrm>
            <a:off x="585300" y="4034575"/>
            <a:ext cx="74151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4B4B4B"/>
                </a:solidFill>
              </a:rPr>
              <a:t>Friday, August 11, 2:00-3:00</a:t>
            </a:r>
            <a:r>
              <a:rPr lang="en">
                <a:solidFill>
                  <a:srgbClr val="4B4B4B"/>
                </a:solidFill>
              </a:rPr>
              <a:t> pm</a:t>
            </a:r>
            <a:endParaRPr>
              <a:solidFill>
                <a:srgbClr val="4B4B4B"/>
              </a:solidFill>
            </a:endParaRPr>
          </a:p>
        </p:txBody>
      </p:sp>
      <p:pic>
        <p:nvPicPr>
          <p:cNvPr id="267" name="Google Shape;267;p31"/>
          <p:cNvPicPr preferRelativeResize="0"/>
          <p:nvPr/>
        </p:nvPicPr>
        <p:blipFill>
          <a:blip r:embed="rId4">
            <a:alphaModFix/>
          </a:blip>
          <a:stretch>
            <a:fillRect/>
          </a:stretch>
        </p:blipFill>
        <p:spPr>
          <a:xfrm>
            <a:off x="4438950" y="1779375"/>
            <a:ext cx="3597251" cy="1990851"/>
          </a:xfrm>
          <a:prstGeom prst="rect">
            <a:avLst/>
          </a:prstGeom>
          <a:noFill/>
          <a:ln>
            <a:noFill/>
          </a:ln>
        </p:spPr>
      </p:pic>
      <p:pic>
        <p:nvPicPr>
          <p:cNvPr descr="Portrait-oriented black smaptphone" id="268" name="Google Shape;268;p31"/>
          <p:cNvPicPr preferRelativeResize="0"/>
          <p:nvPr/>
        </p:nvPicPr>
        <p:blipFill rotWithShape="1">
          <a:blip r:embed="rId5">
            <a:alphaModFix/>
          </a:blip>
          <a:srcRect b="0" l="0" r="19980" t="0"/>
          <a:stretch/>
        </p:blipFill>
        <p:spPr>
          <a:xfrm>
            <a:off x="8000401" y="1701913"/>
            <a:ext cx="923075" cy="2265601"/>
          </a:xfrm>
          <a:prstGeom prst="rect">
            <a:avLst/>
          </a:prstGeom>
          <a:noFill/>
          <a:ln>
            <a:noFill/>
          </a:ln>
          <a:effectLst>
            <a:reflection blurRad="0" dir="0" dist="0" endA="0" endPos="4000" fadeDir="5400012" kx="0" rotWithShape="0" algn="bl" stA="20000" stPos="0" sy="-100000" ky="0"/>
          </a:effectLst>
        </p:spPr>
      </p:pic>
      <p:pic>
        <p:nvPicPr>
          <p:cNvPr id="269" name="Google Shape;269;p31"/>
          <p:cNvPicPr preferRelativeResize="0"/>
          <p:nvPr/>
        </p:nvPicPr>
        <p:blipFill>
          <a:blip r:embed="rId6">
            <a:alphaModFix/>
          </a:blip>
          <a:stretch>
            <a:fillRect/>
          </a:stretch>
        </p:blipFill>
        <p:spPr>
          <a:xfrm>
            <a:off x="8036199" y="1899250"/>
            <a:ext cx="923076" cy="1870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0"/>
          <p:cNvSpPr txBox="1"/>
          <p:nvPr>
            <p:ph type="title"/>
          </p:nvPr>
        </p:nvSpPr>
        <p:spPr>
          <a:xfrm>
            <a:off x="948075" y="642025"/>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B4B4B"/>
                </a:solidFill>
              </a:rPr>
              <a:t>Explore H5P library and collections</a:t>
            </a:r>
            <a:endParaRPr>
              <a:solidFill>
                <a:srgbClr val="4B4B4B"/>
              </a:solidFill>
            </a:endParaRPr>
          </a:p>
        </p:txBody>
      </p:sp>
      <p:sp>
        <p:nvSpPr>
          <p:cNvPr id="331" name="Google Shape;331;p40"/>
          <p:cNvSpPr txBox="1"/>
          <p:nvPr>
            <p:ph idx="2" type="body"/>
          </p:nvPr>
        </p:nvSpPr>
        <p:spPr>
          <a:xfrm>
            <a:off x="1080850" y="1620750"/>
            <a:ext cx="60033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solidFill>
                  <a:srgbClr val="4B4B4B"/>
                </a:solidFill>
              </a:rPr>
              <a:t>Goals:</a:t>
            </a:r>
            <a:endParaRPr b="1" sz="2000">
              <a:solidFill>
                <a:srgbClr val="4B4B4B"/>
              </a:solidFill>
            </a:endParaRPr>
          </a:p>
          <a:p>
            <a:pPr indent="-355600" lvl="0" marL="457200" rtl="0" algn="l">
              <a:lnSpc>
                <a:spcPct val="100000"/>
              </a:lnSpc>
              <a:spcBef>
                <a:spcPts val="1000"/>
              </a:spcBef>
              <a:spcAft>
                <a:spcPts val="0"/>
              </a:spcAft>
              <a:buClr>
                <a:srgbClr val="4B4B4B"/>
              </a:buClr>
              <a:buSzPts val="2000"/>
              <a:buAutoNum type="arabicPeriod"/>
            </a:pPr>
            <a:r>
              <a:rPr lang="en" sz="2000">
                <a:solidFill>
                  <a:srgbClr val="4B4B4B"/>
                </a:solidFill>
              </a:rPr>
              <a:t>Browse H5P library and collections.</a:t>
            </a:r>
            <a:endParaRPr sz="2000">
              <a:solidFill>
                <a:srgbClr val="4B4B4B"/>
              </a:solidFill>
            </a:endParaRPr>
          </a:p>
          <a:p>
            <a:pPr indent="-355600" lvl="0" marL="457200" rtl="0" algn="l">
              <a:lnSpc>
                <a:spcPct val="100000"/>
              </a:lnSpc>
              <a:spcBef>
                <a:spcPts val="0"/>
              </a:spcBef>
              <a:spcAft>
                <a:spcPts val="0"/>
              </a:spcAft>
              <a:buClr>
                <a:srgbClr val="4B4B4B"/>
              </a:buClr>
              <a:buSzPts val="2000"/>
              <a:buAutoNum type="arabicPeriod"/>
            </a:pPr>
            <a:r>
              <a:rPr lang="en" sz="2000">
                <a:solidFill>
                  <a:srgbClr val="4B4B4B"/>
                </a:solidFill>
              </a:rPr>
              <a:t>Search by subject, type, etc.</a:t>
            </a:r>
            <a:endParaRPr sz="2000">
              <a:solidFill>
                <a:srgbClr val="4B4B4B"/>
              </a:solidFill>
            </a:endParaRPr>
          </a:p>
          <a:p>
            <a:pPr indent="-355600" lvl="0" marL="457200" rtl="0" algn="l">
              <a:lnSpc>
                <a:spcPct val="100000"/>
              </a:lnSpc>
              <a:spcBef>
                <a:spcPts val="0"/>
              </a:spcBef>
              <a:spcAft>
                <a:spcPts val="0"/>
              </a:spcAft>
              <a:buClr>
                <a:srgbClr val="4B4B4B"/>
              </a:buClr>
              <a:buSzPts val="2000"/>
              <a:buAutoNum type="arabicPeriod"/>
            </a:pPr>
            <a:r>
              <a:rPr lang="en" sz="2000">
                <a:solidFill>
                  <a:srgbClr val="4B4B4B"/>
                </a:solidFill>
              </a:rPr>
              <a:t>Bookmark favorite H5P activities.</a:t>
            </a:r>
            <a:endParaRPr sz="2000">
              <a:solidFill>
                <a:srgbClr val="4B4B4B"/>
              </a:solidFill>
            </a:endParaRPr>
          </a:p>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B4B4B"/>
                </a:solidFill>
              </a:rPr>
              <a:t>Embedding H5P in Canvas page</a:t>
            </a:r>
            <a:endParaRPr>
              <a:solidFill>
                <a:srgbClr val="4B4B4B"/>
              </a:solidFill>
            </a:endParaRPr>
          </a:p>
        </p:txBody>
      </p:sp>
      <p:sp>
        <p:nvSpPr>
          <p:cNvPr id="337" name="Google Shape;337;p41"/>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solidFill>
                  <a:srgbClr val="4B4B4B"/>
                </a:solidFill>
              </a:rPr>
              <a:t>Steps:</a:t>
            </a:r>
            <a:endParaRPr b="1" sz="1600">
              <a:solidFill>
                <a:srgbClr val="4B4B4B"/>
              </a:solidFill>
            </a:endParaRPr>
          </a:p>
          <a:p>
            <a:pPr indent="-323850" lvl="0" marL="457200" rtl="0" algn="l">
              <a:lnSpc>
                <a:spcPct val="100000"/>
              </a:lnSpc>
              <a:spcBef>
                <a:spcPts val="1000"/>
              </a:spcBef>
              <a:spcAft>
                <a:spcPts val="0"/>
              </a:spcAft>
              <a:buClr>
                <a:srgbClr val="4B4B4B"/>
              </a:buClr>
              <a:buSzPts val="1500"/>
              <a:buAutoNum type="arabicPeriod"/>
            </a:pPr>
            <a:r>
              <a:rPr lang="en" sz="1500">
                <a:solidFill>
                  <a:srgbClr val="4B4B4B"/>
                </a:solidFill>
              </a:rPr>
              <a:t>Go to </a:t>
            </a:r>
            <a:r>
              <a:rPr lang="en" sz="1500" u="sng">
                <a:solidFill>
                  <a:srgbClr val="4B4B4B"/>
                </a:solidFill>
                <a:hlinkClick r:id="rId3">
                  <a:extLst>
                    <a:ext uri="{A12FA001-AC4F-418D-AE19-62706E023703}">
                      <ahyp:hlinkClr val="tx"/>
                    </a:ext>
                  </a:extLst>
                </a:hlinkClick>
              </a:rPr>
              <a:t>LibreStudio</a:t>
            </a:r>
            <a:r>
              <a:rPr lang="en" sz="1500">
                <a:solidFill>
                  <a:srgbClr val="4B4B4B"/>
                </a:solidFill>
              </a:rPr>
              <a:t> and find an H5P activity.</a:t>
            </a:r>
            <a:endParaRPr sz="1500">
              <a:solidFill>
                <a:srgbClr val="4B4B4B"/>
              </a:solidFill>
            </a:endParaRPr>
          </a:p>
          <a:p>
            <a:pPr indent="-323850" lvl="0" marL="457200" rtl="0" algn="l">
              <a:lnSpc>
                <a:spcPct val="100000"/>
              </a:lnSpc>
              <a:spcBef>
                <a:spcPts val="0"/>
              </a:spcBef>
              <a:spcAft>
                <a:spcPts val="0"/>
              </a:spcAft>
              <a:buClr>
                <a:srgbClr val="4B4B4B"/>
              </a:buClr>
              <a:buSzPts val="1500"/>
              <a:buAutoNum type="arabicPeriod"/>
            </a:pPr>
            <a:r>
              <a:rPr lang="en" sz="1500">
                <a:solidFill>
                  <a:srgbClr val="4B4B4B"/>
                </a:solidFill>
              </a:rPr>
              <a:t>Find the embed code.</a:t>
            </a:r>
            <a:endParaRPr sz="1500">
              <a:solidFill>
                <a:srgbClr val="4B4B4B"/>
              </a:solidFill>
            </a:endParaRPr>
          </a:p>
          <a:p>
            <a:pPr indent="0" lvl="0" marL="0" rtl="0" algn="l">
              <a:lnSpc>
                <a:spcPct val="100000"/>
              </a:lnSpc>
              <a:spcBef>
                <a:spcPts val="600"/>
              </a:spcBef>
              <a:spcAft>
                <a:spcPts val="0"/>
              </a:spcAft>
              <a:buNone/>
            </a:pPr>
            <a:r>
              <a:t/>
            </a:r>
            <a:endParaRPr sz="1500">
              <a:solidFill>
                <a:srgbClr val="4B4B4B"/>
              </a:solidFill>
            </a:endParaRPr>
          </a:p>
          <a:p>
            <a:pPr indent="0" lvl="0" marL="0" rtl="0" algn="l">
              <a:lnSpc>
                <a:spcPct val="100000"/>
              </a:lnSpc>
              <a:spcBef>
                <a:spcPts val="600"/>
              </a:spcBef>
              <a:spcAft>
                <a:spcPts val="0"/>
              </a:spcAft>
              <a:buNone/>
            </a:pPr>
            <a:r>
              <a:t/>
            </a:r>
            <a:endParaRPr sz="1500">
              <a:solidFill>
                <a:srgbClr val="4B4B4B"/>
              </a:solidFill>
            </a:endParaRPr>
          </a:p>
          <a:p>
            <a:pPr indent="0" lvl="0" marL="0" rtl="0" algn="l">
              <a:lnSpc>
                <a:spcPct val="100000"/>
              </a:lnSpc>
              <a:spcBef>
                <a:spcPts val="600"/>
              </a:spcBef>
              <a:spcAft>
                <a:spcPts val="0"/>
              </a:spcAft>
              <a:buNone/>
            </a:pPr>
            <a:r>
              <a:t/>
            </a:r>
            <a:endParaRPr sz="1500">
              <a:solidFill>
                <a:srgbClr val="4B4B4B"/>
              </a:solidFill>
            </a:endParaRPr>
          </a:p>
          <a:p>
            <a:pPr indent="0" lvl="0" marL="457200" rtl="0" algn="l">
              <a:lnSpc>
                <a:spcPct val="100000"/>
              </a:lnSpc>
              <a:spcBef>
                <a:spcPts val="600"/>
              </a:spcBef>
              <a:spcAft>
                <a:spcPts val="0"/>
              </a:spcAft>
              <a:buNone/>
            </a:pPr>
            <a:r>
              <a:t/>
            </a:r>
            <a:endParaRPr sz="1500">
              <a:solidFill>
                <a:srgbClr val="4B4B4B"/>
              </a:solidFill>
            </a:endParaRPr>
          </a:p>
          <a:p>
            <a:pPr indent="-323850" lvl="0" marL="457200" rtl="0" algn="l">
              <a:lnSpc>
                <a:spcPct val="100000"/>
              </a:lnSpc>
              <a:spcBef>
                <a:spcPts val="600"/>
              </a:spcBef>
              <a:spcAft>
                <a:spcPts val="0"/>
              </a:spcAft>
              <a:buClr>
                <a:srgbClr val="4B4B4B"/>
              </a:buClr>
              <a:buSzPts val="1500"/>
              <a:buAutoNum type="arabicPeriod"/>
            </a:pPr>
            <a:r>
              <a:rPr lang="en" sz="1500">
                <a:solidFill>
                  <a:srgbClr val="4B4B4B"/>
                </a:solidFill>
              </a:rPr>
              <a:t>Open a Canvas page.</a:t>
            </a:r>
            <a:endParaRPr sz="1500">
              <a:solidFill>
                <a:srgbClr val="4B4B4B"/>
              </a:solidFill>
            </a:endParaRPr>
          </a:p>
          <a:p>
            <a:pPr indent="-323850" lvl="0" marL="457200" rtl="0" algn="l">
              <a:lnSpc>
                <a:spcPct val="100000"/>
              </a:lnSpc>
              <a:spcBef>
                <a:spcPts val="0"/>
              </a:spcBef>
              <a:spcAft>
                <a:spcPts val="0"/>
              </a:spcAft>
              <a:buClr>
                <a:srgbClr val="4B4B4B"/>
              </a:buClr>
              <a:buSzPts val="1500"/>
              <a:buAutoNum type="arabicPeriod"/>
            </a:pPr>
            <a:r>
              <a:rPr lang="en" sz="1500">
                <a:solidFill>
                  <a:srgbClr val="4B4B4B"/>
                </a:solidFill>
              </a:rPr>
              <a:t>Click on HTML view.</a:t>
            </a:r>
            <a:endParaRPr sz="1500">
              <a:solidFill>
                <a:srgbClr val="4B4B4B"/>
              </a:solidFill>
            </a:endParaRPr>
          </a:p>
          <a:p>
            <a:pPr indent="-323850" lvl="0" marL="457200" rtl="0" algn="l">
              <a:lnSpc>
                <a:spcPct val="100000"/>
              </a:lnSpc>
              <a:spcBef>
                <a:spcPts val="0"/>
              </a:spcBef>
              <a:spcAft>
                <a:spcPts val="0"/>
              </a:spcAft>
              <a:buClr>
                <a:srgbClr val="4B4B4B"/>
              </a:buClr>
              <a:buSzPts val="1500"/>
              <a:buAutoNum type="arabicPeriod"/>
            </a:pPr>
            <a:r>
              <a:rPr lang="en" sz="1500">
                <a:solidFill>
                  <a:srgbClr val="4B4B4B"/>
                </a:solidFill>
              </a:rPr>
              <a:t>Paste embed code.</a:t>
            </a:r>
            <a:endParaRPr sz="1200">
              <a:solidFill>
                <a:srgbClr val="4B4B4B"/>
              </a:solidFill>
            </a:endParaRPr>
          </a:p>
          <a:p>
            <a:pPr indent="0" lvl="0" marL="0" rtl="0" algn="l">
              <a:spcBef>
                <a:spcPts val="600"/>
              </a:spcBef>
              <a:spcAft>
                <a:spcPts val="0"/>
              </a:spcAft>
              <a:buNone/>
            </a:pPr>
            <a:r>
              <a:t/>
            </a:r>
            <a:endParaRPr/>
          </a:p>
        </p:txBody>
      </p:sp>
      <p:sp>
        <p:nvSpPr>
          <p:cNvPr id="338" name="Google Shape;338;p41"/>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u="sng">
                <a:solidFill>
                  <a:schemeClr val="dk2"/>
                </a:solidFill>
                <a:hlinkClick r:id="rId4">
                  <a:extLst>
                    <a:ext uri="{A12FA001-AC4F-418D-AE19-62706E023703}">
                      <ahyp:hlinkClr val="tx"/>
                    </a:ext>
                  </a:extLst>
                </a:hlinkClick>
              </a:rPr>
              <a:t>studio.libretexts.org</a:t>
            </a:r>
            <a:endParaRPr sz="1800">
              <a:solidFill>
                <a:schemeClr val="dk2"/>
              </a:solidFill>
            </a:endParaRPr>
          </a:p>
        </p:txBody>
      </p:sp>
      <p:pic>
        <p:nvPicPr>
          <p:cNvPr id="339" name="Google Shape;339;p41"/>
          <p:cNvPicPr preferRelativeResize="0"/>
          <p:nvPr/>
        </p:nvPicPr>
        <p:blipFill>
          <a:blip r:embed="rId5">
            <a:alphaModFix/>
          </a:blip>
          <a:stretch>
            <a:fillRect/>
          </a:stretch>
        </p:blipFill>
        <p:spPr>
          <a:xfrm>
            <a:off x="4869000" y="3034874"/>
            <a:ext cx="4075924" cy="687125"/>
          </a:xfrm>
          <a:prstGeom prst="rect">
            <a:avLst/>
          </a:prstGeom>
          <a:noFill/>
          <a:ln>
            <a:noFill/>
          </a:ln>
        </p:spPr>
      </p:pic>
      <p:sp>
        <p:nvSpPr>
          <p:cNvPr id="340" name="Google Shape;340;p41"/>
          <p:cNvSpPr txBox="1"/>
          <p:nvPr/>
        </p:nvSpPr>
        <p:spPr>
          <a:xfrm>
            <a:off x="4976625" y="112300"/>
            <a:ext cx="3000000" cy="151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rgbClr val="4B4B4B"/>
                </a:solidFill>
                <a:latin typeface="Lato"/>
                <a:ea typeface="Lato"/>
                <a:cs typeface="Lato"/>
                <a:sym typeface="Lato"/>
              </a:rPr>
              <a:t>Goals:</a:t>
            </a:r>
            <a:endParaRPr b="1" sz="1600">
              <a:solidFill>
                <a:srgbClr val="4B4B4B"/>
              </a:solidFill>
              <a:latin typeface="Lato"/>
              <a:ea typeface="Lato"/>
              <a:cs typeface="Lato"/>
              <a:sym typeface="Lato"/>
            </a:endParaRPr>
          </a:p>
          <a:p>
            <a:pPr indent="-323850" lvl="0" marL="457200" rtl="0" algn="l">
              <a:spcBef>
                <a:spcPts val="1000"/>
              </a:spcBef>
              <a:spcAft>
                <a:spcPts val="0"/>
              </a:spcAft>
              <a:buClr>
                <a:srgbClr val="4B4B4B"/>
              </a:buClr>
              <a:buSzPts val="1500"/>
              <a:buFont typeface="Lato"/>
              <a:buAutoNum type="arabicPeriod"/>
            </a:pPr>
            <a:r>
              <a:rPr lang="en" sz="1500">
                <a:solidFill>
                  <a:srgbClr val="4B4B4B"/>
                </a:solidFill>
                <a:latin typeface="Lato"/>
                <a:ea typeface="Lato"/>
                <a:cs typeface="Lato"/>
                <a:sym typeface="Lato"/>
              </a:rPr>
              <a:t>Browse H5P library and collections.</a:t>
            </a:r>
            <a:endParaRPr sz="1500">
              <a:solidFill>
                <a:srgbClr val="4B4B4B"/>
              </a:solidFill>
              <a:latin typeface="Lato"/>
              <a:ea typeface="Lato"/>
              <a:cs typeface="Lato"/>
              <a:sym typeface="Lato"/>
            </a:endParaRPr>
          </a:p>
          <a:p>
            <a:pPr indent="-323850" lvl="0" marL="457200" rtl="0" algn="l">
              <a:spcBef>
                <a:spcPts val="0"/>
              </a:spcBef>
              <a:spcAft>
                <a:spcPts val="0"/>
              </a:spcAft>
              <a:buClr>
                <a:srgbClr val="4B4B4B"/>
              </a:buClr>
              <a:buSzPts val="1500"/>
              <a:buFont typeface="Lato"/>
              <a:buAutoNum type="arabicPeriod"/>
            </a:pPr>
            <a:r>
              <a:rPr lang="en" sz="1500">
                <a:solidFill>
                  <a:srgbClr val="4B4B4B"/>
                </a:solidFill>
                <a:latin typeface="Lato"/>
                <a:ea typeface="Lato"/>
                <a:cs typeface="Lato"/>
                <a:sym typeface="Lato"/>
              </a:rPr>
              <a:t>Embed activity in Canvas page.</a:t>
            </a:r>
            <a:endParaRPr sz="1500">
              <a:solidFill>
                <a:srgbClr val="4B4B4B"/>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2"/>
          <p:cNvSpPr txBox="1"/>
          <p:nvPr>
            <p:ph type="ctrTitle"/>
          </p:nvPr>
        </p:nvSpPr>
        <p:spPr>
          <a:xfrm>
            <a:off x="729450" y="1322450"/>
            <a:ext cx="3787800" cy="198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4B4B4B"/>
                </a:solidFill>
              </a:rPr>
              <a:t>Example of embedded H5P in Canvas</a:t>
            </a:r>
            <a:endParaRPr sz="2400">
              <a:solidFill>
                <a:srgbClr val="4B4B4B"/>
              </a:solidFill>
            </a:endParaRPr>
          </a:p>
        </p:txBody>
      </p:sp>
      <p:sp>
        <p:nvSpPr>
          <p:cNvPr id="346" name="Google Shape;346;p42"/>
          <p:cNvSpPr txBox="1"/>
          <p:nvPr>
            <p:ph idx="12" type="sldNum"/>
          </p:nvPr>
        </p:nvSpPr>
        <p:spPr>
          <a:xfrm>
            <a:off x="8536302"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47" name="Google Shape;347;p42"/>
          <p:cNvPicPr preferRelativeResize="0"/>
          <p:nvPr/>
        </p:nvPicPr>
        <p:blipFill>
          <a:blip r:embed="rId3">
            <a:alphaModFix/>
          </a:blip>
          <a:stretch>
            <a:fillRect/>
          </a:stretch>
        </p:blipFill>
        <p:spPr>
          <a:xfrm>
            <a:off x="413175" y="2086550"/>
            <a:ext cx="4324074" cy="3000000"/>
          </a:xfrm>
          <a:prstGeom prst="rect">
            <a:avLst/>
          </a:prstGeom>
          <a:noFill/>
          <a:ln>
            <a:noFill/>
          </a:ln>
        </p:spPr>
      </p:pic>
      <p:pic>
        <p:nvPicPr>
          <p:cNvPr id="348" name="Google Shape;348;p42"/>
          <p:cNvPicPr preferRelativeResize="0"/>
          <p:nvPr/>
        </p:nvPicPr>
        <p:blipFill>
          <a:blip r:embed="rId4">
            <a:alphaModFix/>
          </a:blip>
          <a:stretch>
            <a:fillRect/>
          </a:stretch>
        </p:blipFill>
        <p:spPr>
          <a:xfrm>
            <a:off x="5001025" y="1218850"/>
            <a:ext cx="3996099" cy="3839900"/>
          </a:xfrm>
          <a:prstGeom prst="rect">
            <a:avLst/>
          </a:prstGeom>
          <a:noFill/>
          <a:ln>
            <a:noFill/>
          </a:ln>
        </p:spPr>
      </p:pic>
      <p:pic>
        <p:nvPicPr>
          <p:cNvPr id="349" name="Google Shape;349;p42"/>
          <p:cNvPicPr preferRelativeResize="0"/>
          <p:nvPr/>
        </p:nvPicPr>
        <p:blipFill>
          <a:blip r:embed="rId5">
            <a:alphaModFix/>
          </a:blip>
          <a:stretch>
            <a:fillRect/>
          </a:stretch>
        </p:blipFill>
        <p:spPr>
          <a:xfrm>
            <a:off x="434066" y="1291738"/>
            <a:ext cx="4282284" cy="721925"/>
          </a:xfrm>
          <a:prstGeom prst="rect">
            <a:avLst/>
          </a:prstGeom>
          <a:noFill/>
          <a:ln>
            <a:noFill/>
          </a:ln>
        </p:spPr>
      </p:pic>
      <p:sp>
        <p:nvSpPr>
          <p:cNvPr id="350" name="Google Shape;350;p42"/>
          <p:cNvSpPr txBox="1"/>
          <p:nvPr/>
        </p:nvSpPr>
        <p:spPr>
          <a:xfrm>
            <a:off x="434075" y="464350"/>
            <a:ext cx="7051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B4B4B"/>
                </a:solidFill>
                <a:latin typeface="Raleway"/>
                <a:ea typeface="Raleway"/>
                <a:cs typeface="Raleway"/>
                <a:sym typeface="Raleway"/>
              </a:rPr>
              <a:t>Example of embedded H5P in Canvas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idx="12" type="sldNum"/>
          </p:nvPr>
        </p:nvSpPr>
        <p:spPr>
          <a:xfrm>
            <a:off x="8536302"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43"/>
          <p:cNvSpPr txBox="1"/>
          <p:nvPr/>
        </p:nvSpPr>
        <p:spPr>
          <a:xfrm>
            <a:off x="434075" y="464350"/>
            <a:ext cx="7051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B4B4B"/>
                </a:solidFill>
                <a:latin typeface="Raleway"/>
                <a:ea typeface="Raleway"/>
                <a:cs typeface="Raleway"/>
                <a:sym typeface="Raleway"/>
              </a:rPr>
              <a:t>Example of embedded H5P in LibreTexts</a:t>
            </a:r>
            <a:endParaRPr/>
          </a:p>
        </p:txBody>
      </p:sp>
      <p:pic>
        <p:nvPicPr>
          <p:cNvPr id="357" name="Google Shape;357;p43"/>
          <p:cNvPicPr preferRelativeResize="0"/>
          <p:nvPr/>
        </p:nvPicPr>
        <p:blipFill>
          <a:blip r:embed="rId3">
            <a:alphaModFix/>
          </a:blip>
          <a:stretch>
            <a:fillRect/>
          </a:stretch>
        </p:blipFill>
        <p:spPr>
          <a:xfrm>
            <a:off x="3494225" y="1381100"/>
            <a:ext cx="931205" cy="1080300"/>
          </a:xfrm>
          <a:prstGeom prst="rect">
            <a:avLst/>
          </a:prstGeom>
          <a:noFill/>
          <a:ln>
            <a:noFill/>
          </a:ln>
        </p:spPr>
      </p:pic>
      <p:sp>
        <p:nvSpPr>
          <p:cNvPr id="358" name="Google Shape;358;p43"/>
          <p:cNvSpPr txBox="1"/>
          <p:nvPr/>
        </p:nvSpPr>
        <p:spPr>
          <a:xfrm>
            <a:off x="135675" y="1404600"/>
            <a:ext cx="3521700" cy="22665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Raleway"/>
              <a:buAutoNum type="arabicPeriod"/>
            </a:pPr>
            <a:r>
              <a:rPr lang="en" sz="1900">
                <a:latin typeface="Raleway"/>
                <a:ea typeface="Raleway"/>
                <a:cs typeface="Raleway"/>
                <a:sym typeface="Raleway"/>
              </a:rPr>
              <a:t>Find the H5P ID</a:t>
            </a:r>
            <a:endParaRPr sz="1900">
              <a:latin typeface="Raleway"/>
              <a:ea typeface="Raleway"/>
              <a:cs typeface="Raleway"/>
              <a:sym typeface="Raleway"/>
            </a:endParaRPr>
          </a:p>
          <a:p>
            <a:pPr indent="-349250" lvl="0" marL="457200" rtl="0" algn="l">
              <a:spcBef>
                <a:spcPts val="0"/>
              </a:spcBef>
              <a:spcAft>
                <a:spcPts val="0"/>
              </a:spcAft>
              <a:buSzPts val="1900"/>
              <a:buFont typeface="Raleway"/>
              <a:buAutoNum type="arabicPeriod"/>
            </a:pPr>
            <a:r>
              <a:rPr lang="en" sz="1900">
                <a:latin typeface="Raleway"/>
                <a:ea typeface="Raleway"/>
                <a:cs typeface="Raleway"/>
                <a:sym typeface="Raleway"/>
              </a:rPr>
              <a:t>Find Elements in LibreTexts and then Templates </a:t>
            </a:r>
            <a:endParaRPr sz="1900">
              <a:latin typeface="Raleway"/>
              <a:ea typeface="Raleway"/>
              <a:cs typeface="Raleway"/>
              <a:sym typeface="Raleway"/>
            </a:endParaRPr>
          </a:p>
          <a:p>
            <a:pPr indent="-349250" lvl="0" marL="457200" rtl="0" algn="l">
              <a:spcBef>
                <a:spcPts val="0"/>
              </a:spcBef>
              <a:spcAft>
                <a:spcPts val="0"/>
              </a:spcAft>
              <a:buSzPts val="1900"/>
              <a:buFont typeface="Raleway"/>
              <a:buAutoNum type="arabicPeriod"/>
            </a:pPr>
            <a:r>
              <a:rPr lang="en" sz="1900">
                <a:latin typeface="Raleway"/>
                <a:ea typeface="Raleway"/>
                <a:cs typeface="Raleway"/>
                <a:sym typeface="Raleway"/>
              </a:rPr>
              <a:t>Select Template: Query H5P</a:t>
            </a:r>
            <a:endParaRPr sz="1900">
              <a:latin typeface="Raleway"/>
              <a:ea typeface="Raleway"/>
              <a:cs typeface="Raleway"/>
              <a:sym typeface="Raleway"/>
            </a:endParaRPr>
          </a:p>
          <a:p>
            <a:pPr indent="-349250" lvl="0" marL="457200" rtl="0" algn="l">
              <a:spcBef>
                <a:spcPts val="0"/>
              </a:spcBef>
              <a:spcAft>
                <a:spcPts val="0"/>
              </a:spcAft>
              <a:buSzPts val="1900"/>
              <a:buFont typeface="Raleway"/>
              <a:buAutoNum type="arabicPeriod"/>
            </a:pPr>
            <a:r>
              <a:rPr lang="en" sz="1900">
                <a:latin typeface="Raleway"/>
                <a:ea typeface="Raleway"/>
                <a:cs typeface="Raleway"/>
                <a:sym typeface="Raleway"/>
              </a:rPr>
              <a:t>Click on + to open and then replace 1 with the H5P ID and save</a:t>
            </a:r>
            <a:endParaRPr sz="1900">
              <a:latin typeface="Raleway"/>
              <a:ea typeface="Raleway"/>
              <a:cs typeface="Raleway"/>
              <a:sym typeface="Raleway"/>
            </a:endParaRPr>
          </a:p>
        </p:txBody>
      </p:sp>
      <p:pic>
        <p:nvPicPr>
          <p:cNvPr id="359" name="Google Shape;359;p43"/>
          <p:cNvPicPr preferRelativeResize="0"/>
          <p:nvPr/>
        </p:nvPicPr>
        <p:blipFill>
          <a:blip r:embed="rId4">
            <a:alphaModFix/>
          </a:blip>
          <a:stretch>
            <a:fillRect/>
          </a:stretch>
        </p:blipFill>
        <p:spPr>
          <a:xfrm>
            <a:off x="3494225" y="2571750"/>
            <a:ext cx="3369891" cy="607000"/>
          </a:xfrm>
          <a:prstGeom prst="rect">
            <a:avLst/>
          </a:prstGeom>
          <a:noFill/>
          <a:ln>
            <a:noFill/>
          </a:ln>
        </p:spPr>
      </p:pic>
      <p:pic>
        <p:nvPicPr>
          <p:cNvPr id="360" name="Google Shape;360;p43"/>
          <p:cNvPicPr preferRelativeResize="0"/>
          <p:nvPr/>
        </p:nvPicPr>
        <p:blipFill>
          <a:blip r:embed="rId5">
            <a:alphaModFix/>
          </a:blip>
          <a:stretch>
            <a:fillRect/>
          </a:stretch>
        </p:blipFill>
        <p:spPr>
          <a:xfrm>
            <a:off x="3494225" y="3289099"/>
            <a:ext cx="4315201" cy="122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4"/>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B4B4B"/>
                </a:solidFill>
              </a:rPr>
              <a:t>Exploring H5P activities</a:t>
            </a:r>
            <a:endParaRPr>
              <a:solidFill>
                <a:srgbClr val="4B4B4B"/>
              </a:solidFill>
            </a:endParaRPr>
          </a:p>
        </p:txBody>
      </p:sp>
      <p:sp>
        <p:nvSpPr>
          <p:cNvPr id="366" name="Google Shape;366;p44"/>
          <p:cNvSpPr txBox="1"/>
          <p:nvPr>
            <p:ph idx="2" type="body"/>
          </p:nvPr>
        </p:nvSpPr>
        <p:spPr>
          <a:xfrm>
            <a:off x="5116200" y="402275"/>
            <a:ext cx="3374400" cy="1549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solidFill>
                  <a:srgbClr val="4B4B4B"/>
                </a:solidFill>
              </a:rPr>
              <a:t>Examples:</a:t>
            </a:r>
            <a:endParaRPr b="1" sz="1600">
              <a:solidFill>
                <a:srgbClr val="4B4B4B"/>
              </a:solidFill>
            </a:endParaRPr>
          </a:p>
          <a:p>
            <a:pPr indent="-317500" lvl="0" marL="457200" rtl="0" algn="l">
              <a:spcBef>
                <a:spcPts val="1000"/>
              </a:spcBef>
              <a:spcAft>
                <a:spcPts val="0"/>
              </a:spcAft>
              <a:buSzPts val="1400"/>
              <a:buAutoNum type="arabicPeriod"/>
            </a:pPr>
            <a:r>
              <a:rPr lang="en" sz="1400"/>
              <a:t>Look at “</a:t>
            </a:r>
            <a:r>
              <a:rPr lang="en" sz="1400" u="sng">
                <a:solidFill>
                  <a:schemeClr val="hlink"/>
                </a:solidFill>
                <a:hlinkClick r:id="rId3"/>
              </a:rPr>
              <a:t>memory game</a:t>
            </a:r>
            <a:r>
              <a:rPr lang="en" sz="1400"/>
              <a:t>”</a:t>
            </a:r>
            <a:endParaRPr sz="1400"/>
          </a:p>
          <a:p>
            <a:pPr indent="-317500" lvl="0" marL="457200" rtl="0" algn="l">
              <a:spcBef>
                <a:spcPts val="0"/>
              </a:spcBef>
              <a:spcAft>
                <a:spcPts val="0"/>
              </a:spcAft>
              <a:buSzPts val="1400"/>
              <a:buAutoNum type="arabicPeriod"/>
            </a:pPr>
            <a:r>
              <a:rPr lang="en" sz="1400"/>
              <a:t>Look at “</a:t>
            </a:r>
            <a:r>
              <a:rPr lang="en" sz="1400" u="sng">
                <a:solidFill>
                  <a:schemeClr val="hlink"/>
                </a:solidFill>
                <a:hlinkClick r:id="rId4"/>
              </a:rPr>
              <a:t>crossword puzzle</a:t>
            </a:r>
            <a:r>
              <a:rPr lang="en" sz="1400"/>
              <a:t>”</a:t>
            </a:r>
            <a:endParaRPr sz="1400"/>
          </a:p>
          <a:p>
            <a:pPr indent="-317500" lvl="0" marL="457200" rtl="0" algn="l">
              <a:spcBef>
                <a:spcPts val="0"/>
              </a:spcBef>
              <a:spcAft>
                <a:spcPts val="0"/>
              </a:spcAft>
              <a:buSzPts val="1400"/>
              <a:buAutoNum type="arabicPeriod"/>
            </a:pPr>
            <a:r>
              <a:rPr lang="en" sz="1400"/>
              <a:t>Look at “</a:t>
            </a:r>
            <a:r>
              <a:rPr lang="en" sz="1400" u="sng">
                <a:solidFill>
                  <a:schemeClr val="hlink"/>
                </a:solidFill>
                <a:hlinkClick r:id="rId5"/>
              </a:rPr>
              <a:t>sort the paragraph</a:t>
            </a:r>
            <a:r>
              <a:rPr lang="en" sz="1400"/>
              <a:t>”</a:t>
            </a:r>
            <a:endParaRPr sz="1400"/>
          </a:p>
          <a:p>
            <a:pPr indent="0" lvl="0" marL="0" rtl="0" algn="l">
              <a:spcBef>
                <a:spcPts val="600"/>
              </a:spcBef>
              <a:spcAft>
                <a:spcPts val="0"/>
              </a:spcAft>
              <a:buNone/>
            </a:pPr>
            <a:r>
              <a:t/>
            </a:r>
            <a:endParaRPr/>
          </a:p>
        </p:txBody>
      </p:sp>
      <p:sp>
        <p:nvSpPr>
          <p:cNvPr id="367" name="Google Shape;367;p44"/>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u="sng">
                <a:solidFill>
                  <a:schemeClr val="dk2"/>
                </a:solidFill>
                <a:hlinkClick r:id="rId6">
                  <a:extLst>
                    <a:ext uri="{A12FA001-AC4F-418D-AE19-62706E023703}">
                      <ahyp:hlinkClr val="tx"/>
                    </a:ext>
                  </a:extLst>
                </a:hlinkClick>
              </a:rPr>
              <a:t>studio.libretexts.org</a:t>
            </a:r>
            <a:endParaRPr sz="1800">
              <a:solidFill>
                <a:schemeClr val="dk2"/>
              </a:solidFill>
            </a:endParaRPr>
          </a:p>
        </p:txBody>
      </p:sp>
      <p:pic>
        <p:nvPicPr>
          <p:cNvPr id="368" name="Google Shape;368;p44"/>
          <p:cNvPicPr preferRelativeResize="0"/>
          <p:nvPr/>
        </p:nvPicPr>
        <p:blipFill>
          <a:blip r:embed="rId7">
            <a:alphaModFix/>
          </a:blip>
          <a:stretch>
            <a:fillRect/>
          </a:stretch>
        </p:blipFill>
        <p:spPr>
          <a:xfrm>
            <a:off x="4628425" y="2103875"/>
            <a:ext cx="4363175" cy="2314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5"/>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B4B4B"/>
                </a:solidFill>
              </a:rPr>
              <a:t>Editing an existing H5P activity</a:t>
            </a:r>
            <a:endParaRPr>
              <a:solidFill>
                <a:srgbClr val="4B4B4B"/>
              </a:solidFill>
            </a:endParaRPr>
          </a:p>
        </p:txBody>
      </p:sp>
      <p:sp>
        <p:nvSpPr>
          <p:cNvPr id="374" name="Google Shape;374;p45"/>
          <p:cNvSpPr txBox="1"/>
          <p:nvPr>
            <p:ph idx="2" type="body"/>
          </p:nvPr>
        </p:nvSpPr>
        <p:spPr>
          <a:xfrm>
            <a:off x="5065400" y="97600"/>
            <a:ext cx="3374400" cy="1614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solidFill>
                  <a:srgbClr val="4B4B4B"/>
                </a:solidFill>
              </a:rPr>
              <a:t>Goals:</a:t>
            </a:r>
            <a:endParaRPr b="1" sz="1600">
              <a:solidFill>
                <a:srgbClr val="4B4B4B"/>
              </a:solidFill>
            </a:endParaRPr>
          </a:p>
          <a:p>
            <a:pPr indent="-317500" lvl="0" marL="457200" rtl="0" algn="l">
              <a:spcBef>
                <a:spcPts val="1000"/>
              </a:spcBef>
              <a:spcAft>
                <a:spcPts val="0"/>
              </a:spcAft>
              <a:buClr>
                <a:srgbClr val="4B4B4B"/>
              </a:buClr>
              <a:buSzPts val="1400"/>
              <a:buAutoNum type="arabicPeriod"/>
            </a:pPr>
            <a:r>
              <a:rPr lang="en" sz="1400">
                <a:solidFill>
                  <a:srgbClr val="4B4B4B"/>
                </a:solidFill>
              </a:rPr>
              <a:t>Find an activity in LibreStudio</a:t>
            </a:r>
            <a:endParaRPr sz="1400">
              <a:solidFill>
                <a:srgbClr val="4B4B4B"/>
              </a:solidFill>
            </a:endParaRPr>
          </a:p>
          <a:p>
            <a:pPr indent="-317500" lvl="0" marL="457200" rtl="0" algn="l">
              <a:spcBef>
                <a:spcPts val="0"/>
              </a:spcBef>
              <a:spcAft>
                <a:spcPts val="0"/>
              </a:spcAft>
              <a:buClr>
                <a:srgbClr val="4B4B4B"/>
              </a:buClr>
              <a:buSzPts val="1400"/>
              <a:buAutoNum type="arabicPeriod"/>
            </a:pPr>
            <a:r>
              <a:rPr lang="en" sz="1400">
                <a:solidFill>
                  <a:srgbClr val="4B4B4B"/>
                </a:solidFill>
              </a:rPr>
              <a:t>Reuse: Copy or download</a:t>
            </a:r>
            <a:endParaRPr sz="1400">
              <a:solidFill>
                <a:srgbClr val="4B4B4B"/>
              </a:solidFill>
            </a:endParaRPr>
          </a:p>
          <a:p>
            <a:pPr indent="-317500" lvl="0" marL="457200" rtl="0" algn="l">
              <a:spcBef>
                <a:spcPts val="0"/>
              </a:spcBef>
              <a:spcAft>
                <a:spcPts val="0"/>
              </a:spcAft>
              <a:buClr>
                <a:srgbClr val="4B4B4B"/>
              </a:buClr>
              <a:buSzPts val="1400"/>
              <a:buAutoNum type="arabicPeriod"/>
            </a:pPr>
            <a:r>
              <a:rPr lang="en" sz="1400">
                <a:solidFill>
                  <a:srgbClr val="4B4B4B"/>
                </a:solidFill>
              </a:rPr>
              <a:t>Upload</a:t>
            </a:r>
            <a:endParaRPr sz="1400">
              <a:solidFill>
                <a:srgbClr val="4B4B4B"/>
              </a:solidFill>
            </a:endParaRPr>
          </a:p>
          <a:p>
            <a:pPr indent="-317500" lvl="0" marL="457200" rtl="0" algn="l">
              <a:spcBef>
                <a:spcPts val="0"/>
              </a:spcBef>
              <a:spcAft>
                <a:spcPts val="0"/>
              </a:spcAft>
              <a:buClr>
                <a:srgbClr val="4B4B4B"/>
              </a:buClr>
              <a:buSzPts val="1400"/>
              <a:buAutoNum type="arabicPeriod"/>
            </a:pPr>
            <a:r>
              <a:rPr lang="en" sz="1400">
                <a:solidFill>
                  <a:srgbClr val="4B4B4B"/>
                </a:solidFill>
              </a:rPr>
              <a:t>Edit</a:t>
            </a:r>
            <a:endParaRPr sz="1400">
              <a:solidFill>
                <a:srgbClr val="4B4B4B"/>
              </a:solidFill>
            </a:endParaRPr>
          </a:p>
          <a:p>
            <a:pPr indent="-317500" lvl="0" marL="457200" rtl="0" algn="l">
              <a:spcBef>
                <a:spcPts val="0"/>
              </a:spcBef>
              <a:spcAft>
                <a:spcPts val="0"/>
              </a:spcAft>
              <a:buClr>
                <a:srgbClr val="4B4B4B"/>
              </a:buClr>
              <a:buSzPts val="1400"/>
              <a:buAutoNum type="arabicPeriod"/>
            </a:pPr>
            <a:r>
              <a:rPr lang="en" sz="1400">
                <a:solidFill>
                  <a:srgbClr val="4B4B4B"/>
                </a:solidFill>
              </a:rPr>
              <a:t>Publish</a:t>
            </a:r>
            <a:endParaRPr sz="1400">
              <a:solidFill>
                <a:srgbClr val="4B4B4B"/>
              </a:solidFill>
            </a:endParaRPr>
          </a:p>
          <a:p>
            <a:pPr indent="0" lvl="0" marL="0" rtl="0" algn="l">
              <a:spcBef>
                <a:spcPts val="600"/>
              </a:spcBef>
              <a:spcAft>
                <a:spcPts val="0"/>
              </a:spcAft>
              <a:buNone/>
            </a:pPr>
            <a:r>
              <a:t/>
            </a:r>
            <a:endParaRPr sz="1400">
              <a:solidFill>
                <a:srgbClr val="4B4B4B"/>
              </a:solidFill>
            </a:endParaRPr>
          </a:p>
          <a:p>
            <a:pPr indent="0" lvl="0" marL="0" rtl="0" algn="l">
              <a:spcBef>
                <a:spcPts val="600"/>
              </a:spcBef>
              <a:spcAft>
                <a:spcPts val="0"/>
              </a:spcAft>
              <a:buNone/>
            </a:pPr>
            <a:r>
              <a:t/>
            </a:r>
            <a:endParaRPr/>
          </a:p>
        </p:txBody>
      </p:sp>
      <p:sp>
        <p:nvSpPr>
          <p:cNvPr id="375" name="Google Shape;375;p45"/>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u="sng">
                <a:solidFill>
                  <a:schemeClr val="dk2"/>
                </a:solidFill>
                <a:hlinkClick r:id="rId3">
                  <a:extLst>
                    <a:ext uri="{A12FA001-AC4F-418D-AE19-62706E023703}">
                      <ahyp:hlinkClr val="tx"/>
                    </a:ext>
                  </a:extLst>
                </a:hlinkClick>
              </a:rPr>
              <a:t>studio.libretexts.org</a:t>
            </a:r>
            <a:endParaRPr sz="1800">
              <a:solidFill>
                <a:schemeClr val="dk2"/>
              </a:solidFill>
            </a:endParaRPr>
          </a:p>
        </p:txBody>
      </p:sp>
      <p:pic>
        <p:nvPicPr>
          <p:cNvPr id="376" name="Google Shape;376;p45"/>
          <p:cNvPicPr preferRelativeResize="0"/>
          <p:nvPr/>
        </p:nvPicPr>
        <p:blipFill>
          <a:blip r:embed="rId4">
            <a:alphaModFix/>
          </a:blip>
          <a:stretch>
            <a:fillRect/>
          </a:stretch>
        </p:blipFill>
        <p:spPr>
          <a:xfrm>
            <a:off x="4942025" y="1821900"/>
            <a:ext cx="3867800" cy="356757"/>
          </a:xfrm>
          <a:prstGeom prst="rect">
            <a:avLst/>
          </a:prstGeom>
          <a:noFill/>
          <a:ln>
            <a:noFill/>
          </a:ln>
        </p:spPr>
      </p:pic>
      <p:pic>
        <p:nvPicPr>
          <p:cNvPr id="377" name="Google Shape;377;p45"/>
          <p:cNvPicPr preferRelativeResize="0"/>
          <p:nvPr/>
        </p:nvPicPr>
        <p:blipFill>
          <a:blip r:embed="rId5">
            <a:alphaModFix/>
          </a:blip>
          <a:stretch>
            <a:fillRect/>
          </a:stretch>
        </p:blipFill>
        <p:spPr>
          <a:xfrm>
            <a:off x="5351300" y="2374600"/>
            <a:ext cx="2563450" cy="1281725"/>
          </a:xfrm>
          <a:prstGeom prst="rect">
            <a:avLst/>
          </a:prstGeom>
          <a:noFill/>
          <a:ln>
            <a:noFill/>
          </a:ln>
        </p:spPr>
      </p:pic>
      <p:pic>
        <p:nvPicPr>
          <p:cNvPr id="378" name="Google Shape;378;p45"/>
          <p:cNvPicPr preferRelativeResize="0"/>
          <p:nvPr/>
        </p:nvPicPr>
        <p:blipFill>
          <a:blip r:embed="rId6">
            <a:alphaModFix/>
          </a:blip>
          <a:stretch>
            <a:fillRect/>
          </a:stretch>
        </p:blipFill>
        <p:spPr>
          <a:xfrm>
            <a:off x="4747275" y="3920526"/>
            <a:ext cx="4257302" cy="75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6"/>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B4B4B"/>
                </a:solidFill>
              </a:rPr>
              <a:t>Creating a fill-in the blanks H5P activity</a:t>
            </a:r>
            <a:endParaRPr>
              <a:solidFill>
                <a:srgbClr val="4B4B4B"/>
              </a:solidFill>
            </a:endParaRPr>
          </a:p>
        </p:txBody>
      </p:sp>
      <p:sp>
        <p:nvSpPr>
          <p:cNvPr id="384" name="Google Shape;384;p46"/>
          <p:cNvSpPr txBox="1"/>
          <p:nvPr>
            <p:ph idx="2" type="body"/>
          </p:nvPr>
        </p:nvSpPr>
        <p:spPr>
          <a:xfrm>
            <a:off x="5050900" y="136025"/>
            <a:ext cx="3374400" cy="3025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solidFill>
                  <a:srgbClr val="4B4B4B"/>
                </a:solidFill>
              </a:rPr>
              <a:t>Goals:</a:t>
            </a:r>
            <a:endParaRPr b="1" sz="1600">
              <a:solidFill>
                <a:srgbClr val="4B4B4B"/>
              </a:solidFill>
            </a:endParaRPr>
          </a:p>
          <a:p>
            <a:pPr indent="-241300" lvl="0" marL="342900" rtl="0" algn="l">
              <a:spcBef>
                <a:spcPts val="1000"/>
              </a:spcBef>
              <a:spcAft>
                <a:spcPts val="0"/>
              </a:spcAft>
              <a:buClr>
                <a:srgbClr val="4B4B4B"/>
              </a:buClr>
              <a:buSzPts val="1400"/>
              <a:buAutoNum type="arabicPeriod"/>
            </a:pPr>
            <a:r>
              <a:rPr lang="en" sz="1400">
                <a:solidFill>
                  <a:srgbClr val="4B4B4B"/>
                </a:solidFill>
              </a:rPr>
              <a:t>Create a fill-in the blanks activity</a:t>
            </a:r>
            <a:endParaRPr sz="1400">
              <a:solidFill>
                <a:srgbClr val="4B4B4B"/>
              </a:solidFill>
            </a:endParaRPr>
          </a:p>
          <a:p>
            <a:pPr indent="-241300" lvl="0" marL="342900" rtl="0" algn="l">
              <a:lnSpc>
                <a:spcPct val="115000"/>
              </a:lnSpc>
              <a:spcBef>
                <a:spcPts val="0"/>
              </a:spcBef>
              <a:spcAft>
                <a:spcPts val="0"/>
              </a:spcAft>
              <a:buClr>
                <a:srgbClr val="4B4B4B"/>
              </a:buClr>
              <a:buSzPts val="1400"/>
              <a:buAutoNum type="arabicPeriod"/>
            </a:pPr>
            <a:r>
              <a:rPr lang="en" sz="1400">
                <a:solidFill>
                  <a:srgbClr val="4B4B4B"/>
                </a:solidFill>
              </a:rPr>
              <a:t>Add metatext</a:t>
            </a:r>
            <a:endParaRPr sz="1400">
              <a:solidFill>
                <a:srgbClr val="4B4B4B"/>
              </a:solidFill>
            </a:endParaRPr>
          </a:p>
          <a:p>
            <a:pPr indent="-241300" lvl="0" marL="342900" rtl="0" algn="l">
              <a:lnSpc>
                <a:spcPct val="115000"/>
              </a:lnSpc>
              <a:spcBef>
                <a:spcPts val="0"/>
              </a:spcBef>
              <a:spcAft>
                <a:spcPts val="0"/>
              </a:spcAft>
              <a:buClr>
                <a:srgbClr val="4B4B4B"/>
              </a:buClr>
              <a:buSzPts val="1400"/>
              <a:buAutoNum type="arabicPeriod"/>
            </a:pPr>
            <a:r>
              <a:rPr lang="en" sz="1400">
                <a:solidFill>
                  <a:srgbClr val="4B4B4B"/>
                </a:solidFill>
              </a:rPr>
              <a:t>Add tags</a:t>
            </a:r>
            <a:endParaRPr sz="1400">
              <a:solidFill>
                <a:srgbClr val="4B4B4B"/>
              </a:solidFill>
            </a:endParaRPr>
          </a:p>
          <a:p>
            <a:pPr indent="-241300" lvl="0" marL="342900" rtl="0" algn="l">
              <a:lnSpc>
                <a:spcPct val="115000"/>
              </a:lnSpc>
              <a:spcBef>
                <a:spcPts val="0"/>
              </a:spcBef>
              <a:spcAft>
                <a:spcPts val="0"/>
              </a:spcAft>
              <a:buClr>
                <a:srgbClr val="4B4B4B"/>
              </a:buClr>
              <a:buSzPts val="1400"/>
              <a:buAutoNum type="arabicPeriod"/>
            </a:pPr>
            <a:r>
              <a:rPr lang="en" sz="1400">
                <a:solidFill>
                  <a:srgbClr val="4B4B4B"/>
                </a:solidFill>
              </a:rPr>
              <a:t>Embed activity in a Canvas page</a:t>
            </a:r>
            <a:endParaRPr sz="1400">
              <a:solidFill>
                <a:srgbClr val="4B4B4B"/>
              </a:solidFill>
            </a:endParaRPr>
          </a:p>
          <a:p>
            <a:pPr indent="0" lvl="0" marL="0" rtl="0" algn="l">
              <a:spcBef>
                <a:spcPts val="1600"/>
              </a:spcBef>
              <a:spcAft>
                <a:spcPts val="0"/>
              </a:spcAft>
              <a:buNone/>
            </a:pPr>
            <a:r>
              <a:t/>
            </a:r>
            <a:endParaRPr sz="1400">
              <a:solidFill>
                <a:srgbClr val="4B4B4B"/>
              </a:solidFill>
            </a:endParaRPr>
          </a:p>
          <a:p>
            <a:pPr indent="0" lvl="0" marL="0" rtl="0" algn="l">
              <a:spcBef>
                <a:spcPts val="600"/>
              </a:spcBef>
              <a:spcAft>
                <a:spcPts val="0"/>
              </a:spcAft>
              <a:buNone/>
            </a:pPr>
            <a:r>
              <a:t/>
            </a:r>
            <a:endParaRPr/>
          </a:p>
        </p:txBody>
      </p:sp>
      <p:sp>
        <p:nvSpPr>
          <p:cNvPr id="385" name="Google Shape;385;p46"/>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u="sng">
                <a:solidFill>
                  <a:schemeClr val="dk2"/>
                </a:solidFill>
                <a:hlinkClick r:id="rId3">
                  <a:extLst>
                    <a:ext uri="{A12FA001-AC4F-418D-AE19-62706E023703}">
                      <ahyp:hlinkClr val="tx"/>
                    </a:ext>
                  </a:extLst>
                </a:hlinkClick>
              </a:rPr>
              <a:t>studio.libretexts.org</a:t>
            </a:r>
            <a:endParaRPr sz="1800">
              <a:solidFill>
                <a:schemeClr val="dk2"/>
              </a:solidFill>
            </a:endParaRPr>
          </a:p>
        </p:txBody>
      </p:sp>
      <p:pic>
        <p:nvPicPr>
          <p:cNvPr id="386" name="Google Shape;386;p46"/>
          <p:cNvPicPr preferRelativeResize="0"/>
          <p:nvPr/>
        </p:nvPicPr>
        <p:blipFill>
          <a:blip r:embed="rId4">
            <a:alphaModFix/>
          </a:blip>
          <a:stretch>
            <a:fillRect/>
          </a:stretch>
        </p:blipFill>
        <p:spPr>
          <a:xfrm>
            <a:off x="4906596" y="1697550"/>
            <a:ext cx="4000757" cy="3161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7"/>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B4B4B"/>
                </a:solidFill>
              </a:rPr>
              <a:t>Creating a sort the paragraph H5P activity</a:t>
            </a:r>
            <a:endParaRPr>
              <a:solidFill>
                <a:srgbClr val="4B4B4B"/>
              </a:solidFill>
            </a:endParaRPr>
          </a:p>
        </p:txBody>
      </p:sp>
      <p:sp>
        <p:nvSpPr>
          <p:cNvPr id="392" name="Google Shape;392;p47"/>
          <p:cNvSpPr txBox="1"/>
          <p:nvPr>
            <p:ph idx="2" type="body"/>
          </p:nvPr>
        </p:nvSpPr>
        <p:spPr>
          <a:xfrm>
            <a:off x="5050900" y="136025"/>
            <a:ext cx="3374400" cy="3025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solidFill>
                  <a:srgbClr val="4B4B4B"/>
                </a:solidFill>
              </a:rPr>
              <a:t>Goals:</a:t>
            </a:r>
            <a:endParaRPr b="1" sz="1600">
              <a:solidFill>
                <a:srgbClr val="4B4B4B"/>
              </a:solidFill>
            </a:endParaRPr>
          </a:p>
          <a:p>
            <a:pPr indent="-241300" lvl="0" marL="342900" rtl="0" algn="l">
              <a:spcBef>
                <a:spcPts val="1000"/>
              </a:spcBef>
              <a:spcAft>
                <a:spcPts val="0"/>
              </a:spcAft>
              <a:buClr>
                <a:srgbClr val="4B4B4B"/>
              </a:buClr>
              <a:buSzPts val="1400"/>
              <a:buAutoNum type="arabicPeriod"/>
            </a:pPr>
            <a:r>
              <a:rPr lang="en" sz="1400">
                <a:solidFill>
                  <a:srgbClr val="4B4B4B"/>
                </a:solidFill>
              </a:rPr>
              <a:t>Create a sort the paragraph activity</a:t>
            </a:r>
            <a:endParaRPr sz="1400">
              <a:solidFill>
                <a:srgbClr val="4B4B4B"/>
              </a:solidFill>
            </a:endParaRPr>
          </a:p>
          <a:p>
            <a:pPr indent="-241300" lvl="0" marL="342900" rtl="0" algn="l">
              <a:lnSpc>
                <a:spcPct val="115000"/>
              </a:lnSpc>
              <a:spcBef>
                <a:spcPts val="0"/>
              </a:spcBef>
              <a:spcAft>
                <a:spcPts val="0"/>
              </a:spcAft>
              <a:buClr>
                <a:srgbClr val="4B4B4B"/>
              </a:buClr>
              <a:buSzPts val="1400"/>
              <a:buAutoNum type="arabicPeriod"/>
            </a:pPr>
            <a:r>
              <a:rPr lang="en" sz="1400">
                <a:solidFill>
                  <a:srgbClr val="4B4B4B"/>
                </a:solidFill>
              </a:rPr>
              <a:t>Add metatext</a:t>
            </a:r>
            <a:endParaRPr sz="1400">
              <a:solidFill>
                <a:srgbClr val="4B4B4B"/>
              </a:solidFill>
            </a:endParaRPr>
          </a:p>
          <a:p>
            <a:pPr indent="-241300" lvl="0" marL="342900" rtl="0" algn="l">
              <a:lnSpc>
                <a:spcPct val="115000"/>
              </a:lnSpc>
              <a:spcBef>
                <a:spcPts val="0"/>
              </a:spcBef>
              <a:spcAft>
                <a:spcPts val="0"/>
              </a:spcAft>
              <a:buClr>
                <a:srgbClr val="4B4B4B"/>
              </a:buClr>
              <a:buSzPts val="1400"/>
              <a:buAutoNum type="arabicPeriod"/>
            </a:pPr>
            <a:r>
              <a:rPr lang="en" sz="1400">
                <a:solidFill>
                  <a:srgbClr val="4B4B4B"/>
                </a:solidFill>
              </a:rPr>
              <a:t>Add tags</a:t>
            </a:r>
            <a:endParaRPr sz="1400">
              <a:solidFill>
                <a:srgbClr val="4B4B4B"/>
              </a:solidFill>
            </a:endParaRPr>
          </a:p>
          <a:p>
            <a:pPr indent="-241300" lvl="0" marL="342900" rtl="0" algn="l">
              <a:lnSpc>
                <a:spcPct val="115000"/>
              </a:lnSpc>
              <a:spcBef>
                <a:spcPts val="0"/>
              </a:spcBef>
              <a:spcAft>
                <a:spcPts val="0"/>
              </a:spcAft>
              <a:buClr>
                <a:srgbClr val="4B4B4B"/>
              </a:buClr>
              <a:buSzPts val="1400"/>
              <a:buAutoNum type="arabicPeriod"/>
            </a:pPr>
            <a:r>
              <a:rPr lang="en" sz="1400">
                <a:solidFill>
                  <a:srgbClr val="4B4B4B"/>
                </a:solidFill>
              </a:rPr>
              <a:t>Embed activity in a Canvas page</a:t>
            </a:r>
            <a:endParaRPr sz="1400">
              <a:solidFill>
                <a:srgbClr val="4B4B4B"/>
              </a:solidFill>
            </a:endParaRPr>
          </a:p>
          <a:p>
            <a:pPr indent="0" lvl="0" marL="0" rtl="0" algn="l">
              <a:spcBef>
                <a:spcPts val="1600"/>
              </a:spcBef>
              <a:spcAft>
                <a:spcPts val="0"/>
              </a:spcAft>
              <a:buNone/>
            </a:pPr>
            <a:r>
              <a:t/>
            </a:r>
            <a:endParaRPr sz="1400">
              <a:solidFill>
                <a:srgbClr val="4B4B4B"/>
              </a:solidFill>
            </a:endParaRPr>
          </a:p>
          <a:p>
            <a:pPr indent="0" lvl="0" marL="0" rtl="0" algn="l">
              <a:spcBef>
                <a:spcPts val="600"/>
              </a:spcBef>
              <a:spcAft>
                <a:spcPts val="0"/>
              </a:spcAft>
              <a:buNone/>
            </a:pPr>
            <a:r>
              <a:t/>
            </a:r>
            <a:endParaRPr/>
          </a:p>
        </p:txBody>
      </p:sp>
      <p:sp>
        <p:nvSpPr>
          <p:cNvPr id="393" name="Google Shape;393;p47"/>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u="sng">
                <a:solidFill>
                  <a:schemeClr val="dk2"/>
                </a:solidFill>
                <a:hlinkClick r:id="rId3">
                  <a:extLst>
                    <a:ext uri="{A12FA001-AC4F-418D-AE19-62706E023703}">
                      <ahyp:hlinkClr val="tx"/>
                    </a:ext>
                  </a:extLst>
                </a:hlinkClick>
              </a:rPr>
              <a:t>studio.libretexts.org</a:t>
            </a:r>
            <a:endParaRPr sz="1800">
              <a:solidFill>
                <a:schemeClr val="dk2"/>
              </a:solidFill>
            </a:endParaRPr>
          </a:p>
        </p:txBody>
      </p:sp>
      <p:pic>
        <p:nvPicPr>
          <p:cNvPr id="394" name="Google Shape;394;p47"/>
          <p:cNvPicPr preferRelativeResize="0"/>
          <p:nvPr/>
        </p:nvPicPr>
        <p:blipFill>
          <a:blip r:embed="rId4">
            <a:alphaModFix/>
          </a:blip>
          <a:stretch>
            <a:fillRect/>
          </a:stretch>
        </p:blipFill>
        <p:spPr>
          <a:xfrm>
            <a:off x="4895550" y="1780425"/>
            <a:ext cx="4050274" cy="3132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8"/>
          <p:cNvSpPr txBox="1"/>
          <p:nvPr>
            <p:ph type="title"/>
          </p:nvPr>
        </p:nvSpPr>
        <p:spPr>
          <a:xfrm>
            <a:off x="730000" y="1318650"/>
            <a:ext cx="3300900" cy="168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B4B4B"/>
                </a:solidFill>
              </a:rPr>
              <a:t>Other H5P Repositories</a:t>
            </a:r>
            <a:endParaRPr>
              <a:solidFill>
                <a:srgbClr val="4B4B4B"/>
              </a:solidFill>
            </a:endParaRPr>
          </a:p>
        </p:txBody>
      </p:sp>
      <p:sp>
        <p:nvSpPr>
          <p:cNvPr id="400" name="Google Shape;400;p48"/>
          <p:cNvSpPr txBox="1"/>
          <p:nvPr>
            <p:ph idx="2" type="body"/>
          </p:nvPr>
        </p:nvSpPr>
        <p:spPr>
          <a:xfrm>
            <a:off x="5203250" y="1070100"/>
            <a:ext cx="3741600" cy="3003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900">
                <a:solidFill>
                  <a:srgbClr val="4B4B4B"/>
                </a:solidFill>
              </a:rPr>
              <a:t>There are numerous h5p places to find H5P to reuse:</a:t>
            </a:r>
            <a:endParaRPr sz="1900">
              <a:solidFill>
                <a:srgbClr val="4B4B4B"/>
              </a:solidFill>
            </a:endParaRPr>
          </a:p>
          <a:p>
            <a:pPr indent="-330200" lvl="0" marL="457200" rtl="0" algn="l">
              <a:spcBef>
                <a:spcPts val="1000"/>
              </a:spcBef>
              <a:spcAft>
                <a:spcPts val="0"/>
              </a:spcAft>
              <a:buSzPts val="1600"/>
              <a:buChar char="▷"/>
            </a:pPr>
            <a:r>
              <a:rPr lang="en" sz="1600" u="sng">
                <a:solidFill>
                  <a:schemeClr val="hlink"/>
                </a:solidFill>
                <a:hlinkClick r:id="rId3"/>
              </a:rPr>
              <a:t>H5P Studio at eCampusOntario</a:t>
            </a:r>
            <a:endParaRPr sz="1600"/>
          </a:p>
          <a:p>
            <a:pPr indent="-330200" lvl="0" marL="457200" rtl="0" algn="l">
              <a:spcBef>
                <a:spcPts val="0"/>
              </a:spcBef>
              <a:spcAft>
                <a:spcPts val="0"/>
              </a:spcAft>
              <a:buSzPts val="1600"/>
              <a:buChar char="▷"/>
            </a:pPr>
            <a:r>
              <a:rPr lang="en" sz="1600" u="sng">
                <a:solidFill>
                  <a:schemeClr val="hlink"/>
                </a:solidFill>
                <a:hlinkClick r:id="rId4"/>
              </a:rPr>
              <a:t>PressBooks Directory</a:t>
            </a:r>
            <a:endParaRPr sz="1600"/>
          </a:p>
          <a:p>
            <a:pPr indent="-330200" lvl="0" marL="457200" rtl="0" algn="l">
              <a:spcBef>
                <a:spcPts val="0"/>
              </a:spcBef>
              <a:spcAft>
                <a:spcPts val="0"/>
              </a:spcAft>
              <a:buSzPts val="1600"/>
              <a:buChar char="▷"/>
            </a:pPr>
            <a:r>
              <a:rPr lang="en" sz="1600" u="sng">
                <a:solidFill>
                  <a:schemeClr val="hlink"/>
                </a:solidFill>
                <a:hlinkClick r:id="rId5"/>
              </a:rPr>
              <a:t>H5P in Merlot</a:t>
            </a:r>
            <a:endParaRPr sz="1600"/>
          </a:p>
          <a:p>
            <a:pPr indent="0" lvl="0" marL="0" rtl="0" algn="l">
              <a:spcBef>
                <a:spcPts val="6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9"/>
          <p:cNvSpPr txBox="1"/>
          <p:nvPr>
            <p:ph type="title"/>
          </p:nvPr>
        </p:nvSpPr>
        <p:spPr>
          <a:xfrm>
            <a:off x="534150" y="458825"/>
            <a:ext cx="76086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solidFill>
                  <a:srgbClr val="4B4B4B"/>
                </a:solidFill>
              </a:rPr>
              <a:t>Using H5P for summative assessments</a:t>
            </a:r>
            <a:endParaRPr sz="2700">
              <a:solidFill>
                <a:srgbClr val="4B4B4B"/>
              </a:solidFill>
            </a:endParaRPr>
          </a:p>
        </p:txBody>
      </p:sp>
      <p:sp>
        <p:nvSpPr>
          <p:cNvPr id="406" name="Google Shape;406;p49"/>
          <p:cNvSpPr txBox="1"/>
          <p:nvPr/>
        </p:nvSpPr>
        <p:spPr>
          <a:xfrm>
            <a:off x="566775" y="1284050"/>
            <a:ext cx="7814400" cy="37134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100"/>
              </a:spcBef>
              <a:spcAft>
                <a:spcPts val="0"/>
              </a:spcAft>
              <a:buClr>
                <a:srgbClr val="333333"/>
              </a:buClr>
              <a:buSzPts val="1200"/>
              <a:buFont typeface="Montserrat"/>
              <a:buNone/>
            </a:pPr>
            <a:r>
              <a:rPr lang="en" sz="1700">
                <a:solidFill>
                  <a:srgbClr val="53031B"/>
                </a:solidFill>
                <a:uFill>
                  <a:noFill/>
                </a:uFill>
                <a:latin typeface="Calibri"/>
                <a:ea typeface="Calibri"/>
                <a:cs typeface="Calibri"/>
                <a:sym typeface="Calibri"/>
                <a:hlinkClick r:id="rId3">
                  <a:extLst>
                    <a:ext uri="{A12FA001-AC4F-418D-AE19-62706E023703}">
                      <ahyp:hlinkClr val="tx"/>
                    </a:ext>
                  </a:extLst>
                </a:hlinkClick>
              </a:rPr>
              <a:t>H5P Part II – Introduction to ADAPT</a:t>
            </a:r>
            <a:br>
              <a:rPr lang="en" sz="1700">
                <a:solidFill>
                  <a:srgbClr val="53031B"/>
                </a:solidFill>
                <a:uFill>
                  <a:noFill/>
                </a:uFill>
                <a:latin typeface="Calibri"/>
                <a:ea typeface="Calibri"/>
                <a:cs typeface="Calibri"/>
                <a:sym typeface="Calibri"/>
                <a:hlinkClick r:id="rId4">
                  <a:extLst>
                    <a:ext uri="{A12FA001-AC4F-418D-AE19-62706E023703}">
                      <ahyp:hlinkClr val="tx"/>
                    </a:ext>
                  </a:extLst>
                </a:hlinkClick>
              </a:rPr>
            </a:br>
            <a:r>
              <a:rPr b="1" lang="en" sz="1650">
                <a:solidFill>
                  <a:srgbClr val="00427E"/>
                </a:solidFill>
                <a:latin typeface="Calibri"/>
                <a:ea typeface="Calibri"/>
                <a:cs typeface="Calibri"/>
                <a:sym typeface="Calibri"/>
              </a:rPr>
              <a:t>Friday, August 18, 2023 from 2:00 pm – 3:00 pm</a:t>
            </a:r>
            <a:br>
              <a:rPr b="1" lang="en" sz="1650">
                <a:solidFill>
                  <a:srgbClr val="00427E"/>
                </a:solidFill>
                <a:latin typeface="Calibri"/>
                <a:ea typeface="Calibri"/>
                <a:cs typeface="Calibri"/>
                <a:sym typeface="Calibri"/>
              </a:rPr>
            </a:br>
            <a:r>
              <a:rPr lang="en" sz="1600">
                <a:solidFill>
                  <a:srgbClr val="53031B"/>
                </a:solidFill>
                <a:uFill>
                  <a:noFill/>
                </a:uFill>
                <a:latin typeface="Calibri"/>
                <a:ea typeface="Calibri"/>
                <a:cs typeface="Calibri"/>
                <a:sym typeface="Calibri"/>
                <a:hlinkClick r:id="rId5">
                  <a:extLst>
                    <a:ext uri="{A12FA001-AC4F-418D-AE19-62706E023703}">
                      <ahyp:hlinkClr val="tx"/>
                    </a:ext>
                  </a:extLst>
                </a:hlinkClick>
              </a:rPr>
              <a:t>Register for H5P Part II – Introduction to ADAPT</a:t>
            </a:r>
            <a:endParaRPr sz="1700">
              <a:latin typeface="Calibri"/>
              <a:ea typeface="Calibri"/>
              <a:cs typeface="Calibri"/>
              <a:sym typeface="Calibri"/>
            </a:endParaRPr>
          </a:p>
          <a:p>
            <a:pPr indent="-228600" lvl="0" marL="457200" rtl="0" algn="l">
              <a:lnSpc>
                <a:spcPct val="115000"/>
              </a:lnSpc>
              <a:spcBef>
                <a:spcPts val="0"/>
              </a:spcBef>
              <a:spcAft>
                <a:spcPts val="0"/>
              </a:spcAft>
              <a:buClr>
                <a:srgbClr val="333333"/>
              </a:buClr>
              <a:buSzPts val="1200"/>
              <a:buFont typeface="Calibri"/>
              <a:buNone/>
            </a:pPr>
            <a:br>
              <a:rPr lang="en" sz="1600">
                <a:solidFill>
                  <a:srgbClr val="53031B"/>
                </a:solidFill>
                <a:uFill>
                  <a:noFill/>
                </a:uFill>
                <a:latin typeface="Calibri"/>
                <a:ea typeface="Calibri"/>
                <a:cs typeface="Calibri"/>
                <a:sym typeface="Calibri"/>
                <a:hlinkClick r:id="rId6">
                  <a:extLst>
                    <a:ext uri="{A12FA001-AC4F-418D-AE19-62706E023703}">
                      <ahyp:hlinkClr val="tx"/>
                    </a:ext>
                  </a:extLst>
                </a:hlinkClick>
              </a:rPr>
            </a:br>
            <a:r>
              <a:rPr lang="en" sz="1500">
                <a:solidFill>
                  <a:srgbClr val="333333"/>
                </a:solidFill>
                <a:latin typeface="Calibri"/>
                <a:ea typeface="Calibri"/>
                <a:cs typeface="Calibri"/>
                <a:sym typeface="Calibri"/>
              </a:rPr>
              <a:t>Following a brief recap of the skills developed in H5P Part I, we will build auto-graded activities in ADAPT as summative assessments that can be integrated into Canvas and create fill-in the blank, multiple choice, true or false, select choice, and matching ADAPT native questions. You will also learn how to add newly developed questions to an ADAPT assignment and how to use ADAPT in LibreTexts and, if locally available, within Canvas. Additional details regarding ADAPT integration into Canvas will be provided prior to the workshop.</a:t>
            </a:r>
            <a:endParaRPr sz="1500">
              <a:solidFill>
                <a:srgbClr val="333333"/>
              </a:solidFill>
              <a:latin typeface="Calibri"/>
              <a:ea typeface="Calibri"/>
              <a:cs typeface="Calibri"/>
              <a:sym typeface="Calibri"/>
            </a:endParaRPr>
          </a:p>
          <a:p>
            <a:pPr indent="0" lvl="0" marL="457200" rtl="0" algn="l">
              <a:lnSpc>
                <a:spcPct val="115000"/>
              </a:lnSpc>
              <a:spcBef>
                <a:spcPts val="2300"/>
              </a:spcBef>
              <a:spcAft>
                <a:spcPts val="7700"/>
              </a:spcAft>
              <a:buNone/>
            </a:pPr>
            <a:r>
              <a:t/>
            </a:r>
            <a:endParaRPr b="1">
              <a:solidFill>
                <a:srgbClr val="4B4B4B"/>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ctrTitle"/>
          </p:nvPr>
        </p:nvSpPr>
        <p:spPr>
          <a:xfrm>
            <a:off x="579950" y="1043400"/>
            <a:ext cx="67365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B4B4B"/>
                </a:solidFill>
              </a:rPr>
              <a:t>H5P in Action</a:t>
            </a:r>
            <a:endParaRPr>
              <a:solidFill>
                <a:srgbClr val="4B4B4B"/>
              </a:solidFill>
            </a:endParaRPr>
          </a:p>
        </p:txBody>
      </p:sp>
      <p:sp>
        <p:nvSpPr>
          <p:cNvPr id="275" name="Google Shape;275;p32"/>
          <p:cNvSpPr txBox="1"/>
          <p:nvPr/>
        </p:nvSpPr>
        <p:spPr>
          <a:xfrm>
            <a:off x="660175" y="2829300"/>
            <a:ext cx="57312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libri"/>
                <a:ea typeface="Calibri"/>
                <a:cs typeface="Calibri"/>
                <a:sym typeface="Calibri"/>
              </a:rPr>
              <a:t>Embedded in a LibreTexts page:</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Chemistry example: </a:t>
            </a:r>
            <a:r>
              <a:rPr lang="en" sz="1600" u="sng">
                <a:solidFill>
                  <a:schemeClr val="hlink"/>
                </a:solidFill>
                <a:latin typeface="Calibri"/>
                <a:ea typeface="Calibri"/>
                <a:cs typeface="Calibri"/>
                <a:sym typeface="Calibri"/>
                <a:hlinkClick r:id="rId3"/>
              </a:rPr>
              <a:t>Hybrid orbitals</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ESL example: </a:t>
            </a:r>
            <a:r>
              <a:rPr lang="en" sz="1600" u="sng">
                <a:solidFill>
                  <a:schemeClr val="hlink"/>
                </a:solidFill>
                <a:latin typeface="Calibri"/>
                <a:ea typeface="Calibri"/>
                <a:cs typeface="Calibri"/>
                <a:sym typeface="Calibri"/>
                <a:hlinkClick r:id="rId4"/>
              </a:rPr>
              <a:t>Linking consonants to vowels</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Spanish</a:t>
            </a:r>
            <a:r>
              <a:rPr lang="en" sz="1600">
                <a:latin typeface="Calibri"/>
                <a:ea typeface="Calibri"/>
                <a:cs typeface="Calibri"/>
                <a:sym typeface="Calibri"/>
              </a:rPr>
              <a:t> example: </a:t>
            </a:r>
            <a:r>
              <a:rPr lang="en" sz="1600" u="sng">
                <a:solidFill>
                  <a:schemeClr val="hlink"/>
                </a:solidFill>
                <a:latin typeface="Calibri"/>
                <a:ea typeface="Calibri"/>
                <a:cs typeface="Calibri"/>
                <a:sym typeface="Calibri"/>
                <a:hlinkClick r:id="rId5"/>
              </a:rPr>
              <a:t>Entrada Libre</a:t>
            </a:r>
            <a:endParaRPr sz="16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0"/>
          <p:cNvSpPr txBox="1"/>
          <p:nvPr/>
        </p:nvSpPr>
        <p:spPr>
          <a:xfrm>
            <a:off x="1017825" y="1723525"/>
            <a:ext cx="7057200" cy="25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Calibri"/>
                <a:ea typeface="Calibri"/>
                <a:cs typeface="Calibri"/>
                <a:sym typeface="Calibri"/>
              </a:rPr>
              <a:t>The OERI is pleased to offer a series of H5P office hours for the month of August These office hours will serve as a Q&amp;A session where attendees bring in their H5P needs, requests, and questions. Attendees can also use this space to receive guidance and ask questions pertaining to H5P/ADAPT.</a:t>
            </a:r>
            <a:endParaRPr sz="1700">
              <a:solidFill>
                <a:schemeClr val="dk2"/>
              </a:solidFill>
              <a:latin typeface="Calibri"/>
              <a:ea typeface="Calibri"/>
              <a:cs typeface="Calibri"/>
              <a:sym typeface="Calibri"/>
            </a:endParaRPr>
          </a:p>
          <a:p>
            <a:pPr indent="0" lvl="0" marL="0" rtl="0" algn="l">
              <a:spcBef>
                <a:spcPts val="0"/>
              </a:spcBef>
              <a:spcAft>
                <a:spcPts val="0"/>
              </a:spcAft>
              <a:buNone/>
            </a:pPr>
            <a:r>
              <a:t/>
            </a:r>
            <a:endParaRPr sz="1700">
              <a:solidFill>
                <a:schemeClr val="dk2"/>
              </a:solidFill>
              <a:latin typeface="Calibri"/>
              <a:ea typeface="Calibri"/>
              <a:cs typeface="Calibri"/>
              <a:sym typeface="Calibri"/>
            </a:endParaRPr>
          </a:p>
          <a:p>
            <a:pPr indent="-336550" lvl="0" marL="457200" rtl="0" algn="l">
              <a:spcBef>
                <a:spcPts val="0"/>
              </a:spcBef>
              <a:spcAft>
                <a:spcPts val="0"/>
              </a:spcAft>
              <a:buSzPts val="1700"/>
              <a:buFont typeface="Calibri"/>
              <a:buChar char="●"/>
            </a:pPr>
            <a:r>
              <a:rPr lang="en" sz="1700" u="sng">
                <a:solidFill>
                  <a:schemeClr val="accent5"/>
                </a:solidFill>
                <a:latin typeface="Calibri"/>
                <a:ea typeface="Calibri"/>
                <a:cs typeface="Calibri"/>
                <a:sym typeface="Calibri"/>
                <a:hlinkClick r:id="rId3">
                  <a:extLst>
                    <a:ext uri="{A12FA001-AC4F-418D-AE19-62706E023703}">
                      <ahyp:hlinkClr val="tx"/>
                    </a:ext>
                  </a:extLst>
                </a:hlinkClick>
              </a:rPr>
              <a:t>H5P Office Hours – August 11</a:t>
            </a:r>
            <a:endParaRPr sz="1700">
              <a:solidFill>
                <a:schemeClr val="dk2"/>
              </a:solidFill>
              <a:latin typeface="Calibri"/>
              <a:ea typeface="Calibri"/>
              <a:cs typeface="Calibri"/>
              <a:sym typeface="Calibri"/>
            </a:endParaRPr>
          </a:p>
          <a:p>
            <a:pPr indent="0" lvl="0" marL="457200" rtl="0" algn="l">
              <a:spcBef>
                <a:spcPts val="0"/>
              </a:spcBef>
              <a:spcAft>
                <a:spcPts val="0"/>
              </a:spcAft>
              <a:buNone/>
            </a:pPr>
            <a:r>
              <a:rPr lang="en" sz="1700">
                <a:solidFill>
                  <a:schemeClr val="dk2"/>
                </a:solidFill>
                <a:latin typeface="Calibri"/>
                <a:ea typeface="Calibri"/>
                <a:cs typeface="Calibri"/>
                <a:sym typeface="Calibri"/>
              </a:rPr>
              <a:t>Friday, August 11, 2023 from 3:00 pm – 4:00 pm</a:t>
            </a:r>
            <a:endParaRPr sz="1700">
              <a:solidFill>
                <a:schemeClr val="dk2"/>
              </a:solidFill>
              <a:latin typeface="Calibri"/>
              <a:ea typeface="Calibri"/>
              <a:cs typeface="Calibri"/>
              <a:sym typeface="Calibri"/>
            </a:endParaRPr>
          </a:p>
          <a:p>
            <a:pPr indent="-336550" lvl="0" marL="457200" rtl="0" algn="l">
              <a:spcBef>
                <a:spcPts val="0"/>
              </a:spcBef>
              <a:spcAft>
                <a:spcPts val="0"/>
              </a:spcAft>
              <a:buSzPts val="1700"/>
              <a:buFont typeface="Calibri"/>
              <a:buChar char="●"/>
            </a:pPr>
            <a:r>
              <a:rPr lang="en" sz="1700" u="sng">
                <a:solidFill>
                  <a:schemeClr val="accent5"/>
                </a:solidFill>
                <a:latin typeface="Calibri"/>
                <a:ea typeface="Calibri"/>
                <a:cs typeface="Calibri"/>
                <a:sym typeface="Calibri"/>
                <a:hlinkClick r:id="rId4">
                  <a:extLst>
                    <a:ext uri="{A12FA001-AC4F-418D-AE19-62706E023703}">
                      <ahyp:hlinkClr val="tx"/>
                    </a:ext>
                  </a:extLst>
                </a:hlinkClick>
              </a:rPr>
              <a:t>H5P Office Hours – August 18</a:t>
            </a:r>
            <a:endParaRPr sz="1700">
              <a:solidFill>
                <a:schemeClr val="dk2"/>
              </a:solidFill>
              <a:latin typeface="Calibri"/>
              <a:ea typeface="Calibri"/>
              <a:cs typeface="Calibri"/>
              <a:sym typeface="Calibri"/>
            </a:endParaRPr>
          </a:p>
          <a:p>
            <a:pPr indent="0" lvl="0" marL="457200" rtl="0" algn="l">
              <a:spcBef>
                <a:spcPts val="0"/>
              </a:spcBef>
              <a:spcAft>
                <a:spcPts val="0"/>
              </a:spcAft>
              <a:buNone/>
            </a:pPr>
            <a:r>
              <a:rPr lang="en" sz="1700">
                <a:solidFill>
                  <a:schemeClr val="dk2"/>
                </a:solidFill>
                <a:latin typeface="Calibri"/>
                <a:ea typeface="Calibri"/>
                <a:cs typeface="Calibri"/>
                <a:sym typeface="Calibri"/>
              </a:rPr>
              <a:t>Friday, August 18, 2023 from 3:00 pm – 4:00 pm</a:t>
            </a:r>
            <a:endParaRPr sz="1700">
              <a:latin typeface="Calibri"/>
              <a:ea typeface="Calibri"/>
              <a:cs typeface="Calibri"/>
              <a:sym typeface="Calibri"/>
            </a:endParaRPr>
          </a:p>
        </p:txBody>
      </p:sp>
      <p:sp>
        <p:nvSpPr>
          <p:cNvPr id="412" name="Google Shape;412;p50"/>
          <p:cNvSpPr txBox="1"/>
          <p:nvPr/>
        </p:nvSpPr>
        <p:spPr>
          <a:xfrm>
            <a:off x="983925" y="658200"/>
            <a:ext cx="5822100" cy="9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latin typeface="Calibri"/>
                <a:ea typeface="Calibri"/>
                <a:cs typeface="Calibri"/>
                <a:sym typeface="Calibri"/>
              </a:rPr>
              <a:t>Do you have more questions?</a:t>
            </a:r>
            <a:endParaRPr sz="35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1"/>
          <p:cNvSpPr txBox="1"/>
          <p:nvPr>
            <p:ph type="ctrTitle"/>
          </p:nvPr>
        </p:nvSpPr>
        <p:spPr>
          <a:xfrm>
            <a:off x="637975" y="1159475"/>
            <a:ext cx="67365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B4B4B"/>
                </a:solidFill>
              </a:rPr>
              <a:t>Questions?</a:t>
            </a:r>
            <a:endParaRPr>
              <a:solidFill>
                <a:srgbClr val="4B4B4B"/>
              </a:solidFill>
            </a:endParaRPr>
          </a:p>
        </p:txBody>
      </p:sp>
      <p:sp>
        <p:nvSpPr>
          <p:cNvPr id="418" name="Google Shape;418;p51"/>
          <p:cNvSpPr txBox="1"/>
          <p:nvPr/>
        </p:nvSpPr>
        <p:spPr>
          <a:xfrm>
            <a:off x="714050" y="2941825"/>
            <a:ext cx="51435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4B4B4B"/>
                </a:solidFill>
                <a:latin typeface="Lato"/>
                <a:ea typeface="Lato"/>
                <a:cs typeface="Lato"/>
                <a:sym typeface="Lato"/>
              </a:rPr>
              <a:t>Cristina Moon</a:t>
            </a:r>
            <a:endParaRPr sz="1700">
              <a:solidFill>
                <a:srgbClr val="4B4B4B"/>
              </a:solidFill>
              <a:latin typeface="Lato"/>
              <a:ea typeface="Lato"/>
              <a:cs typeface="Lato"/>
              <a:sym typeface="Lato"/>
            </a:endParaRPr>
          </a:p>
          <a:p>
            <a:pPr indent="0" lvl="0" marL="0" rtl="0" algn="l">
              <a:spcBef>
                <a:spcPts val="0"/>
              </a:spcBef>
              <a:spcAft>
                <a:spcPts val="0"/>
              </a:spcAft>
              <a:buNone/>
            </a:pPr>
            <a:r>
              <a:rPr lang="en" sz="1700">
                <a:solidFill>
                  <a:srgbClr val="4B4B4B"/>
                </a:solidFill>
                <a:latin typeface="Lato"/>
                <a:ea typeface="Lato"/>
                <a:cs typeface="Lato"/>
                <a:sym typeface="Lato"/>
              </a:rPr>
              <a:t>Spanish Faculty</a:t>
            </a:r>
            <a:endParaRPr sz="1700">
              <a:solidFill>
                <a:srgbClr val="4B4B4B"/>
              </a:solidFill>
              <a:latin typeface="Lato"/>
              <a:ea typeface="Lato"/>
              <a:cs typeface="Lato"/>
              <a:sym typeface="Lato"/>
            </a:endParaRPr>
          </a:p>
          <a:p>
            <a:pPr indent="0" lvl="0" marL="0" rtl="0" algn="l">
              <a:spcBef>
                <a:spcPts val="0"/>
              </a:spcBef>
              <a:spcAft>
                <a:spcPts val="0"/>
              </a:spcAft>
              <a:buNone/>
            </a:pPr>
            <a:r>
              <a:rPr lang="en" sz="1700">
                <a:solidFill>
                  <a:srgbClr val="4B4B4B"/>
                </a:solidFill>
                <a:latin typeface="Lato"/>
                <a:ea typeface="Lato"/>
                <a:cs typeface="Lato"/>
                <a:sym typeface="Lato"/>
              </a:rPr>
              <a:t>OER/ZTC Coordinator at Chabot College</a:t>
            </a:r>
            <a:endParaRPr sz="1700">
              <a:solidFill>
                <a:srgbClr val="4B4B4B"/>
              </a:solidFill>
              <a:latin typeface="Lato"/>
              <a:ea typeface="Lato"/>
              <a:cs typeface="Lato"/>
              <a:sym typeface="Lato"/>
            </a:endParaRPr>
          </a:p>
          <a:p>
            <a:pPr indent="0" lvl="0" marL="0" rtl="0" algn="l">
              <a:spcBef>
                <a:spcPts val="0"/>
              </a:spcBef>
              <a:spcAft>
                <a:spcPts val="0"/>
              </a:spcAft>
              <a:buNone/>
            </a:pPr>
            <a:r>
              <a:rPr lang="en" sz="1700">
                <a:solidFill>
                  <a:srgbClr val="4B4B4B"/>
                </a:solidFill>
                <a:latin typeface="Lato"/>
                <a:ea typeface="Lato"/>
                <a:cs typeface="Lato"/>
                <a:sym typeface="Lato"/>
              </a:rPr>
              <a:t>ASCCC OERI Spanish Lead, H5P Lead, and OERI Liaison</a:t>
            </a:r>
            <a:endParaRPr sz="1700">
              <a:solidFill>
                <a:srgbClr val="4B4B4B"/>
              </a:solidFill>
              <a:latin typeface="Lato"/>
              <a:ea typeface="Lato"/>
              <a:cs typeface="Lato"/>
              <a:sym typeface="Lato"/>
            </a:endParaRPr>
          </a:p>
          <a:p>
            <a:pPr indent="0" lvl="0" marL="0" rtl="0" algn="l">
              <a:spcBef>
                <a:spcPts val="0"/>
              </a:spcBef>
              <a:spcAft>
                <a:spcPts val="0"/>
              </a:spcAft>
              <a:buNone/>
            </a:pPr>
            <a:r>
              <a:rPr lang="en" sz="1700" u="sng">
                <a:solidFill>
                  <a:schemeClr val="dk2"/>
                </a:solidFill>
                <a:latin typeface="Lato"/>
                <a:ea typeface="Lato"/>
                <a:cs typeface="Lato"/>
                <a:sym typeface="Lato"/>
                <a:hlinkClick r:id="rId3">
                  <a:extLst>
                    <a:ext uri="{A12FA001-AC4F-418D-AE19-62706E023703}">
                      <ahyp:hlinkClr val="tx"/>
                    </a:ext>
                  </a:extLst>
                </a:hlinkClick>
              </a:rPr>
              <a:t>cmoon@chabotcollege.edu</a:t>
            </a:r>
            <a:r>
              <a:rPr lang="en" sz="1700">
                <a:solidFill>
                  <a:srgbClr val="0B5394"/>
                </a:solidFill>
                <a:latin typeface="Lato"/>
                <a:ea typeface="Lato"/>
                <a:cs typeface="Lato"/>
                <a:sym typeface="Lato"/>
              </a:rPr>
              <a:t> </a:t>
            </a:r>
            <a:endParaRPr sz="17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2"/>
          <p:cNvSpPr txBox="1"/>
          <p:nvPr/>
        </p:nvSpPr>
        <p:spPr>
          <a:xfrm>
            <a:off x="506725" y="416475"/>
            <a:ext cx="81144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Lato"/>
                <a:ea typeface="Lato"/>
                <a:cs typeface="Lato"/>
                <a:sym typeface="Lato"/>
              </a:rPr>
              <a:t>Fill-in the blanks example</a:t>
            </a:r>
            <a:endParaRPr sz="22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Title: Verb “to be”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Task description: Instructions: Complete with the verb “to be” in the present.</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Text blocks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I *am* a college student at Chabot College.</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My friends *are* also students at Chabot.</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We *are* all taking Spanish classes this semester.</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*Are/are* you taking classes too?</a:t>
            </a:r>
            <a:endParaRPr>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3"/>
          <p:cNvSpPr txBox="1"/>
          <p:nvPr/>
        </p:nvSpPr>
        <p:spPr>
          <a:xfrm>
            <a:off x="590350" y="508925"/>
            <a:ext cx="7294500" cy="37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Calibri"/>
                <a:ea typeface="Calibri"/>
                <a:cs typeface="Calibri"/>
                <a:sym typeface="Calibri"/>
              </a:rPr>
              <a:t>Sort the paragraph example</a:t>
            </a:r>
            <a:endParaRPr sz="22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Title: Números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Task description: Instructions: Put the following numbers in order from lowest to highest.</a:t>
            </a:r>
            <a:endParaRPr>
              <a:latin typeface="Calibri"/>
              <a:ea typeface="Calibri"/>
              <a:cs typeface="Calibri"/>
              <a:sym typeface="Calibri"/>
            </a:endParaRPr>
          </a:p>
          <a:p>
            <a:pPr indent="0" lvl="0" marL="0" rtl="0" algn="l">
              <a:spcBef>
                <a:spcPts val="0"/>
              </a:spcBef>
              <a:spcAft>
                <a:spcPts val="0"/>
              </a:spcAft>
              <a:buNone/>
            </a:pPr>
            <a:r>
              <a:t/>
            </a:r>
            <a:endParaRPr sz="1250"/>
          </a:p>
          <a:p>
            <a:pPr indent="0" lvl="0" marL="0" rtl="0" algn="l">
              <a:spcBef>
                <a:spcPts val="0"/>
              </a:spcBef>
              <a:spcAft>
                <a:spcPts val="0"/>
              </a:spcAft>
              <a:buNone/>
            </a:pPr>
            <a:r>
              <a:rPr lang="en" sz="1350"/>
              <a:t>(</a:t>
            </a:r>
            <a:r>
              <a:rPr b="1" lang="en" sz="1350">
                <a:highlight>
                  <a:srgbClr val="FFF2CC"/>
                </a:highlight>
              </a:rPr>
              <a:t>Accessibility workaround instructions for sort the paragraph questions</a:t>
            </a:r>
            <a:r>
              <a:rPr lang="en" sz="1350"/>
              <a:t>)</a:t>
            </a:r>
            <a:endParaRPr sz="1350"/>
          </a:p>
          <a:p>
            <a:pPr indent="0" lvl="0" marL="0" rtl="0" algn="l">
              <a:spcBef>
                <a:spcPts val="0"/>
              </a:spcBef>
              <a:spcAft>
                <a:spcPts val="0"/>
              </a:spcAft>
              <a:buNone/>
            </a:pPr>
            <a:r>
              <a:rPr lang="en" sz="1250"/>
              <a:t>To use the keyboard to move a paragraph, select it by typing the Space or Enter key, then use the Up or Down arrow key to move the paragraph into position.  Drop the paragraph by typing the Space or Enter key.  To review correct and incorrect answers, users of screen reading software must read the paragraphs using forms mode.</a:t>
            </a:r>
            <a:endParaRPr sz="1350"/>
          </a:p>
          <a:p>
            <a:pPr indent="0" lvl="0" marL="0" rtl="0" algn="l">
              <a:spcBef>
                <a:spcPts val="0"/>
              </a:spcBef>
              <a:spcAft>
                <a:spcPts val="0"/>
              </a:spcAft>
              <a:buNone/>
            </a:pPr>
            <a:r>
              <a:t/>
            </a:r>
            <a:endParaRPr sz="1350"/>
          </a:p>
          <a:p>
            <a:pPr indent="0" lvl="0" marL="0" rtl="0" algn="l">
              <a:spcBef>
                <a:spcPts val="0"/>
              </a:spcBef>
              <a:spcAft>
                <a:spcPts val="0"/>
              </a:spcAft>
              <a:buNone/>
            </a:pPr>
            <a:r>
              <a:rPr lang="en">
                <a:latin typeface="Calibri"/>
                <a:ea typeface="Calibri"/>
                <a:cs typeface="Calibri"/>
                <a:sym typeface="Calibri"/>
              </a:rPr>
              <a:t>Diez</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Once</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Doce</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Trece</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Catorce</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Quince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Spanish example: </a:t>
            </a:r>
            <a:r>
              <a:rPr lang="en" u="sng">
                <a:solidFill>
                  <a:schemeClr val="hlink"/>
                </a:solidFill>
                <a:latin typeface="Calibri"/>
                <a:ea typeface="Calibri"/>
                <a:cs typeface="Calibri"/>
                <a:sym typeface="Calibri"/>
                <a:hlinkClick r:id="rId3"/>
              </a:rPr>
              <a:t>https://studio.libretexts.org/h5p/8246</a:t>
            </a:r>
            <a:r>
              <a:rPr lang="en">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910300" y="221325"/>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600">
                <a:solidFill>
                  <a:srgbClr val="4B4B4B"/>
                </a:solidFill>
              </a:rPr>
              <a:t>What is H5P?</a:t>
            </a:r>
            <a:endParaRPr sz="3600">
              <a:solidFill>
                <a:srgbClr val="4B4B4B"/>
              </a:solidFill>
            </a:endParaRPr>
          </a:p>
        </p:txBody>
      </p:sp>
      <p:sp>
        <p:nvSpPr>
          <p:cNvPr id="281" name="Google Shape;281;p33"/>
          <p:cNvSpPr txBox="1"/>
          <p:nvPr>
            <p:ph idx="1" type="body"/>
          </p:nvPr>
        </p:nvSpPr>
        <p:spPr>
          <a:xfrm>
            <a:off x="825925" y="873700"/>
            <a:ext cx="6984300" cy="2119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607">
                <a:solidFill>
                  <a:srgbClr val="4B4B4B"/>
                </a:solidFill>
              </a:rPr>
              <a:t>H5P is a free and open-source content program that can let you create interactive videos, course presentations, branching scenarios and many more type of questions.</a:t>
            </a:r>
            <a:endParaRPr sz="1607">
              <a:solidFill>
                <a:srgbClr val="4B4B4B"/>
              </a:solidFill>
            </a:endParaRPr>
          </a:p>
          <a:p>
            <a:pPr indent="0" lvl="0" marL="0" rtl="0" algn="l">
              <a:lnSpc>
                <a:spcPct val="95000"/>
              </a:lnSpc>
              <a:spcBef>
                <a:spcPts val="1200"/>
              </a:spcBef>
              <a:spcAft>
                <a:spcPts val="0"/>
              </a:spcAft>
              <a:buSzPts val="852"/>
              <a:buNone/>
            </a:pPr>
            <a:r>
              <a:rPr lang="en" sz="1607">
                <a:solidFill>
                  <a:srgbClr val="4B4B4B"/>
                </a:solidFill>
              </a:rPr>
              <a:t>H5P is an abbreviation for HTML5 Package, and aims to make it easy for everyone to create, share and reuse interactive HTML5 content.</a:t>
            </a:r>
            <a:endParaRPr sz="1607">
              <a:solidFill>
                <a:srgbClr val="4B4B4B"/>
              </a:solidFill>
            </a:endParaRPr>
          </a:p>
          <a:p>
            <a:pPr indent="-330676" lvl="0" marL="457200" rtl="0" algn="l">
              <a:lnSpc>
                <a:spcPct val="95000"/>
              </a:lnSpc>
              <a:spcBef>
                <a:spcPts val="1200"/>
              </a:spcBef>
              <a:spcAft>
                <a:spcPts val="0"/>
              </a:spcAft>
              <a:buClr>
                <a:srgbClr val="4B4B4B"/>
              </a:buClr>
              <a:buSzPts val="1608"/>
              <a:buChar char="●"/>
            </a:pPr>
            <a:r>
              <a:rPr b="1" lang="en" sz="1607">
                <a:solidFill>
                  <a:srgbClr val="4B4B4B"/>
                </a:solidFill>
              </a:rPr>
              <a:t>Create</a:t>
            </a:r>
            <a:br>
              <a:rPr lang="en" sz="1607">
                <a:solidFill>
                  <a:srgbClr val="4B4B4B"/>
                </a:solidFill>
              </a:rPr>
            </a:br>
            <a:r>
              <a:rPr lang="en" sz="1607">
                <a:solidFill>
                  <a:srgbClr val="4B4B4B"/>
                </a:solidFill>
              </a:rPr>
              <a:t>Richer HTML5 Content in Existing Publishing Platforms</a:t>
            </a:r>
            <a:endParaRPr sz="1607">
              <a:solidFill>
                <a:srgbClr val="4B4B4B"/>
              </a:solidFill>
            </a:endParaRPr>
          </a:p>
          <a:p>
            <a:pPr indent="-330676" lvl="0" marL="457200" rtl="0" algn="l">
              <a:lnSpc>
                <a:spcPct val="95000"/>
              </a:lnSpc>
              <a:spcBef>
                <a:spcPts val="0"/>
              </a:spcBef>
              <a:spcAft>
                <a:spcPts val="0"/>
              </a:spcAft>
              <a:buClr>
                <a:srgbClr val="4B4B4B"/>
              </a:buClr>
              <a:buSzPts val="1608"/>
              <a:buChar char="●"/>
            </a:pPr>
            <a:r>
              <a:rPr b="1" lang="en" sz="1607">
                <a:solidFill>
                  <a:srgbClr val="4B4B4B"/>
                </a:solidFill>
              </a:rPr>
              <a:t>Share</a:t>
            </a:r>
            <a:br>
              <a:rPr lang="en" sz="1607">
                <a:solidFill>
                  <a:srgbClr val="4B4B4B"/>
                </a:solidFill>
              </a:rPr>
            </a:br>
            <a:r>
              <a:rPr lang="en" sz="1607">
                <a:solidFill>
                  <a:srgbClr val="4B4B4B"/>
                </a:solidFill>
              </a:rPr>
              <a:t>Content Seamlessly Across Any H5P Capable Site</a:t>
            </a:r>
            <a:endParaRPr sz="1607">
              <a:solidFill>
                <a:srgbClr val="4B4B4B"/>
              </a:solidFill>
            </a:endParaRPr>
          </a:p>
          <a:p>
            <a:pPr indent="-330676" lvl="0" marL="457200" rtl="0" algn="l">
              <a:lnSpc>
                <a:spcPct val="95000"/>
              </a:lnSpc>
              <a:spcBef>
                <a:spcPts val="0"/>
              </a:spcBef>
              <a:spcAft>
                <a:spcPts val="0"/>
              </a:spcAft>
              <a:buClr>
                <a:srgbClr val="4B4B4B"/>
              </a:buClr>
              <a:buSzPts val="1608"/>
              <a:buChar char="●"/>
            </a:pPr>
            <a:r>
              <a:rPr b="1" lang="en" sz="1607">
                <a:solidFill>
                  <a:srgbClr val="4B4B4B"/>
                </a:solidFill>
              </a:rPr>
              <a:t>Reuse and modify</a:t>
            </a:r>
            <a:br>
              <a:rPr lang="en" sz="1607">
                <a:solidFill>
                  <a:srgbClr val="4B4B4B"/>
                </a:solidFill>
              </a:rPr>
            </a:br>
            <a:r>
              <a:rPr lang="en" sz="1607">
                <a:solidFill>
                  <a:srgbClr val="4B4B4B"/>
                </a:solidFill>
              </a:rPr>
              <a:t>Content in Your Browser at Any Time</a:t>
            </a:r>
            <a:endParaRPr sz="1917"/>
          </a:p>
        </p:txBody>
      </p:sp>
      <p:sp>
        <p:nvSpPr>
          <p:cNvPr id="282" name="Google Shape;282;p33"/>
          <p:cNvSpPr txBox="1"/>
          <p:nvPr/>
        </p:nvSpPr>
        <p:spPr>
          <a:xfrm>
            <a:off x="953700" y="3916950"/>
            <a:ext cx="3000000" cy="97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 sz="1300">
                <a:solidFill>
                  <a:srgbClr val="4B4B4B"/>
                </a:solidFill>
                <a:latin typeface="Lato"/>
                <a:ea typeface="Lato"/>
                <a:cs typeface="Lato"/>
                <a:sym typeface="Lato"/>
              </a:rPr>
              <a:t>For more detailed information, visit:</a:t>
            </a:r>
            <a:endParaRPr sz="1300">
              <a:solidFill>
                <a:srgbClr val="4B4B4B"/>
              </a:solidFill>
              <a:latin typeface="Lato"/>
              <a:ea typeface="Lato"/>
              <a:cs typeface="Lato"/>
              <a:sym typeface="Lato"/>
            </a:endParaRPr>
          </a:p>
          <a:p>
            <a:pPr indent="-311150" lvl="0" marL="457200" rtl="0" algn="l">
              <a:lnSpc>
                <a:spcPct val="115000"/>
              </a:lnSpc>
              <a:spcBef>
                <a:spcPts val="1000"/>
              </a:spcBef>
              <a:spcAft>
                <a:spcPts val="0"/>
              </a:spcAft>
              <a:buClr>
                <a:schemeClr val="accent6"/>
              </a:buClr>
              <a:buSzPts val="1300"/>
              <a:buFont typeface="Lato"/>
              <a:buChar char="▷"/>
            </a:pPr>
            <a:r>
              <a:rPr lang="en" sz="1300" u="sng">
                <a:solidFill>
                  <a:schemeClr val="dk2"/>
                </a:solidFill>
                <a:latin typeface="Lato"/>
                <a:ea typeface="Lato"/>
                <a:cs typeface="Lato"/>
                <a:sym typeface="Lato"/>
                <a:hlinkClick r:id="rId3">
                  <a:extLst>
                    <a:ext uri="{A12FA001-AC4F-418D-AE19-62706E023703}">
                      <ahyp:hlinkClr val="tx"/>
                    </a:ext>
                  </a:extLst>
                </a:hlinkClick>
              </a:rPr>
              <a:t>h5p.org</a:t>
            </a:r>
            <a:endParaRPr sz="1300">
              <a:solidFill>
                <a:schemeClr val="dk1"/>
              </a:solidFill>
              <a:latin typeface="Lato"/>
              <a:ea typeface="Lato"/>
              <a:cs typeface="Lato"/>
              <a:sym typeface="Lato"/>
            </a:endParaRPr>
          </a:p>
          <a:p>
            <a:pPr indent="-311150" lvl="0" marL="457200" rtl="0" algn="l">
              <a:lnSpc>
                <a:spcPct val="115000"/>
              </a:lnSpc>
              <a:spcBef>
                <a:spcPts val="0"/>
              </a:spcBef>
              <a:spcAft>
                <a:spcPts val="0"/>
              </a:spcAft>
              <a:buClr>
                <a:schemeClr val="accent6"/>
              </a:buClr>
              <a:buSzPts val="1300"/>
              <a:buFont typeface="Lato"/>
              <a:buChar char="▷"/>
            </a:pPr>
            <a:r>
              <a:rPr lang="en" sz="1300" u="sng">
                <a:solidFill>
                  <a:schemeClr val="dk2"/>
                </a:solidFill>
                <a:latin typeface="Lato"/>
                <a:ea typeface="Lato"/>
                <a:cs typeface="Lato"/>
                <a:sym typeface="Lato"/>
                <a:hlinkClick r:id="rId4">
                  <a:extLst>
                    <a:ext uri="{A12FA001-AC4F-418D-AE19-62706E023703}">
                      <ahyp:hlinkClr val="tx"/>
                    </a:ext>
                  </a:extLst>
                </a:hlinkClick>
              </a:rPr>
              <a:t>h5p.com</a:t>
            </a:r>
            <a:endParaRPr sz="130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txBox="1"/>
          <p:nvPr>
            <p:ph type="title"/>
          </p:nvPr>
        </p:nvSpPr>
        <p:spPr>
          <a:xfrm>
            <a:off x="674750" y="214525"/>
            <a:ext cx="70608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B4B4B"/>
                </a:solidFill>
              </a:rPr>
              <a:t>What can you create with H5P?</a:t>
            </a:r>
            <a:endParaRPr>
              <a:solidFill>
                <a:srgbClr val="4B4B4B"/>
              </a:solidFill>
            </a:endParaRPr>
          </a:p>
        </p:txBody>
      </p:sp>
      <p:pic>
        <p:nvPicPr>
          <p:cNvPr id="288" name="Google Shape;288;p34"/>
          <p:cNvPicPr preferRelativeResize="0"/>
          <p:nvPr/>
        </p:nvPicPr>
        <p:blipFill>
          <a:blip r:embed="rId3">
            <a:alphaModFix/>
          </a:blip>
          <a:stretch>
            <a:fillRect/>
          </a:stretch>
        </p:blipFill>
        <p:spPr>
          <a:xfrm>
            <a:off x="413550" y="1164700"/>
            <a:ext cx="3146537" cy="3826399"/>
          </a:xfrm>
          <a:prstGeom prst="rect">
            <a:avLst/>
          </a:prstGeom>
          <a:noFill/>
          <a:ln>
            <a:noFill/>
          </a:ln>
        </p:spPr>
      </p:pic>
      <p:pic>
        <p:nvPicPr>
          <p:cNvPr id="289" name="Google Shape;289;p34"/>
          <p:cNvPicPr preferRelativeResize="0"/>
          <p:nvPr/>
        </p:nvPicPr>
        <p:blipFill>
          <a:blip r:embed="rId4">
            <a:alphaModFix/>
          </a:blip>
          <a:stretch>
            <a:fillRect/>
          </a:stretch>
        </p:blipFill>
        <p:spPr>
          <a:xfrm>
            <a:off x="3850312" y="1164700"/>
            <a:ext cx="3161129" cy="3826401"/>
          </a:xfrm>
          <a:prstGeom prst="rect">
            <a:avLst/>
          </a:prstGeom>
          <a:noFill/>
          <a:ln>
            <a:noFill/>
          </a:ln>
        </p:spPr>
      </p:pic>
      <p:pic>
        <p:nvPicPr>
          <p:cNvPr id="290" name="Google Shape;290;p34"/>
          <p:cNvPicPr preferRelativeResize="0"/>
          <p:nvPr/>
        </p:nvPicPr>
        <p:blipFill>
          <a:blip r:embed="rId5">
            <a:alphaModFix/>
          </a:blip>
          <a:stretch>
            <a:fillRect/>
          </a:stretch>
        </p:blipFill>
        <p:spPr>
          <a:xfrm>
            <a:off x="7138475" y="2470550"/>
            <a:ext cx="1668300" cy="968150"/>
          </a:xfrm>
          <a:prstGeom prst="rect">
            <a:avLst/>
          </a:prstGeom>
          <a:noFill/>
          <a:ln>
            <a:noFill/>
          </a:ln>
        </p:spPr>
      </p:pic>
      <p:sp>
        <p:nvSpPr>
          <p:cNvPr id="291" name="Google Shape;291;p34"/>
          <p:cNvSpPr txBox="1"/>
          <p:nvPr/>
        </p:nvSpPr>
        <p:spPr>
          <a:xfrm>
            <a:off x="358800" y="764500"/>
            <a:ext cx="87852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 sz="1300">
                <a:solidFill>
                  <a:srgbClr val="4B4B4B"/>
                </a:solidFill>
                <a:latin typeface="Lato"/>
                <a:ea typeface="Lato"/>
                <a:cs typeface="Lato"/>
                <a:sym typeface="Lato"/>
              </a:rPr>
              <a:t>There are 50+ content types available on LibreStudio, you can learn more about each content type at h5p.org.</a:t>
            </a:r>
            <a:endParaRPr sz="1100">
              <a:solidFill>
                <a:srgbClr val="4B4B4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819150" y="845600"/>
            <a:ext cx="73644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B4B4B"/>
                </a:solidFill>
              </a:rPr>
              <a:t>Other Considerations when Creating H5P</a:t>
            </a:r>
            <a:endParaRPr>
              <a:solidFill>
                <a:srgbClr val="4B4B4B"/>
              </a:solidFill>
            </a:endParaRPr>
          </a:p>
        </p:txBody>
      </p:sp>
      <p:sp>
        <p:nvSpPr>
          <p:cNvPr id="297" name="Google Shape;297;p35"/>
          <p:cNvSpPr txBox="1"/>
          <p:nvPr>
            <p:ph idx="1" type="body"/>
          </p:nvPr>
        </p:nvSpPr>
        <p:spPr>
          <a:xfrm>
            <a:off x="819150" y="1864425"/>
            <a:ext cx="7997400" cy="2119800"/>
          </a:xfrm>
          <a:prstGeom prst="rect">
            <a:avLst/>
          </a:prstGeom>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lang="en" sz="2150">
                <a:solidFill>
                  <a:srgbClr val="4B4B4B"/>
                </a:solidFill>
              </a:rPr>
              <a:t>H5P is always changing, here are some things to consider when creating content:</a:t>
            </a:r>
            <a:endParaRPr sz="2050">
              <a:solidFill>
                <a:srgbClr val="4B4B4B"/>
              </a:solidFill>
            </a:endParaRPr>
          </a:p>
          <a:p>
            <a:pPr indent="-339253" lvl="0" marL="457200" rtl="0" algn="l">
              <a:spcBef>
                <a:spcPts val="1000"/>
              </a:spcBef>
              <a:spcAft>
                <a:spcPts val="0"/>
              </a:spcAft>
              <a:buClr>
                <a:srgbClr val="4B4B4B"/>
              </a:buClr>
              <a:buSzPct val="100000"/>
              <a:buChar char="●"/>
            </a:pPr>
            <a:r>
              <a:rPr lang="en" sz="2050">
                <a:solidFill>
                  <a:srgbClr val="4B4B4B"/>
                </a:solidFill>
              </a:rPr>
              <a:t>New H5P Types: New H5P types are  being added regularly.</a:t>
            </a:r>
            <a:endParaRPr sz="2050">
              <a:solidFill>
                <a:srgbClr val="4B4B4B"/>
              </a:solidFill>
            </a:endParaRPr>
          </a:p>
          <a:p>
            <a:pPr indent="-339253" lvl="0" marL="457200" rtl="0" algn="l">
              <a:spcBef>
                <a:spcPts val="0"/>
              </a:spcBef>
              <a:spcAft>
                <a:spcPts val="0"/>
              </a:spcAft>
              <a:buClr>
                <a:srgbClr val="4B4B4B"/>
              </a:buClr>
              <a:buSzPct val="100000"/>
              <a:buChar char="●"/>
            </a:pPr>
            <a:r>
              <a:rPr lang="en" sz="2050">
                <a:solidFill>
                  <a:srgbClr val="4B4B4B"/>
                </a:solidFill>
              </a:rPr>
              <a:t>Remix: You can find H5P to remix on Studio and elsewhere.</a:t>
            </a:r>
            <a:endParaRPr sz="2050">
              <a:solidFill>
                <a:srgbClr val="4B4B4B"/>
              </a:solidFill>
            </a:endParaRPr>
          </a:p>
          <a:p>
            <a:pPr indent="-339253" lvl="0" marL="457200" rtl="0" algn="l">
              <a:spcBef>
                <a:spcPts val="0"/>
              </a:spcBef>
              <a:spcAft>
                <a:spcPts val="0"/>
              </a:spcAft>
              <a:buClr>
                <a:srgbClr val="4B4B4B"/>
              </a:buClr>
              <a:buSzPct val="100000"/>
              <a:buChar char="●"/>
            </a:pPr>
            <a:r>
              <a:rPr lang="en" sz="2050">
                <a:solidFill>
                  <a:srgbClr val="4B4B4B"/>
                </a:solidFill>
              </a:rPr>
              <a:t>Accessibility: Some content types are more accessible than others.</a:t>
            </a:r>
            <a:endParaRPr sz="2050">
              <a:solidFill>
                <a:srgbClr val="4B4B4B"/>
              </a:solidFill>
            </a:endParaRPr>
          </a:p>
          <a:p>
            <a:pPr indent="0" lvl="0" marL="0" rtl="0" algn="l">
              <a:spcBef>
                <a:spcPts val="1200"/>
              </a:spcBef>
              <a:spcAft>
                <a:spcPts val="0"/>
              </a:spcAft>
              <a:buNone/>
            </a:pPr>
            <a:r>
              <a:rPr lang="en" sz="2050">
                <a:solidFill>
                  <a:srgbClr val="4B4B4B"/>
                </a:solidFill>
              </a:rPr>
              <a:t>LibreTexts </a:t>
            </a:r>
            <a:r>
              <a:rPr lang="en" sz="2050" u="sng">
                <a:solidFill>
                  <a:schemeClr val="dk2"/>
                </a:solidFill>
                <a:hlinkClick r:id="rId3">
                  <a:extLst>
                    <a:ext uri="{A12FA001-AC4F-418D-AE19-62706E023703}">
                      <ahyp:hlinkClr val="tx"/>
                    </a:ext>
                  </a:extLst>
                </a:hlinkClick>
              </a:rPr>
              <a:t>Accessibility Report</a:t>
            </a:r>
            <a:r>
              <a:rPr lang="en" sz="2050">
                <a:solidFill>
                  <a:schemeClr val="dk2"/>
                </a:solidFill>
              </a:rPr>
              <a:t> </a:t>
            </a:r>
            <a:r>
              <a:rPr lang="en" sz="2050">
                <a:solidFill>
                  <a:srgbClr val="4B4B4B"/>
                </a:solidFill>
              </a:rPr>
              <a:t>for H5P Activity Types.</a:t>
            </a:r>
            <a:endParaRPr sz="2050">
              <a:solidFill>
                <a:srgbClr val="4B4B4B"/>
              </a:solidFill>
            </a:endParaRPr>
          </a:p>
          <a:p>
            <a:pPr indent="0" lvl="0" marL="0" rtl="0" algn="l">
              <a:lnSpc>
                <a:spcPct val="115000"/>
              </a:lnSpc>
              <a:spcBef>
                <a:spcPts val="1200"/>
              </a:spcBef>
              <a:spcAft>
                <a:spcPts val="1200"/>
              </a:spcAft>
              <a:buNone/>
            </a:pPr>
            <a:r>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6"/>
          <p:cNvSpPr txBox="1"/>
          <p:nvPr>
            <p:ph type="title"/>
          </p:nvPr>
        </p:nvSpPr>
        <p:spPr>
          <a:xfrm>
            <a:off x="934500" y="458825"/>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LibreStudio</a:t>
            </a:r>
            <a:endParaRPr>
              <a:solidFill>
                <a:srgbClr val="4B4B4B"/>
              </a:solidFill>
            </a:endParaRPr>
          </a:p>
        </p:txBody>
      </p:sp>
      <p:pic>
        <p:nvPicPr>
          <p:cNvPr id="303" name="Google Shape;303;p36"/>
          <p:cNvPicPr preferRelativeResize="0"/>
          <p:nvPr/>
        </p:nvPicPr>
        <p:blipFill>
          <a:blip r:embed="rId4">
            <a:alphaModFix/>
          </a:blip>
          <a:stretch>
            <a:fillRect/>
          </a:stretch>
        </p:blipFill>
        <p:spPr>
          <a:xfrm>
            <a:off x="1132525" y="1095225"/>
            <a:ext cx="6412783" cy="367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LibreStudio</a:t>
            </a:r>
            <a:endParaRPr>
              <a:solidFill>
                <a:srgbClr val="4B4B4B"/>
              </a:solidFill>
            </a:endParaRPr>
          </a:p>
          <a:p>
            <a:pPr indent="0" lvl="0" marL="0" rtl="0" algn="l">
              <a:spcBef>
                <a:spcPts val="600"/>
              </a:spcBef>
              <a:spcAft>
                <a:spcPts val="0"/>
              </a:spcAft>
              <a:buNone/>
            </a:pPr>
            <a:r>
              <a:t/>
            </a:r>
            <a:endParaRPr/>
          </a:p>
        </p:txBody>
      </p:sp>
      <p:sp>
        <p:nvSpPr>
          <p:cNvPr id="309" name="Google Shape;309;p37"/>
          <p:cNvSpPr txBox="1"/>
          <p:nvPr>
            <p:ph idx="1" type="body"/>
          </p:nvPr>
        </p:nvSpPr>
        <p:spPr>
          <a:xfrm>
            <a:off x="871425" y="1620150"/>
            <a:ext cx="6986400" cy="2119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lang="en" sz="2157">
                <a:solidFill>
                  <a:srgbClr val="4B4B4B"/>
                </a:solidFill>
              </a:rPr>
              <a:t>13</a:t>
            </a:r>
            <a:r>
              <a:rPr lang="en" sz="2157">
                <a:solidFill>
                  <a:srgbClr val="4B4B4B"/>
                </a:solidFill>
              </a:rPr>
              <a:t>,000 openly shared h5p and 750+ educators actively creating content.</a:t>
            </a:r>
            <a:endParaRPr sz="2897">
              <a:solidFill>
                <a:srgbClr val="4B4B4B"/>
              </a:solidFill>
            </a:endParaRPr>
          </a:p>
          <a:p>
            <a:pPr indent="-347980" lvl="0" marL="457200" rtl="0" algn="l">
              <a:lnSpc>
                <a:spcPct val="105000"/>
              </a:lnSpc>
              <a:spcBef>
                <a:spcPts val="1000"/>
              </a:spcBef>
              <a:spcAft>
                <a:spcPts val="0"/>
              </a:spcAft>
              <a:buClr>
                <a:srgbClr val="4B4B4B"/>
              </a:buClr>
              <a:buSzPts val="1880"/>
              <a:buChar char="●"/>
            </a:pPr>
            <a:r>
              <a:rPr lang="en" sz="1879">
                <a:solidFill>
                  <a:srgbClr val="4B4B4B"/>
                </a:solidFill>
              </a:rPr>
              <a:t>Create, remix, and share h5p</a:t>
            </a:r>
            <a:endParaRPr sz="1879">
              <a:solidFill>
                <a:srgbClr val="4B4B4B"/>
              </a:solidFill>
            </a:endParaRPr>
          </a:p>
          <a:p>
            <a:pPr indent="-347980" lvl="0" marL="457200" rtl="0" algn="l">
              <a:lnSpc>
                <a:spcPct val="105000"/>
              </a:lnSpc>
              <a:spcBef>
                <a:spcPts val="0"/>
              </a:spcBef>
              <a:spcAft>
                <a:spcPts val="0"/>
              </a:spcAft>
              <a:buClr>
                <a:srgbClr val="4B4B4B"/>
              </a:buClr>
              <a:buSzPts val="1880"/>
              <a:buChar char="●"/>
            </a:pPr>
            <a:r>
              <a:rPr lang="en" sz="1879">
                <a:solidFill>
                  <a:srgbClr val="4B4B4B"/>
                </a:solidFill>
              </a:rPr>
              <a:t>Built using open source technologies</a:t>
            </a:r>
            <a:endParaRPr sz="1879">
              <a:solidFill>
                <a:srgbClr val="4B4B4B"/>
              </a:solidFill>
            </a:endParaRPr>
          </a:p>
          <a:p>
            <a:pPr indent="-347980" lvl="0" marL="457200" rtl="0" algn="l">
              <a:lnSpc>
                <a:spcPct val="105000"/>
              </a:lnSpc>
              <a:spcBef>
                <a:spcPts val="0"/>
              </a:spcBef>
              <a:spcAft>
                <a:spcPts val="0"/>
              </a:spcAft>
              <a:buClr>
                <a:srgbClr val="4B4B4B"/>
              </a:buClr>
              <a:buSzPts val="1880"/>
              <a:buChar char="●"/>
            </a:pPr>
            <a:r>
              <a:rPr lang="en" sz="1879">
                <a:solidFill>
                  <a:srgbClr val="4B4B4B"/>
                </a:solidFill>
              </a:rPr>
              <a:t>Available as an open source platform</a:t>
            </a:r>
            <a:endParaRPr sz="1879">
              <a:solidFill>
                <a:srgbClr val="4B4B4B"/>
              </a:solidFill>
            </a:endParaRPr>
          </a:p>
          <a:p>
            <a:pPr indent="-347980" lvl="0" marL="457200" rtl="0" algn="l">
              <a:lnSpc>
                <a:spcPct val="105000"/>
              </a:lnSpc>
              <a:spcBef>
                <a:spcPts val="0"/>
              </a:spcBef>
              <a:spcAft>
                <a:spcPts val="0"/>
              </a:spcAft>
              <a:buClr>
                <a:srgbClr val="4B4B4B"/>
              </a:buClr>
              <a:buSzPts val="1880"/>
              <a:buChar char="●"/>
            </a:pPr>
            <a:r>
              <a:rPr lang="en" sz="1879">
                <a:solidFill>
                  <a:srgbClr val="4B4B4B"/>
                </a:solidFill>
              </a:rPr>
              <a:t>Activities can be embedded into Canvas pages</a:t>
            </a:r>
            <a:endParaRPr sz="1695">
              <a:solidFill>
                <a:srgbClr val="4B4B4B"/>
              </a:solidFill>
            </a:endParaRPr>
          </a:p>
          <a:p>
            <a:pPr indent="0" lvl="0" marL="0" rtl="0" algn="l">
              <a:lnSpc>
                <a:spcPct val="105000"/>
              </a:lnSpc>
              <a:spcBef>
                <a:spcPts val="1200"/>
              </a:spcBef>
              <a:spcAft>
                <a:spcPts val="1200"/>
              </a:spcAft>
              <a:buSzPts val="1018"/>
              <a:buNone/>
            </a:pPr>
            <a:r>
              <a:t/>
            </a:r>
            <a:endParaRPr sz="1572"/>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8"/>
          <p:cNvSpPr txBox="1"/>
          <p:nvPr>
            <p:ph type="ctrTitle"/>
          </p:nvPr>
        </p:nvSpPr>
        <p:spPr>
          <a:xfrm>
            <a:off x="667000" y="1108700"/>
            <a:ext cx="67365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000">
                <a:solidFill>
                  <a:srgbClr val="4B4B4B"/>
                </a:solidFill>
              </a:rPr>
              <a:t>Let’s get to work</a:t>
            </a:r>
            <a:endParaRPr sz="4000">
              <a:solidFill>
                <a:srgbClr val="4B4B4B"/>
              </a:solidFill>
            </a:endParaRPr>
          </a:p>
        </p:txBody>
      </p:sp>
      <p:sp>
        <p:nvSpPr>
          <p:cNvPr id="315" name="Google Shape;315;p38"/>
          <p:cNvSpPr txBox="1"/>
          <p:nvPr/>
        </p:nvSpPr>
        <p:spPr>
          <a:xfrm>
            <a:off x="667000" y="2848825"/>
            <a:ext cx="7584300" cy="1847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600"/>
              </a:spcBef>
              <a:spcAft>
                <a:spcPts val="0"/>
              </a:spcAft>
              <a:buClr>
                <a:srgbClr val="4B4B4B"/>
              </a:buClr>
              <a:buSzPts val="1600"/>
              <a:buFont typeface="Lato"/>
              <a:buAutoNum type="arabicPeriod"/>
            </a:pPr>
            <a:r>
              <a:rPr lang="en" sz="1600">
                <a:solidFill>
                  <a:srgbClr val="4B4B4B"/>
                </a:solidFill>
                <a:latin typeface="Lato"/>
                <a:ea typeface="Lato"/>
                <a:cs typeface="Lato"/>
                <a:sym typeface="Lato"/>
              </a:rPr>
              <a:t>Create a LibreStudio account</a:t>
            </a:r>
            <a:endParaRPr sz="1600">
              <a:solidFill>
                <a:srgbClr val="4B4B4B"/>
              </a:solidFill>
              <a:latin typeface="Lato"/>
              <a:ea typeface="Lato"/>
              <a:cs typeface="Lato"/>
              <a:sym typeface="Lato"/>
            </a:endParaRPr>
          </a:p>
          <a:p>
            <a:pPr indent="-330200" lvl="0" marL="457200" rtl="0" algn="l">
              <a:lnSpc>
                <a:spcPct val="115000"/>
              </a:lnSpc>
              <a:spcBef>
                <a:spcPts val="0"/>
              </a:spcBef>
              <a:spcAft>
                <a:spcPts val="0"/>
              </a:spcAft>
              <a:buClr>
                <a:srgbClr val="4B4B4B"/>
              </a:buClr>
              <a:buSzPts val="1600"/>
              <a:buFont typeface="Lato"/>
              <a:buAutoNum type="arabicPeriod"/>
            </a:pPr>
            <a:r>
              <a:rPr lang="en" sz="1600">
                <a:solidFill>
                  <a:srgbClr val="4B4B4B"/>
                </a:solidFill>
                <a:latin typeface="Lato"/>
                <a:ea typeface="Lato"/>
                <a:cs typeface="Lato"/>
                <a:sym typeface="Lato"/>
              </a:rPr>
              <a:t>Explore H5P library and collections</a:t>
            </a:r>
            <a:endParaRPr sz="1600">
              <a:solidFill>
                <a:srgbClr val="4B4B4B"/>
              </a:solidFill>
              <a:latin typeface="Lato"/>
              <a:ea typeface="Lato"/>
              <a:cs typeface="Lato"/>
              <a:sym typeface="Lato"/>
            </a:endParaRPr>
          </a:p>
          <a:p>
            <a:pPr indent="-330200" lvl="0" marL="457200" rtl="0" algn="l">
              <a:lnSpc>
                <a:spcPct val="115000"/>
              </a:lnSpc>
              <a:spcBef>
                <a:spcPts val="0"/>
              </a:spcBef>
              <a:spcAft>
                <a:spcPts val="0"/>
              </a:spcAft>
              <a:buClr>
                <a:srgbClr val="4B4B4B"/>
              </a:buClr>
              <a:buSzPts val="1600"/>
              <a:buFont typeface="Lato"/>
              <a:buAutoNum type="arabicPeriod"/>
            </a:pPr>
            <a:r>
              <a:rPr lang="en" sz="1600">
                <a:solidFill>
                  <a:srgbClr val="4B4B4B"/>
                </a:solidFill>
                <a:latin typeface="Lato"/>
                <a:ea typeface="Lato"/>
                <a:cs typeface="Lato"/>
                <a:sym typeface="Lato"/>
              </a:rPr>
              <a:t>Embed H5P activity in a Canvas page and LibreTexts page</a:t>
            </a:r>
            <a:endParaRPr sz="1600">
              <a:solidFill>
                <a:srgbClr val="4B4B4B"/>
              </a:solidFill>
              <a:latin typeface="Lato"/>
              <a:ea typeface="Lato"/>
              <a:cs typeface="Lato"/>
              <a:sym typeface="Lato"/>
            </a:endParaRPr>
          </a:p>
          <a:p>
            <a:pPr indent="-330200" lvl="0" marL="457200" rtl="0" algn="l">
              <a:lnSpc>
                <a:spcPct val="115000"/>
              </a:lnSpc>
              <a:spcBef>
                <a:spcPts val="0"/>
              </a:spcBef>
              <a:spcAft>
                <a:spcPts val="0"/>
              </a:spcAft>
              <a:buClr>
                <a:srgbClr val="4B4B4B"/>
              </a:buClr>
              <a:buSzPts val="1600"/>
              <a:buFont typeface="Lato"/>
              <a:buAutoNum type="arabicPeriod"/>
            </a:pPr>
            <a:r>
              <a:rPr lang="en" sz="1600">
                <a:solidFill>
                  <a:srgbClr val="4B4B4B"/>
                </a:solidFill>
                <a:latin typeface="Lato"/>
                <a:ea typeface="Lato"/>
                <a:cs typeface="Lato"/>
                <a:sym typeface="Lato"/>
              </a:rPr>
              <a:t>Edit existing H5P activity</a:t>
            </a:r>
            <a:endParaRPr sz="1600">
              <a:solidFill>
                <a:srgbClr val="4B4B4B"/>
              </a:solidFill>
              <a:latin typeface="Lato"/>
              <a:ea typeface="Lato"/>
              <a:cs typeface="Lato"/>
              <a:sym typeface="Lato"/>
            </a:endParaRPr>
          </a:p>
          <a:p>
            <a:pPr indent="-330200" lvl="0" marL="457200" rtl="0" algn="l">
              <a:lnSpc>
                <a:spcPct val="115000"/>
              </a:lnSpc>
              <a:spcBef>
                <a:spcPts val="0"/>
              </a:spcBef>
              <a:spcAft>
                <a:spcPts val="0"/>
              </a:spcAft>
              <a:buClr>
                <a:srgbClr val="4B4B4B"/>
              </a:buClr>
              <a:buSzPts val="1600"/>
              <a:buFont typeface="Lato"/>
              <a:buAutoNum type="arabicPeriod"/>
            </a:pPr>
            <a:r>
              <a:rPr lang="en" sz="1600">
                <a:solidFill>
                  <a:srgbClr val="4B4B4B"/>
                </a:solidFill>
                <a:latin typeface="Lato"/>
                <a:ea typeface="Lato"/>
                <a:cs typeface="Lato"/>
                <a:sym typeface="Lato"/>
              </a:rPr>
              <a:t>Create a fill-in the blanks, multiple choice, and sort the paragraph </a:t>
            </a:r>
            <a:endParaRPr sz="1600">
              <a:solidFill>
                <a:srgbClr val="4B4B4B"/>
              </a:solidFill>
              <a:latin typeface="Lato"/>
              <a:ea typeface="Lato"/>
              <a:cs typeface="Lato"/>
              <a:sym typeface="Lato"/>
            </a:endParaRPr>
          </a:p>
          <a:p>
            <a:pPr indent="-330200" lvl="0" marL="457200" rtl="0" algn="l">
              <a:lnSpc>
                <a:spcPct val="115000"/>
              </a:lnSpc>
              <a:spcBef>
                <a:spcPts val="0"/>
              </a:spcBef>
              <a:spcAft>
                <a:spcPts val="0"/>
              </a:spcAft>
              <a:buClr>
                <a:srgbClr val="4B4B4B"/>
              </a:buClr>
              <a:buSzPts val="1600"/>
              <a:buFont typeface="Lato"/>
              <a:buAutoNum type="arabicPeriod"/>
            </a:pPr>
            <a:r>
              <a:rPr lang="en" sz="1600">
                <a:solidFill>
                  <a:srgbClr val="4B4B4B"/>
                </a:solidFill>
                <a:latin typeface="Lato"/>
                <a:ea typeface="Lato"/>
                <a:cs typeface="Lato"/>
                <a:sym typeface="Lato"/>
              </a:rPr>
              <a:t>Explore other types of H5P activities</a:t>
            </a:r>
            <a:endParaRPr>
              <a:solidFill>
                <a:srgbClr val="4B4B4B"/>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9"/>
          <p:cNvSpPr txBox="1"/>
          <p:nvPr>
            <p:ph type="title"/>
          </p:nvPr>
        </p:nvSpPr>
        <p:spPr>
          <a:xfrm>
            <a:off x="387425" y="434150"/>
            <a:ext cx="43965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B4B4B"/>
                </a:solidFill>
              </a:rPr>
              <a:t>How to register for a free LibreStudio account</a:t>
            </a:r>
            <a:endParaRPr>
              <a:solidFill>
                <a:srgbClr val="4B4B4B"/>
              </a:solidFill>
            </a:endParaRPr>
          </a:p>
        </p:txBody>
      </p:sp>
      <p:sp>
        <p:nvSpPr>
          <p:cNvPr id="321" name="Google Shape;321;p39"/>
          <p:cNvSpPr txBox="1"/>
          <p:nvPr>
            <p:ph idx="2" type="body"/>
          </p:nvPr>
        </p:nvSpPr>
        <p:spPr>
          <a:xfrm>
            <a:off x="558525" y="1901000"/>
            <a:ext cx="3675600" cy="2625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800">
                <a:solidFill>
                  <a:srgbClr val="4B4B4B"/>
                </a:solidFill>
              </a:rPr>
              <a:t>Register for account or simply follow along:</a:t>
            </a:r>
            <a:endParaRPr sz="1800">
              <a:solidFill>
                <a:srgbClr val="4B4B4B"/>
              </a:solidFill>
            </a:endParaRPr>
          </a:p>
          <a:p>
            <a:pPr indent="-322580" lvl="0" marL="457200" rtl="0" algn="l">
              <a:spcBef>
                <a:spcPts val="1000"/>
              </a:spcBef>
              <a:spcAft>
                <a:spcPts val="0"/>
              </a:spcAft>
              <a:buClr>
                <a:srgbClr val="4B4B4B"/>
              </a:buClr>
              <a:buSzPct val="88888"/>
              <a:buAutoNum type="arabicPeriod"/>
            </a:pPr>
            <a:r>
              <a:rPr lang="en" sz="1800">
                <a:solidFill>
                  <a:srgbClr val="4B4B4B"/>
                </a:solidFill>
              </a:rPr>
              <a:t>Go to </a:t>
            </a:r>
            <a:r>
              <a:rPr lang="en" sz="2000" u="sng">
                <a:hlinkClick r:id="rId3"/>
              </a:rPr>
              <a:t>studio.libretexts.org</a:t>
            </a:r>
            <a:endParaRPr sz="1800">
              <a:solidFill>
                <a:srgbClr val="4B4B4B"/>
              </a:solidFill>
            </a:endParaRPr>
          </a:p>
          <a:p>
            <a:pPr indent="-334327" lvl="0" marL="457200" rtl="0" algn="l">
              <a:spcBef>
                <a:spcPts val="0"/>
              </a:spcBef>
              <a:spcAft>
                <a:spcPts val="0"/>
              </a:spcAft>
              <a:buClr>
                <a:srgbClr val="4B4B4B"/>
              </a:buClr>
              <a:buSzPct val="100000"/>
              <a:buAutoNum type="arabicPeriod"/>
            </a:pPr>
            <a:r>
              <a:rPr lang="en" sz="1800">
                <a:solidFill>
                  <a:srgbClr val="4B4B4B"/>
                </a:solidFill>
              </a:rPr>
              <a:t>Register</a:t>
            </a:r>
            <a:endParaRPr sz="1800">
              <a:solidFill>
                <a:srgbClr val="4B4B4B"/>
              </a:solidFill>
            </a:endParaRPr>
          </a:p>
          <a:p>
            <a:pPr indent="-334327" lvl="0" marL="457200" rtl="0" algn="l">
              <a:spcBef>
                <a:spcPts val="0"/>
              </a:spcBef>
              <a:spcAft>
                <a:spcPts val="0"/>
              </a:spcAft>
              <a:buClr>
                <a:srgbClr val="4B4B4B"/>
              </a:buClr>
              <a:buSzPct val="100000"/>
              <a:buAutoNum type="arabicPeriod"/>
            </a:pPr>
            <a:r>
              <a:rPr lang="en" sz="1800">
                <a:solidFill>
                  <a:srgbClr val="4B4B4B"/>
                </a:solidFill>
              </a:rPr>
              <a:t>Enter registration code: </a:t>
            </a:r>
            <a:r>
              <a:rPr b="1" lang="en" sz="1800">
                <a:solidFill>
                  <a:srgbClr val="FF0000"/>
                </a:solidFill>
                <a:latin typeface="Lato"/>
                <a:ea typeface="Lato"/>
                <a:cs typeface="Lato"/>
                <a:sym typeface="Lato"/>
              </a:rPr>
              <a:t>ASCCC</a:t>
            </a:r>
            <a:endParaRPr sz="1800">
              <a:solidFill>
                <a:srgbClr val="4B4B4B"/>
              </a:solidFill>
            </a:endParaRPr>
          </a:p>
          <a:p>
            <a:pPr indent="0" lvl="0" marL="457200" rtl="0" algn="l">
              <a:spcBef>
                <a:spcPts val="1000"/>
              </a:spcBef>
              <a:spcAft>
                <a:spcPts val="0"/>
              </a:spcAft>
              <a:buNone/>
            </a:pPr>
            <a:r>
              <a:t/>
            </a:r>
            <a:endParaRPr b="1" sz="1600">
              <a:solidFill>
                <a:srgbClr val="4B4B4B"/>
              </a:solidFill>
            </a:endParaRPr>
          </a:p>
          <a:p>
            <a:pPr indent="0" lvl="0" marL="0" rtl="0" algn="l">
              <a:spcBef>
                <a:spcPts val="1000"/>
              </a:spcBef>
              <a:spcAft>
                <a:spcPts val="0"/>
              </a:spcAft>
              <a:buNone/>
            </a:pPr>
            <a:r>
              <a:t/>
            </a:r>
            <a:endParaRPr b="1" sz="1600">
              <a:solidFill>
                <a:srgbClr val="4B4B4B"/>
              </a:solidFill>
            </a:endParaRPr>
          </a:p>
          <a:p>
            <a:pPr indent="0" lvl="0" marL="0" rtl="0" algn="l">
              <a:spcBef>
                <a:spcPts val="1000"/>
              </a:spcBef>
              <a:spcAft>
                <a:spcPts val="1200"/>
              </a:spcAft>
              <a:buNone/>
            </a:pPr>
            <a:r>
              <a:t/>
            </a:r>
            <a:endParaRPr b="1" sz="1800"/>
          </a:p>
        </p:txBody>
      </p:sp>
      <p:pic>
        <p:nvPicPr>
          <p:cNvPr id="322" name="Google Shape;322;p39"/>
          <p:cNvPicPr preferRelativeResize="0"/>
          <p:nvPr/>
        </p:nvPicPr>
        <p:blipFill>
          <a:blip r:embed="rId4">
            <a:alphaModFix/>
          </a:blip>
          <a:stretch>
            <a:fillRect/>
          </a:stretch>
        </p:blipFill>
        <p:spPr>
          <a:xfrm>
            <a:off x="4948825" y="827025"/>
            <a:ext cx="2549824" cy="4011800"/>
          </a:xfrm>
          <a:prstGeom prst="rect">
            <a:avLst/>
          </a:prstGeom>
          <a:noFill/>
          <a:ln>
            <a:noFill/>
          </a:ln>
        </p:spPr>
      </p:pic>
      <p:sp>
        <p:nvSpPr>
          <p:cNvPr id="323" name="Google Shape;323;p39"/>
          <p:cNvSpPr txBox="1"/>
          <p:nvPr/>
        </p:nvSpPr>
        <p:spPr>
          <a:xfrm>
            <a:off x="1093950" y="3256500"/>
            <a:ext cx="1509000" cy="83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00">
              <a:solidFill>
                <a:srgbClr val="4B4B4B"/>
              </a:solidFill>
              <a:latin typeface="Lato"/>
              <a:ea typeface="Lato"/>
              <a:cs typeface="Lato"/>
              <a:sym typeface="Lato"/>
            </a:endParaRPr>
          </a:p>
          <a:p>
            <a:pPr indent="0" lvl="0" marL="0" rtl="0" algn="l">
              <a:lnSpc>
                <a:spcPct val="115000"/>
              </a:lnSpc>
              <a:spcBef>
                <a:spcPts val="1600"/>
              </a:spcBef>
              <a:spcAft>
                <a:spcPts val="1600"/>
              </a:spcAft>
              <a:buNone/>
            </a:pPr>
            <a:r>
              <a:t/>
            </a:r>
            <a:endParaRPr>
              <a:solidFill>
                <a:srgbClr val="FF0000"/>
              </a:solidFill>
            </a:endParaRPr>
          </a:p>
        </p:txBody>
      </p:sp>
      <p:cxnSp>
        <p:nvCxnSpPr>
          <p:cNvPr id="324" name="Google Shape;324;p39"/>
          <p:cNvCxnSpPr/>
          <p:nvPr/>
        </p:nvCxnSpPr>
        <p:spPr>
          <a:xfrm flipH="1">
            <a:off x="6761250" y="4069825"/>
            <a:ext cx="594900" cy="29100"/>
          </a:xfrm>
          <a:prstGeom prst="straightConnector1">
            <a:avLst/>
          </a:prstGeom>
          <a:noFill/>
          <a:ln cap="flat" cmpd="sng" w="28575">
            <a:solidFill>
              <a:schemeClr val="dk1"/>
            </a:solidFill>
            <a:prstDash val="solid"/>
            <a:round/>
            <a:headEnd len="med" w="med" type="none"/>
            <a:tailEnd len="med" w="med" type="triangle"/>
          </a:ln>
        </p:spPr>
      </p:cxnSp>
      <p:cxnSp>
        <p:nvCxnSpPr>
          <p:cNvPr id="325" name="Google Shape;325;p39"/>
          <p:cNvCxnSpPr/>
          <p:nvPr/>
        </p:nvCxnSpPr>
        <p:spPr>
          <a:xfrm>
            <a:off x="3922100" y="3311375"/>
            <a:ext cx="1133100" cy="7872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