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8" autoAdjust="0"/>
    <p:restoredTop sz="86395"/>
  </p:normalViewPr>
  <p:slideViewPr>
    <p:cSldViewPr snapToGrid="0">
      <p:cViewPr varScale="1">
        <p:scale>
          <a:sx n="73" d="100"/>
          <a:sy n="73" d="100"/>
        </p:scale>
        <p:origin x="256" y="9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1376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2BE5E-48EC-4026-B84A-722261395470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3B2635D-8F2F-48B4-AFD3-D25911415410}">
      <dgm:prSet phldrT="[Text]"/>
      <dgm:spPr/>
      <dgm:t>
        <a:bodyPr/>
        <a:lstStyle/>
        <a:p>
          <a:r>
            <a:rPr lang="en-US" dirty="0"/>
            <a:t>ZTC Planning Grant $20K - July 2022 </a:t>
          </a:r>
        </a:p>
      </dgm:t>
    </dgm:pt>
    <dgm:pt modelId="{0CE315C5-ACC2-48EE-B59E-92FE0D686573}" type="parTrans" cxnId="{90D167C1-12E9-48B4-94E2-75F399CDE531}">
      <dgm:prSet/>
      <dgm:spPr/>
      <dgm:t>
        <a:bodyPr/>
        <a:lstStyle/>
        <a:p>
          <a:endParaRPr lang="en-US"/>
        </a:p>
      </dgm:t>
    </dgm:pt>
    <dgm:pt modelId="{78730F3D-81C9-4900-89E1-53262841008B}" type="sibTrans" cxnId="{90D167C1-12E9-48B4-94E2-75F399CDE531}">
      <dgm:prSet/>
      <dgm:spPr/>
      <dgm:t>
        <a:bodyPr/>
        <a:lstStyle/>
        <a:p>
          <a:endParaRPr lang="en-US"/>
        </a:p>
      </dgm:t>
    </dgm:pt>
    <dgm:pt modelId="{D7B30405-D4D7-41D2-B2E4-C1B7B8D17886}">
      <dgm:prSet phldrT="[Text]"/>
      <dgm:spPr/>
      <dgm:t>
        <a:bodyPr/>
        <a:lstStyle/>
        <a:p>
          <a:r>
            <a:rPr lang="en-US" dirty="0"/>
            <a:t>ZTC Planning Grant report June 2023</a:t>
          </a:r>
        </a:p>
      </dgm:t>
    </dgm:pt>
    <dgm:pt modelId="{E723B3EE-55C1-40D2-B82F-F63E6CB0CEC9}" type="parTrans" cxnId="{ECBA4DAB-C282-44E4-8CE9-EC7DC15673D0}">
      <dgm:prSet/>
      <dgm:spPr/>
      <dgm:t>
        <a:bodyPr/>
        <a:lstStyle/>
        <a:p>
          <a:endParaRPr lang="en-US"/>
        </a:p>
      </dgm:t>
    </dgm:pt>
    <dgm:pt modelId="{9FC32181-E39E-4DE8-8AC1-300E24C70B66}" type="sibTrans" cxnId="{ECBA4DAB-C282-44E4-8CE9-EC7DC15673D0}">
      <dgm:prSet/>
      <dgm:spPr/>
      <dgm:t>
        <a:bodyPr/>
        <a:lstStyle/>
        <a:p>
          <a:endParaRPr lang="en-US"/>
        </a:p>
      </dgm:t>
    </dgm:pt>
    <dgm:pt modelId="{FB93B9D7-48F0-4036-8EFF-C743235431E5}">
      <dgm:prSet phldrT="[Text]"/>
      <dgm:spPr/>
      <dgm:t>
        <a:bodyPr/>
        <a:lstStyle/>
        <a:p>
          <a:r>
            <a:rPr lang="en-US" dirty="0"/>
            <a:t>Final Program Report &amp; Expenditure Report - December 2026</a:t>
          </a:r>
        </a:p>
      </dgm:t>
    </dgm:pt>
    <dgm:pt modelId="{C318183D-2193-4D11-B513-723A09FB29F7}" type="parTrans" cxnId="{F50952A4-94AD-4DB5-B645-E6B9D8DA65E6}">
      <dgm:prSet/>
      <dgm:spPr/>
      <dgm:t>
        <a:bodyPr/>
        <a:lstStyle/>
        <a:p>
          <a:endParaRPr lang="en-US"/>
        </a:p>
      </dgm:t>
    </dgm:pt>
    <dgm:pt modelId="{E33F35EE-B776-416C-823A-F8B140FAE648}" type="sibTrans" cxnId="{F50952A4-94AD-4DB5-B645-E6B9D8DA65E6}">
      <dgm:prSet/>
      <dgm:spPr/>
      <dgm:t>
        <a:bodyPr/>
        <a:lstStyle/>
        <a:p>
          <a:endParaRPr lang="en-US"/>
        </a:p>
      </dgm:t>
    </dgm:pt>
    <dgm:pt modelId="{673341EB-4695-4479-AE34-4BFFF4A327AB}">
      <dgm:prSet phldrT="[Text]"/>
      <dgm:spPr/>
      <dgm:t>
        <a:bodyPr/>
        <a:lstStyle/>
        <a:p>
          <a:r>
            <a:rPr lang="en-US" dirty="0"/>
            <a:t>ZTC Implementation Grant $180K - March 2023</a:t>
          </a:r>
        </a:p>
      </dgm:t>
    </dgm:pt>
    <dgm:pt modelId="{BFAE2ADF-E4DA-4F50-B356-D202581B70B7}" type="parTrans" cxnId="{E91ACFF8-7FEA-43A4-AB52-9D216E684B45}">
      <dgm:prSet/>
      <dgm:spPr/>
      <dgm:t>
        <a:bodyPr/>
        <a:lstStyle/>
        <a:p>
          <a:endParaRPr lang="en-US"/>
        </a:p>
      </dgm:t>
    </dgm:pt>
    <dgm:pt modelId="{1914386C-2CEC-4CBD-8B2C-480F87175A6C}" type="sibTrans" cxnId="{E91ACFF8-7FEA-43A4-AB52-9D216E684B45}">
      <dgm:prSet/>
      <dgm:spPr/>
      <dgm:t>
        <a:bodyPr/>
        <a:lstStyle/>
        <a:p>
          <a:endParaRPr lang="en-US"/>
        </a:p>
      </dgm:t>
    </dgm:pt>
    <dgm:pt modelId="{1AB1CD4E-3D23-4AFE-B3D0-13DFB1FA47E8}">
      <dgm:prSet phldrT="[Text]"/>
      <dgm:spPr/>
      <dgm:t>
        <a:bodyPr/>
        <a:lstStyle/>
        <a:p>
          <a:r>
            <a:rPr lang="en-US" dirty="0"/>
            <a:t>Progress &amp; Expenditure Report #1 - December 2024</a:t>
          </a:r>
        </a:p>
      </dgm:t>
    </dgm:pt>
    <dgm:pt modelId="{75BD22BA-2D4B-4EC7-9E24-41F110B75A0D}" type="parTrans" cxnId="{8F0E82E6-6E21-4FD1-A1A4-D9481460E97D}">
      <dgm:prSet/>
      <dgm:spPr/>
      <dgm:t>
        <a:bodyPr/>
        <a:lstStyle/>
        <a:p>
          <a:endParaRPr lang="en-US"/>
        </a:p>
      </dgm:t>
    </dgm:pt>
    <dgm:pt modelId="{DC35E0AE-DEFB-4454-806F-E9A618E0407E}" type="sibTrans" cxnId="{8F0E82E6-6E21-4FD1-A1A4-D9481460E97D}">
      <dgm:prSet/>
      <dgm:spPr/>
      <dgm:t>
        <a:bodyPr/>
        <a:lstStyle/>
        <a:p>
          <a:endParaRPr lang="en-US"/>
        </a:p>
      </dgm:t>
    </dgm:pt>
    <dgm:pt modelId="{A32A0605-F6A0-407D-B120-B91E2C6CD59B}">
      <dgm:prSet phldrT="[Text]"/>
      <dgm:spPr/>
      <dgm:t>
        <a:bodyPr/>
        <a:lstStyle/>
        <a:p>
          <a:r>
            <a:rPr lang="en-US" dirty="0"/>
            <a:t>Progress &amp; Expenditure Report #2 - December 2025</a:t>
          </a:r>
        </a:p>
      </dgm:t>
    </dgm:pt>
    <dgm:pt modelId="{23E712CE-8198-4FDB-860E-2D234E32E08D}" type="parTrans" cxnId="{844D3B09-4F3F-4F9F-B6B6-0C7E221B3E3E}">
      <dgm:prSet/>
      <dgm:spPr/>
      <dgm:t>
        <a:bodyPr/>
        <a:lstStyle/>
        <a:p>
          <a:endParaRPr lang="en-US"/>
        </a:p>
      </dgm:t>
    </dgm:pt>
    <dgm:pt modelId="{A1D6C07C-42E5-43B9-BD34-21DA94515386}" type="sibTrans" cxnId="{844D3B09-4F3F-4F9F-B6B6-0C7E221B3E3E}">
      <dgm:prSet/>
      <dgm:spPr/>
      <dgm:t>
        <a:bodyPr/>
        <a:lstStyle/>
        <a:p>
          <a:endParaRPr lang="en-US"/>
        </a:p>
      </dgm:t>
    </dgm:pt>
    <dgm:pt modelId="{F9CAA02C-A4F4-4F70-9927-6532DE0CA775}">
      <dgm:prSet phldrT="[Text]"/>
      <dgm:spPr/>
      <dgm:t>
        <a:bodyPr/>
        <a:lstStyle/>
        <a:p>
          <a:r>
            <a:rPr lang="en-US" dirty="0"/>
            <a:t>ZTC Acceleration Grant Program Plan - September 15, 2023</a:t>
          </a:r>
        </a:p>
      </dgm:t>
    </dgm:pt>
    <dgm:pt modelId="{FF543D24-0CEF-442F-B07F-780988729DE1}" type="parTrans" cxnId="{BF6CA8EB-BDA3-48DF-AF6E-D48A771901E6}">
      <dgm:prSet/>
      <dgm:spPr/>
      <dgm:t>
        <a:bodyPr/>
        <a:lstStyle/>
        <a:p>
          <a:endParaRPr lang="en-US"/>
        </a:p>
      </dgm:t>
    </dgm:pt>
    <dgm:pt modelId="{9B5C27A6-63A0-4867-AE27-994D560AF544}" type="sibTrans" cxnId="{BF6CA8EB-BDA3-48DF-AF6E-D48A771901E6}">
      <dgm:prSet/>
      <dgm:spPr/>
      <dgm:t>
        <a:bodyPr/>
        <a:lstStyle/>
        <a:p>
          <a:endParaRPr lang="en-US"/>
        </a:p>
      </dgm:t>
    </dgm:pt>
    <dgm:pt modelId="{A4D94250-470F-4B65-BF1D-7AF93AE3AB95}">
      <dgm:prSet phldrT="[Text]"/>
      <dgm:spPr/>
      <dgm:t>
        <a:bodyPr/>
        <a:lstStyle/>
        <a:p>
          <a:r>
            <a:rPr lang="en-US" dirty="0"/>
            <a:t>ZTC Implementation Grant Program Plan - October 31, 2023</a:t>
          </a:r>
        </a:p>
      </dgm:t>
    </dgm:pt>
    <dgm:pt modelId="{BBCC5FC6-D776-4731-BBE6-BC4A2F800D8B}" type="parTrans" cxnId="{AE1D1084-3925-405D-BA5E-CFA34C133C37}">
      <dgm:prSet/>
      <dgm:spPr/>
      <dgm:t>
        <a:bodyPr/>
        <a:lstStyle/>
        <a:p>
          <a:endParaRPr lang="en-US"/>
        </a:p>
      </dgm:t>
    </dgm:pt>
    <dgm:pt modelId="{A22CD108-294A-4332-BAD1-2DC0C70B1F13}" type="sibTrans" cxnId="{AE1D1084-3925-405D-BA5E-CFA34C133C37}">
      <dgm:prSet/>
      <dgm:spPr/>
      <dgm:t>
        <a:bodyPr/>
        <a:lstStyle/>
        <a:p>
          <a:endParaRPr lang="en-US"/>
        </a:p>
      </dgm:t>
    </dgm:pt>
    <dgm:pt modelId="{7EA4CA72-C1DC-42B0-A37F-6F66A1C7DF67}">
      <dgm:prSet phldrT="[Text]"/>
      <dgm:spPr/>
      <dgm:t>
        <a:bodyPr/>
        <a:lstStyle/>
        <a:p>
          <a:r>
            <a:rPr lang="en-US" dirty="0"/>
            <a:t>ZTC Implementation Grant Program Pathway active - Fall 2025</a:t>
          </a:r>
        </a:p>
      </dgm:t>
    </dgm:pt>
    <dgm:pt modelId="{F97285A7-6A25-422F-897A-234570072CC9}" type="parTrans" cxnId="{920388D5-4C3F-4C3B-B193-FB7C2EE4CB69}">
      <dgm:prSet/>
      <dgm:spPr/>
      <dgm:t>
        <a:bodyPr/>
        <a:lstStyle/>
        <a:p>
          <a:endParaRPr lang="en-US"/>
        </a:p>
      </dgm:t>
    </dgm:pt>
    <dgm:pt modelId="{6F553AB0-2937-477F-971E-40E99A7DF5C9}" type="sibTrans" cxnId="{920388D5-4C3F-4C3B-B193-FB7C2EE4CB69}">
      <dgm:prSet/>
      <dgm:spPr/>
      <dgm:t>
        <a:bodyPr/>
        <a:lstStyle/>
        <a:p>
          <a:endParaRPr lang="en-US"/>
        </a:p>
      </dgm:t>
    </dgm:pt>
    <dgm:pt modelId="{9838CFC9-2AAE-402B-8ADC-B627AE0F17DB}">
      <dgm:prSet phldrT="[Text]"/>
      <dgm:spPr/>
      <dgm:t>
        <a:bodyPr/>
        <a:lstStyle/>
        <a:p>
          <a:r>
            <a:rPr lang="en-US" dirty="0"/>
            <a:t>ZTC Acceleration Grant Program Pathway(s) active – Fall 2026</a:t>
          </a:r>
        </a:p>
      </dgm:t>
    </dgm:pt>
    <dgm:pt modelId="{FBD8D0A5-5D16-46F7-ADF1-A02B3059EC44}" type="parTrans" cxnId="{AE580822-713B-4591-BBFF-66A1D5B6A91E}">
      <dgm:prSet/>
      <dgm:spPr/>
      <dgm:t>
        <a:bodyPr/>
        <a:lstStyle/>
        <a:p>
          <a:endParaRPr lang="en-US"/>
        </a:p>
      </dgm:t>
    </dgm:pt>
    <dgm:pt modelId="{DCA10503-19BC-4E39-AE22-8A4DD380543A}" type="sibTrans" cxnId="{AE580822-713B-4591-BBFF-66A1D5B6A91E}">
      <dgm:prSet/>
      <dgm:spPr/>
      <dgm:t>
        <a:bodyPr/>
        <a:lstStyle/>
        <a:p>
          <a:endParaRPr lang="en-US"/>
        </a:p>
      </dgm:t>
    </dgm:pt>
    <dgm:pt modelId="{FF7479D5-85B8-436F-B10D-06E104B2ED55}" type="pres">
      <dgm:prSet presAssocID="{C532BE5E-48EC-4026-B84A-722261395470}" presName="Name0" presStyleCnt="0">
        <dgm:presLayoutVars>
          <dgm:dir/>
        </dgm:presLayoutVars>
      </dgm:prSet>
      <dgm:spPr/>
    </dgm:pt>
    <dgm:pt modelId="{44D64E47-F08C-481A-AF67-33DA382AE232}" type="pres">
      <dgm:prSet presAssocID="{83B2635D-8F2F-48B4-AFD3-D25911415410}" presName="parComposite" presStyleCnt="0"/>
      <dgm:spPr/>
    </dgm:pt>
    <dgm:pt modelId="{6F881DEE-1D66-4E7C-B2BD-9AE398567F99}" type="pres">
      <dgm:prSet presAssocID="{83B2635D-8F2F-48B4-AFD3-D25911415410}" presName="parBigCircle" presStyleLbl="node0" presStyleIdx="0" presStyleCnt="6" custScaleX="74743" custScaleY="74742" custLinFactNeighborX="-86724"/>
      <dgm:spPr>
        <a:solidFill>
          <a:srgbClr val="00B050"/>
        </a:solidFill>
      </dgm:spPr>
    </dgm:pt>
    <dgm:pt modelId="{C3AD38C8-FA39-43D4-885B-20164BD0E5C6}" type="pres">
      <dgm:prSet presAssocID="{83B2635D-8F2F-48B4-AFD3-D25911415410}" presName="parTx" presStyleLbl="revTx" presStyleIdx="0" presStyleCnt="14" custLinFactNeighborX="-20720" custLinFactNeighborY="3978"/>
      <dgm:spPr/>
    </dgm:pt>
    <dgm:pt modelId="{4E68E5C9-FBED-482C-AA80-F11F62B3376F}" type="pres">
      <dgm:prSet presAssocID="{83B2635D-8F2F-48B4-AFD3-D25911415410}" presName="bSpace" presStyleCnt="0"/>
      <dgm:spPr/>
    </dgm:pt>
    <dgm:pt modelId="{7A976C40-7977-44CD-AB40-A3B2717C2B28}" type="pres">
      <dgm:prSet presAssocID="{83B2635D-8F2F-48B4-AFD3-D25911415410}" presName="parBackupNorm" presStyleCnt="0"/>
      <dgm:spPr/>
    </dgm:pt>
    <dgm:pt modelId="{DFA84064-53F3-433A-9848-659CBD360B2A}" type="pres">
      <dgm:prSet presAssocID="{78730F3D-81C9-4900-89E1-53262841008B}" presName="parSpace" presStyleCnt="0"/>
      <dgm:spPr/>
    </dgm:pt>
    <dgm:pt modelId="{203962B3-AFD6-43A4-9260-AF44247189DD}" type="pres">
      <dgm:prSet presAssocID="{D7B30405-D4D7-41D2-B2E4-C1B7B8D17886}" presName="desBackupLeftNorm" presStyleCnt="0"/>
      <dgm:spPr/>
    </dgm:pt>
    <dgm:pt modelId="{640C1662-9B89-46EF-95A3-2936DFFC8486}" type="pres">
      <dgm:prSet presAssocID="{D7B30405-D4D7-41D2-B2E4-C1B7B8D17886}" presName="desComposite" presStyleCnt="0"/>
      <dgm:spPr/>
    </dgm:pt>
    <dgm:pt modelId="{920218E5-DB92-4CFA-8AE4-975DD2EBDB71}" type="pres">
      <dgm:prSet presAssocID="{D7B30405-D4D7-41D2-B2E4-C1B7B8D17886}" presName="desCircle" presStyleLbl="node1" presStyleIdx="0" presStyleCnt="4" custLinFactX="16294" custLinFactNeighborX="100000" custLinFactNeighborY="-1056"/>
      <dgm:spPr>
        <a:solidFill>
          <a:srgbClr val="00B050"/>
        </a:solidFill>
      </dgm:spPr>
    </dgm:pt>
    <dgm:pt modelId="{C52B4D33-B371-44BD-B375-BF556C5E595A}" type="pres">
      <dgm:prSet presAssocID="{D7B30405-D4D7-41D2-B2E4-C1B7B8D17886}" presName="chTx" presStyleLbl="revTx" presStyleIdx="1" presStyleCnt="14" custScaleX="91413" custLinFactNeighborX="68799" custLinFactNeighborY="3080"/>
      <dgm:spPr/>
    </dgm:pt>
    <dgm:pt modelId="{5536F6FA-A6BE-42CF-B249-B5FBAA9A8BDD}" type="pres">
      <dgm:prSet presAssocID="{D7B30405-D4D7-41D2-B2E4-C1B7B8D17886}" presName="desTx" presStyleLbl="revTx" presStyleIdx="2" presStyleCnt="14">
        <dgm:presLayoutVars>
          <dgm:bulletEnabled val="1"/>
        </dgm:presLayoutVars>
      </dgm:prSet>
      <dgm:spPr/>
    </dgm:pt>
    <dgm:pt modelId="{02A941E9-D386-411C-B614-E5CE9A6DE0CA}" type="pres">
      <dgm:prSet presAssocID="{D7B30405-D4D7-41D2-B2E4-C1B7B8D17886}" presName="desBackupRightNorm" presStyleCnt="0"/>
      <dgm:spPr/>
    </dgm:pt>
    <dgm:pt modelId="{8A7D7FE0-436E-4E04-B6BA-4D7CA8B975A0}" type="pres">
      <dgm:prSet presAssocID="{9FC32181-E39E-4DE8-8AC1-300E24C70B66}" presName="desSpace" presStyleCnt="0"/>
      <dgm:spPr/>
    </dgm:pt>
    <dgm:pt modelId="{F0009737-095C-4C8E-965C-E02BA8485199}" type="pres">
      <dgm:prSet presAssocID="{FB93B9D7-48F0-4036-8EFF-C743235431E5}" presName="desBackupLeftNorm" presStyleCnt="0"/>
      <dgm:spPr/>
    </dgm:pt>
    <dgm:pt modelId="{9AB8E226-736D-43BE-8C15-C23D5B88C5D3}" type="pres">
      <dgm:prSet presAssocID="{FB93B9D7-48F0-4036-8EFF-C743235431E5}" presName="desComposite" presStyleCnt="0"/>
      <dgm:spPr/>
    </dgm:pt>
    <dgm:pt modelId="{9FF24C44-5D42-4E1F-A94A-92AB84CA2387}" type="pres">
      <dgm:prSet presAssocID="{FB93B9D7-48F0-4036-8EFF-C743235431E5}" presName="desCircle" presStyleLbl="node1" presStyleIdx="1" presStyleCnt="4" custLinFactX="300000" custLinFactNeighborX="387719" custLinFactNeighborY="-590"/>
      <dgm:spPr>
        <a:solidFill>
          <a:srgbClr val="0070C0"/>
        </a:solidFill>
      </dgm:spPr>
    </dgm:pt>
    <dgm:pt modelId="{6FE21DD0-69C9-49B3-AEC0-8B68F57ACD24}" type="pres">
      <dgm:prSet presAssocID="{FB93B9D7-48F0-4036-8EFF-C743235431E5}" presName="chTx" presStyleLbl="revTx" presStyleIdx="3" presStyleCnt="14" custLinFactX="243585" custLinFactNeighborX="300000" custLinFactNeighborY="6522"/>
      <dgm:spPr/>
    </dgm:pt>
    <dgm:pt modelId="{C174456A-2A0B-4370-A4E7-B77777AA12AF}" type="pres">
      <dgm:prSet presAssocID="{FB93B9D7-48F0-4036-8EFF-C743235431E5}" presName="desTx" presStyleLbl="revTx" presStyleIdx="4" presStyleCnt="14">
        <dgm:presLayoutVars>
          <dgm:bulletEnabled val="1"/>
        </dgm:presLayoutVars>
      </dgm:prSet>
      <dgm:spPr/>
    </dgm:pt>
    <dgm:pt modelId="{CE3B774E-6D46-4718-BE05-F1A617C7158B}" type="pres">
      <dgm:prSet presAssocID="{FB93B9D7-48F0-4036-8EFF-C743235431E5}" presName="desBackupRightNorm" presStyleCnt="0"/>
      <dgm:spPr/>
    </dgm:pt>
    <dgm:pt modelId="{9C3BB0DD-1171-4A64-ACEE-2DDB7B49EC2F}" type="pres">
      <dgm:prSet presAssocID="{E33F35EE-B776-416C-823A-F8B140FAE648}" presName="desSpace" presStyleCnt="0"/>
      <dgm:spPr/>
    </dgm:pt>
    <dgm:pt modelId="{3EBF8FF6-634D-477C-8B2B-A71E47BA122A}" type="pres">
      <dgm:prSet presAssocID="{673341EB-4695-4479-AE34-4BFFF4A327AB}" presName="parComposite" presStyleCnt="0"/>
      <dgm:spPr/>
    </dgm:pt>
    <dgm:pt modelId="{C95D99D4-B511-402A-AEF3-CF672482AA57}" type="pres">
      <dgm:prSet presAssocID="{673341EB-4695-4479-AE34-4BFFF4A327AB}" presName="parBigCircle" presStyleLbl="node0" presStyleIdx="1" presStyleCnt="6" custScaleX="76603" custScaleY="76603" custLinFactX="-53863" custLinFactNeighborX="-100000" custLinFactNeighborY="-951"/>
      <dgm:spPr>
        <a:solidFill>
          <a:srgbClr val="7030A0"/>
        </a:solidFill>
      </dgm:spPr>
    </dgm:pt>
    <dgm:pt modelId="{415DE3C3-29DD-482F-A81A-27D5EFA5D950}" type="pres">
      <dgm:prSet presAssocID="{673341EB-4695-4479-AE34-4BFFF4A327AB}" presName="parTx" presStyleLbl="revTx" presStyleIdx="5" presStyleCnt="14" custScaleY="130362" custLinFactX="-51111" custLinFactNeighborX="-100000" custLinFactNeighborY="1018"/>
      <dgm:spPr/>
    </dgm:pt>
    <dgm:pt modelId="{08835976-16C9-4863-BFE8-CDE362C300F0}" type="pres">
      <dgm:prSet presAssocID="{673341EB-4695-4479-AE34-4BFFF4A327AB}" presName="bSpace" presStyleCnt="0"/>
      <dgm:spPr/>
    </dgm:pt>
    <dgm:pt modelId="{43CC4501-72BD-4B1E-90DD-0742D43047E6}" type="pres">
      <dgm:prSet presAssocID="{673341EB-4695-4479-AE34-4BFFF4A327AB}" presName="parBackupNorm" presStyleCnt="0"/>
      <dgm:spPr/>
    </dgm:pt>
    <dgm:pt modelId="{D73110FA-ECF8-4C2C-BC5F-B140A177500E}" type="pres">
      <dgm:prSet presAssocID="{1914386C-2CEC-4CBD-8B2C-480F87175A6C}" presName="parSpace" presStyleCnt="0"/>
      <dgm:spPr/>
    </dgm:pt>
    <dgm:pt modelId="{C5C4B794-15C8-4610-A84B-D1A4BA42D139}" type="pres">
      <dgm:prSet presAssocID="{1AB1CD4E-3D23-4AFE-B3D0-13DFB1FA47E8}" presName="desBackupLeftNorm" presStyleCnt="0"/>
      <dgm:spPr/>
    </dgm:pt>
    <dgm:pt modelId="{67D8C614-7947-46F6-9A22-EAD3CF9AFEE5}" type="pres">
      <dgm:prSet presAssocID="{1AB1CD4E-3D23-4AFE-B3D0-13DFB1FA47E8}" presName="desComposite" presStyleCnt="0"/>
      <dgm:spPr/>
    </dgm:pt>
    <dgm:pt modelId="{6E8BED79-25D6-44F5-8CDB-4942A119C27D}" type="pres">
      <dgm:prSet presAssocID="{1AB1CD4E-3D23-4AFE-B3D0-13DFB1FA47E8}" presName="desCircle" presStyleLbl="node1" presStyleIdx="2" presStyleCnt="4" custLinFactNeighborX="96888" custLinFactNeighborY="-1474"/>
      <dgm:spPr>
        <a:solidFill>
          <a:srgbClr val="0070C0"/>
        </a:solidFill>
      </dgm:spPr>
    </dgm:pt>
    <dgm:pt modelId="{D9B75F03-4C7E-4B88-A276-F00F09083F2C}" type="pres">
      <dgm:prSet presAssocID="{1AB1CD4E-3D23-4AFE-B3D0-13DFB1FA47E8}" presName="chTx" presStyleLbl="revTx" presStyleIdx="6" presStyleCnt="14" custLinFactNeighborX="56289" custLinFactNeighborY="3954"/>
      <dgm:spPr/>
    </dgm:pt>
    <dgm:pt modelId="{EDE7F14B-00C7-4CC5-9185-CD600D827C17}" type="pres">
      <dgm:prSet presAssocID="{1AB1CD4E-3D23-4AFE-B3D0-13DFB1FA47E8}" presName="desTx" presStyleLbl="revTx" presStyleIdx="7" presStyleCnt="14">
        <dgm:presLayoutVars>
          <dgm:bulletEnabled val="1"/>
        </dgm:presLayoutVars>
      </dgm:prSet>
      <dgm:spPr/>
    </dgm:pt>
    <dgm:pt modelId="{5C96C242-38F1-48E4-BF57-9BC85C3344C3}" type="pres">
      <dgm:prSet presAssocID="{1AB1CD4E-3D23-4AFE-B3D0-13DFB1FA47E8}" presName="desBackupRightNorm" presStyleCnt="0"/>
      <dgm:spPr/>
    </dgm:pt>
    <dgm:pt modelId="{D49FA1F5-0D44-41FE-B251-1BF26B722589}" type="pres">
      <dgm:prSet presAssocID="{DC35E0AE-DEFB-4454-806F-E9A618E0407E}" presName="desSpace" presStyleCnt="0"/>
      <dgm:spPr/>
    </dgm:pt>
    <dgm:pt modelId="{8BD3A9C6-17AE-4FDB-AF40-141789CD9854}" type="pres">
      <dgm:prSet presAssocID="{A32A0605-F6A0-407D-B120-B91E2C6CD59B}" presName="desBackupLeftNorm" presStyleCnt="0"/>
      <dgm:spPr/>
    </dgm:pt>
    <dgm:pt modelId="{CD378073-0E86-4980-8331-FC2DDE59AE17}" type="pres">
      <dgm:prSet presAssocID="{A32A0605-F6A0-407D-B120-B91E2C6CD59B}" presName="desComposite" presStyleCnt="0"/>
      <dgm:spPr/>
    </dgm:pt>
    <dgm:pt modelId="{BEA20CFE-4198-4698-B440-80F41C0B0892}" type="pres">
      <dgm:prSet presAssocID="{A32A0605-F6A0-407D-B120-B91E2C6CD59B}" presName="desCircle" presStyleLbl="node1" presStyleIdx="3" presStyleCnt="4" custLinFactX="225974" custLinFactNeighborX="300000" custLinFactNeighborY="465"/>
      <dgm:spPr>
        <a:solidFill>
          <a:srgbClr val="FF0000"/>
        </a:solidFill>
      </dgm:spPr>
    </dgm:pt>
    <dgm:pt modelId="{1CD26720-337B-4B69-BEBF-0FE3582E0708}" type="pres">
      <dgm:prSet presAssocID="{A32A0605-F6A0-407D-B120-B91E2C6CD59B}" presName="chTx" presStyleLbl="revTx" presStyleIdx="8" presStyleCnt="14" custLinFactX="42456" custLinFactNeighborX="100000" custLinFactNeighborY="8284"/>
      <dgm:spPr/>
    </dgm:pt>
    <dgm:pt modelId="{C364DB17-0027-41EB-9635-17308D7E310D}" type="pres">
      <dgm:prSet presAssocID="{A32A0605-F6A0-407D-B120-B91E2C6CD59B}" presName="desTx" presStyleLbl="revTx" presStyleIdx="9" presStyleCnt="14">
        <dgm:presLayoutVars>
          <dgm:bulletEnabled val="1"/>
        </dgm:presLayoutVars>
      </dgm:prSet>
      <dgm:spPr/>
    </dgm:pt>
    <dgm:pt modelId="{CD15D536-6927-453D-8224-F821F96C7FA5}" type="pres">
      <dgm:prSet presAssocID="{A32A0605-F6A0-407D-B120-B91E2C6CD59B}" presName="desBackupRightNorm" presStyleCnt="0"/>
      <dgm:spPr/>
    </dgm:pt>
    <dgm:pt modelId="{944E50E0-F84E-4700-AC2E-51599ED5A0A0}" type="pres">
      <dgm:prSet presAssocID="{A1D6C07C-42E5-43B9-BD34-21DA94515386}" presName="desSpace" presStyleCnt="0"/>
      <dgm:spPr/>
    </dgm:pt>
    <dgm:pt modelId="{801CD1CA-E479-4CCF-BDFE-48AE7EFCD135}" type="pres">
      <dgm:prSet presAssocID="{A4D94250-470F-4B65-BF1D-7AF93AE3AB95}" presName="parComposite" presStyleCnt="0"/>
      <dgm:spPr/>
    </dgm:pt>
    <dgm:pt modelId="{2F3AA34E-DAC2-4452-9BEE-1318131975EB}" type="pres">
      <dgm:prSet presAssocID="{A4D94250-470F-4B65-BF1D-7AF93AE3AB95}" presName="parBigCircle" presStyleLbl="node0" presStyleIdx="2" presStyleCnt="6" custScaleX="75340" custScaleY="75340" custLinFactX="-59730" custLinFactNeighborX="-100000" custLinFactNeighborY="-1072"/>
      <dgm:spPr>
        <a:solidFill>
          <a:srgbClr val="7030A0"/>
        </a:solidFill>
      </dgm:spPr>
    </dgm:pt>
    <dgm:pt modelId="{2F1BD57C-34EE-41C0-A573-5A09B7999D73}" type="pres">
      <dgm:prSet presAssocID="{A4D94250-470F-4B65-BF1D-7AF93AE3AB95}" presName="parTx" presStyleLbl="revTx" presStyleIdx="10" presStyleCnt="14" custScaleY="130362" custLinFactX="-56992" custLinFactNeighborX="-100000" custLinFactNeighborY="3347"/>
      <dgm:spPr/>
    </dgm:pt>
    <dgm:pt modelId="{0A463990-8239-49C2-8E3F-87330F797A93}" type="pres">
      <dgm:prSet presAssocID="{A4D94250-470F-4B65-BF1D-7AF93AE3AB95}" presName="bSpace" presStyleCnt="0"/>
      <dgm:spPr/>
    </dgm:pt>
    <dgm:pt modelId="{1D7C797F-E097-4DE7-BBF0-48E961E1417E}" type="pres">
      <dgm:prSet presAssocID="{A4D94250-470F-4B65-BF1D-7AF93AE3AB95}" presName="parBackupNorm" presStyleCnt="0"/>
      <dgm:spPr/>
    </dgm:pt>
    <dgm:pt modelId="{5AA1EE78-A700-4905-ABE3-C2A77E0C2975}" type="pres">
      <dgm:prSet presAssocID="{A22CD108-294A-4332-BAD1-2DC0C70B1F13}" presName="parSpace" presStyleCnt="0"/>
      <dgm:spPr/>
    </dgm:pt>
    <dgm:pt modelId="{21E34949-9113-469A-B7A2-91AAF23FDC8E}" type="pres">
      <dgm:prSet presAssocID="{7EA4CA72-C1DC-42B0-A37F-6F66A1C7DF67}" presName="parComposite" presStyleCnt="0"/>
      <dgm:spPr/>
    </dgm:pt>
    <dgm:pt modelId="{2B42D78B-0062-4F69-B720-44D5D22BAFDD}" type="pres">
      <dgm:prSet presAssocID="{7EA4CA72-C1DC-42B0-A37F-6F66A1C7DF67}" presName="parBigCircle" presStyleLbl="node0" presStyleIdx="3" presStyleCnt="6" custScaleX="76174" custScaleY="76174" custLinFactX="-31890" custLinFactNeighborX="-100000" custLinFactNeighborY="-1639"/>
      <dgm:spPr>
        <a:solidFill>
          <a:srgbClr val="7030A0"/>
        </a:solidFill>
      </dgm:spPr>
    </dgm:pt>
    <dgm:pt modelId="{2EA6BAF4-4C2A-4C22-89CE-96685076ED91}" type="pres">
      <dgm:prSet presAssocID="{7EA4CA72-C1DC-42B0-A37F-6F66A1C7DF67}" presName="parTx" presStyleLbl="revTx" presStyleIdx="11" presStyleCnt="14" custScaleY="130362" custLinFactX="-29765" custLinFactNeighborX="-100000" custLinFactNeighborY="2244"/>
      <dgm:spPr/>
    </dgm:pt>
    <dgm:pt modelId="{33E5B5E7-3FE8-4646-818F-196E4A2B3864}" type="pres">
      <dgm:prSet presAssocID="{7EA4CA72-C1DC-42B0-A37F-6F66A1C7DF67}" presName="bSpace" presStyleCnt="0"/>
      <dgm:spPr/>
    </dgm:pt>
    <dgm:pt modelId="{7B5E43B0-F844-42B3-B8F9-8CC8A169A84D}" type="pres">
      <dgm:prSet presAssocID="{7EA4CA72-C1DC-42B0-A37F-6F66A1C7DF67}" presName="parBackupNorm" presStyleCnt="0"/>
      <dgm:spPr/>
    </dgm:pt>
    <dgm:pt modelId="{53206293-0140-4B82-867A-F64C8DBDA680}" type="pres">
      <dgm:prSet presAssocID="{6F553AB0-2937-477F-971E-40E99A7DF5C9}" presName="parSpace" presStyleCnt="0"/>
      <dgm:spPr/>
    </dgm:pt>
    <dgm:pt modelId="{34E1E1C8-05DB-4C0A-BC47-EC1D6C6C57F5}" type="pres">
      <dgm:prSet presAssocID="{F9CAA02C-A4F4-4F70-9927-6532DE0CA775}" presName="parComposite" presStyleCnt="0"/>
      <dgm:spPr/>
    </dgm:pt>
    <dgm:pt modelId="{E24FAB54-FF29-47F6-9A44-90F2B3AE85F5}" type="pres">
      <dgm:prSet presAssocID="{F9CAA02C-A4F4-4F70-9927-6532DE0CA775}" presName="parBigCircle" presStyleLbl="node0" presStyleIdx="4" presStyleCnt="6" custScaleX="76309" custScaleY="76309" custLinFactX="-200000" custLinFactNeighborX="-256199" custLinFactNeighborY="-706"/>
      <dgm:spPr/>
    </dgm:pt>
    <dgm:pt modelId="{2BCC6773-9ED1-49FA-A1E0-AE0726809023}" type="pres">
      <dgm:prSet presAssocID="{F9CAA02C-A4F4-4F70-9927-6532DE0CA775}" presName="parTx" presStyleLbl="revTx" presStyleIdx="12" presStyleCnt="14" custScaleX="107409" custScaleY="130362" custLinFactX="-200000" custLinFactNeighborX="-232730" custLinFactNeighborY="553"/>
      <dgm:spPr/>
    </dgm:pt>
    <dgm:pt modelId="{7DA53402-F33C-46FC-B8C8-52088F1FB95C}" type="pres">
      <dgm:prSet presAssocID="{F9CAA02C-A4F4-4F70-9927-6532DE0CA775}" presName="bSpace" presStyleCnt="0"/>
      <dgm:spPr/>
    </dgm:pt>
    <dgm:pt modelId="{6495F6F6-73EE-4252-8262-3382ED2F9D09}" type="pres">
      <dgm:prSet presAssocID="{F9CAA02C-A4F4-4F70-9927-6532DE0CA775}" presName="parBackupNorm" presStyleCnt="0"/>
      <dgm:spPr/>
    </dgm:pt>
    <dgm:pt modelId="{0FABF06E-6FE1-49A7-BF1D-7CA117ABBEFF}" type="pres">
      <dgm:prSet presAssocID="{9B5C27A6-63A0-4867-AE27-994D560AF544}" presName="parSpace" presStyleCnt="0"/>
      <dgm:spPr/>
    </dgm:pt>
    <dgm:pt modelId="{3D1F7EF8-4C0C-40D6-84FA-D64887B49899}" type="pres">
      <dgm:prSet presAssocID="{9838CFC9-2AAE-402B-8ADC-B627AE0F17DB}" presName="parComposite" presStyleCnt="0"/>
      <dgm:spPr/>
    </dgm:pt>
    <dgm:pt modelId="{EC556202-EF73-4038-B531-62B04AE00612}" type="pres">
      <dgm:prSet presAssocID="{9838CFC9-2AAE-402B-8ADC-B627AE0F17DB}" presName="parBigCircle" presStyleLbl="node0" presStyleIdx="5" presStyleCnt="6" custScaleX="76309" custScaleY="76309" custLinFactX="-100000" custLinFactNeighborX="-108811" custLinFactNeighborY="681"/>
      <dgm:spPr/>
    </dgm:pt>
    <dgm:pt modelId="{A3466455-0B29-495A-AD7D-15F0FE2AF210}" type="pres">
      <dgm:prSet presAssocID="{9838CFC9-2AAE-402B-8ADC-B627AE0F17DB}" presName="parTx" presStyleLbl="revTx" presStyleIdx="13" presStyleCnt="14" custScaleX="107409" custScaleY="130362" custLinFactX="-95993" custLinFactNeighborX="-100000" custLinFactNeighborY="3488"/>
      <dgm:spPr/>
    </dgm:pt>
    <dgm:pt modelId="{70F58D0A-0718-4C79-A4FE-1E9AAE59B945}" type="pres">
      <dgm:prSet presAssocID="{9838CFC9-2AAE-402B-8ADC-B627AE0F17DB}" presName="bSpace" presStyleCnt="0"/>
      <dgm:spPr/>
    </dgm:pt>
    <dgm:pt modelId="{5BC12345-5F82-48CB-AA6B-E85DBE9CFA1E}" type="pres">
      <dgm:prSet presAssocID="{9838CFC9-2AAE-402B-8ADC-B627AE0F17DB}" presName="parBackupNorm" presStyleCnt="0"/>
      <dgm:spPr/>
    </dgm:pt>
    <dgm:pt modelId="{E48BF56E-974B-4F09-AA3F-317F72D594FC}" type="pres">
      <dgm:prSet presAssocID="{DCA10503-19BC-4E39-AE22-8A4DD380543A}" presName="parSpace" presStyleCnt="0"/>
      <dgm:spPr/>
    </dgm:pt>
  </dgm:ptLst>
  <dgm:cxnLst>
    <dgm:cxn modelId="{844D3B09-4F3F-4F9F-B6B6-0C7E221B3E3E}" srcId="{673341EB-4695-4479-AE34-4BFFF4A327AB}" destId="{A32A0605-F6A0-407D-B120-B91E2C6CD59B}" srcOrd="1" destOrd="0" parTransId="{23E712CE-8198-4FDB-860E-2D234E32E08D}" sibTransId="{A1D6C07C-42E5-43B9-BD34-21DA94515386}"/>
    <dgm:cxn modelId="{5550B00D-3883-438C-963B-E1C22041301F}" type="presOf" srcId="{C532BE5E-48EC-4026-B84A-722261395470}" destId="{FF7479D5-85B8-436F-B10D-06E104B2ED55}" srcOrd="0" destOrd="0" presId="urn:microsoft.com/office/officeart/2008/layout/CircleAccentTimeline"/>
    <dgm:cxn modelId="{AE580822-713B-4591-BBFF-66A1D5B6A91E}" srcId="{C532BE5E-48EC-4026-B84A-722261395470}" destId="{9838CFC9-2AAE-402B-8ADC-B627AE0F17DB}" srcOrd="5" destOrd="0" parTransId="{FBD8D0A5-5D16-46F7-ADF1-A02B3059EC44}" sibTransId="{DCA10503-19BC-4E39-AE22-8A4DD380543A}"/>
    <dgm:cxn modelId="{AE1D1084-3925-405D-BA5E-CFA34C133C37}" srcId="{C532BE5E-48EC-4026-B84A-722261395470}" destId="{A4D94250-470F-4B65-BF1D-7AF93AE3AB95}" srcOrd="2" destOrd="0" parTransId="{BBCC5FC6-D776-4731-BBE6-BC4A2F800D8B}" sibTransId="{A22CD108-294A-4332-BAD1-2DC0C70B1F13}"/>
    <dgm:cxn modelId="{DC0C128F-EA11-4CEA-A826-CC835EA1C0F6}" type="presOf" srcId="{A4D94250-470F-4B65-BF1D-7AF93AE3AB95}" destId="{2F1BD57C-34EE-41C0-A573-5A09B7999D73}" srcOrd="0" destOrd="0" presId="urn:microsoft.com/office/officeart/2008/layout/CircleAccentTimeline"/>
    <dgm:cxn modelId="{F50952A4-94AD-4DB5-B645-E6B9D8DA65E6}" srcId="{83B2635D-8F2F-48B4-AFD3-D25911415410}" destId="{FB93B9D7-48F0-4036-8EFF-C743235431E5}" srcOrd="1" destOrd="0" parTransId="{C318183D-2193-4D11-B513-723A09FB29F7}" sibTransId="{E33F35EE-B776-416C-823A-F8B140FAE648}"/>
    <dgm:cxn modelId="{2CA9E4A5-D18C-4608-9CF7-CA3EF5D5A146}" type="presOf" srcId="{83B2635D-8F2F-48B4-AFD3-D25911415410}" destId="{C3AD38C8-FA39-43D4-885B-20164BD0E5C6}" srcOrd="0" destOrd="0" presId="urn:microsoft.com/office/officeart/2008/layout/CircleAccentTimeline"/>
    <dgm:cxn modelId="{ECBA4DAB-C282-44E4-8CE9-EC7DC15673D0}" srcId="{83B2635D-8F2F-48B4-AFD3-D25911415410}" destId="{D7B30405-D4D7-41D2-B2E4-C1B7B8D17886}" srcOrd="0" destOrd="0" parTransId="{E723B3EE-55C1-40D2-B82F-F63E6CB0CEC9}" sibTransId="{9FC32181-E39E-4DE8-8AC1-300E24C70B66}"/>
    <dgm:cxn modelId="{6B48B1AD-3D50-4B8F-98F5-1EF7A3D56D5A}" type="presOf" srcId="{9838CFC9-2AAE-402B-8ADC-B627AE0F17DB}" destId="{A3466455-0B29-495A-AD7D-15F0FE2AF210}" srcOrd="0" destOrd="0" presId="urn:microsoft.com/office/officeart/2008/layout/CircleAccentTimeline"/>
    <dgm:cxn modelId="{1F2DEAB6-C0B4-4E4E-BF39-19F7A35795B6}" type="presOf" srcId="{673341EB-4695-4479-AE34-4BFFF4A327AB}" destId="{415DE3C3-29DD-482F-A81A-27D5EFA5D950}" srcOrd="0" destOrd="0" presId="urn:microsoft.com/office/officeart/2008/layout/CircleAccentTimeline"/>
    <dgm:cxn modelId="{90D167C1-12E9-48B4-94E2-75F399CDE531}" srcId="{C532BE5E-48EC-4026-B84A-722261395470}" destId="{83B2635D-8F2F-48B4-AFD3-D25911415410}" srcOrd="0" destOrd="0" parTransId="{0CE315C5-ACC2-48EE-B59E-92FE0D686573}" sibTransId="{78730F3D-81C9-4900-89E1-53262841008B}"/>
    <dgm:cxn modelId="{DDFC52CA-5950-4BED-B021-DF09C3221580}" type="presOf" srcId="{7EA4CA72-C1DC-42B0-A37F-6F66A1C7DF67}" destId="{2EA6BAF4-4C2A-4C22-89CE-96685076ED91}" srcOrd="0" destOrd="0" presId="urn:microsoft.com/office/officeart/2008/layout/CircleAccentTimeline"/>
    <dgm:cxn modelId="{E96947CE-D210-4B55-A076-1A44677A945E}" type="presOf" srcId="{D7B30405-D4D7-41D2-B2E4-C1B7B8D17886}" destId="{C52B4D33-B371-44BD-B375-BF556C5E595A}" srcOrd="0" destOrd="0" presId="urn:microsoft.com/office/officeart/2008/layout/CircleAccentTimeline"/>
    <dgm:cxn modelId="{6D7579D4-45B2-44CB-BF6E-494E74AD39B0}" type="presOf" srcId="{1AB1CD4E-3D23-4AFE-B3D0-13DFB1FA47E8}" destId="{D9B75F03-4C7E-4B88-A276-F00F09083F2C}" srcOrd="0" destOrd="0" presId="urn:microsoft.com/office/officeart/2008/layout/CircleAccentTimeline"/>
    <dgm:cxn modelId="{920388D5-4C3F-4C3B-B193-FB7C2EE4CB69}" srcId="{C532BE5E-48EC-4026-B84A-722261395470}" destId="{7EA4CA72-C1DC-42B0-A37F-6F66A1C7DF67}" srcOrd="3" destOrd="0" parTransId="{F97285A7-6A25-422F-897A-234570072CC9}" sibTransId="{6F553AB0-2937-477F-971E-40E99A7DF5C9}"/>
    <dgm:cxn modelId="{87E9CFD8-EC06-4EE2-9C2D-9365EC8EF960}" type="presOf" srcId="{A32A0605-F6A0-407D-B120-B91E2C6CD59B}" destId="{1CD26720-337B-4B69-BEBF-0FE3582E0708}" srcOrd="0" destOrd="0" presId="urn:microsoft.com/office/officeart/2008/layout/CircleAccentTimeline"/>
    <dgm:cxn modelId="{1EA268E6-6326-4B9E-8BE1-F8EFBF27D3BB}" type="presOf" srcId="{FB93B9D7-48F0-4036-8EFF-C743235431E5}" destId="{6FE21DD0-69C9-49B3-AEC0-8B68F57ACD24}" srcOrd="0" destOrd="0" presId="urn:microsoft.com/office/officeart/2008/layout/CircleAccentTimeline"/>
    <dgm:cxn modelId="{8F0E82E6-6E21-4FD1-A1A4-D9481460E97D}" srcId="{673341EB-4695-4479-AE34-4BFFF4A327AB}" destId="{1AB1CD4E-3D23-4AFE-B3D0-13DFB1FA47E8}" srcOrd="0" destOrd="0" parTransId="{75BD22BA-2D4B-4EC7-9E24-41F110B75A0D}" sibTransId="{DC35E0AE-DEFB-4454-806F-E9A618E0407E}"/>
    <dgm:cxn modelId="{F04562EB-0DEA-4260-AA45-966131E7CFC2}" type="presOf" srcId="{F9CAA02C-A4F4-4F70-9927-6532DE0CA775}" destId="{2BCC6773-9ED1-49FA-A1E0-AE0726809023}" srcOrd="0" destOrd="0" presId="urn:microsoft.com/office/officeart/2008/layout/CircleAccentTimeline"/>
    <dgm:cxn modelId="{BF6CA8EB-BDA3-48DF-AF6E-D48A771901E6}" srcId="{C532BE5E-48EC-4026-B84A-722261395470}" destId="{F9CAA02C-A4F4-4F70-9927-6532DE0CA775}" srcOrd="4" destOrd="0" parTransId="{FF543D24-0CEF-442F-B07F-780988729DE1}" sibTransId="{9B5C27A6-63A0-4867-AE27-994D560AF544}"/>
    <dgm:cxn modelId="{E91ACFF8-7FEA-43A4-AB52-9D216E684B45}" srcId="{C532BE5E-48EC-4026-B84A-722261395470}" destId="{673341EB-4695-4479-AE34-4BFFF4A327AB}" srcOrd="1" destOrd="0" parTransId="{BFAE2ADF-E4DA-4F50-B356-D202581B70B7}" sibTransId="{1914386C-2CEC-4CBD-8B2C-480F87175A6C}"/>
    <dgm:cxn modelId="{3B7867F1-D9ED-41B5-8841-D3248C23E603}" type="presParOf" srcId="{FF7479D5-85B8-436F-B10D-06E104B2ED55}" destId="{44D64E47-F08C-481A-AF67-33DA382AE232}" srcOrd="0" destOrd="0" presId="urn:microsoft.com/office/officeart/2008/layout/CircleAccentTimeline"/>
    <dgm:cxn modelId="{2573506A-F397-460C-BF42-DDD9B2AFCF48}" type="presParOf" srcId="{44D64E47-F08C-481A-AF67-33DA382AE232}" destId="{6F881DEE-1D66-4E7C-B2BD-9AE398567F99}" srcOrd="0" destOrd="0" presId="urn:microsoft.com/office/officeart/2008/layout/CircleAccentTimeline"/>
    <dgm:cxn modelId="{1D64E727-0CF4-4E96-965C-A8B30B3C26E3}" type="presParOf" srcId="{44D64E47-F08C-481A-AF67-33DA382AE232}" destId="{C3AD38C8-FA39-43D4-885B-20164BD0E5C6}" srcOrd="1" destOrd="0" presId="urn:microsoft.com/office/officeart/2008/layout/CircleAccentTimeline"/>
    <dgm:cxn modelId="{D8226625-C9E6-41E3-9787-AA61F0967B30}" type="presParOf" srcId="{44D64E47-F08C-481A-AF67-33DA382AE232}" destId="{4E68E5C9-FBED-482C-AA80-F11F62B3376F}" srcOrd="2" destOrd="0" presId="urn:microsoft.com/office/officeart/2008/layout/CircleAccentTimeline"/>
    <dgm:cxn modelId="{194323E9-168C-475B-87F8-5F756D57EE83}" type="presParOf" srcId="{FF7479D5-85B8-436F-B10D-06E104B2ED55}" destId="{7A976C40-7977-44CD-AB40-A3B2717C2B28}" srcOrd="1" destOrd="0" presId="urn:microsoft.com/office/officeart/2008/layout/CircleAccentTimeline"/>
    <dgm:cxn modelId="{CD44EB43-3139-4304-B6EE-1F08C52620C8}" type="presParOf" srcId="{FF7479D5-85B8-436F-B10D-06E104B2ED55}" destId="{DFA84064-53F3-433A-9848-659CBD360B2A}" srcOrd="2" destOrd="0" presId="urn:microsoft.com/office/officeart/2008/layout/CircleAccentTimeline"/>
    <dgm:cxn modelId="{0A148EF2-8121-437D-BB1A-F241C8406EED}" type="presParOf" srcId="{FF7479D5-85B8-436F-B10D-06E104B2ED55}" destId="{203962B3-AFD6-43A4-9260-AF44247189DD}" srcOrd="3" destOrd="0" presId="urn:microsoft.com/office/officeart/2008/layout/CircleAccentTimeline"/>
    <dgm:cxn modelId="{0C69A8C6-81EE-4E5B-A717-1FD4FB58C8FB}" type="presParOf" srcId="{FF7479D5-85B8-436F-B10D-06E104B2ED55}" destId="{640C1662-9B89-46EF-95A3-2936DFFC8486}" srcOrd="4" destOrd="0" presId="urn:microsoft.com/office/officeart/2008/layout/CircleAccentTimeline"/>
    <dgm:cxn modelId="{6CEE904E-842E-4501-8FB8-81FB809F71C8}" type="presParOf" srcId="{640C1662-9B89-46EF-95A3-2936DFFC8486}" destId="{920218E5-DB92-4CFA-8AE4-975DD2EBDB71}" srcOrd="0" destOrd="0" presId="urn:microsoft.com/office/officeart/2008/layout/CircleAccentTimeline"/>
    <dgm:cxn modelId="{EB800E56-90D9-495F-B99B-0FDCF002DEB4}" type="presParOf" srcId="{640C1662-9B89-46EF-95A3-2936DFFC8486}" destId="{C52B4D33-B371-44BD-B375-BF556C5E595A}" srcOrd="1" destOrd="0" presId="urn:microsoft.com/office/officeart/2008/layout/CircleAccentTimeline"/>
    <dgm:cxn modelId="{BBD1BB7C-46AE-4FA5-AE97-AC1AEA42708D}" type="presParOf" srcId="{640C1662-9B89-46EF-95A3-2936DFFC8486}" destId="{5536F6FA-A6BE-42CF-B249-B5FBAA9A8BDD}" srcOrd="2" destOrd="0" presId="urn:microsoft.com/office/officeart/2008/layout/CircleAccentTimeline"/>
    <dgm:cxn modelId="{8F6F1D3E-4A68-4537-8612-42C3D72B31B4}" type="presParOf" srcId="{FF7479D5-85B8-436F-B10D-06E104B2ED55}" destId="{02A941E9-D386-411C-B614-E5CE9A6DE0CA}" srcOrd="5" destOrd="0" presId="urn:microsoft.com/office/officeart/2008/layout/CircleAccentTimeline"/>
    <dgm:cxn modelId="{7CBE6097-9FE4-420E-99C0-AB0490F191A3}" type="presParOf" srcId="{FF7479D5-85B8-436F-B10D-06E104B2ED55}" destId="{8A7D7FE0-436E-4E04-B6BA-4D7CA8B975A0}" srcOrd="6" destOrd="0" presId="urn:microsoft.com/office/officeart/2008/layout/CircleAccentTimeline"/>
    <dgm:cxn modelId="{9D1350FC-E9F5-4C32-B523-10F3942B4A4C}" type="presParOf" srcId="{FF7479D5-85B8-436F-B10D-06E104B2ED55}" destId="{F0009737-095C-4C8E-965C-E02BA8485199}" srcOrd="7" destOrd="0" presId="urn:microsoft.com/office/officeart/2008/layout/CircleAccentTimeline"/>
    <dgm:cxn modelId="{67F3BF35-61E0-4D68-A6D4-D06A72A4A9CA}" type="presParOf" srcId="{FF7479D5-85B8-436F-B10D-06E104B2ED55}" destId="{9AB8E226-736D-43BE-8C15-C23D5B88C5D3}" srcOrd="8" destOrd="0" presId="urn:microsoft.com/office/officeart/2008/layout/CircleAccentTimeline"/>
    <dgm:cxn modelId="{E9FB19AE-E515-4DE4-BF9B-AA1BC29CA2BA}" type="presParOf" srcId="{9AB8E226-736D-43BE-8C15-C23D5B88C5D3}" destId="{9FF24C44-5D42-4E1F-A94A-92AB84CA2387}" srcOrd="0" destOrd="0" presId="urn:microsoft.com/office/officeart/2008/layout/CircleAccentTimeline"/>
    <dgm:cxn modelId="{B87042CE-A29A-48B4-BA38-362B71602D1E}" type="presParOf" srcId="{9AB8E226-736D-43BE-8C15-C23D5B88C5D3}" destId="{6FE21DD0-69C9-49B3-AEC0-8B68F57ACD24}" srcOrd="1" destOrd="0" presId="urn:microsoft.com/office/officeart/2008/layout/CircleAccentTimeline"/>
    <dgm:cxn modelId="{562EAD36-CF95-4F02-B356-1470E7C3EDB2}" type="presParOf" srcId="{9AB8E226-736D-43BE-8C15-C23D5B88C5D3}" destId="{C174456A-2A0B-4370-A4E7-B77777AA12AF}" srcOrd="2" destOrd="0" presId="urn:microsoft.com/office/officeart/2008/layout/CircleAccentTimeline"/>
    <dgm:cxn modelId="{4CCE5244-C5D3-4625-BAC7-2ECE23B0D943}" type="presParOf" srcId="{FF7479D5-85B8-436F-B10D-06E104B2ED55}" destId="{CE3B774E-6D46-4718-BE05-F1A617C7158B}" srcOrd="9" destOrd="0" presId="urn:microsoft.com/office/officeart/2008/layout/CircleAccentTimeline"/>
    <dgm:cxn modelId="{2C3C41C0-59F3-4D92-B4CF-86DA1B700B27}" type="presParOf" srcId="{FF7479D5-85B8-436F-B10D-06E104B2ED55}" destId="{9C3BB0DD-1171-4A64-ACEE-2DDB7B49EC2F}" srcOrd="10" destOrd="0" presId="urn:microsoft.com/office/officeart/2008/layout/CircleAccentTimeline"/>
    <dgm:cxn modelId="{FA3907E2-E2E6-4110-8BB2-742826102AD1}" type="presParOf" srcId="{FF7479D5-85B8-436F-B10D-06E104B2ED55}" destId="{3EBF8FF6-634D-477C-8B2B-A71E47BA122A}" srcOrd="11" destOrd="0" presId="urn:microsoft.com/office/officeart/2008/layout/CircleAccentTimeline"/>
    <dgm:cxn modelId="{D02FF708-366E-4435-BBD4-132A124B51D2}" type="presParOf" srcId="{3EBF8FF6-634D-477C-8B2B-A71E47BA122A}" destId="{C95D99D4-B511-402A-AEF3-CF672482AA57}" srcOrd="0" destOrd="0" presId="urn:microsoft.com/office/officeart/2008/layout/CircleAccentTimeline"/>
    <dgm:cxn modelId="{78B43F3C-1757-4558-AD5F-7DD46C571CDD}" type="presParOf" srcId="{3EBF8FF6-634D-477C-8B2B-A71E47BA122A}" destId="{415DE3C3-29DD-482F-A81A-27D5EFA5D950}" srcOrd="1" destOrd="0" presId="urn:microsoft.com/office/officeart/2008/layout/CircleAccentTimeline"/>
    <dgm:cxn modelId="{D0D09E29-86B8-45E9-9DBC-F68FE9A4F14A}" type="presParOf" srcId="{3EBF8FF6-634D-477C-8B2B-A71E47BA122A}" destId="{08835976-16C9-4863-BFE8-CDE362C300F0}" srcOrd="2" destOrd="0" presId="urn:microsoft.com/office/officeart/2008/layout/CircleAccentTimeline"/>
    <dgm:cxn modelId="{022E616C-8C07-4ADC-9F6D-F841F907653D}" type="presParOf" srcId="{FF7479D5-85B8-436F-B10D-06E104B2ED55}" destId="{43CC4501-72BD-4B1E-90DD-0742D43047E6}" srcOrd="12" destOrd="0" presId="urn:microsoft.com/office/officeart/2008/layout/CircleAccentTimeline"/>
    <dgm:cxn modelId="{2B837740-0BE6-44A2-9F9C-E520BA303D25}" type="presParOf" srcId="{FF7479D5-85B8-436F-B10D-06E104B2ED55}" destId="{D73110FA-ECF8-4C2C-BC5F-B140A177500E}" srcOrd="13" destOrd="0" presId="urn:microsoft.com/office/officeart/2008/layout/CircleAccentTimeline"/>
    <dgm:cxn modelId="{D30DD581-A3EF-4F49-8F68-97E0FA8B7564}" type="presParOf" srcId="{FF7479D5-85B8-436F-B10D-06E104B2ED55}" destId="{C5C4B794-15C8-4610-A84B-D1A4BA42D139}" srcOrd="14" destOrd="0" presId="urn:microsoft.com/office/officeart/2008/layout/CircleAccentTimeline"/>
    <dgm:cxn modelId="{CD89ED68-0AB9-47B4-B410-779244111C93}" type="presParOf" srcId="{FF7479D5-85B8-436F-B10D-06E104B2ED55}" destId="{67D8C614-7947-46F6-9A22-EAD3CF9AFEE5}" srcOrd="15" destOrd="0" presId="urn:microsoft.com/office/officeart/2008/layout/CircleAccentTimeline"/>
    <dgm:cxn modelId="{59B9CDEB-91E1-4981-8E6C-16290A929548}" type="presParOf" srcId="{67D8C614-7947-46F6-9A22-EAD3CF9AFEE5}" destId="{6E8BED79-25D6-44F5-8CDB-4942A119C27D}" srcOrd="0" destOrd="0" presId="urn:microsoft.com/office/officeart/2008/layout/CircleAccentTimeline"/>
    <dgm:cxn modelId="{EFAF9D84-7DAA-4DBF-B335-91E2538D8100}" type="presParOf" srcId="{67D8C614-7947-46F6-9A22-EAD3CF9AFEE5}" destId="{D9B75F03-4C7E-4B88-A276-F00F09083F2C}" srcOrd="1" destOrd="0" presId="urn:microsoft.com/office/officeart/2008/layout/CircleAccentTimeline"/>
    <dgm:cxn modelId="{6B648D74-C38D-42F4-B958-AE6C1289B6AD}" type="presParOf" srcId="{67D8C614-7947-46F6-9A22-EAD3CF9AFEE5}" destId="{EDE7F14B-00C7-4CC5-9185-CD600D827C17}" srcOrd="2" destOrd="0" presId="urn:microsoft.com/office/officeart/2008/layout/CircleAccentTimeline"/>
    <dgm:cxn modelId="{92A7B4F1-0235-45AF-94F5-0A9AEFB765CE}" type="presParOf" srcId="{FF7479D5-85B8-436F-B10D-06E104B2ED55}" destId="{5C96C242-38F1-48E4-BF57-9BC85C3344C3}" srcOrd="16" destOrd="0" presId="urn:microsoft.com/office/officeart/2008/layout/CircleAccentTimeline"/>
    <dgm:cxn modelId="{A4EC2035-0802-4FA0-A929-AC590F279489}" type="presParOf" srcId="{FF7479D5-85B8-436F-B10D-06E104B2ED55}" destId="{D49FA1F5-0D44-41FE-B251-1BF26B722589}" srcOrd="17" destOrd="0" presId="urn:microsoft.com/office/officeart/2008/layout/CircleAccentTimeline"/>
    <dgm:cxn modelId="{29D2BA3A-1691-41E7-BE4B-BEBAFA06B400}" type="presParOf" srcId="{FF7479D5-85B8-436F-B10D-06E104B2ED55}" destId="{8BD3A9C6-17AE-4FDB-AF40-141789CD9854}" srcOrd="18" destOrd="0" presId="urn:microsoft.com/office/officeart/2008/layout/CircleAccentTimeline"/>
    <dgm:cxn modelId="{6FAB19DA-226A-4CA0-A9DB-FC7F37F0A6B9}" type="presParOf" srcId="{FF7479D5-85B8-436F-B10D-06E104B2ED55}" destId="{CD378073-0E86-4980-8331-FC2DDE59AE17}" srcOrd="19" destOrd="0" presId="urn:microsoft.com/office/officeart/2008/layout/CircleAccentTimeline"/>
    <dgm:cxn modelId="{1D8393B7-4181-4543-8630-CF44DA29BADE}" type="presParOf" srcId="{CD378073-0E86-4980-8331-FC2DDE59AE17}" destId="{BEA20CFE-4198-4698-B440-80F41C0B0892}" srcOrd="0" destOrd="0" presId="urn:microsoft.com/office/officeart/2008/layout/CircleAccentTimeline"/>
    <dgm:cxn modelId="{383766DD-A191-4F40-9C51-0CA922804225}" type="presParOf" srcId="{CD378073-0E86-4980-8331-FC2DDE59AE17}" destId="{1CD26720-337B-4B69-BEBF-0FE3582E0708}" srcOrd="1" destOrd="0" presId="urn:microsoft.com/office/officeart/2008/layout/CircleAccentTimeline"/>
    <dgm:cxn modelId="{4A665AA2-995C-400D-A1AA-19870727AF32}" type="presParOf" srcId="{CD378073-0E86-4980-8331-FC2DDE59AE17}" destId="{C364DB17-0027-41EB-9635-17308D7E310D}" srcOrd="2" destOrd="0" presId="urn:microsoft.com/office/officeart/2008/layout/CircleAccentTimeline"/>
    <dgm:cxn modelId="{056717DF-DA3A-4407-8ECF-FDCE95FAB50E}" type="presParOf" srcId="{FF7479D5-85B8-436F-B10D-06E104B2ED55}" destId="{CD15D536-6927-453D-8224-F821F96C7FA5}" srcOrd="20" destOrd="0" presId="urn:microsoft.com/office/officeart/2008/layout/CircleAccentTimeline"/>
    <dgm:cxn modelId="{7D5B93A1-9098-41FB-9496-0C40F7214731}" type="presParOf" srcId="{FF7479D5-85B8-436F-B10D-06E104B2ED55}" destId="{944E50E0-F84E-4700-AC2E-51599ED5A0A0}" srcOrd="21" destOrd="0" presId="urn:microsoft.com/office/officeart/2008/layout/CircleAccentTimeline"/>
    <dgm:cxn modelId="{3D93F885-69E4-46CC-B7EF-A97DAF5FCA52}" type="presParOf" srcId="{FF7479D5-85B8-436F-B10D-06E104B2ED55}" destId="{801CD1CA-E479-4CCF-BDFE-48AE7EFCD135}" srcOrd="22" destOrd="0" presId="urn:microsoft.com/office/officeart/2008/layout/CircleAccentTimeline"/>
    <dgm:cxn modelId="{FF139849-9D13-4290-B89A-497986591C3A}" type="presParOf" srcId="{801CD1CA-E479-4CCF-BDFE-48AE7EFCD135}" destId="{2F3AA34E-DAC2-4452-9BEE-1318131975EB}" srcOrd="0" destOrd="0" presId="urn:microsoft.com/office/officeart/2008/layout/CircleAccentTimeline"/>
    <dgm:cxn modelId="{0184C46E-7E9C-45F2-88CB-94A4F9B11B14}" type="presParOf" srcId="{801CD1CA-E479-4CCF-BDFE-48AE7EFCD135}" destId="{2F1BD57C-34EE-41C0-A573-5A09B7999D73}" srcOrd="1" destOrd="0" presId="urn:microsoft.com/office/officeart/2008/layout/CircleAccentTimeline"/>
    <dgm:cxn modelId="{06E4D7AE-C64E-41F6-9C5F-A4ADD9DF7080}" type="presParOf" srcId="{801CD1CA-E479-4CCF-BDFE-48AE7EFCD135}" destId="{0A463990-8239-49C2-8E3F-87330F797A93}" srcOrd="2" destOrd="0" presId="urn:microsoft.com/office/officeart/2008/layout/CircleAccentTimeline"/>
    <dgm:cxn modelId="{B2086837-E82D-40DE-9218-07B2214AB527}" type="presParOf" srcId="{FF7479D5-85B8-436F-B10D-06E104B2ED55}" destId="{1D7C797F-E097-4DE7-BBF0-48E961E1417E}" srcOrd="23" destOrd="0" presId="urn:microsoft.com/office/officeart/2008/layout/CircleAccentTimeline"/>
    <dgm:cxn modelId="{E92E4B1D-E9C0-4898-8983-DF3CF91C481A}" type="presParOf" srcId="{FF7479D5-85B8-436F-B10D-06E104B2ED55}" destId="{5AA1EE78-A700-4905-ABE3-C2A77E0C2975}" srcOrd="24" destOrd="0" presId="urn:microsoft.com/office/officeart/2008/layout/CircleAccentTimeline"/>
    <dgm:cxn modelId="{F9CA1830-3A2C-48F5-9863-F53F7AE70ADF}" type="presParOf" srcId="{FF7479D5-85B8-436F-B10D-06E104B2ED55}" destId="{21E34949-9113-469A-B7A2-91AAF23FDC8E}" srcOrd="25" destOrd="0" presId="urn:microsoft.com/office/officeart/2008/layout/CircleAccentTimeline"/>
    <dgm:cxn modelId="{A19C208A-709E-4EC4-B4C8-8BC5F77F1724}" type="presParOf" srcId="{21E34949-9113-469A-B7A2-91AAF23FDC8E}" destId="{2B42D78B-0062-4F69-B720-44D5D22BAFDD}" srcOrd="0" destOrd="0" presId="urn:microsoft.com/office/officeart/2008/layout/CircleAccentTimeline"/>
    <dgm:cxn modelId="{32321727-293E-4B6F-8135-E417AF54F8CB}" type="presParOf" srcId="{21E34949-9113-469A-B7A2-91AAF23FDC8E}" destId="{2EA6BAF4-4C2A-4C22-89CE-96685076ED91}" srcOrd="1" destOrd="0" presId="urn:microsoft.com/office/officeart/2008/layout/CircleAccentTimeline"/>
    <dgm:cxn modelId="{D0DC055E-D74E-43B5-B3A9-7C865AE55D20}" type="presParOf" srcId="{21E34949-9113-469A-B7A2-91AAF23FDC8E}" destId="{33E5B5E7-3FE8-4646-818F-196E4A2B3864}" srcOrd="2" destOrd="0" presId="urn:microsoft.com/office/officeart/2008/layout/CircleAccentTimeline"/>
    <dgm:cxn modelId="{7A837C85-21C1-477A-B4CC-B92D97058AB4}" type="presParOf" srcId="{FF7479D5-85B8-436F-B10D-06E104B2ED55}" destId="{7B5E43B0-F844-42B3-B8F9-8CC8A169A84D}" srcOrd="26" destOrd="0" presId="urn:microsoft.com/office/officeart/2008/layout/CircleAccentTimeline"/>
    <dgm:cxn modelId="{78CC9C4D-5580-4A8C-B66A-B7BF147D8A2F}" type="presParOf" srcId="{FF7479D5-85B8-436F-B10D-06E104B2ED55}" destId="{53206293-0140-4B82-867A-F64C8DBDA680}" srcOrd="27" destOrd="0" presId="urn:microsoft.com/office/officeart/2008/layout/CircleAccentTimeline"/>
    <dgm:cxn modelId="{221C69AC-EE9A-4CFC-AB48-619AC0141976}" type="presParOf" srcId="{FF7479D5-85B8-436F-B10D-06E104B2ED55}" destId="{34E1E1C8-05DB-4C0A-BC47-EC1D6C6C57F5}" srcOrd="28" destOrd="0" presId="urn:microsoft.com/office/officeart/2008/layout/CircleAccentTimeline"/>
    <dgm:cxn modelId="{32212FBD-5593-4FFF-8D3A-5A4FE2CA4CF3}" type="presParOf" srcId="{34E1E1C8-05DB-4C0A-BC47-EC1D6C6C57F5}" destId="{E24FAB54-FF29-47F6-9A44-90F2B3AE85F5}" srcOrd="0" destOrd="0" presId="urn:microsoft.com/office/officeart/2008/layout/CircleAccentTimeline"/>
    <dgm:cxn modelId="{48FE9CBF-A162-45F3-A696-62C0037EE184}" type="presParOf" srcId="{34E1E1C8-05DB-4C0A-BC47-EC1D6C6C57F5}" destId="{2BCC6773-9ED1-49FA-A1E0-AE0726809023}" srcOrd="1" destOrd="0" presId="urn:microsoft.com/office/officeart/2008/layout/CircleAccentTimeline"/>
    <dgm:cxn modelId="{E06B24AB-C479-42C9-8FCC-1EEAC4A5C887}" type="presParOf" srcId="{34E1E1C8-05DB-4C0A-BC47-EC1D6C6C57F5}" destId="{7DA53402-F33C-46FC-B8C8-52088F1FB95C}" srcOrd="2" destOrd="0" presId="urn:microsoft.com/office/officeart/2008/layout/CircleAccentTimeline"/>
    <dgm:cxn modelId="{FC0E889C-3116-40E5-B042-17DC5A36A055}" type="presParOf" srcId="{FF7479D5-85B8-436F-B10D-06E104B2ED55}" destId="{6495F6F6-73EE-4252-8262-3382ED2F9D09}" srcOrd="29" destOrd="0" presId="urn:microsoft.com/office/officeart/2008/layout/CircleAccentTimeline"/>
    <dgm:cxn modelId="{9508191F-88EF-410D-A705-48A0F108CD03}" type="presParOf" srcId="{FF7479D5-85B8-436F-B10D-06E104B2ED55}" destId="{0FABF06E-6FE1-49A7-BF1D-7CA117ABBEFF}" srcOrd="30" destOrd="0" presId="urn:microsoft.com/office/officeart/2008/layout/CircleAccentTimeline"/>
    <dgm:cxn modelId="{AA9FF33A-237C-47F6-8A2D-170881294C7D}" type="presParOf" srcId="{FF7479D5-85B8-436F-B10D-06E104B2ED55}" destId="{3D1F7EF8-4C0C-40D6-84FA-D64887B49899}" srcOrd="31" destOrd="0" presId="urn:microsoft.com/office/officeart/2008/layout/CircleAccentTimeline"/>
    <dgm:cxn modelId="{02C3E169-596B-4B31-B5B3-73E94B08FC6A}" type="presParOf" srcId="{3D1F7EF8-4C0C-40D6-84FA-D64887B49899}" destId="{EC556202-EF73-4038-B531-62B04AE00612}" srcOrd="0" destOrd="0" presId="urn:microsoft.com/office/officeart/2008/layout/CircleAccentTimeline"/>
    <dgm:cxn modelId="{314685BB-57FC-45FF-9C20-453B5E248B21}" type="presParOf" srcId="{3D1F7EF8-4C0C-40D6-84FA-D64887B49899}" destId="{A3466455-0B29-495A-AD7D-15F0FE2AF210}" srcOrd="1" destOrd="0" presId="urn:microsoft.com/office/officeart/2008/layout/CircleAccentTimeline"/>
    <dgm:cxn modelId="{0C26359A-0E11-4625-A938-042D457E123E}" type="presParOf" srcId="{3D1F7EF8-4C0C-40D6-84FA-D64887B49899}" destId="{70F58D0A-0718-4C79-A4FE-1E9AAE59B945}" srcOrd="2" destOrd="0" presId="urn:microsoft.com/office/officeart/2008/layout/CircleAccentTimeline"/>
    <dgm:cxn modelId="{222FD968-EF4F-46CD-94DB-FB8DCEB566D4}" type="presParOf" srcId="{FF7479D5-85B8-436F-B10D-06E104B2ED55}" destId="{5BC12345-5F82-48CB-AA6B-E85DBE9CFA1E}" srcOrd="32" destOrd="0" presId="urn:microsoft.com/office/officeart/2008/layout/CircleAccentTimeline"/>
    <dgm:cxn modelId="{581CD887-63B5-4E9F-A601-327380678981}" type="presParOf" srcId="{FF7479D5-85B8-436F-B10D-06E104B2ED55}" destId="{E48BF56E-974B-4F09-AA3F-317F72D594FC}" srcOrd="33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81DEE-1D66-4E7C-B2BD-9AE398567F99}">
      <dsp:nvSpPr>
        <dsp:cNvPr id="0" name=""/>
        <dsp:cNvSpPr/>
      </dsp:nvSpPr>
      <dsp:spPr>
        <a:xfrm>
          <a:off x="0" y="2683663"/>
          <a:ext cx="1105067" cy="1105053"/>
        </a:xfrm>
        <a:prstGeom prst="donut">
          <a:avLst>
            <a:gd name="adj" fmla="val 2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D38C8-FA39-43D4-885B-20164BD0E5C6}">
      <dsp:nvSpPr>
        <dsp:cNvPr id="0" name=""/>
        <dsp:cNvSpPr/>
      </dsp:nvSpPr>
      <dsp:spPr>
        <a:xfrm rot="17700000">
          <a:off x="194440" y="1372826"/>
          <a:ext cx="1837927" cy="885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ZTC Planning Grant $20K - July 2022 </a:t>
          </a:r>
        </a:p>
      </dsp:txBody>
      <dsp:txXfrm>
        <a:off x="194440" y="1372826"/>
        <a:ext cx="1837927" cy="885738"/>
      </dsp:txXfrm>
    </dsp:sp>
    <dsp:sp modelId="{920218E5-DB92-4CFA-8AE4-975DD2EBDB71}">
      <dsp:nvSpPr>
        <dsp:cNvPr id="0" name=""/>
        <dsp:cNvSpPr/>
      </dsp:nvSpPr>
      <dsp:spPr>
        <a:xfrm>
          <a:off x="2424410" y="2844370"/>
          <a:ext cx="767429" cy="767429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B4D33-B371-44BD-B375-BF556C5E595A}">
      <dsp:nvSpPr>
        <dsp:cNvPr id="0" name=""/>
        <dsp:cNvSpPr/>
      </dsp:nvSpPr>
      <dsp:spPr>
        <a:xfrm rot="17700000">
          <a:off x="1619191" y="4013649"/>
          <a:ext cx="1478077" cy="689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ZTC Planning Grant report June 2023</a:t>
          </a:r>
        </a:p>
      </dsp:txBody>
      <dsp:txXfrm>
        <a:off x="1619191" y="4013649"/>
        <a:ext cx="1478077" cy="689238"/>
      </dsp:txXfrm>
    </dsp:sp>
    <dsp:sp modelId="{5536F6FA-A6BE-42CF-B249-B5FBAA9A8BDD}">
      <dsp:nvSpPr>
        <dsp:cNvPr id="0" name=""/>
        <dsp:cNvSpPr/>
      </dsp:nvSpPr>
      <dsp:spPr>
        <a:xfrm rot="17700000">
          <a:off x="1618387" y="1785176"/>
          <a:ext cx="1589893" cy="766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24C44-5D42-4E1F-A94A-92AB84CA2387}">
      <dsp:nvSpPr>
        <dsp:cNvPr id="0" name=""/>
        <dsp:cNvSpPr/>
      </dsp:nvSpPr>
      <dsp:spPr>
        <a:xfrm>
          <a:off x="7688373" y="2847946"/>
          <a:ext cx="767429" cy="767429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21DD0-69C9-49B3-AEC0-8B68F57ACD24}">
      <dsp:nvSpPr>
        <dsp:cNvPr id="0" name=""/>
        <dsp:cNvSpPr/>
      </dsp:nvSpPr>
      <dsp:spPr>
        <a:xfrm rot="17700000">
          <a:off x="8930774" y="4035723"/>
          <a:ext cx="1589893" cy="766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Final Program Report &amp; Expenditure Report - December 2026</a:t>
          </a:r>
        </a:p>
      </dsp:txBody>
      <dsp:txXfrm>
        <a:off x="8930774" y="4035723"/>
        <a:ext cx="1589893" cy="766587"/>
      </dsp:txXfrm>
    </dsp:sp>
    <dsp:sp modelId="{C174456A-2A0B-4370-A4E7-B77777AA12AF}">
      <dsp:nvSpPr>
        <dsp:cNvPr id="0" name=""/>
        <dsp:cNvSpPr/>
      </dsp:nvSpPr>
      <dsp:spPr>
        <a:xfrm rot="17700000">
          <a:off x="2497064" y="1785176"/>
          <a:ext cx="1589893" cy="766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D99D4-B511-402A-AEF3-CF672482AA57}">
      <dsp:nvSpPr>
        <dsp:cNvPr id="0" name=""/>
        <dsp:cNvSpPr/>
      </dsp:nvSpPr>
      <dsp:spPr>
        <a:xfrm>
          <a:off x="1187519" y="2655845"/>
          <a:ext cx="1132567" cy="1132567"/>
        </a:xfrm>
        <a:prstGeom prst="donut">
          <a:avLst>
            <a:gd name="adj" fmla="val 2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DE3C3-29DD-482F-A81A-27D5EFA5D950}">
      <dsp:nvSpPr>
        <dsp:cNvPr id="0" name=""/>
        <dsp:cNvSpPr/>
      </dsp:nvSpPr>
      <dsp:spPr>
        <a:xfrm rot="17700000">
          <a:off x="1408184" y="1319616"/>
          <a:ext cx="1868700" cy="871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ZTC Implementation Grant $180K - March 2023</a:t>
          </a:r>
        </a:p>
      </dsp:txBody>
      <dsp:txXfrm>
        <a:off x="1408184" y="1319616"/>
        <a:ext cx="1868700" cy="871389"/>
      </dsp:txXfrm>
    </dsp:sp>
    <dsp:sp modelId="{6E8BED79-25D6-44F5-8CDB-4942A119C27D}">
      <dsp:nvSpPr>
        <dsp:cNvPr id="0" name=""/>
        <dsp:cNvSpPr/>
      </dsp:nvSpPr>
      <dsp:spPr>
        <a:xfrm>
          <a:off x="5622809" y="2841162"/>
          <a:ext cx="767429" cy="767429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75F03-4C7E-4B88-A276-F00F09083F2C}">
      <dsp:nvSpPr>
        <dsp:cNvPr id="0" name=""/>
        <dsp:cNvSpPr/>
      </dsp:nvSpPr>
      <dsp:spPr>
        <a:xfrm rot="17700000">
          <a:off x="4739638" y="3990400"/>
          <a:ext cx="1589893" cy="766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Progress &amp; Expenditure Report #1 - December 2024</a:t>
          </a:r>
        </a:p>
      </dsp:txBody>
      <dsp:txXfrm>
        <a:off x="4739638" y="3990400"/>
        <a:ext cx="1589893" cy="766587"/>
      </dsp:txXfrm>
    </dsp:sp>
    <dsp:sp modelId="{EDE7F14B-00C7-4CC5-9185-CD600D827C17}">
      <dsp:nvSpPr>
        <dsp:cNvPr id="0" name=""/>
        <dsp:cNvSpPr/>
      </dsp:nvSpPr>
      <dsp:spPr>
        <a:xfrm rot="17700000">
          <a:off x="4965714" y="1785176"/>
          <a:ext cx="1589893" cy="766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20CFE-4198-4698-B440-80F41C0B0892}">
      <dsp:nvSpPr>
        <dsp:cNvPr id="0" name=""/>
        <dsp:cNvSpPr/>
      </dsp:nvSpPr>
      <dsp:spPr>
        <a:xfrm>
          <a:off x="9794421" y="2856043"/>
          <a:ext cx="767429" cy="76742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26720-337B-4B69-BEBF-0FE3582E0708}">
      <dsp:nvSpPr>
        <dsp:cNvPr id="0" name=""/>
        <dsp:cNvSpPr/>
      </dsp:nvSpPr>
      <dsp:spPr>
        <a:xfrm rot="17700000">
          <a:off x="6795944" y="4066820"/>
          <a:ext cx="1589893" cy="766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Progress &amp; Expenditure Report #2 - December 2025</a:t>
          </a:r>
        </a:p>
      </dsp:txBody>
      <dsp:txXfrm>
        <a:off x="6795944" y="4066820"/>
        <a:ext cx="1589893" cy="766587"/>
      </dsp:txXfrm>
    </dsp:sp>
    <dsp:sp modelId="{C364DB17-0027-41EB-9635-17308D7E310D}">
      <dsp:nvSpPr>
        <dsp:cNvPr id="0" name=""/>
        <dsp:cNvSpPr/>
      </dsp:nvSpPr>
      <dsp:spPr>
        <a:xfrm rot="17700000">
          <a:off x="5844391" y="1785176"/>
          <a:ext cx="1589893" cy="766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AA34E-DAC2-4452-9BEE-1318131975EB}">
      <dsp:nvSpPr>
        <dsp:cNvPr id="0" name=""/>
        <dsp:cNvSpPr/>
      </dsp:nvSpPr>
      <dsp:spPr>
        <a:xfrm>
          <a:off x="4457439" y="2663393"/>
          <a:ext cx="1113894" cy="1113894"/>
        </a:xfrm>
        <a:prstGeom prst="donut">
          <a:avLst>
            <a:gd name="adj" fmla="val 2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BD57C-34EE-41C0-A573-5A09B7999D73}">
      <dsp:nvSpPr>
        <dsp:cNvPr id="0" name=""/>
        <dsp:cNvSpPr/>
      </dsp:nvSpPr>
      <dsp:spPr>
        <a:xfrm rot="17700000">
          <a:off x="4662622" y="1367128"/>
          <a:ext cx="1868700" cy="871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ZTC Implementation Grant Program Plan - October 31, 2023</a:t>
          </a:r>
        </a:p>
      </dsp:txBody>
      <dsp:txXfrm>
        <a:off x="4662622" y="1367128"/>
        <a:ext cx="1868700" cy="871389"/>
      </dsp:txXfrm>
    </dsp:sp>
    <dsp:sp modelId="{2B42D78B-0062-4F69-B720-44D5D22BAFDD}">
      <dsp:nvSpPr>
        <dsp:cNvPr id="0" name=""/>
        <dsp:cNvSpPr/>
      </dsp:nvSpPr>
      <dsp:spPr>
        <a:xfrm>
          <a:off x="6452859" y="2648844"/>
          <a:ext cx="1126225" cy="1126225"/>
        </a:xfrm>
        <a:prstGeom prst="donut">
          <a:avLst>
            <a:gd name="adj" fmla="val 2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6BAF4-4C2A-4C22-89CE-96685076ED91}">
      <dsp:nvSpPr>
        <dsp:cNvPr id="0" name=""/>
        <dsp:cNvSpPr/>
      </dsp:nvSpPr>
      <dsp:spPr>
        <a:xfrm rot="17700000">
          <a:off x="6682644" y="1344627"/>
          <a:ext cx="1868700" cy="871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ZTC Implementation Grant Program Pathway active - Fall 2025</a:t>
          </a:r>
        </a:p>
      </dsp:txBody>
      <dsp:txXfrm>
        <a:off x="6682644" y="1344627"/>
        <a:ext cx="1868700" cy="871389"/>
      </dsp:txXfrm>
    </dsp:sp>
    <dsp:sp modelId="{E24FAB54-FF29-47F6-9A44-90F2B3AE85F5}">
      <dsp:nvSpPr>
        <dsp:cNvPr id="0" name=""/>
        <dsp:cNvSpPr/>
      </dsp:nvSpPr>
      <dsp:spPr>
        <a:xfrm>
          <a:off x="3246958" y="2661641"/>
          <a:ext cx="1128220" cy="1128220"/>
        </a:xfrm>
        <a:prstGeom prst="donut">
          <a:avLst>
            <a:gd name="adj" fmla="val 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C6773-9ED1-49FA-A1E0-AE0726809023}">
      <dsp:nvSpPr>
        <dsp:cNvPr id="0" name=""/>
        <dsp:cNvSpPr/>
      </dsp:nvSpPr>
      <dsp:spPr>
        <a:xfrm rot="17700000">
          <a:off x="3418077" y="1277849"/>
          <a:ext cx="2007152" cy="935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ZTC Acceleration Grant Program Plan - September 15, 2023</a:t>
          </a:r>
        </a:p>
      </dsp:txBody>
      <dsp:txXfrm>
        <a:off x="3418077" y="1277849"/>
        <a:ext cx="2007152" cy="935950"/>
      </dsp:txXfrm>
    </dsp:sp>
    <dsp:sp modelId="{EC556202-EF73-4038-B531-62B04AE00612}">
      <dsp:nvSpPr>
        <dsp:cNvPr id="0" name=""/>
        <dsp:cNvSpPr/>
      </dsp:nvSpPr>
      <dsp:spPr>
        <a:xfrm>
          <a:off x="8553051" y="2682147"/>
          <a:ext cx="1128220" cy="1128220"/>
        </a:xfrm>
        <a:prstGeom prst="donut">
          <a:avLst>
            <a:gd name="adj" fmla="val 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66455-0B29-495A-AD7D-15F0FE2AF210}">
      <dsp:nvSpPr>
        <dsp:cNvPr id="0" name=""/>
        <dsp:cNvSpPr/>
      </dsp:nvSpPr>
      <dsp:spPr>
        <a:xfrm rot="17700000">
          <a:off x="8805809" y="1337724"/>
          <a:ext cx="2007152" cy="935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ZTC Acceleration Grant Program Pathway(s) active – Fall 2026</a:t>
          </a:r>
        </a:p>
      </dsp:txBody>
      <dsp:txXfrm>
        <a:off x="8805809" y="1337724"/>
        <a:ext cx="2007152" cy="935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5D988-F5E9-4149-9591-B7BE031942C9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838F2-2156-194D-AD72-427E69FB0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9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On the slide, green indicates</a:t>
            </a:r>
            <a:r>
              <a:rPr lang="en-US" baseline="0" dirty="0"/>
              <a:t> planning grants, purple indicates implementation, and orange indicates acceleration. Ampersands have been replaced with “and.”  </a:t>
            </a:r>
            <a:r>
              <a:rPr lang="en-US" dirty="0"/>
              <a:t>The text</a:t>
            </a:r>
            <a:r>
              <a:rPr lang="en-US" baseline="0" dirty="0"/>
              <a:t> that follows is the language from the slide with missing titles added as needed and notes added in parentheses. </a:t>
            </a:r>
          </a:p>
          <a:p>
            <a:pPr lvl="0"/>
            <a:r>
              <a:rPr lang="en-US" dirty="0"/>
              <a:t>ZTC Planning Grant $20K - July 2022</a:t>
            </a:r>
          </a:p>
          <a:p>
            <a:pPr lvl="0"/>
            <a:r>
              <a:rPr lang="en-US" dirty="0"/>
              <a:t>ZTC Planning Grant report June 2023 (fiscal</a:t>
            </a:r>
            <a:r>
              <a:rPr lang="en-US" baseline="0" dirty="0"/>
              <a:t> report only)</a:t>
            </a:r>
            <a:endParaRPr lang="en-US" dirty="0"/>
          </a:p>
          <a:p>
            <a:pPr lvl="0"/>
            <a:r>
              <a:rPr lang="en-US" dirty="0"/>
              <a:t>ZTC Implementation Grant $180K - March 2023</a:t>
            </a:r>
            <a:br>
              <a:rPr lang="en-US" dirty="0"/>
            </a:br>
            <a:r>
              <a:rPr lang="en-US" dirty="0"/>
              <a:t>ZTC Implementation Grant Progress and</a:t>
            </a:r>
            <a:r>
              <a:rPr lang="en-US" baseline="0" dirty="0"/>
              <a:t> </a:t>
            </a:r>
            <a:r>
              <a:rPr lang="en-US" dirty="0"/>
              <a:t>Expenditure Report #2 - December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ZTC Acceleration Grant Program Plan - September 15, 2023</a:t>
            </a:r>
            <a:r>
              <a:rPr lang="en-US" baseline="0" dirty="0"/>
              <a:t> (Or November 15, if extension requested)</a:t>
            </a:r>
            <a:endParaRPr lang="en-US" dirty="0"/>
          </a:p>
          <a:p>
            <a:pPr lvl="0"/>
            <a:r>
              <a:rPr lang="en-US" dirty="0"/>
              <a:t>ZTC Implementation Grant Program Plan - October 31, 2023</a:t>
            </a:r>
          </a:p>
          <a:p>
            <a:pPr lvl="0"/>
            <a:r>
              <a:rPr lang="en-US" dirty="0"/>
              <a:t>ZTC Implementation Grant Progress and</a:t>
            </a:r>
            <a:r>
              <a:rPr lang="en-US" baseline="0" dirty="0"/>
              <a:t> </a:t>
            </a:r>
            <a:r>
              <a:rPr lang="en-US" dirty="0"/>
              <a:t>Expenditure Report #1 - December 2024</a:t>
            </a:r>
          </a:p>
          <a:p>
            <a:pPr lvl="0"/>
            <a:r>
              <a:rPr lang="en-US" dirty="0"/>
              <a:t>ZTC Implementation Grant Program Pathway active - Fall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ZTC Implementation Grant Progress and</a:t>
            </a:r>
            <a:r>
              <a:rPr lang="en-US" baseline="0" dirty="0"/>
              <a:t> </a:t>
            </a:r>
            <a:r>
              <a:rPr lang="en-US" dirty="0"/>
              <a:t>Expenditure Report #2 - December 2025</a:t>
            </a:r>
          </a:p>
          <a:p>
            <a:pPr lvl="0"/>
            <a:r>
              <a:rPr lang="en-US" dirty="0"/>
              <a:t>ZTC Acceleration Grant Program Pathway(s) active – Fall 2026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Final Program Report and Expenditure Report - December 2026 (ZTC Implementation and ZTC Acceleration)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838F2-2156-194D-AD72-427E69FB04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7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3DE8-8025-DAF6-58FE-0C81048ED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E1880-CE19-011E-785C-7ACB2D256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98E28-59F2-41DD-FDF9-26BD1D15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3C99B-3886-C7E8-C2F7-F8FC2811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33884-8AAD-4583-8111-EE3E7FC9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A3266-46B3-3AF4-B572-101A48B40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109D8-2D83-FD1E-A2B1-5FCF56E12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ACD7-CE3E-557E-2851-4F8ADCA32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959BD-E910-D8FA-2098-1AC543F2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E70ED-D77B-A64C-78F3-0FCBA338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5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895B15-850A-6C71-0260-1EE4B2203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99673-5308-A72C-B859-AF2590EC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C715C-B582-D32E-2557-03242BD98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8AABC-53C2-7170-3D64-AD5D3592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42116-4EC6-B4EB-47C8-EBA00EFB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63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6E9A-B34F-4B71-A6B8-D8968C12E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0" y="1371600"/>
            <a:ext cx="12192000" cy="896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609600" y="2269120"/>
            <a:ext cx="10972800" cy="37014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Insert Photo, Graph or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C7671-28B7-4084-B2EE-71698325CD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4E7AA-586C-4B13-A389-1429762DA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8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3D9B-F809-6B20-3C2E-3627CD13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96940-E658-DD9D-7A63-3CB1D85E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0B48-29A5-3471-0793-F80DA189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05D04-2D82-1511-6FF9-008FC462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3FF90-BE7A-F8E6-18E2-7B367354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3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63EC-E084-B95E-013C-C90234EF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127ED-72E9-8D5C-532D-AEF026781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5C6CF-7E19-15BA-9CA3-88CDBEF1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EB27B-2AD3-3295-FA83-FB9FC6C4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AED7B-861F-A034-AEC5-4728042B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0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8F1C4-B20A-6ED3-C80C-6D2E39931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29CC7-D6B1-5F95-AFCE-BA5555A81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54A9E-DE98-0F96-7C84-E729FC6E8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8E382-F77E-311D-EF21-1331B0E41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21DCD-E3FA-41B9-D3E2-03935BEE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DBF7A-7C29-7AAF-EF55-1B8934C6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9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F29D-A48B-DC71-CB02-77DC723B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31DB6-9521-08F6-DD6E-AD009D4D9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C6557-20CA-2872-6002-6E39F68B4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30FF6C-E529-EC89-B3CE-E89E733CB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E169B-84AF-DFCD-A50D-5A50B3F24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667AB-915B-B6F8-171F-6231D949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A1F4D-C663-8ADB-017B-17D5A50F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3AB89-7E20-28B7-4FFC-F73CB8CD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7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44056-B59D-EE00-2AE5-630340C1F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93B27-547D-FEFE-268F-99881F69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40739-BC38-B06F-BDE6-8776049D9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D9659-3C48-AFAE-6CED-AA016731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3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1633A-5FF6-9392-45D7-681EE25D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CBB75-C28D-44ED-7EA7-11A0D6F2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50382-9E21-DEF2-2FA2-09CC2598D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66FF3-F525-2965-E5B9-202A242E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D0F99-EC33-73FD-25D6-96A6547B0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A1E75-7937-D1E1-C4F5-916DA6BB8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A0696-4256-2827-94A1-548668B9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EAA4E-17F3-F7C8-1541-2CAC63F7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2941A-C8CB-8F72-EF27-75B230B8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0D83-21CB-A3B2-ABDC-A4FA7E9F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19653B-E906-09FF-3D31-7313C7BF1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1567D-DDF4-5D50-1209-EBF65B2DC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1A766-03F1-A086-63A6-3C459B23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2F6F-8868-69D0-5E59-D24C8100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1F0CE-F904-B64D-FCEB-0871DB4B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5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948E6-E6B3-F829-BC38-D6A8C2234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836EF-7703-9E35-E121-6E2B030DB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43C51-F24E-EF4D-9005-613FA5914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BF5F-0F44-42EC-B3E1-7BCD5FF601AA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15182-CDA0-B803-D0AC-D9C97A1C4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B5A28-CCE5-7BD6-A0C3-C1FC87473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B81F6-8D62-4884-9331-DF598A4E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1600"/>
          </a:xfrm>
        </p:spPr>
        <p:txBody>
          <a:bodyPr/>
          <a:lstStyle/>
          <a:p>
            <a:r>
              <a:rPr lang="en-US" dirty="0"/>
              <a:t>ZTC Degree Grants Program Timeline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4E7AA-586C-4B13-A389-1429762DA247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Diagram 5" descr="Visual representation of the ZTC grants program timeline. See notes for specifics.">
            <a:extLst>
              <a:ext uri="{FF2B5EF4-FFF2-40B4-BE49-F238E27FC236}">
                <a16:creationId xmlns:a16="http://schemas.microsoft.com/office/drawing/2014/main" id="{2B365585-E8AA-14BD-41B9-8E5E73C54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2540611"/>
              </p:ext>
            </p:extLst>
          </p:nvPr>
        </p:nvGraphicFramePr>
        <p:xfrm>
          <a:off x="642257" y="764040"/>
          <a:ext cx="13754101" cy="5591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9FD766-CBC5-9E16-D77C-785ACE716072}"/>
              </a:ext>
            </a:extLst>
          </p:cNvPr>
          <p:cNvCxnSpPr/>
          <p:nvPr/>
        </p:nvCxnSpPr>
        <p:spPr>
          <a:xfrm>
            <a:off x="310243" y="4000500"/>
            <a:ext cx="113864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7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276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ZTC Degree Grants Program Timeline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Funk, Chad</dc:creator>
  <cp:lastModifiedBy>Michelle Pilati</cp:lastModifiedBy>
  <cp:revision>2</cp:revision>
  <dcterms:created xsi:type="dcterms:W3CDTF">2023-09-11T16:10:08Z</dcterms:created>
  <dcterms:modified xsi:type="dcterms:W3CDTF">2023-09-12T14:01:14Z</dcterms:modified>
</cp:coreProperties>
</file>