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Barlow Semi Condensed ExtraBold"/>
      <p:bold r:id="rId33"/>
      <p:boldItalic r:id="rId34"/>
    </p:embeddedFont>
    <p:embeddedFont>
      <p:font typeface="Catamaran"/>
      <p:regular r:id="rId35"/>
      <p:bold r:id="rId36"/>
    </p:embeddedFont>
    <p:embeddedFont>
      <p:font typeface="Raleway"/>
      <p:regular r:id="rId37"/>
      <p:bold r:id="rId38"/>
      <p:italic r:id="rId39"/>
      <p:boldItalic r:id="rId40"/>
    </p:embeddedFont>
    <p:embeddedFont>
      <p:font typeface="Lato"/>
      <p:regular r:id="rId41"/>
      <p:bold r:id="rId42"/>
      <p:italic r:id="rId43"/>
      <p:boldItalic r:id="rId44"/>
    </p:embeddedFont>
    <p:embeddedFont>
      <p:font typeface="Livvic"/>
      <p:regular r:id="rId45"/>
      <p:bold r:id="rId46"/>
      <p:italic r:id="rId47"/>
      <p:boldItalic r:id="rId48"/>
    </p:embeddedFont>
    <p:embeddedFont>
      <p:font typeface="Barlow Semi Condensed"/>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Livvic-bold.fntdata"/><Relationship Id="rId45" Type="http://schemas.openxmlformats.org/officeDocument/2006/relationships/font" Target="fonts/Livvi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ivvic-boldItalic.fntdata"/><Relationship Id="rId47" Type="http://schemas.openxmlformats.org/officeDocument/2006/relationships/font" Target="fonts/Livvic-italic.fntdata"/><Relationship Id="rId49" Type="http://schemas.openxmlformats.org/officeDocument/2006/relationships/font" Target="fonts/BarlowSemiCondense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font" Target="fonts/BarlowSemiCondensedExtraBold-bold.fntdata"/><Relationship Id="rId32" Type="http://schemas.openxmlformats.org/officeDocument/2006/relationships/slide" Target="slides/slide28.xml"/><Relationship Id="rId35" Type="http://schemas.openxmlformats.org/officeDocument/2006/relationships/font" Target="fonts/Catamaran-regular.fntdata"/><Relationship Id="rId34" Type="http://schemas.openxmlformats.org/officeDocument/2006/relationships/font" Target="fonts/BarlowSemiCondensedExtraBold-boldItalic.fntdata"/><Relationship Id="rId37" Type="http://schemas.openxmlformats.org/officeDocument/2006/relationships/font" Target="fonts/Raleway-regular.fntdata"/><Relationship Id="rId36" Type="http://schemas.openxmlformats.org/officeDocument/2006/relationships/font" Target="fonts/Catamaran-bold.fntdata"/><Relationship Id="rId39" Type="http://schemas.openxmlformats.org/officeDocument/2006/relationships/font" Target="fonts/Raleway-italic.fntdata"/><Relationship Id="rId38" Type="http://schemas.openxmlformats.org/officeDocument/2006/relationships/font" Target="fonts/Raleway-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BarlowSemiCondensed-italic.fntdata"/><Relationship Id="rId50" Type="http://schemas.openxmlformats.org/officeDocument/2006/relationships/font" Target="fonts/BarlowSemiCondensed-bold.fntdata"/><Relationship Id="rId52" Type="http://schemas.openxmlformats.org/officeDocument/2006/relationships/font" Target="fonts/BarlowSemiCondensed-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libretexts.org/homework"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uman.libretexts.org/Bookshelves/Languages/Spanish/Instructor_Guide%3A_Tarea_Libre_I"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DuuXSj70gw4EZwvP__K8IygFnlQA0HWSXOdKScUjGs/edit?usp=sharin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dlet.com/cmoon45/6aviwjzz3fwdilc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8dkMl8VCJBvAMKikA_D1XEdLbBz5klRWuVFX9lAWlKw/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362d286f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362d286f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9000a5c6be_0_7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9000a5c6be_0_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9000a5c6be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9000a5c6be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https://commons.libretexts.org/homework</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e2812c4e9a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e2812c4e9a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c48c152c6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c48c152c6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4fa1c2c59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4fa1c2c59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4fa1c2c59d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4fa1c2c59d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4fa1c2c59d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4fa1c2c59d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4fa1c2c59d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4fa1c2c59d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4fa1c2c59d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4fa1c2c59d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4fa1c2c59d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4fa1c2c59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362d286f3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362d286f3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4fa1c2c59d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4fa1c2c59d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4fa1c2c59d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4fa1c2c59d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4fa1c2c59d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4fa1c2c59d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4fa1c2c59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4fa1c2c59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4fa1c2c59d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4fa1c2c59d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4fa1c2c59d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4fa1c2c59d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https://human.libretexts.org/Bookshelves/Languages/Spanish/Instructor_Guide%3A_Tarea_Libre_I</a:t>
            </a:r>
            <a:r>
              <a:rPr lang="en"/>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4fd0a56abb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4fd0a56abb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 doc: </a:t>
            </a:r>
            <a:r>
              <a:rPr lang="en" u="sng">
                <a:solidFill>
                  <a:schemeClr val="hlink"/>
                </a:solidFill>
                <a:hlinkClick r:id="rId2"/>
              </a:rPr>
              <a:t>https://docs.google.com/document/d/1YDuuXSj70gw4EZwvP__K8IygFnlQA0HWSXOdKScUjGs/edit?usp=sharing</a:t>
            </a:r>
            <a:r>
              <a:rPr lang="en"/>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4fd0a56abb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4fd0a56abb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215e4c914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215e4c914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9000a5c6b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9000a5c6b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Padlet: </a:t>
            </a:r>
            <a:r>
              <a:rPr lang="en" sz="1400" u="sng">
                <a:solidFill>
                  <a:srgbClr val="DE1F37"/>
                </a:solidFill>
                <a:hlinkClick r:id="rId2">
                  <a:extLst>
                    <a:ext uri="{A12FA001-AC4F-418D-AE19-62706E023703}">
                      <ahyp:hlinkClr val="tx"/>
                    </a:ext>
                  </a:extLst>
                </a:hlinkClick>
              </a:rPr>
              <a:t>https://padlet.com/cmoon45/6aviwjzz3fwdilck</a:t>
            </a:r>
            <a:endParaRPr/>
          </a:p>
          <a:p>
            <a:pPr indent="0" lvl="0" marL="0" rtl="0" algn="l">
              <a:spcBef>
                <a:spcPts val="0"/>
              </a:spcBef>
              <a:spcAft>
                <a:spcPts val="0"/>
              </a:spcAft>
              <a:buNone/>
            </a:pPr>
            <a:r>
              <a:rPr lang="en"/>
              <a:t>Please share what OER you are using.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000a5c6b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9000a5c6b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9000a5c6be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9000a5c6be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4fd0a56abb_3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4fd0a56abb_3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4fd0a56abb_3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4fd0a56abb_3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9000a5c6be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9000a5c6be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9000a5c6be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9000a5c6be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https://docs.google.com/spreadsheets/d/18dkMl8VCJBvAMKikA_D1XEdLbBz5klRWuVFX9lAWlKw/edit?usp=sharing</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720000" y="1474500"/>
            <a:ext cx="4846200" cy="2194500"/>
          </a:xfrm>
          <a:prstGeom prst="rect">
            <a:avLst/>
          </a:prstGeom>
        </p:spPr>
        <p:txBody>
          <a:bodyPr anchorCtr="0" anchor="ctr" bIns="91425" lIns="91425" spcFirstLastPara="1" rIns="91425" wrap="square" tIns="91425">
            <a:noAutofit/>
          </a:bodyPr>
          <a:lstStyle>
            <a:lvl1pPr lvl="0">
              <a:lnSpc>
                <a:spcPct val="80000"/>
              </a:lnSpc>
              <a:spcBef>
                <a:spcPts val="0"/>
              </a:spcBef>
              <a:spcAft>
                <a:spcPts val="0"/>
              </a:spcAft>
              <a:buClr>
                <a:srgbClr val="191919"/>
              </a:buClr>
              <a:buSzPts val="5200"/>
              <a:buNone/>
              <a:defRPr sz="6500">
                <a:latin typeface="Barlow Semi Condensed ExtraBold"/>
                <a:ea typeface="Barlow Semi Condensed ExtraBold"/>
                <a:cs typeface="Barlow Semi Condensed ExtraBold"/>
                <a:sym typeface="Barlow Semi Condensed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1"/>
          <p:cNvSpPr txBox="1"/>
          <p:nvPr>
            <p:ph hasCustomPrompt="1" type="title"/>
          </p:nvPr>
        </p:nvSpPr>
        <p:spPr>
          <a:xfrm>
            <a:off x="1284000" y="1558475"/>
            <a:ext cx="6576000" cy="1511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p:nvPr>
            <p:ph idx="1" type="subTitle"/>
          </p:nvPr>
        </p:nvSpPr>
        <p:spPr>
          <a:xfrm>
            <a:off x="1284000" y="3069625"/>
            <a:ext cx="65760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8" name="Shape 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49" name="Shape 49"/>
        <p:cNvGrpSpPr/>
        <p:nvPr/>
      </p:nvGrpSpPr>
      <p:grpSpPr>
        <a:xfrm>
          <a:off x="0" y="0"/>
          <a:ext cx="0" cy="0"/>
          <a:chOff x="0" y="0"/>
          <a:chExt cx="0" cy="0"/>
        </a:xfrm>
      </p:grpSpPr>
      <p:sp>
        <p:nvSpPr>
          <p:cNvPr id="50" name="Google Shape;50;p13"/>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3"/>
          <p:cNvSpPr txBox="1"/>
          <p:nvPr>
            <p:ph type="title"/>
          </p:nvPr>
        </p:nvSpPr>
        <p:spPr>
          <a:xfrm>
            <a:off x="720000" y="2034604"/>
            <a:ext cx="2834700" cy="7986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2" name="Google Shape;52;p13"/>
          <p:cNvSpPr txBox="1"/>
          <p:nvPr>
            <p:ph hasCustomPrompt="1" idx="2" type="title"/>
          </p:nvPr>
        </p:nvSpPr>
        <p:spPr>
          <a:xfrm>
            <a:off x="720000" y="1593604"/>
            <a:ext cx="7314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p:nvPr>
            <p:ph idx="3" type="title"/>
          </p:nvPr>
        </p:nvSpPr>
        <p:spPr>
          <a:xfrm>
            <a:off x="3663900" y="2034604"/>
            <a:ext cx="1463100" cy="7986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4" name="Google Shape;54;p13"/>
          <p:cNvSpPr txBox="1"/>
          <p:nvPr>
            <p:ph hasCustomPrompt="1" idx="4" type="title"/>
          </p:nvPr>
        </p:nvSpPr>
        <p:spPr>
          <a:xfrm>
            <a:off x="3663888" y="1593604"/>
            <a:ext cx="7314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p:nvPr>
            <p:ph idx="5" type="title"/>
          </p:nvPr>
        </p:nvSpPr>
        <p:spPr>
          <a:xfrm>
            <a:off x="5236200" y="2034604"/>
            <a:ext cx="1463100" cy="7986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6" name="Google Shape;56;p13"/>
          <p:cNvSpPr txBox="1"/>
          <p:nvPr>
            <p:ph hasCustomPrompt="1" idx="6" type="title"/>
          </p:nvPr>
        </p:nvSpPr>
        <p:spPr>
          <a:xfrm>
            <a:off x="5236200" y="1593604"/>
            <a:ext cx="7314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p:nvPr>
            <p:ph idx="7" type="title"/>
          </p:nvPr>
        </p:nvSpPr>
        <p:spPr>
          <a:xfrm>
            <a:off x="6808500" y="2034604"/>
            <a:ext cx="1463100" cy="7986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8" name="Google Shape;58;p13"/>
          <p:cNvSpPr txBox="1"/>
          <p:nvPr>
            <p:ph hasCustomPrompt="1" idx="8" type="title"/>
          </p:nvPr>
        </p:nvSpPr>
        <p:spPr>
          <a:xfrm>
            <a:off x="6808500" y="1593604"/>
            <a:ext cx="7314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p:nvPr>
            <p:ph idx="9" type="title"/>
          </p:nvPr>
        </p:nvSpPr>
        <p:spPr>
          <a:xfrm>
            <a:off x="720000" y="3502129"/>
            <a:ext cx="2834700" cy="457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0" name="Google Shape;60;p13"/>
          <p:cNvSpPr txBox="1"/>
          <p:nvPr>
            <p:ph hasCustomPrompt="1" idx="13" type="title"/>
          </p:nvPr>
        </p:nvSpPr>
        <p:spPr>
          <a:xfrm>
            <a:off x="720000" y="3061129"/>
            <a:ext cx="7314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p:nvPr>
            <p:ph idx="14" type="title"/>
          </p:nvPr>
        </p:nvSpPr>
        <p:spPr>
          <a:xfrm>
            <a:off x="3663888" y="3502129"/>
            <a:ext cx="1463100" cy="457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 name="Google Shape;62;p13"/>
          <p:cNvSpPr txBox="1"/>
          <p:nvPr>
            <p:ph hasCustomPrompt="1" idx="15" type="title"/>
          </p:nvPr>
        </p:nvSpPr>
        <p:spPr>
          <a:xfrm>
            <a:off x="3663888" y="3061129"/>
            <a:ext cx="7314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p:nvPr>
            <p:ph idx="16" type="title"/>
          </p:nvPr>
        </p:nvSpPr>
        <p:spPr>
          <a:xfrm>
            <a:off x="720000" y="332545"/>
            <a:ext cx="7704000" cy="640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64" name="Shape 64"/>
        <p:cNvGrpSpPr/>
        <p:nvPr/>
      </p:nvGrpSpPr>
      <p:grpSpPr>
        <a:xfrm>
          <a:off x="0" y="0"/>
          <a:ext cx="0" cy="0"/>
          <a:chOff x="0" y="0"/>
          <a:chExt cx="0" cy="0"/>
        </a:xfrm>
      </p:grpSpPr>
      <p:sp>
        <p:nvSpPr>
          <p:cNvPr id="65" name="Google Shape;65;p14"/>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idx="1" type="subTitle"/>
          </p:nvPr>
        </p:nvSpPr>
        <p:spPr>
          <a:xfrm>
            <a:off x="720125" y="1352850"/>
            <a:ext cx="7704000" cy="548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 name="Google Shape;67;p14"/>
          <p:cNvSpPr txBox="1"/>
          <p:nvPr>
            <p:ph type="title"/>
          </p:nvPr>
        </p:nvSpPr>
        <p:spPr>
          <a:xfrm>
            <a:off x="720000" y="331645"/>
            <a:ext cx="7704000" cy="640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8" name="Google Shape;68;p14"/>
          <p:cNvSpPr txBox="1"/>
          <p:nvPr>
            <p:ph idx="2" type="subTitle"/>
          </p:nvPr>
        </p:nvSpPr>
        <p:spPr>
          <a:xfrm>
            <a:off x="720125" y="2251230"/>
            <a:ext cx="2926200" cy="1737300"/>
          </a:xfrm>
          <a:prstGeom prst="rect">
            <a:avLst/>
          </a:prstGeom>
          <a:solidFill>
            <a:srgbClr val="899C00">
              <a:alpha val="16069"/>
            </a:srgbClr>
          </a:solidFill>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9" name="Google Shape;69;p14"/>
          <p:cNvSpPr txBox="1"/>
          <p:nvPr>
            <p:ph idx="3" type="subTitle"/>
          </p:nvPr>
        </p:nvSpPr>
        <p:spPr>
          <a:xfrm>
            <a:off x="4309200" y="2251225"/>
            <a:ext cx="4114800" cy="1737300"/>
          </a:xfrm>
          <a:prstGeom prst="rect">
            <a:avLst/>
          </a:prstGeom>
          <a:solidFill>
            <a:srgbClr val="ED1B24">
              <a:alpha val="14880"/>
            </a:srgbClr>
          </a:solidFill>
        </p:spPr>
        <p:txBody>
          <a:bodyPr anchorCtr="0" anchor="t" bIns="91425" lIns="91425" spcFirstLastPara="1" rIns="91425" wrap="square" tIns="91425">
            <a:noAutofit/>
          </a:bodyPr>
          <a:lstStyle>
            <a:lvl1pPr lvl="0" rtl="0">
              <a:spcBef>
                <a:spcPts val="0"/>
              </a:spcBef>
              <a:spcAft>
                <a:spcPts val="0"/>
              </a:spcAft>
              <a:buClr>
                <a:schemeClr val="dk2"/>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
    <p:spTree>
      <p:nvGrpSpPr>
        <p:cNvPr id="70" name="Shape 70"/>
        <p:cNvGrpSpPr/>
        <p:nvPr/>
      </p:nvGrpSpPr>
      <p:grpSpPr>
        <a:xfrm>
          <a:off x="0" y="0"/>
          <a:ext cx="0" cy="0"/>
          <a:chOff x="0" y="0"/>
          <a:chExt cx="0" cy="0"/>
        </a:xfrm>
      </p:grpSpPr>
      <p:sp>
        <p:nvSpPr>
          <p:cNvPr id="71" name="Google Shape;71;p15"/>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ph idx="1" type="subTitle"/>
          </p:nvPr>
        </p:nvSpPr>
        <p:spPr>
          <a:xfrm>
            <a:off x="720125" y="1352850"/>
            <a:ext cx="7704000" cy="548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 name="Google Shape;73;p15"/>
          <p:cNvSpPr txBox="1"/>
          <p:nvPr>
            <p:ph type="title"/>
          </p:nvPr>
        </p:nvSpPr>
        <p:spPr>
          <a:xfrm>
            <a:off x="720000" y="331645"/>
            <a:ext cx="7704000" cy="640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4" name="Google Shape;74;p15"/>
          <p:cNvSpPr txBox="1"/>
          <p:nvPr>
            <p:ph idx="2" type="subTitle"/>
          </p:nvPr>
        </p:nvSpPr>
        <p:spPr>
          <a:xfrm>
            <a:off x="720125" y="2251230"/>
            <a:ext cx="2926200" cy="1920300"/>
          </a:xfrm>
          <a:prstGeom prst="rect">
            <a:avLst/>
          </a:prstGeom>
          <a:solidFill>
            <a:srgbClr val="899C00">
              <a:alpha val="16069"/>
            </a:srgbClr>
          </a:solidFill>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5" name="Google Shape;75;p15"/>
          <p:cNvSpPr txBox="1"/>
          <p:nvPr>
            <p:ph idx="3" type="subTitle"/>
          </p:nvPr>
        </p:nvSpPr>
        <p:spPr>
          <a:xfrm>
            <a:off x="4309212" y="2251230"/>
            <a:ext cx="4114800" cy="1920300"/>
          </a:xfrm>
          <a:prstGeom prst="rect">
            <a:avLst/>
          </a:prstGeom>
          <a:solidFill>
            <a:srgbClr val="ED1B24">
              <a:alpha val="14880"/>
            </a:srgbClr>
          </a:solidFill>
        </p:spPr>
        <p:txBody>
          <a:bodyPr anchorCtr="0" anchor="t" bIns="91425" lIns="91425" spcFirstLastPara="1" rIns="91425" wrap="square" tIns="91425">
            <a:noAutofit/>
          </a:bodyPr>
          <a:lstStyle>
            <a:lvl1pPr lvl="0" rtl="0">
              <a:spcBef>
                <a:spcPts val="0"/>
              </a:spcBef>
              <a:spcAft>
                <a:spcPts val="0"/>
              </a:spcAft>
              <a:buClr>
                <a:schemeClr val="dk2"/>
              </a:buClr>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SECTION_TITLE_AND_DESCRIPTION_1">
    <p:spTree>
      <p:nvGrpSpPr>
        <p:cNvPr id="76" name="Shape 76"/>
        <p:cNvGrpSpPr/>
        <p:nvPr/>
      </p:nvGrpSpPr>
      <p:grpSpPr>
        <a:xfrm>
          <a:off x="0" y="0"/>
          <a:ext cx="0" cy="0"/>
          <a:chOff x="0" y="0"/>
          <a:chExt cx="0" cy="0"/>
        </a:xfrm>
      </p:grpSpPr>
      <p:sp>
        <p:nvSpPr>
          <p:cNvPr id="77" name="Google Shape;77;p16"/>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txBox="1"/>
          <p:nvPr>
            <p:ph idx="1" type="subTitle"/>
          </p:nvPr>
        </p:nvSpPr>
        <p:spPr>
          <a:xfrm>
            <a:off x="3636125" y="1968358"/>
            <a:ext cx="4788000" cy="2329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9" name="Google Shape;79;p16"/>
          <p:cNvSpPr txBox="1"/>
          <p:nvPr>
            <p:ph type="title"/>
          </p:nvPr>
        </p:nvSpPr>
        <p:spPr>
          <a:xfrm>
            <a:off x="3132125" y="1452969"/>
            <a:ext cx="5292000" cy="640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SECTION_TITLE_AND_DESCRIPTION_1_1">
    <p:spTree>
      <p:nvGrpSpPr>
        <p:cNvPr id="80" name="Shape 80"/>
        <p:cNvGrpSpPr/>
        <p:nvPr/>
      </p:nvGrpSpPr>
      <p:grpSpPr>
        <a:xfrm>
          <a:off x="0" y="0"/>
          <a:ext cx="0" cy="0"/>
          <a:chOff x="0" y="0"/>
          <a:chExt cx="0" cy="0"/>
        </a:xfrm>
      </p:grpSpPr>
      <p:sp>
        <p:nvSpPr>
          <p:cNvPr id="81" name="Google Shape;81;p17"/>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txBox="1"/>
          <p:nvPr>
            <p:ph idx="1" type="subTitle"/>
          </p:nvPr>
        </p:nvSpPr>
        <p:spPr>
          <a:xfrm>
            <a:off x="720000" y="2044639"/>
            <a:ext cx="4356000" cy="1753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3" name="Google Shape;83;p17"/>
          <p:cNvSpPr txBox="1"/>
          <p:nvPr>
            <p:ph type="title"/>
          </p:nvPr>
        </p:nvSpPr>
        <p:spPr>
          <a:xfrm>
            <a:off x="720000" y="1453050"/>
            <a:ext cx="4356000" cy="6402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84" name="Shape 84"/>
        <p:cNvGrpSpPr/>
        <p:nvPr/>
      </p:nvGrpSpPr>
      <p:grpSpPr>
        <a:xfrm>
          <a:off x="0" y="0"/>
          <a:ext cx="0" cy="0"/>
          <a:chOff x="0" y="0"/>
          <a:chExt cx="0" cy="0"/>
        </a:xfrm>
      </p:grpSpPr>
      <p:sp>
        <p:nvSpPr>
          <p:cNvPr id="85" name="Google Shape;85;p18"/>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txBox="1"/>
          <p:nvPr>
            <p:ph type="ctrTitle"/>
          </p:nvPr>
        </p:nvSpPr>
        <p:spPr>
          <a:xfrm>
            <a:off x="2429950" y="463800"/>
            <a:ext cx="4284000" cy="137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8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7" name="Google Shape;87;p18"/>
          <p:cNvSpPr txBox="1"/>
          <p:nvPr>
            <p:ph idx="1" type="subTitle"/>
          </p:nvPr>
        </p:nvSpPr>
        <p:spPr>
          <a:xfrm>
            <a:off x="2425075" y="1537800"/>
            <a:ext cx="4293900" cy="118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8" name="Google Shape;88;p18"/>
          <p:cNvSpPr txBox="1"/>
          <p:nvPr/>
        </p:nvSpPr>
        <p:spPr>
          <a:xfrm>
            <a:off x="2925238" y="3729150"/>
            <a:ext cx="3291900" cy="548700"/>
          </a:xfrm>
          <a:prstGeom prst="rect">
            <a:avLst/>
          </a:prstGeom>
          <a:noFill/>
          <a:ln>
            <a:noFill/>
          </a:ln>
        </p:spPr>
        <p:txBody>
          <a:bodyPr anchorCtr="0" anchor="ctr" bIns="0" lIns="0" spcFirstLastPara="1" rIns="0" wrap="square" tIns="0">
            <a:noAutofit/>
          </a:bodyPr>
          <a:lstStyle/>
          <a:p>
            <a:pPr indent="0" lvl="0" marL="0" rtl="0" algn="ctr">
              <a:spcBef>
                <a:spcPts val="300"/>
              </a:spcBef>
              <a:spcAft>
                <a:spcPts val="0"/>
              </a:spcAft>
              <a:buNone/>
            </a:pPr>
            <a:r>
              <a:rPr lang="en" sz="1000">
                <a:solidFill>
                  <a:srgbClr val="191919"/>
                </a:solidFill>
                <a:latin typeface="Catamaran"/>
                <a:ea typeface="Catamaran"/>
                <a:cs typeface="Catamaran"/>
                <a:sym typeface="Catamaran"/>
              </a:rPr>
              <a:t>CREDITS: This presentation template was created by </a:t>
            </a:r>
            <a:r>
              <a:rPr b="1" lang="en" sz="1000">
                <a:solidFill>
                  <a:srgbClr val="191919"/>
                </a:solidFill>
                <a:latin typeface="Catamaran"/>
                <a:ea typeface="Catamaran"/>
                <a:cs typeface="Catamaran"/>
                <a:sym typeface="Catamaran"/>
              </a:rPr>
              <a:t>Slidesgo</a:t>
            </a:r>
            <a:r>
              <a:rPr lang="en" sz="1000">
                <a:solidFill>
                  <a:srgbClr val="191919"/>
                </a:solidFill>
                <a:latin typeface="Catamaran"/>
                <a:ea typeface="Catamaran"/>
                <a:cs typeface="Catamaran"/>
                <a:sym typeface="Catamaran"/>
              </a:rPr>
              <a:t> and includes icons by </a:t>
            </a:r>
            <a:r>
              <a:rPr b="1" lang="en" sz="1000">
                <a:solidFill>
                  <a:srgbClr val="191919"/>
                </a:solidFill>
                <a:latin typeface="Catamaran"/>
                <a:ea typeface="Catamaran"/>
                <a:cs typeface="Catamaran"/>
                <a:sym typeface="Catamaran"/>
              </a:rPr>
              <a:t>Flaticon</a:t>
            </a:r>
            <a:r>
              <a:rPr lang="en" sz="1000">
                <a:solidFill>
                  <a:srgbClr val="191919"/>
                </a:solidFill>
                <a:latin typeface="Catamaran"/>
                <a:ea typeface="Catamaran"/>
                <a:cs typeface="Catamaran"/>
                <a:sym typeface="Catamaran"/>
              </a:rPr>
              <a:t>, infographics &amp; images by </a:t>
            </a:r>
            <a:r>
              <a:rPr b="1" lang="en" sz="1000">
                <a:solidFill>
                  <a:srgbClr val="191919"/>
                </a:solidFill>
                <a:latin typeface="Catamaran"/>
                <a:ea typeface="Catamaran"/>
                <a:cs typeface="Catamaran"/>
                <a:sym typeface="Catamaran"/>
              </a:rPr>
              <a:t>Freepik</a:t>
            </a:r>
            <a:r>
              <a:rPr lang="en" sz="1000">
                <a:solidFill>
                  <a:srgbClr val="191919"/>
                </a:solidFill>
                <a:latin typeface="Catamaran"/>
                <a:ea typeface="Catamaran"/>
                <a:cs typeface="Catamaran"/>
                <a:sym typeface="Catamaran"/>
              </a:rPr>
              <a:t> and content by </a:t>
            </a:r>
            <a:r>
              <a:rPr b="1" lang="en" sz="1000">
                <a:solidFill>
                  <a:srgbClr val="191919"/>
                </a:solidFill>
                <a:latin typeface="Catamaran"/>
                <a:ea typeface="Catamaran"/>
                <a:cs typeface="Catamaran"/>
                <a:sym typeface="Catamaran"/>
              </a:rPr>
              <a:t>Eliana Delacour </a:t>
            </a:r>
            <a:endParaRPr b="1" sz="1000">
              <a:solidFill>
                <a:srgbClr val="191919"/>
              </a:solidFill>
              <a:latin typeface="Catamaran"/>
              <a:ea typeface="Catamaran"/>
              <a:cs typeface="Catamaran"/>
              <a:sym typeface="Catamar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89" name="Shape 89"/>
        <p:cNvGrpSpPr/>
        <p:nvPr/>
      </p:nvGrpSpPr>
      <p:grpSpPr>
        <a:xfrm>
          <a:off x="0" y="0"/>
          <a:ext cx="0" cy="0"/>
          <a:chOff x="0" y="0"/>
          <a:chExt cx="0" cy="0"/>
        </a:xfrm>
      </p:grpSpPr>
      <p:sp>
        <p:nvSpPr>
          <p:cNvPr id="90" name="Google Shape;90;p19"/>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lack">
  <p:cSld name="section slide black">
    <p:spTree>
      <p:nvGrpSpPr>
        <p:cNvPr id="91" name="Shape 91"/>
        <p:cNvGrpSpPr/>
        <p:nvPr/>
      </p:nvGrpSpPr>
      <p:grpSpPr>
        <a:xfrm>
          <a:off x="0" y="0"/>
          <a:ext cx="0" cy="0"/>
          <a:chOff x="0" y="0"/>
          <a:chExt cx="0" cy="0"/>
        </a:xfrm>
      </p:grpSpPr>
      <p:sp>
        <p:nvSpPr>
          <p:cNvPr id="92" name="Google Shape;92;p20"/>
          <p:cNvSpPr txBox="1"/>
          <p:nvPr>
            <p:ph idx="12" type="sldNum"/>
          </p:nvPr>
        </p:nvSpPr>
        <p:spPr>
          <a:xfrm>
            <a:off x="1088686" y="4658963"/>
            <a:ext cx="511200" cy="2319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93" name="Google Shape;93;p20"/>
          <p:cNvSpPr txBox="1"/>
          <p:nvPr>
            <p:ph idx="10" type="dt"/>
          </p:nvPr>
        </p:nvSpPr>
        <p:spPr>
          <a:xfrm>
            <a:off x="7490462" y="4659758"/>
            <a:ext cx="800700" cy="2310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
          <p:cNvSpPr txBox="1"/>
          <p:nvPr>
            <p:ph type="title"/>
          </p:nvPr>
        </p:nvSpPr>
        <p:spPr>
          <a:xfrm>
            <a:off x="1828800" y="2023050"/>
            <a:ext cx="5486400" cy="10974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hasCustomPrompt="1" idx="2" type="title"/>
          </p:nvPr>
        </p:nvSpPr>
        <p:spPr>
          <a:xfrm>
            <a:off x="3869725" y="1089725"/>
            <a:ext cx="1404600" cy="93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7500">
                <a:solidFill>
                  <a:schemeClr val="dk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94" name="Shape 94"/>
        <p:cNvGrpSpPr/>
        <p:nvPr/>
      </p:nvGrpSpPr>
      <p:grpSpPr>
        <a:xfrm>
          <a:off x="0" y="0"/>
          <a:ext cx="0" cy="0"/>
          <a:chOff x="0" y="0"/>
          <a:chExt cx="0" cy="0"/>
        </a:xfrm>
      </p:grpSpPr>
      <p:sp>
        <p:nvSpPr>
          <p:cNvPr id="95" name="Google Shape;95;p21"/>
          <p:cNvSpPr/>
          <p:nvPr/>
        </p:nvSpPr>
        <p:spPr>
          <a:xfrm>
            <a:off x="162750" y="187650"/>
            <a:ext cx="8818500" cy="4768200"/>
          </a:xfrm>
          <a:prstGeom prst="roundRect">
            <a:avLst>
              <a:gd fmla="val 4788" name="adj"/>
            </a:avLst>
          </a:prstGeom>
          <a:gradFill>
            <a:gsLst>
              <a:gs pos="0">
                <a:srgbClr val="FCD363"/>
              </a:gs>
              <a:gs pos="29000">
                <a:srgbClr val="FAA539"/>
              </a:gs>
              <a:gs pos="55000">
                <a:srgbClr val="F25F2A"/>
              </a:gs>
              <a:gs pos="84000">
                <a:srgbClr val="5D5FAF"/>
              </a:gs>
              <a:gs pos="100000">
                <a:srgbClr val="5D5FAF"/>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1"/>
          <p:cNvSpPr/>
          <p:nvPr/>
        </p:nvSpPr>
        <p:spPr>
          <a:xfrm>
            <a:off x="325350" y="325350"/>
            <a:ext cx="8493300" cy="4492800"/>
          </a:xfrm>
          <a:prstGeom prst="roundRect">
            <a:avLst>
              <a:gd fmla="val 399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8" name="Google Shape;98;p21"/>
          <p:cNvSpPr txBox="1"/>
          <p:nvPr>
            <p:ph idx="1" type="body"/>
          </p:nvPr>
        </p:nvSpPr>
        <p:spPr>
          <a:xfrm>
            <a:off x="720000" y="1090242"/>
            <a:ext cx="7704000" cy="3282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99" name="Shape 99"/>
        <p:cNvGrpSpPr/>
        <p:nvPr/>
      </p:nvGrpSpPr>
      <p:grpSpPr>
        <a:xfrm>
          <a:off x="0" y="0"/>
          <a:ext cx="0" cy="0"/>
          <a:chOff x="0" y="0"/>
          <a:chExt cx="0" cy="0"/>
        </a:xfrm>
      </p:grpSpPr>
      <p:sp>
        <p:nvSpPr>
          <p:cNvPr id="100" name="Google Shape;100;p22"/>
          <p:cNvSpPr txBox="1"/>
          <p:nvPr>
            <p:ph idx="1" type="body"/>
          </p:nvPr>
        </p:nvSpPr>
        <p:spPr>
          <a:xfrm>
            <a:off x="713225" y="1163275"/>
            <a:ext cx="3858900" cy="3436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82400"/>
              </a:buClr>
              <a:buSzPts val="1400"/>
              <a:buFont typeface="Nunito Light"/>
              <a:buChar char="●"/>
              <a:defRPr sz="1400"/>
            </a:lvl1pPr>
            <a:lvl2pPr indent="-304800" lvl="1" marL="914400" rtl="0">
              <a:spcBef>
                <a:spcPts val="1600"/>
              </a:spcBef>
              <a:spcAft>
                <a:spcPts val="0"/>
              </a:spcAft>
              <a:buClr>
                <a:srgbClr val="482400"/>
              </a:buClr>
              <a:buSzPts val="1200"/>
              <a:buFont typeface="Nunito Light"/>
              <a:buChar char="○"/>
              <a:defRPr sz="1200"/>
            </a:lvl2pPr>
            <a:lvl3pPr indent="-304800" lvl="2" marL="1371600" rtl="0">
              <a:spcBef>
                <a:spcPts val="1600"/>
              </a:spcBef>
              <a:spcAft>
                <a:spcPts val="0"/>
              </a:spcAft>
              <a:buClr>
                <a:srgbClr val="482400"/>
              </a:buClr>
              <a:buSzPts val="1200"/>
              <a:buFont typeface="Nunito Light"/>
              <a:buChar char="■"/>
              <a:defRPr sz="1200"/>
            </a:lvl3pPr>
            <a:lvl4pPr indent="-304800" lvl="3" marL="1828800" rtl="0">
              <a:spcBef>
                <a:spcPts val="1600"/>
              </a:spcBef>
              <a:spcAft>
                <a:spcPts val="0"/>
              </a:spcAft>
              <a:buClr>
                <a:srgbClr val="482400"/>
              </a:buClr>
              <a:buSzPts val="1200"/>
              <a:buFont typeface="Nunito Light"/>
              <a:buChar char="●"/>
              <a:defRPr sz="1200"/>
            </a:lvl4pPr>
            <a:lvl5pPr indent="-304800" lvl="4" marL="2286000" rtl="0">
              <a:spcBef>
                <a:spcPts val="1600"/>
              </a:spcBef>
              <a:spcAft>
                <a:spcPts val="0"/>
              </a:spcAft>
              <a:buClr>
                <a:srgbClr val="482400"/>
              </a:buClr>
              <a:buSzPts val="1200"/>
              <a:buFont typeface="Nunito Light"/>
              <a:buChar char="○"/>
              <a:defRPr sz="1200"/>
            </a:lvl5pPr>
            <a:lvl6pPr indent="-304800" lvl="5" marL="2743200" rtl="0">
              <a:spcBef>
                <a:spcPts val="1600"/>
              </a:spcBef>
              <a:spcAft>
                <a:spcPts val="0"/>
              </a:spcAft>
              <a:buClr>
                <a:srgbClr val="482400"/>
              </a:buClr>
              <a:buSzPts val="1200"/>
              <a:buFont typeface="Nunito Light"/>
              <a:buChar char="■"/>
              <a:defRPr sz="1200"/>
            </a:lvl6pPr>
            <a:lvl7pPr indent="-304800" lvl="6" marL="3200400" rtl="0">
              <a:spcBef>
                <a:spcPts val="1600"/>
              </a:spcBef>
              <a:spcAft>
                <a:spcPts val="0"/>
              </a:spcAft>
              <a:buClr>
                <a:srgbClr val="482400"/>
              </a:buClr>
              <a:buSzPts val="1200"/>
              <a:buFont typeface="Nunito Light"/>
              <a:buChar char="●"/>
              <a:defRPr sz="1200"/>
            </a:lvl7pPr>
            <a:lvl8pPr indent="-304800" lvl="7" marL="3657600" rtl="0">
              <a:spcBef>
                <a:spcPts val="1600"/>
              </a:spcBef>
              <a:spcAft>
                <a:spcPts val="0"/>
              </a:spcAft>
              <a:buClr>
                <a:srgbClr val="482400"/>
              </a:buClr>
              <a:buSzPts val="1200"/>
              <a:buFont typeface="Nunito Light"/>
              <a:buChar char="○"/>
              <a:defRPr sz="1200"/>
            </a:lvl8pPr>
            <a:lvl9pPr indent="-304800" lvl="8" marL="4114800" rtl="0">
              <a:spcBef>
                <a:spcPts val="1600"/>
              </a:spcBef>
              <a:spcAft>
                <a:spcPts val="1600"/>
              </a:spcAft>
              <a:buClr>
                <a:srgbClr val="482400"/>
              </a:buClr>
              <a:buSzPts val="1200"/>
              <a:buFont typeface="Nunito Light"/>
              <a:buChar char="■"/>
              <a:defRPr sz="1200"/>
            </a:lvl9pPr>
          </a:lstStyle>
          <a:p/>
        </p:txBody>
      </p:sp>
      <p:sp>
        <p:nvSpPr>
          <p:cNvPr id="101" name="Google Shape;101;p2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atin typeface="Georgia"/>
                <a:ea typeface="Georgia"/>
                <a:cs typeface="Georgia"/>
                <a:sym typeface="Georgia"/>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2" name="Google Shape;102;p22"/>
          <p:cNvSpPr txBox="1"/>
          <p:nvPr>
            <p:ph idx="2" type="body"/>
          </p:nvPr>
        </p:nvSpPr>
        <p:spPr>
          <a:xfrm>
            <a:off x="4572125" y="1163275"/>
            <a:ext cx="3858900" cy="3436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82400"/>
              </a:buClr>
              <a:buSzPts val="1400"/>
              <a:buFont typeface="Nunito Light"/>
              <a:buChar char="●"/>
              <a:defRPr sz="1400"/>
            </a:lvl1pPr>
            <a:lvl2pPr indent="-304800" lvl="1" marL="914400" rtl="0">
              <a:spcBef>
                <a:spcPts val="1600"/>
              </a:spcBef>
              <a:spcAft>
                <a:spcPts val="0"/>
              </a:spcAft>
              <a:buClr>
                <a:srgbClr val="482400"/>
              </a:buClr>
              <a:buSzPts val="1200"/>
              <a:buFont typeface="Nunito Light"/>
              <a:buChar char="○"/>
              <a:defRPr sz="1200"/>
            </a:lvl2pPr>
            <a:lvl3pPr indent="-304800" lvl="2" marL="1371600" rtl="0">
              <a:spcBef>
                <a:spcPts val="1600"/>
              </a:spcBef>
              <a:spcAft>
                <a:spcPts val="0"/>
              </a:spcAft>
              <a:buClr>
                <a:srgbClr val="482400"/>
              </a:buClr>
              <a:buSzPts val="1200"/>
              <a:buFont typeface="Nunito Light"/>
              <a:buChar char="■"/>
              <a:defRPr sz="1200"/>
            </a:lvl3pPr>
            <a:lvl4pPr indent="-304800" lvl="3" marL="1828800" rtl="0">
              <a:spcBef>
                <a:spcPts val="1600"/>
              </a:spcBef>
              <a:spcAft>
                <a:spcPts val="0"/>
              </a:spcAft>
              <a:buClr>
                <a:srgbClr val="482400"/>
              </a:buClr>
              <a:buSzPts val="1200"/>
              <a:buFont typeface="Nunito Light"/>
              <a:buChar char="●"/>
              <a:defRPr sz="1200"/>
            </a:lvl4pPr>
            <a:lvl5pPr indent="-304800" lvl="4" marL="2286000" rtl="0">
              <a:spcBef>
                <a:spcPts val="1600"/>
              </a:spcBef>
              <a:spcAft>
                <a:spcPts val="0"/>
              </a:spcAft>
              <a:buClr>
                <a:srgbClr val="482400"/>
              </a:buClr>
              <a:buSzPts val="1200"/>
              <a:buFont typeface="Nunito Light"/>
              <a:buChar char="○"/>
              <a:defRPr sz="1200"/>
            </a:lvl5pPr>
            <a:lvl6pPr indent="-304800" lvl="5" marL="2743200" rtl="0">
              <a:spcBef>
                <a:spcPts val="1600"/>
              </a:spcBef>
              <a:spcAft>
                <a:spcPts val="0"/>
              </a:spcAft>
              <a:buClr>
                <a:srgbClr val="482400"/>
              </a:buClr>
              <a:buSzPts val="1200"/>
              <a:buFont typeface="Nunito Light"/>
              <a:buChar char="■"/>
              <a:defRPr sz="1200"/>
            </a:lvl6pPr>
            <a:lvl7pPr indent="-304800" lvl="6" marL="3200400" rtl="0">
              <a:spcBef>
                <a:spcPts val="1600"/>
              </a:spcBef>
              <a:spcAft>
                <a:spcPts val="0"/>
              </a:spcAft>
              <a:buClr>
                <a:srgbClr val="482400"/>
              </a:buClr>
              <a:buSzPts val="1200"/>
              <a:buFont typeface="Nunito Light"/>
              <a:buChar char="●"/>
              <a:defRPr sz="1200"/>
            </a:lvl7pPr>
            <a:lvl8pPr indent="-304800" lvl="7" marL="3657600" rtl="0">
              <a:spcBef>
                <a:spcPts val="1600"/>
              </a:spcBef>
              <a:spcAft>
                <a:spcPts val="0"/>
              </a:spcAft>
              <a:buClr>
                <a:srgbClr val="482400"/>
              </a:buClr>
              <a:buSzPts val="1200"/>
              <a:buFont typeface="Nunito Light"/>
              <a:buChar char="○"/>
              <a:defRPr sz="1200"/>
            </a:lvl8pPr>
            <a:lvl9pPr indent="-304800" lvl="8" marL="4114800" rtl="0">
              <a:spcBef>
                <a:spcPts val="1600"/>
              </a:spcBef>
              <a:spcAft>
                <a:spcPts val="1600"/>
              </a:spcAft>
              <a:buClr>
                <a:srgbClr val="482400"/>
              </a:buClr>
              <a:buSzPts val="1200"/>
              <a:buFont typeface="Nunito Light"/>
              <a:buChar char="■"/>
              <a:defRPr sz="1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
          <p:cNvSpPr txBox="1"/>
          <p:nvPr>
            <p:ph type="title"/>
          </p:nvPr>
        </p:nvSpPr>
        <p:spPr>
          <a:xfrm>
            <a:off x="720000" y="331645"/>
            <a:ext cx="7704000" cy="640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 name="Google Shape;18;p4"/>
          <p:cNvSpPr txBox="1"/>
          <p:nvPr>
            <p:ph idx="1" type="body"/>
          </p:nvPr>
        </p:nvSpPr>
        <p:spPr>
          <a:xfrm>
            <a:off x="720000" y="1152475"/>
            <a:ext cx="7704000" cy="1371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2"/>
              </a:buClr>
              <a:buSzPts val="1400"/>
              <a:buFont typeface="Arial"/>
              <a:buChar char="●"/>
              <a:defRPr sz="1250"/>
            </a:lvl1pPr>
            <a:lvl2pPr indent="-317500" lvl="1" marL="914400" rtl="0">
              <a:lnSpc>
                <a:spcPct val="115000"/>
              </a:lnSpc>
              <a:spcBef>
                <a:spcPts val="0"/>
              </a:spcBef>
              <a:spcAft>
                <a:spcPts val="0"/>
              </a:spcAft>
              <a:buSzPts val="1400"/>
              <a:buFont typeface="Arial"/>
              <a:buChar char="○"/>
              <a:defRPr/>
            </a:lvl2pPr>
            <a:lvl3pPr indent="-317500" lvl="2" marL="1371600" rtl="0">
              <a:lnSpc>
                <a:spcPct val="115000"/>
              </a:lnSpc>
              <a:spcBef>
                <a:spcPts val="0"/>
              </a:spcBef>
              <a:spcAft>
                <a:spcPts val="0"/>
              </a:spcAft>
              <a:buSzPts val="1400"/>
              <a:buFont typeface="Arial"/>
              <a:buChar char="■"/>
              <a:defRPr/>
            </a:lvl3pPr>
            <a:lvl4pPr indent="-317500" lvl="3" marL="1828800" rtl="0">
              <a:lnSpc>
                <a:spcPct val="115000"/>
              </a:lnSpc>
              <a:spcBef>
                <a:spcPts val="0"/>
              </a:spcBef>
              <a:spcAft>
                <a:spcPts val="0"/>
              </a:spcAft>
              <a:buSzPts val="1400"/>
              <a:buFont typeface="Arial"/>
              <a:buChar char="●"/>
              <a:defRPr/>
            </a:lvl4pPr>
            <a:lvl5pPr indent="-317500" lvl="4" marL="2286000" rtl="0">
              <a:lnSpc>
                <a:spcPct val="115000"/>
              </a:lnSpc>
              <a:spcBef>
                <a:spcPts val="0"/>
              </a:spcBef>
              <a:spcAft>
                <a:spcPts val="0"/>
              </a:spcAft>
              <a:buSzPts val="1400"/>
              <a:buFont typeface="Arial"/>
              <a:buChar char="○"/>
              <a:defRPr/>
            </a:lvl5pPr>
            <a:lvl6pPr indent="-317500" lvl="5" marL="2743200" rtl="0">
              <a:lnSpc>
                <a:spcPct val="115000"/>
              </a:lnSpc>
              <a:spcBef>
                <a:spcPts val="0"/>
              </a:spcBef>
              <a:spcAft>
                <a:spcPts val="0"/>
              </a:spcAft>
              <a:buSzPts val="1400"/>
              <a:buFont typeface="Arial"/>
              <a:buChar char="■"/>
              <a:defRPr/>
            </a:lvl6pPr>
            <a:lvl7pPr indent="-317500" lvl="6" marL="3200400" rtl="0">
              <a:lnSpc>
                <a:spcPct val="115000"/>
              </a:lnSpc>
              <a:spcBef>
                <a:spcPts val="0"/>
              </a:spcBef>
              <a:spcAft>
                <a:spcPts val="0"/>
              </a:spcAft>
              <a:buSzPts val="1400"/>
              <a:buFont typeface="Arial"/>
              <a:buChar char="●"/>
              <a:defRPr/>
            </a:lvl7pPr>
            <a:lvl8pPr indent="-317500" lvl="7" marL="3657600" rtl="0">
              <a:lnSpc>
                <a:spcPct val="115000"/>
              </a:lnSpc>
              <a:spcBef>
                <a:spcPts val="0"/>
              </a:spcBef>
              <a:spcAft>
                <a:spcPts val="0"/>
              </a:spcAft>
              <a:buSzPts val="1400"/>
              <a:buFont typeface="Arial"/>
              <a:buChar char="○"/>
              <a:defRPr/>
            </a:lvl8pPr>
            <a:lvl9pPr indent="-317500" lvl="8" marL="4114800" rtl="0">
              <a:lnSpc>
                <a:spcPct val="115000"/>
              </a:lnSpc>
              <a:spcBef>
                <a:spcPts val="0"/>
              </a:spcBef>
              <a:spcAft>
                <a:spcPts val="0"/>
              </a:spcAft>
              <a:buSzPts val="1400"/>
              <a:buFont typeface="Arial"/>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5"/>
          <p:cNvSpPr txBox="1"/>
          <p:nvPr>
            <p:ph idx="1" type="subTitle"/>
          </p:nvPr>
        </p:nvSpPr>
        <p:spPr>
          <a:xfrm>
            <a:off x="1372963" y="2952750"/>
            <a:ext cx="2743200" cy="100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 name="Google Shape;22;p5"/>
          <p:cNvSpPr txBox="1"/>
          <p:nvPr>
            <p:ph idx="2" type="subTitle"/>
          </p:nvPr>
        </p:nvSpPr>
        <p:spPr>
          <a:xfrm>
            <a:off x="5027838" y="2952750"/>
            <a:ext cx="2743200" cy="100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 name="Google Shape;23;p5"/>
          <p:cNvSpPr txBox="1"/>
          <p:nvPr>
            <p:ph type="title"/>
          </p:nvPr>
        </p:nvSpPr>
        <p:spPr>
          <a:xfrm>
            <a:off x="720000" y="331645"/>
            <a:ext cx="7704000" cy="640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 name="Google Shape;24;p5"/>
          <p:cNvSpPr txBox="1"/>
          <p:nvPr>
            <p:ph idx="3" type="title"/>
          </p:nvPr>
        </p:nvSpPr>
        <p:spPr>
          <a:xfrm>
            <a:off x="1372963" y="2571750"/>
            <a:ext cx="27432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5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 name="Google Shape;25;p5"/>
          <p:cNvSpPr txBox="1"/>
          <p:nvPr>
            <p:ph idx="4" type="title"/>
          </p:nvPr>
        </p:nvSpPr>
        <p:spPr>
          <a:xfrm>
            <a:off x="5027838" y="2571750"/>
            <a:ext cx="2743200" cy="45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5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6"/>
          <p:cNvSpPr txBox="1"/>
          <p:nvPr>
            <p:ph type="title"/>
          </p:nvPr>
        </p:nvSpPr>
        <p:spPr>
          <a:xfrm>
            <a:off x="720000" y="331645"/>
            <a:ext cx="7704000" cy="640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7"/>
          <p:cNvSpPr txBox="1"/>
          <p:nvPr>
            <p:ph type="title"/>
          </p:nvPr>
        </p:nvSpPr>
        <p:spPr>
          <a:xfrm>
            <a:off x="720000" y="329184"/>
            <a:ext cx="7704000" cy="548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 name="Google Shape;32;p7"/>
          <p:cNvSpPr txBox="1"/>
          <p:nvPr>
            <p:ph idx="1" type="body"/>
          </p:nvPr>
        </p:nvSpPr>
        <p:spPr>
          <a:xfrm>
            <a:off x="720000" y="1152475"/>
            <a:ext cx="3322200" cy="3416400"/>
          </a:xfrm>
          <a:prstGeom prst="rect">
            <a:avLst/>
          </a:prstGeom>
        </p:spPr>
        <p:txBody>
          <a:bodyPr anchorCtr="0" anchor="t" bIns="91425" lIns="91425" spcFirstLastPara="1" rIns="91425" wrap="square" tIns="91425">
            <a:noAutofit/>
          </a:bodyPr>
          <a:lstStyle>
            <a:lvl1pPr indent="-279400" lvl="0" marL="457200" rtl="0">
              <a:spcBef>
                <a:spcPts val="0"/>
              </a:spcBef>
              <a:spcAft>
                <a:spcPts val="0"/>
              </a:spcAft>
              <a:buClr>
                <a:srgbClr val="999999"/>
              </a:buClr>
              <a:buSzPts val="800"/>
              <a:buFont typeface="Open Sans"/>
              <a:buChar char="●"/>
              <a:defRPr sz="1400">
                <a:solidFill>
                  <a:srgbClr val="434343"/>
                </a:solidFill>
              </a:defRPr>
            </a:lvl1pPr>
            <a:lvl2pPr indent="-279400" lvl="1" marL="914400" rtl="0">
              <a:lnSpc>
                <a:spcPct val="100000"/>
              </a:lnSpc>
              <a:spcBef>
                <a:spcPts val="0"/>
              </a:spcBef>
              <a:spcAft>
                <a:spcPts val="0"/>
              </a:spcAft>
              <a:buClr>
                <a:srgbClr val="999999"/>
              </a:buClr>
              <a:buSzPts val="800"/>
              <a:buFont typeface="Open Sans"/>
              <a:buChar char="○"/>
              <a:defRPr>
                <a:solidFill>
                  <a:srgbClr val="434343"/>
                </a:solidFill>
              </a:defRPr>
            </a:lvl2pPr>
            <a:lvl3pPr indent="-279400" lvl="2" marL="1371600" rtl="0">
              <a:lnSpc>
                <a:spcPct val="100000"/>
              </a:lnSpc>
              <a:spcBef>
                <a:spcPts val="0"/>
              </a:spcBef>
              <a:spcAft>
                <a:spcPts val="0"/>
              </a:spcAft>
              <a:buClr>
                <a:srgbClr val="999999"/>
              </a:buClr>
              <a:buSzPts val="800"/>
              <a:buFont typeface="Open Sans"/>
              <a:buChar char="■"/>
              <a:defRPr>
                <a:solidFill>
                  <a:srgbClr val="434343"/>
                </a:solidFill>
              </a:defRPr>
            </a:lvl3pPr>
            <a:lvl4pPr indent="-279400" lvl="3" marL="1828800" rtl="0">
              <a:lnSpc>
                <a:spcPct val="100000"/>
              </a:lnSpc>
              <a:spcBef>
                <a:spcPts val="0"/>
              </a:spcBef>
              <a:spcAft>
                <a:spcPts val="0"/>
              </a:spcAft>
              <a:buClr>
                <a:srgbClr val="999999"/>
              </a:buClr>
              <a:buSzPts val="800"/>
              <a:buFont typeface="Open Sans"/>
              <a:buChar char="●"/>
              <a:defRPr>
                <a:solidFill>
                  <a:srgbClr val="434343"/>
                </a:solidFill>
              </a:defRPr>
            </a:lvl4pPr>
            <a:lvl5pPr indent="-304800" lvl="4" marL="2286000" rtl="0">
              <a:lnSpc>
                <a:spcPct val="100000"/>
              </a:lnSpc>
              <a:spcBef>
                <a:spcPts val="0"/>
              </a:spcBef>
              <a:spcAft>
                <a:spcPts val="0"/>
              </a:spcAft>
              <a:buClr>
                <a:srgbClr val="999999"/>
              </a:buClr>
              <a:buSzPts val="1200"/>
              <a:buFont typeface="Open Sans"/>
              <a:buChar char="○"/>
              <a:defRPr>
                <a:solidFill>
                  <a:srgbClr val="434343"/>
                </a:solidFill>
              </a:defRPr>
            </a:lvl5pPr>
            <a:lvl6pPr indent="-304800" lvl="5" marL="2743200" rtl="0">
              <a:lnSpc>
                <a:spcPct val="100000"/>
              </a:lnSpc>
              <a:spcBef>
                <a:spcPts val="0"/>
              </a:spcBef>
              <a:spcAft>
                <a:spcPts val="0"/>
              </a:spcAft>
              <a:buClr>
                <a:srgbClr val="999999"/>
              </a:buClr>
              <a:buSzPts val="1200"/>
              <a:buFont typeface="Open Sans"/>
              <a:buChar char="■"/>
              <a:defRPr>
                <a:solidFill>
                  <a:srgbClr val="434343"/>
                </a:solidFill>
              </a:defRPr>
            </a:lvl6pPr>
            <a:lvl7pPr indent="-273050" lvl="6" marL="3200400" rtl="0">
              <a:lnSpc>
                <a:spcPct val="100000"/>
              </a:lnSpc>
              <a:spcBef>
                <a:spcPts val="0"/>
              </a:spcBef>
              <a:spcAft>
                <a:spcPts val="0"/>
              </a:spcAft>
              <a:buClr>
                <a:srgbClr val="999999"/>
              </a:buClr>
              <a:buSzPts val="700"/>
              <a:buFont typeface="Open Sans"/>
              <a:buChar char="●"/>
              <a:defRPr>
                <a:solidFill>
                  <a:srgbClr val="434343"/>
                </a:solidFill>
              </a:defRPr>
            </a:lvl7pPr>
            <a:lvl8pPr indent="-273050" lvl="7" marL="3657600" rtl="0">
              <a:lnSpc>
                <a:spcPct val="100000"/>
              </a:lnSpc>
              <a:spcBef>
                <a:spcPts val="0"/>
              </a:spcBef>
              <a:spcAft>
                <a:spcPts val="0"/>
              </a:spcAft>
              <a:buClr>
                <a:srgbClr val="999999"/>
              </a:buClr>
              <a:buSzPts val="700"/>
              <a:buFont typeface="Open Sans"/>
              <a:buChar char="○"/>
              <a:defRPr>
                <a:solidFill>
                  <a:srgbClr val="434343"/>
                </a:solidFill>
              </a:defRPr>
            </a:lvl8pPr>
            <a:lvl9pPr indent="-266700" lvl="8" marL="4114800" rtl="0">
              <a:lnSpc>
                <a:spcPct val="100000"/>
              </a:lnSpc>
              <a:spcBef>
                <a:spcPts val="0"/>
              </a:spcBef>
              <a:spcAft>
                <a:spcPts val="0"/>
              </a:spcAft>
              <a:buClr>
                <a:srgbClr val="999999"/>
              </a:buClr>
              <a:buSzPts val="600"/>
              <a:buFont typeface="Open Sans"/>
              <a:buChar char="■"/>
              <a:defRPr>
                <a:solidFill>
                  <a:srgbClr val="434343"/>
                </a:solidFill>
              </a:defRPr>
            </a:lvl9pPr>
          </a:lstStyle>
          <a:p/>
        </p:txBody>
      </p:sp>
      <p:sp>
        <p:nvSpPr>
          <p:cNvPr id="33" name="Google Shape;33;p7"/>
          <p:cNvSpPr/>
          <p:nvPr>
            <p:ph idx="2" type="pic"/>
          </p:nvPr>
        </p:nvSpPr>
        <p:spPr>
          <a:xfrm>
            <a:off x="5585725" y="501750"/>
            <a:ext cx="3077100" cy="40242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8"/>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720000" y="1180880"/>
            <a:ext cx="5832000" cy="18975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0" name="Google Shape;40;p9"/>
          <p:cNvSpPr txBox="1"/>
          <p:nvPr>
            <p:ph idx="1" type="subTitle"/>
          </p:nvPr>
        </p:nvSpPr>
        <p:spPr>
          <a:xfrm>
            <a:off x="720000" y="2933618"/>
            <a:ext cx="5212200" cy="1188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p:nvPr/>
        </p:nvSpPr>
        <p:spPr>
          <a:xfrm>
            <a:off x="256050" y="235500"/>
            <a:ext cx="8631900" cy="4672500"/>
          </a:xfrm>
          <a:prstGeom prst="roundRect">
            <a:avLst>
              <a:gd fmla="val 6553" name="adj"/>
            </a:avLst>
          </a:prstGeom>
          <a:solidFill>
            <a:schemeClr val="lt1"/>
          </a:solidFill>
          <a:ln cap="flat" cmpd="sng" w="9525">
            <a:solidFill>
              <a:schemeClr val="dk2"/>
            </a:solidFill>
            <a:prstDash val="solid"/>
            <a:round/>
            <a:headEnd len="sm" w="sm" type="none"/>
            <a:tailEnd len="sm" w="sm" type="none"/>
          </a:ln>
          <a:effectLst>
            <a:outerShdw blurRad="128588" rotWithShape="0" algn="bl" dir="4020000" dist="57150">
              <a:schemeClr val="dk1">
                <a:alpha val="27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0"/>
          <p:cNvSpPr txBox="1"/>
          <p:nvPr>
            <p:ph type="title"/>
          </p:nvPr>
        </p:nvSpPr>
        <p:spPr>
          <a:xfrm>
            <a:off x="720000" y="22854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331645"/>
            <a:ext cx="7704000" cy="6402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1pPr>
            <a:lvl2pPr lvl="1"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2pPr>
            <a:lvl3pPr lvl="2"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3pPr>
            <a:lvl4pPr lvl="3"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4pPr>
            <a:lvl5pPr lvl="4"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5pPr>
            <a:lvl6pPr lvl="5"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6pPr>
            <a:lvl7pPr lvl="6"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7pPr>
            <a:lvl8pPr lvl="7"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8pPr>
            <a:lvl9pPr lvl="8"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indent="-317500" lvl="1" marL="9144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indent="-317500" lvl="2" marL="13716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indent="-317500" lvl="3" marL="18288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indent="-317500" lvl="4" marL="22860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indent="-317500" lvl="5" marL="27432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indent="-317500" lvl="6" marL="32004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indent="-317500" lvl="7" marL="36576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indent="-317500" lvl="8" marL="41148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commons.libretexts.org/homework"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franchesca.amezola@reedleycollege.edu" TargetMode="External"/><Relationship Id="rId4" Type="http://schemas.openxmlformats.org/officeDocument/2006/relationships/hyperlink" Target="mailto:lupe.vega@maderacollege.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creativecommons.org/licenses/by-nc/4.0/" TargetMode="External"/><Relationship Id="rId4" Type="http://schemas.openxmlformats.org/officeDocument/2006/relationships/hyperlink" Target="https://c-id.net/descriptors/final/show/408" TargetMode="External"/><Relationship Id="rId5" Type="http://schemas.openxmlformats.org/officeDocument/2006/relationships/hyperlink" Target="https://c-id.net/descriptors/final/show/409" TargetMode="External"/><Relationship Id="rId6" Type="http://schemas.openxmlformats.org/officeDocument/2006/relationships/hyperlink" Target="https://asccc-oeri.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20.png"/><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asccc-oeri.org/asccc-oeri-inclusion-diversity-equity-and-anti-racism-idea-audit-framework/" TargetMode="External"/><Relationship Id="rId4" Type="http://schemas.openxmlformats.org/officeDocument/2006/relationships/image" Target="../media/image21.png"/><Relationship Id="rId5"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hyperlink" Target="https://studio.libretexts.org/" TargetMode="External"/><Relationship Id="rId4" Type="http://schemas.openxmlformats.org/officeDocument/2006/relationships/hyperlink" Target="https://adapt.libretexts.org/" TargetMode="External"/><Relationship Id="rId5" Type="http://schemas.openxmlformats.org/officeDocument/2006/relationships/image" Target="../media/image27.png"/><Relationship Id="rId6"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hyperlink" Target="https://human.libretexts.org/Bookshelves/Languages/Spanish/Tarea_Libre_(First-year_Spanish_Homewor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cccconfer.zoom.us/meeting/register/tZMkfuGhqzstGdD0Ri0GzZKWUnWI59_E4ra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asccc-oeri.org/2023/09/08/integrating-adapt-in-canvas/" TargetMode="External"/><Relationship Id="rId4" Type="http://schemas.openxmlformats.org/officeDocument/2006/relationships/hyperlink" Target="https://chem.libretexts.org/Courses/Remixer_University/LibreTexts_Construction_Guide/09%3A_ADAPT_Homework_System" TargetMode="External"/><Relationship Id="rId5" Type="http://schemas.openxmlformats.org/officeDocument/2006/relationships/hyperlink" Target="https://chem.libretexts.org/Courses/Remixer_University/LibreVerse_Accessibility_Conformance_Reports" TargetMode="External"/><Relationship Id="rId6" Type="http://schemas.openxmlformats.org/officeDocument/2006/relationships/hyperlink" Target="https://docs.google.com/spreadsheets/d/1x-BCOA3OM-XUt_Kjpwjh8PnuQp3Pt5EC/edit#gid=237972395" TargetMode="External"/><Relationship Id="rId7" Type="http://schemas.openxmlformats.org/officeDocument/2006/relationships/hyperlink" Target="https://zoom.libretexts.org/" TargetMode="External"/><Relationship Id="rId8" Type="http://schemas.openxmlformats.org/officeDocument/2006/relationships/hyperlink" Target="https://zoom.libretexts.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mailto:cmoon@chabotcolleg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1" Type="http://schemas.openxmlformats.org/officeDocument/2006/relationships/image" Target="../media/image1.jpg"/><Relationship Id="rId10" Type="http://schemas.openxmlformats.org/officeDocument/2006/relationships/hyperlink" Target="https://asccc-oeri.org/spanish-for-the-professions/" TargetMode="External"/><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asccc-oeri.org/first-year-spanish-resources/" TargetMode="External"/><Relationship Id="rId4" Type="http://schemas.openxmlformats.org/officeDocument/2006/relationships/hyperlink" Target="https://asccc-oeri.org/second-year-spanish" TargetMode="External"/><Relationship Id="rId9" Type="http://schemas.openxmlformats.org/officeDocument/2006/relationships/hyperlink" Target="https://asccc-oeri.org/2021/01/30/proficiency-assessment-resources-and-repositories/" TargetMode="External"/><Relationship Id="rId5" Type="http://schemas.openxmlformats.org/officeDocument/2006/relationships/hyperlink" Target="https://asccc-oeri.org/2021/01/30/spanish-for-heritage-speakers-resources/" TargetMode="External"/><Relationship Id="rId6" Type="http://schemas.openxmlformats.org/officeDocument/2006/relationships/hyperlink" Target="https://asccc-oeri.org/spanish-grammar-linguistic-resources/" TargetMode="External"/><Relationship Id="rId7" Type="http://schemas.openxmlformats.org/officeDocument/2006/relationships/hyperlink" Target="https://asccc-oeri.org/spanish-literature-resources/" TargetMode="External"/><Relationship Id="rId8" Type="http://schemas.openxmlformats.org/officeDocument/2006/relationships/hyperlink" Target="https://asccc-oeri.org/spanish-video-audio-resourc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human.libretexts.org/Courses/Chabot_College/SPA_1A%3A_Beginning_Spanish" TargetMode="External"/><Relationship Id="rId4" Type="http://schemas.openxmlformats.org/officeDocument/2006/relationships/hyperlink" Target="https://docs.google.com/spreadsheets/d/1trCzgmyyp8s_3xG20FLP6JUhzZwaA9WifTVhhU-Oaxo/edit#gid=1746265374" TargetMode="External"/><Relationship Id="rId9" Type="http://schemas.openxmlformats.org/officeDocument/2006/relationships/image" Target="../media/image9.jpg"/><Relationship Id="rId5" Type="http://schemas.openxmlformats.org/officeDocument/2006/relationships/hyperlink" Target="https://human.libretexts.org/Bookshelves/Languages/Spanish/Introductory_Spanish_I_(Brown_Escudero_Montoya_and_Small)" TargetMode="External"/><Relationship Id="rId6" Type="http://schemas.openxmlformats.org/officeDocument/2006/relationships/hyperlink" Target="https://human.libretexts.org/Bookshelves/Languages/Spanish/Naveguemos_juntos" TargetMode="External"/><Relationship Id="rId7" Type="http://schemas.openxmlformats.org/officeDocument/2006/relationships/hyperlink" Target="https://human.libretexts.org/Bookshelves/Languages/Spanish/Libro_Libre_-_Beginning_Spanish_(Huebener)" TargetMode="External"/><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human.libretexts.org/Courses/Chabot_College/SPA_1B%3A_Elemenary_Spanish" TargetMode="External"/><Relationship Id="rId4" Type="http://schemas.openxmlformats.org/officeDocument/2006/relationships/hyperlink" Target="https://docs.google.com/spreadsheets/d/1g5CDvDFstbg0NuaIt1hp5asJTEgLIrxDH0F_py-RXzs/edit?usp=sharing" TargetMode="External"/><Relationship Id="rId9" Type="http://schemas.openxmlformats.org/officeDocument/2006/relationships/image" Target="../media/image9.jpg"/><Relationship Id="rId5" Type="http://schemas.openxmlformats.org/officeDocument/2006/relationships/hyperlink" Target="https://human.libretexts.org/Bookshelves/Languages/Spanish/Introductory_Spanish_II_(Brown_Escudero_Montoya_and_Small)" TargetMode="External"/><Relationship Id="rId6" Type="http://schemas.openxmlformats.org/officeDocument/2006/relationships/hyperlink" Target="https://human.libretexts.org/Bookshelves/Languages/Spanish/Naveguemos_juntos" TargetMode="External"/><Relationship Id="rId7" Type="http://schemas.openxmlformats.org/officeDocument/2006/relationships/hyperlink" Target="https://human.libretexts.org/Bookshelves/Languages/Spanish/Spanish_Grammar_Manual_(Yepes)" TargetMode="External"/><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hyperlink" Target="https://docs.google.com/spreadsheets/d/18dkMl8VCJBvAMKikA_D1XEdLbBz5klRWuVFX9lAWlKw/edit?usp=sharing" TargetMode="External"/><Relationship Id="rId5" Type="http://schemas.openxmlformats.org/officeDocument/2006/relationships/hyperlink" Target="https://chem.libretexts.org/Courses/Remixer_University/Mastering_ADAPT%3A_A_User%27s_Guide/03%3A_Using_ADAPT_as_an_Administrator/3.01%3A_Interfacing_to_Canva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3"/>
          <p:cNvSpPr txBox="1"/>
          <p:nvPr>
            <p:ph type="ctrTitle"/>
          </p:nvPr>
        </p:nvSpPr>
        <p:spPr>
          <a:xfrm>
            <a:off x="585500" y="1237350"/>
            <a:ext cx="7085400" cy="219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600">
                <a:latin typeface="Barlow Semi Condensed"/>
                <a:ea typeface="Barlow Semi Condensed"/>
                <a:cs typeface="Barlow Semi Condensed"/>
                <a:sym typeface="Barlow Semi Condensed"/>
              </a:rPr>
              <a:t>Getting Spanish to </a:t>
            </a:r>
            <a:r>
              <a:rPr lang="en" sz="4600">
                <a:solidFill>
                  <a:schemeClr val="accent6"/>
                </a:solidFill>
              </a:rPr>
              <a:t>Zero Cost</a:t>
            </a:r>
            <a:endParaRPr sz="4600">
              <a:solidFill>
                <a:schemeClr val="accent6"/>
              </a:solidFill>
            </a:endParaRPr>
          </a:p>
          <a:p>
            <a:pPr indent="0" lvl="0" marL="0" rtl="0" algn="ctr">
              <a:spcBef>
                <a:spcPts val="0"/>
              </a:spcBef>
              <a:spcAft>
                <a:spcPts val="0"/>
              </a:spcAft>
              <a:buNone/>
            </a:pPr>
            <a:r>
              <a:rPr lang="en" sz="4200">
                <a:latin typeface="Barlow Semi Condensed"/>
                <a:ea typeface="Barlow Semi Condensed"/>
                <a:cs typeface="Barlow Semi Condensed"/>
                <a:sym typeface="Barlow Semi Condensed"/>
              </a:rPr>
              <a:t>An Openly Licensed Homework Optio</a:t>
            </a:r>
            <a:r>
              <a:rPr lang="en" sz="4300">
                <a:latin typeface="Barlow Semi Condensed"/>
                <a:ea typeface="Barlow Semi Condensed"/>
                <a:cs typeface="Barlow Semi Condensed"/>
                <a:sym typeface="Barlow Semi Condensed"/>
              </a:rPr>
              <a:t>n</a:t>
            </a:r>
            <a:endParaRPr sz="3500">
              <a:latin typeface="Barlow Semi Condensed"/>
              <a:ea typeface="Barlow Semi Condensed"/>
              <a:cs typeface="Barlow Semi Condensed"/>
              <a:sym typeface="Barlow Semi Condensed"/>
            </a:endParaRPr>
          </a:p>
        </p:txBody>
      </p:sp>
      <p:grpSp>
        <p:nvGrpSpPr>
          <p:cNvPr id="108" name="Google Shape;108;p23"/>
          <p:cNvGrpSpPr/>
          <p:nvPr/>
        </p:nvGrpSpPr>
        <p:grpSpPr>
          <a:xfrm flipH="1">
            <a:off x="6470360" y="2942175"/>
            <a:ext cx="1424828" cy="2027387"/>
            <a:chOff x="3233945" y="2746605"/>
            <a:chExt cx="938869" cy="1491164"/>
          </a:xfrm>
        </p:grpSpPr>
        <p:sp>
          <p:nvSpPr>
            <p:cNvPr id="109" name="Google Shape;109;p23"/>
            <p:cNvSpPr/>
            <p:nvPr/>
          </p:nvSpPr>
          <p:spPr>
            <a:xfrm>
              <a:off x="3267703" y="2766853"/>
              <a:ext cx="509964" cy="1435172"/>
            </a:xfrm>
            <a:custGeom>
              <a:rect b="b" l="l" r="r" t="t"/>
              <a:pathLst>
                <a:path extrusionOk="0" h="38986" w="13853">
                  <a:moveTo>
                    <a:pt x="7847" y="1"/>
                  </a:moveTo>
                  <a:lnTo>
                    <a:pt x="7416" y="222"/>
                  </a:lnTo>
                  <a:cubicBezTo>
                    <a:pt x="5795" y="1050"/>
                    <a:pt x="4009" y="1475"/>
                    <a:pt x="2210" y="1475"/>
                  </a:cubicBezTo>
                  <a:cubicBezTo>
                    <a:pt x="1472" y="1475"/>
                    <a:pt x="733" y="1403"/>
                    <a:pt x="1" y="1259"/>
                  </a:cubicBezTo>
                  <a:lnTo>
                    <a:pt x="1" y="1259"/>
                  </a:lnTo>
                  <a:lnTo>
                    <a:pt x="71" y="1692"/>
                  </a:lnTo>
                  <a:lnTo>
                    <a:pt x="5922" y="38169"/>
                  </a:lnTo>
                  <a:cubicBezTo>
                    <a:pt x="5998" y="38645"/>
                    <a:pt x="6411" y="38985"/>
                    <a:pt x="6881" y="38985"/>
                  </a:cubicBezTo>
                  <a:cubicBezTo>
                    <a:pt x="6932" y="38985"/>
                    <a:pt x="6985" y="38981"/>
                    <a:pt x="7037" y="38973"/>
                  </a:cubicBezTo>
                  <a:lnTo>
                    <a:pt x="12960" y="38023"/>
                  </a:lnTo>
                  <a:cubicBezTo>
                    <a:pt x="13491" y="37937"/>
                    <a:pt x="13853" y="37439"/>
                    <a:pt x="13767" y="36910"/>
                  </a:cubicBezTo>
                  <a:lnTo>
                    <a:pt x="78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3"/>
            <p:cNvSpPr/>
            <p:nvPr/>
          </p:nvSpPr>
          <p:spPr>
            <a:xfrm>
              <a:off x="3233945" y="2746605"/>
              <a:ext cx="577809" cy="1487041"/>
            </a:xfrm>
            <a:custGeom>
              <a:rect b="b" l="l" r="r" t="t"/>
              <a:pathLst>
                <a:path extrusionOk="0" h="40395" w="15696">
                  <a:moveTo>
                    <a:pt x="9548" y="1"/>
                  </a:moveTo>
                  <a:lnTo>
                    <a:pt x="8699" y="138"/>
                  </a:lnTo>
                  <a:lnTo>
                    <a:pt x="14684" y="37460"/>
                  </a:lnTo>
                  <a:cubicBezTo>
                    <a:pt x="14770" y="37989"/>
                    <a:pt x="14407" y="38487"/>
                    <a:pt x="13877" y="38573"/>
                  </a:cubicBezTo>
                  <a:lnTo>
                    <a:pt x="7954" y="39523"/>
                  </a:lnTo>
                  <a:cubicBezTo>
                    <a:pt x="7902" y="39531"/>
                    <a:pt x="7849" y="39535"/>
                    <a:pt x="7798" y="39535"/>
                  </a:cubicBezTo>
                  <a:cubicBezTo>
                    <a:pt x="7328" y="39535"/>
                    <a:pt x="6915" y="39195"/>
                    <a:pt x="6839" y="38719"/>
                  </a:cubicBezTo>
                  <a:lnTo>
                    <a:pt x="852" y="1396"/>
                  </a:lnTo>
                  <a:lnTo>
                    <a:pt x="0" y="1532"/>
                  </a:lnTo>
                  <a:lnTo>
                    <a:pt x="5987" y="38854"/>
                  </a:lnTo>
                  <a:cubicBezTo>
                    <a:pt x="6132" y="39753"/>
                    <a:pt x="6912" y="40395"/>
                    <a:pt x="7798" y="40395"/>
                  </a:cubicBezTo>
                  <a:cubicBezTo>
                    <a:pt x="7894" y="40395"/>
                    <a:pt x="7992" y="40387"/>
                    <a:pt x="8090" y="40371"/>
                  </a:cubicBezTo>
                  <a:lnTo>
                    <a:pt x="14013" y="39421"/>
                  </a:lnTo>
                  <a:cubicBezTo>
                    <a:pt x="15012" y="39261"/>
                    <a:pt x="15695" y="38320"/>
                    <a:pt x="15535" y="37323"/>
                  </a:cubicBezTo>
                  <a:lnTo>
                    <a:pt x="95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3"/>
            <p:cNvSpPr/>
            <p:nvPr/>
          </p:nvSpPr>
          <p:spPr>
            <a:xfrm>
              <a:off x="3481843" y="4101689"/>
              <a:ext cx="295825" cy="100351"/>
            </a:xfrm>
            <a:custGeom>
              <a:rect b="b" l="l" r="r" t="t"/>
              <a:pathLst>
                <a:path extrusionOk="0" h="2726" w="8036">
                  <a:moveTo>
                    <a:pt x="7846" y="0"/>
                  </a:moveTo>
                  <a:lnTo>
                    <a:pt x="7846" y="2"/>
                  </a:lnTo>
                  <a:lnTo>
                    <a:pt x="7846" y="2"/>
                  </a:lnTo>
                  <a:cubicBezTo>
                    <a:pt x="7846" y="2"/>
                    <a:pt x="7846" y="1"/>
                    <a:pt x="7846" y="0"/>
                  </a:cubicBezTo>
                  <a:close/>
                  <a:moveTo>
                    <a:pt x="0" y="1259"/>
                  </a:moveTo>
                  <a:cubicBezTo>
                    <a:pt x="1" y="1259"/>
                    <a:pt x="1" y="1260"/>
                    <a:pt x="1" y="1261"/>
                  </a:cubicBezTo>
                  <a:lnTo>
                    <a:pt x="1" y="1261"/>
                  </a:lnTo>
                  <a:lnTo>
                    <a:pt x="0" y="1259"/>
                  </a:lnTo>
                  <a:close/>
                  <a:moveTo>
                    <a:pt x="7846" y="3"/>
                  </a:moveTo>
                  <a:cubicBezTo>
                    <a:pt x="7930" y="532"/>
                    <a:pt x="7569" y="1029"/>
                    <a:pt x="7039" y="1114"/>
                  </a:cubicBezTo>
                  <a:lnTo>
                    <a:pt x="1116" y="2064"/>
                  </a:lnTo>
                  <a:cubicBezTo>
                    <a:pt x="1064" y="2072"/>
                    <a:pt x="1012" y="2076"/>
                    <a:pt x="961" y="2076"/>
                  </a:cubicBezTo>
                  <a:cubicBezTo>
                    <a:pt x="492" y="2076"/>
                    <a:pt x="78" y="1738"/>
                    <a:pt x="1" y="1261"/>
                  </a:cubicBezTo>
                  <a:lnTo>
                    <a:pt x="1" y="1261"/>
                  </a:lnTo>
                  <a:lnTo>
                    <a:pt x="105" y="1909"/>
                  </a:lnTo>
                  <a:cubicBezTo>
                    <a:pt x="181" y="2385"/>
                    <a:pt x="594" y="2725"/>
                    <a:pt x="1064" y="2725"/>
                  </a:cubicBezTo>
                  <a:cubicBezTo>
                    <a:pt x="1115" y="2725"/>
                    <a:pt x="1168" y="2721"/>
                    <a:pt x="1220" y="2713"/>
                  </a:cubicBezTo>
                  <a:lnTo>
                    <a:pt x="7143" y="1763"/>
                  </a:lnTo>
                  <a:cubicBezTo>
                    <a:pt x="7674" y="1677"/>
                    <a:pt x="8036" y="1179"/>
                    <a:pt x="7950" y="650"/>
                  </a:cubicBezTo>
                  <a:lnTo>
                    <a:pt x="7846" y="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3"/>
            <p:cNvSpPr/>
            <p:nvPr/>
          </p:nvSpPr>
          <p:spPr>
            <a:xfrm>
              <a:off x="3326014" y="2879132"/>
              <a:ext cx="202616" cy="1262853"/>
            </a:xfrm>
            <a:custGeom>
              <a:rect b="b" l="l" r="r" t="t"/>
              <a:pathLst>
                <a:path extrusionOk="0" h="34305" w="5504">
                  <a:moveTo>
                    <a:pt x="1" y="0"/>
                  </a:moveTo>
                  <a:lnTo>
                    <a:pt x="1" y="0"/>
                  </a:lnTo>
                  <a:cubicBezTo>
                    <a:pt x="1615" y="11056"/>
                    <a:pt x="3576" y="23308"/>
                    <a:pt x="5503" y="34304"/>
                  </a:cubicBezTo>
                  <a:cubicBezTo>
                    <a:pt x="3893" y="23255"/>
                    <a:pt x="1925" y="11007"/>
                    <a:pt x="1"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3"/>
            <p:cNvSpPr/>
            <p:nvPr/>
          </p:nvSpPr>
          <p:spPr>
            <a:xfrm>
              <a:off x="3370926" y="2852737"/>
              <a:ext cx="202616" cy="1262890"/>
            </a:xfrm>
            <a:custGeom>
              <a:rect b="b" l="l" r="r" t="t"/>
              <a:pathLst>
                <a:path extrusionOk="0" h="34306" w="5504">
                  <a:moveTo>
                    <a:pt x="1" y="0"/>
                  </a:moveTo>
                  <a:cubicBezTo>
                    <a:pt x="1615" y="11055"/>
                    <a:pt x="3576" y="23309"/>
                    <a:pt x="5503" y="34306"/>
                  </a:cubicBezTo>
                  <a:cubicBezTo>
                    <a:pt x="3893" y="23255"/>
                    <a:pt x="1925" y="11008"/>
                    <a:pt x="1"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3"/>
            <p:cNvSpPr/>
            <p:nvPr/>
          </p:nvSpPr>
          <p:spPr>
            <a:xfrm>
              <a:off x="3431446" y="2950291"/>
              <a:ext cx="190836" cy="1189485"/>
            </a:xfrm>
            <a:custGeom>
              <a:rect b="b" l="l" r="r" t="t"/>
              <a:pathLst>
                <a:path extrusionOk="0" h="32312" w="5184">
                  <a:moveTo>
                    <a:pt x="1" y="0"/>
                  </a:moveTo>
                  <a:lnTo>
                    <a:pt x="1" y="0"/>
                  </a:lnTo>
                  <a:cubicBezTo>
                    <a:pt x="1512" y="10414"/>
                    <a:pt x="3359" y="21955"/>
                    <a:pt x="5183" y="32311"/>
                  </a:cubicBezTo>
                  <a:cubicBezTo>
                    <a:pt x="3676" y="21902"/>
                    <a:pt x="1822" y="10365"/>
                    <a:pt x="1"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3"/>
            <p:cNvSpPr/>
            <p:nvPr/>
          </p:nvSpPr>
          <p:spPr>
            <a:xfrm>
              <a:off x="3534596" y="2927357"/>
              <a:ext cx="190799" cy="1189486"/>
            </a:xfrm>
            <a:custGeom>
              <a:rect b="b" l="l" r="r" t="t"/>
              <a:pathLst>
                <a:path extrusionOk="0" h="32312" w="5183">
                  <a:moveTo>
                    <a:pt x="0" y="0"/>
                  </a:moveTo>
                  <a:cubicBezTo>
                    <a:pt x="1511" y="10414"/>
                    <a:pt x="3359" y="21955"/>
                    <a:pt x="5183" y="32311"/>
                  </a:cubicBezTo>
                  <a:cubicBezTo>
                    <a:pt x="3676" y="21902"/>
                    <a:pt x="1821" y="10366"/>
                    <a:pt x="0"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3"/>
            <p:cNvSpPr/>
            <p:nvPr/>
          </p:nvSpPr>
          <p:spPr>
            <a:xfrm>
              <a:off x="3470578" y="2848099"/>
              <a:ext cx="190836" cy="1189486"/>
            </a:xfrm>
            <a:custGeom>
              <a:rect b="b" l="l" r="r" t="t"/>
              <a:pathLst>
                <a:path extrusionOk="0" h="32312" w="5184">
                  <a:moveTo>
                    <a:pt x="1" y="1"/>
                  </a:moveTo>
                  <a:lnTo>
                    <a:pt x="1" y="1"/>
                  </a:lnTo>
                  <a:cubicBezTo>
                    <a:pt x="1512" y="10414"/>
                    <a:pt x="3359" y="21957"/>
                    <a:pt x="5183" y="32312"/>
                  </a:cubicBezTo>
                  <a:cubicBezTo>
                    <a:pt x="3678" y="21902"/>
                    <a:pt x="1823" y="10367"/>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3"/>
            <p:cNvSpPr/>
            <p:nvPr/>
          </p:nvSpPr>
          <p:spPr>
            <a:xfrm>
              <a:off x="3267703" y="2813200"/>
              <a:ext cx="250104" cy="1364897"/>
            </a:xfrm>
            <a:custGeom>
              <a:rect b="b" l="l" r="r" t="t"/>
              <a:pathLst>
                <a:path extrusionOk="0" h="37077" w="6794">
                  <a:moveTo>
                    <a:pt x="1" y="0"/>
                  </a:moveTo>
                  <a:lnTo>
                    <a:pt x="71" y="433"/>
                  </a:lnTo>
                  <a:lnTo>
                    <a:pt x="5817" y="36260"/>
                  </a:lnTo>
                  <a:cubicBezTo>
                    <a:pt x="5894" y="36739"/>
                    <a:pt x="6309" y="37077"/>
                    <a:pt x="6778" y="37077"/>
                  </a:cubicBezTo>
                  <a:cubicBezTo>
                    <a:pt x="6783" y="37077"/>
                    <a:pt x="6788" y="37077"/>
                    <a:pt x="6793" y="37077"/>
                  </a:cubicBezTo>
                  <a:cubicBezTo>
                    <a:pt x="6589" y="36931"/>
                    <a:pt x="6440" y="36707"/>
                    <a:pt x="6397" y="36440"/>
                  </a:cubicBezTo>
                  <a:lnTo>
                    <a:pt x="568" y="96"/>
                  </a:lnTo>
                  <a:cubicBezTo>
                    <a:pt x="378" y="69"/>
                    <a:pt x="189" y="37"/>
                    <a:pt x="1"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p:nvPr/>
          </p:nvSpPr>
          <p:spPr>
            <a:xfrm>
              <a:off x="3481843" y="4146416"/>
              <a:ext cx="289714" cy="55624"/>
            </a:xfrm>
            <a:custGeom>
              <a:rect b="b" l="l" r="r" t="t"/>
              <a:pathLst>
                <a:path extrusionOk="0" h="1511" w="7870">
                  <a:moveTo>
                    <a:pt x="0" y="44"/>
                  </a:moveTo>
                  <a:cubicBezTo>
                    <a:pt x="0" y="44"/>
                    <a:pt x="1" y="45"/>
                    <a:pt x="1" y="46"/>
                  </a:cubicBezTo>
                  <a:lnTo>
                    <a:pt x="1" y="46"/>
                  </a:lnTo>
                  <a:lnTo>
                    <a:pt x="0" y="44"/>
                  </a:lnTo>
                  <a:close/>
                  <a:moveTo>
                    <a:pt x="7870" y="1"/>
                  </a:moveTo>
                  <a:cubicBezTo>
                    <a:pt x="7791" y="36"/>
                    <a:pt x="7707" y="64"/>
                    <a:pt x="7619" y="78"/>
                  </a:cubicBezTo>
                  <a:lnTo>
                    <a:pt x="1696" y="1028"/>
                  </a:lnTo>
                  <a:cubicBezTo>
                    <a:pt x="1643" y="1036"/>
                    <a:pt x="1591" y="1041"/>
                    <a:pt x="1539" y="1041"/>
                  </a:cubicBezTo>
                  <a:cubicBezTo>
                    <a:pt x="1332" y="1041"/>
                    <a:pt x="1137" y="975"/>
                    <a:pt x="976" y="861"/>
                  </a:cubicBezTo>
                  <a:cubicBezTo>
                    <a:pt x="971" y="861"/>
                    <a:pt x="966" y="861"/>
                    <a:pt x="961" y="861"/>
                  </a:cubicBezTo>
                  <a:cubicBezTo>
                    <a:pt x="492" y="861"/>
                    <a:pt x="78" y="524"/>
                    <a:pt x="1" y="46"/>
                  </a:cubicBezTo>
                  <a:lnTo>
                    <a:pt x="1" y="46"/>
                  </a:lnTo>
                  <a:lnTo>
                    <a:pt x="105" y="694"/>
                  </a:lnTo>
                  <a:cubicBezTo>
                    <a:pt x="181" y="1170"/>
                    <a:pt x="594" y="1510"/>
                    <a:pt x="1064" y="1510"/>
                  </a:cubicBezTo>
                  <a:cubicBezTo>
                    <a:pt x="1115" y="1510"/>
                    <a:pt x="1168" y="1506"/>
                    <a:pt x="1220" y="1498"/>
                  </a:cubicBezTo>
                  <a:lnTo>
                    <a:pt x="7143" y="548"/>
                  </a:lnTo>
                  <a:cubicBezTo>
                    <a:pt x="7180" y="542"/>
                    <a:pt x="7217" y="534"/>
                    <a:pt x="7253" y="522"/>
                  </a:cubicBezTo>
                  <a:cubicBezTo>
                    <a:pt x="7264" y="519"/>
                    <a:pt x="7276" y="516"/>
                    <a:pt x="7286" y="512"/>
                  </a:cubicBezTo>
                  <a:cubicBezTo>
                    <a:pt x="7311" y="504"/>
                    <a:pt x="7336" y="495"/>
                    <a:pt x="7360" y="486"/>
                  </a:cubicBezTo>
                  <a:cubicBezTo>
                    <a:pt x="7371" y="481"/>
                    <a:pt x="7383" y="476"/>
                    <a:pt x="7394" y="471"/>
                  </a:cubicBezTo>
                  <a:cubicBezTo>
                    <a:pt x="7417" y="461"/>
                    <a:pt x="7440" y="448"/>
                    <a:pt x="7463" y="436"/>
                  </a:cubicBezTo>
                  <a:cubicBezTo>
                    <a:pt x="7473" y="431"/>
                    <a:pt x="7483" y="425"/>
                    <a:pt x="7491" y="419"/>
                  </a:cubicBezTo>
                  <a:cubicBezTo>
                    <a:pt x="7521" y="401"/>
                    <a:pt x="7551" y="382"/>
                    <a:pt x="7580" y="361"/>
                  </a:cubicBezTo>
                  <a:cubicBezTo>
                    <a:pt x="7580" y="361"/>
                    <a:pt x="7580" y="359"/>
                    <a:pt x="7580" y="359"/>
                  </a:cubicBezTo>
                  <a:cubicBezTo>
                    <a:pt x="7610" y="338"/>
                    <a:pt x="7637" y="314"/>
                    <a:pt x="7663" y="288"/>
                  </a:cubicBezTo>
                  <a:cubicBezTo>
                    <a:pt x="7670" y="282"/>
                    <a:pt x="7676" y="275"/>
                    <a:pt x="7681" y="269"/>
                  </a:cubicBezTo>
                  <a:cubicBezTo>
                    <a:pt x="7701" y="249"/>
                    <a:pt x="7720" y="229"/>
                    <a:pt x="7737" y="208"/>
                  </a:cubicBezTo>
                  <a:cubicBezTo>
                    <a:pt x="7744" y="201"/>
                    <a:pt x="7750" y="192"/>
                    <a:pt x="7757" y="184"/>
                  </a:cubicBezTo>
                  <a:cubicBezTo>
                    <a:pt x="7773" y="162"/>
                    <a:pt x="7789" y="141"/>
                    <a:pt x="7804" y="118"/>
                  </a:cubicBezTo>
                  <a:cubicBezTo>
                    <a:pt x="7808" y="111"/>
                    <a:pt x="7814" y="102"/>
                    <a:pt x="7818" y="95"/>
                  </a:cubicBezTo>
                  <a:cubicBezTo>
                    <a:pt x="7837" y="65"/>
                    <a:pt x="7854" y="34"/>
                    <a:pt x="78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
            <p:cNvSpPr/>
            <p:nvPr/>
          </p:nvSpPr>
          <p:spPr>
            <a:xfrm>
              <a:off x="3628763" y="2770976"/>
              <a:ext cx="509964" cy="1435135"/>
            </a:xfrm>
            <a:custGeom>
              <a:rect b="b" l="l" r="r" t="t"/>
              <a:pathLst>
                <a:path extrusionOk="0" h="38985" w="13853">
                  <a:moveTo>
                    <a:pt x="7847" y="0"/>
                  </a:moveTo>
                  <a:lnTo>
                    <a:pt x="7416" y="221"/>
                  </a:lnTo>
                  <a:cubicBezTo>
                    <a:pt x="5795" y="1049"/>
                    <a:pt x="4010" y="1474"/>
                    <a:pt x="2210" y="1474"/>
                  </a:cubicBezTo>
                  <a:cubicBezTo>
                    <a:pt x="1472" y="1474"/>
                    <a:pt x="733" y="1403"/>
                    <a:pt x="1" y="1259"/>
                  </a:cubicBezTo>
                  <a:lnTo>
                    <a:pt x="1" y="1259"/>
                  </a:lnTo>
                  <a:lnTo>
                    <a:pt x="71" y="1691"/>
                  </a:lnTo>
                  <a:lnTo>
                    <a:pt x="5922" y="38168"/>
                  </a:lnTo>
                  <a:cubicBezTo>
                    <a:pt x="5998" y="38644"/>
                    <a:pt x="6411" y="38985"/>
                    <a:pt x="6881" y="38985"/>
                  </a:cubicBezTo>
                  <a:cubicBezTo>
                    <a:pt x="6933" y="38985"/>
                    <a:pt x="6985" y="38981"/>
                    <a:pt x="7037" y="38972"/>
                  </a:cubicBezTo>
                  <a:lnTo>
                    <a:pt x="12960" y="38022"/>
                  </a:lnTo>
                  <a:cubicBezTo>
                    <a:pt x="13491" y="37937"/>
                    <a:pt x="13853" y="37438"/>
                    <a:pt x="13767" y="36909"/>
                  </a:cubicBezTo>
                  <a:lnTo>
                    <a:pt x="78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3"/>
            <p:cNvSpPr/>
            <p:nvPr/>
          </p:nvSpPr>
          <p:spPr>
            <a:xfrm>
              <a:off x="3595006" y="2750728"/>
              <a:ext cx="577809" cy="1487041"/>
            </a:xfrm>
            <a:custGeom>
              <a:rect b="b" l="l" r="r" t="t"/>
              <a:pathLst>
                <a:path extrusionOk="0" h="40395" w="15696">
                  <a:moveTo>
                    <a:pt x="9549" y="0"/>
                  </a:moveTo>
                  <a:lnTo>
                    <a:pt x="8699" y="137"/>
                  </a:lnTo>
                  <a:lnTo>
                    <a:pt x="14684" y="37459"/>
                  </a:lnTo>
                  <a:cubicBezTo>
                    <a:pt x="14770" y="37988"/>
                    <a:pt x="14407" y="38487"/>
                    <a:pt x="13877" y="38572"/>
                  </a:cubicBezTo>
                  <a:lnTo>
                    <a:pt x="7954" y="39522"/>
                  </a:lnTo>
                  <a:cubicBezTo>
                    <a:pt x="7902" y="39530"/>
                    <a:pt x="7851" y="39534"/>
                    <a:pt x="7800" y="39534"/>
                  </a:cubicBezTo>
                  <a:cubicBezTo>
                    <a:pt x="7329" y="39534"/>
                    <a:pt x="6915" y="39195"/>
                    <a:pt x="6839" y="38718"/>
                  </a:cubicBezTo>
                  <a:lnTo>
                    <a:pt x="852" y="1396"/>
                  </a:lnTo>
                  <a:lnTo>
                    <a:pt x="0" y="1531"/>
                  </a:lnTo>
                  <a:lnTo>
                    <a:pt x="5987" y="38854"/>
                  </a:lnTo>
                  <a:cubicBezTo>
                    <a:pt x="6132" y="39753"/>
                    <a:pt x="6912" y="40394"/>
                    <a:pt x="7798" y="40394"/>
                  </a:cubicBezTo>
                  <a:cubicBezTo>
                    <a:pt x="7894" y="40394"/>
                    <a:pt x="7992" y="40386"/>
                    <a:pt x="8090" y="40371"/>
                  </a:cubicBezTo>
                  <a:lnTo>
                    <a:pt x="14013" y="39421"/>
                  </a:lnTo>
                  <a:cubicBezTo>
                    <a:pt x="15013" y="39261"/>
                    <a:pt x="15695" y="38319"/>
                    <a:pt x="15535" y="37322"/>
                  </a:cubicBezTo>
                  <a:lnTo>
                    <a:pt x="954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3"/>
            <p:cNvSpPr/>
            <p:nvPr/>
          </p:nvSpPr>
          <p:spPr>
            <a:xfrm>
              <a:off x="3842903" y="4105775"/>
              <a:ext cx="295825" cy="100351"/>
            </a:xfrm>
            <a:custGeom>
              <a:rect b="b" l="l" r="r" t="t"/>
              <a:pathLst>
                <a:path extrusionOk="0" h="2726" w="8036">
                  <a:moveTo>
                    <a:pt x="7846" y="0"/>
                  </a:moveTo>
                  <a:lnTo>
                    <a:pt x="7846" y="3"/>
                  </a:lnTo>
                  <a:lnTo>
                    <a:pt x="7846" y="3"/>
                  </a:lnTo>
                  <a:cubicBezTo>
                    <a:pt x="7846" y="2"/>
                    <a:pt x="7846" y="1"/>
                    <a:pt x="7846" y="0"/>
                  </a:cubicBezTo>
                  <a:close/>
                  <a:moveTo>
                    <a:pt x="0" y="1259"/>
                  </a:moveTo>
                  <a:lnTo>
                    <a:pt x="0" y="1259"/>
                  </a:lnTo>
                  <a:cubicBezTo>
                    <a:pt x="1" y="1260"/>
                    <a:pt x="1" y="1261"/>
                    <a:pt x="1" y="1262"/>
                  </a:cubicBezTo>
                  <a:lnTo>
                    <a:pt x="1" y="1262"/>
                  </a:lnTo>
                  <a:lnTo>
                    <a:pt x="0" y="1259"/>
                  </a:lnTo>
                  <a:close/>
                  <a:moveTo>
                    <a:pt x="7846" y="3"/>
                  </a:moveTo>
                  <a:lnTo>
                    <a:pt x="7846" y="3"/>
                  </a:lnTo>
                  <a:cubicBezTo>
                    <a:pt x="7930" y="532"/>
                    <a:pt x="7569" y="1029"/>
                    <a:pt x="7039" y="1115"/>
                  </a:cubicBezTo>
                  <a:lnTo>
                    <a:pt x="1116" y="2065"/>
                  </a:lnTo>
                  <a:cubicBezTo>
                    <a:pt x="1064" y="2073"/>
                    <a:pt x="1012" y="2077"/>
                    <a:pt x="961" y="2077"/>
                  </a:cubicBezTo>
                  <a:cubicBezTo>
                    <a:pt x="492" y="2077"/>
                    <a:pt x="78" y="1738"/>
                    <a:pt x="1" y="1262"/>
                  </a:cubicBezTo>
                  <a:lnTo>
                    <a:pt x="1" y="1262"/>
                  </a:lnTo>
                  <a:lnTo>
                    <a:pt x="105" y="1909"/>
                  </a:lnTo>
                  <a:cubicBezTo>
                    <a:pt x="181" y="2385"/>
                    <a:pt x="594" y="2726"/>
                    <a:pt x="1064" y="2726"/>
                  </a:cubicBezTo>
                  <a:cubicBezTo>
                    <a:pt x="1116" y="2726"/>
                    <a:pt x="1168" y="2722"/>
                    <a:pt x="1220" y="2713"/>
                  </a:cubicBezTo>
                  <a:lnTo>
                    <a:pt x="7143" y="1763"/>
                  </a:lnTo>
                  <a:cubicBezTo>
                    <a:pt x="7674" y="1678"/>
                    <a:pt x="8036" y="1179"/>
                    <a:pt x="7950" y="650"/>
                  </a:cubicBezTo>
                  <a:lnTo>
                    <a:pt x="7846" y="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3"/>
            <p:cNvSpPr/>
            <p:nvPr/>
          </p:nvSpPr>
          <p:spPr>
            <a:xfrm>
              <a:off x="3687074" y="2883218"/>
              <a:ext cx="202616" cy="1262853"/>
            </a:xfrm>
            <a:custGeom>
              <a:rect b="b" l="l" r="r" t="t"/>
              <a:pathLst>
                <a:path extrusionOk="0" h="34305" w="5504">
                  <a:moveTo>
                    <a:pt x="1" y="1"/>
                  </a:moveTo>
                  <a:cubicBezTo>
                    <a:pt x="1615" y="11055"/>
                    <a:pt x="3576" y="23308"/>
                    <a:pt x="5503" y="34305"/>
                  </a:cubicBezTo>
                  <a:cubicBezTo>
                    <a:pt x="3893" y="23255"/>
                    <a:pt x="1925" y="11007"/>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3"/>
            <p:cNvSpPr/>
            <p:nvPr/>
          </p:nvSpPr>
          <p:spPr>
            <a:xfrm>
              <a:off x="3731986" y="2856823"/>
              <a:ext cx="202616" cy="1262890"/>
            </a:xfrm>
            <a:custGeom>
              <a:rect b="b" l="l" r="r" t="t"/>
              <a:pathLst>
                <a:path extrusionOk="0" h="34306" w="5504">
                  <a:moveTo>
                    <a:pt x="1" y="1"/>
                  </a:moveTo>
                  <a:cubicBezTo>
                    <a:pt x="1615" y="11056"/>
                    <a:pt x="3576" y="23309"/>
                    <a:pt x="5503" y="34306"/>
                  </a:cubicBezTo>
                  <a:cubicBezTo>
                    <a:pt x="3893" y="23255"/>
                    <a:pt x="1925" y="11009"/>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p:nvPr/>
          </p:nvSpPr>
          <p:spPr>
            <a:xfrm>
              <a:off x="3792506" y="2954377"/>
              <a:ext cx="190836" cy="1189486"/>
            </a:xfrm>
            <a:custGeom>
              <a:rect b="b" l="l" r="r" t="t"/>
              <a:pathLst>
                <a:path extrusionOk="0" h="32312" w="5184">
                  <a:moveTo>
                    <a:pt x="1" y="1"/>
                  </a:moveTo>
                  <a:lnTo>
                    <a:pt x="1" y="1"/>
                  </a:lnTo>
                  <a:cubicBezTo>
                    <a:pt x="1512" y="10414"/>
                    <a:pt x="3359" y="21955"/>
                    <a:pt x="5183" y="32312"/>
                  </a:cubicBezTo>
                  <a:cubicBezTo>
                    <a:pt x="3676" y="21902"/>
                    <a:pt x="1822" y="10366"/>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p:nvPr/>
          </p:nvSpPr>
          <p:spPr>
            <a:xfrm>
              <a:off x="3895656" y="2931443"/>
              <a:ext cx="190799" cy="1189486"/>
            </a:xfrm>
            <a:custGeom>
              <a:rect b="b" l="l" r="r" t="t"/>
              <a:pathLst>
                <a:path extrusionOk="0" h="32312" w="5183">
                  <a:moveTo>
                    <a:pt x="0" y="1"/>
                  </a:moveTo>
                  <a:cubicBezTo>
                    <a:pt x="1512" y="10415"/>
                    <a:pt x="3359" y="21955"/>
                    <a:pt x="5183" y="32312"/>
                  </a:cubicBezTo>
                  <a:cubicBezTo>
                    <a:pt x="3676" y="21902"/>
                    <a:pt x="1821" y="10366"/>
                    <a:pt x="0"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3"/>
            <p:cNvSpPr/>
            <p:nvPr/>
          </p:nvSpPr>
          <p:spPr>
            <a:xfrm>
              <a:off x="3831639" y="2852222"/>
              <a:ext cx="190836" cy="1189486"/>
            </a:xfrm>
            <a:custGeom>
              <a:rect b="b" l="l" r="r" t="t"/>
              <a:pathLst>
                <a:path extrusionOk="0" h="32312" w="5184">
                  <a:moveTo>
                    <a:pt x="1" y="0"/>
                  </a:moveTo>
                  <a:lnTo>
                    <a:pt x="1" y="0"/>
                  </a:lnTo>
                  <a:cubicBezTo>
                    <a:pt x="1512" y="10414"/>
                    <a:pt x="3359" y="21956"/>
                    <a:pt x="5183" y="32311"/>
                  </a:cubicBezTo>
                  <a:cubicBezTo>
                    <a:pt x="3678" y="21902"/>
                    <a:pt x="1822" y="10367"/>
                    <a:pt x="1"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3"/>
            <p:cNvSpPr/>
            <p:nvPr/>
          </p:nvSpPr>
          <p:spPr>
            <a:xfrm>
              <a:off x="3628763" y="2817286"/>
              <a:ext cx="250104" cy="1364934"/>
            </a:xfrm>
            <a:custGeom>
              <a:rect b="b" l="l" r="r" t="t"/>
              <a:pathLst>
                <a:path extrusionOk="0" h="37078" w="6794">
                  <a:moveTo>
                    <a:pt x="1" y="1"/>
                  </a:moveTo>
                  <a:lnTo>
                    <a:pt x="71" y="433"/>
                  </a:lnTo>
                  <a:lnTo>
                    <a:pt x="5817" y="36260"/>
                  </a:lnTo>
                  <a:cubicBezTo>
                    <a:pt x="5894" y="36738"/>
                    <a:pt x="6309" y="37077"/>
                    <a:pt x="6778" y="37077"/>
                  </a:cubicBezTo>
                  <a:cubicBezTo>
                    <a:pt x="6783" y="37077"/>
                    <a:pt x="6788" y="37077"/>
                    <a:pt x="6793" y="37077"/>
                  </a:cubicBezTo>
                  <a:cubicBezTo>
                    <a:pt x="6589" y="36931"/>
                    <a:pt x="6440" y="36707"/>
                    <a:pt x="6397" y="36440"/>
                  </a:cubicBezTo>
                  <a:lnTo>
                    <a:pt x="568" y="96"/>
                  </a:lnTo>
                  <a:cubicBezTo>
                    <a:pt x="378" y="69"/>
                    <a:pt x="189" y="38"/>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3"/>
            <p:cNvSpPr/>
            <p:nvPr/>
          </p:nvSpPr>
          <p:spPr>
            <a:xfrm>
              <a:off x="3842903" y="4150539"/>
              <a:ext cx="289714" cy="55587"/>
            </a:xfrm>
            <a:custGeom>
              <a:rect b="b" l="l" r="r" t="t"/>
              <a:pathLst>
                <a:path extrusionOk="0" h="1510" w="7870">
                  <a:moveTo>
                    <a:pt x="0" y="43"/>
                  </a:moveTo>
                  <a:cubicBezTo>
                    <a:pt x="0" y="43"/>
                    <a:pt x="1" y="44"/>
                    <a:pt x="1" y="44"/>
                  </a:cubicBezTo>
                  <a:lnTo>
                    <a:pt x="1" y="44"/>
                  </a:lnTo>
                  <a:lnTo>
                    <a:pt x="0" y="43"/>
                  </a:lnTo>
                  <a:close/>
                  <a:moveTo>
                    <a:pt x="7870" y="0"/>
                  </a:moveTo>
                  <a:lnTo>
                    <a:pt x="7870" y="0"/>
                  </a:lnTo>
                  <a:cubicBezTo>
                    <a:pt x="7791" y="36"/>
                    <a:pt x="7707" y="63"/>
                    <a:pt x="7619" y="77"/>
                  </a:cubicBezTo>
                  <a:lnTo>
                    <a:pt x="1696" y="1027"/>
                  </a:lnTo>
                  <a:cubicBezTo>
                    <a:pt x="1644" y="1036"/>
                    <a:pt x="1592" y="1040"/>
                    <a:pt x="1540" y="1040"/>
                  </a:cubicBezTo>
                  <a:cubicBezTo>
                    <a:pt x="1333" y="1040"/>
                    <a:pt x="1137" y="973"/>
                    <a:pt x="976" y="860"/>
                  </a:cubicBezTo>
                  <a:cubicBezTo>
                    <a:pt x="971" y="860"/>
                    <a:pt x="966" y="860"/>
                    <a:pt x="961" y="860"/>
                  </a:cubicBezTo>
                  <a:cubicBezTo>
                    <a:pt x="492" y="860"/>
                    <a:pt x="77" y="521"/>
                    <a:pt x="1" y="44"/>
                  </a:cubicBezTo>
                  <a:lnTo>
                    <a:pt x="1" y="44"/>
                  </a:lnTo>
                  <a:lnTo>
                    <a:pt x="105" y="693"/>
                  </a:lnTo>
                  <a:cubicBezTo>
                    <a:pt x="181" y="1169"/>
                    <a:pt x="594" y="1510"/>
                    <a:pt x="1063" y="1510"/>
                  </a:cubicBezTo>
                  <a:cubicBezTo>
                    <a:pt x="1114" y="1510"/>
                    <a:pt x="1166" y="1506"/>
                    <a:pt x="1219" y="1497"/>
                  </a:cubicBezTo>
                  <a:lnTo>
                    <a:pt x="7143" y="547"/>
                  </a:lnTo>
                  <a:cubicBezTo>
                    <a:pt x="7180" y="542"/>
                    <a:pt x="7217" y="533"/>
                    <a:pt x="7253" y="522"/>
                  </a:cubicBezTo>
                  <a:cubicBezTo>
                    <a:pt x="7264" y="519"/>
                    <a:pt x="7276" y="514"/>
                    <a:pt x="7286" y="512"/>
                  </a:cubicBezTo>
                  <a:cubicBezTo>
                    <a:pt x="7311" y="503"/>
                    <a:pt x="7336" y="494"/>
                    <a:pt x="7360" y="484"/>
                  </a:cubicBezTo>
                  <a:cubicBezTo>
                    <a:pt x="7371" y="480"/>
                    <a:pt x="7383" y="476"/>
                    <a:pt x="7394" y="470"/>
                  </a:cubicBezTo>
                  <a:cubicBezTo>
                    <a:pt x="7417" y="459"/>
                    <a:pt x="7440" y="447"/>
                    <a:pt x="7463" y="434"/>
                  </a:cubicBezTo>
                  <a:cubicBezTo>
                    <a:pt x="7473" y="430"/>
                    <a:pt x="7483" y="424"/>
                    <a:pt x="7491" y="419"/>
                  </a:cubicBezTo>
                  <a:cubicBezTo>
                    <a:pt x="7521" y="400"/>
                    <a:pt x="7551" y="382"/>
                    <a:pt x="7580" y="360"/>
                  </a:cubicBezTo>
                  <a:cubicBezTo>
                    <a:pt x="7580" y="360"/>
                    <a:pt x="7580" y="359"/>
                    <a:pt x="7580" y="359"/>
                  </a:cubicBezTo>
                  <a:cubicBezTo>
                    <a:pt x="7610" y="337"/>
                    <a:pt x="7637" y="313"/>
                    <a:pt x="7663" y="287"/>
                  </a:cubicBezTo>
                  <a:cubicBezTo>
                    <a:pt x="7670" y="282"/>
                    <a:pt x="7676" y="274"/>
                    <a:pt x="7681" y="269"/>
                  </a:cubicBezTo>
                  <a:cubicBezTo>
                    <a:pt x="7701" y="249"/>
                    <a:pt x="7720" y="229"/>
                    <a:pt x="7737" y="207"/>
                  </a:cubicBezTo>
                  <a:cubicBezTo>
                    <a:pt x="7744" y="200"/>
                    <a:pt x="7750" y="192"/>
                    <a:pt x="7757" y="183"/>
                  </a:cubicBezTo>
                  <a:cubicBezTo>
                    <a:pt x="7773" y="162"/>
                    <a:pt x="7789" y="140"/>
                    <a:pt x="7804" y="117"/>
                  </a:cubicBezTo>
                  <a:cubicBezTo>
                    <a:pt x="7809" y="110"/>
                    <a:pt x="7814" y="102"/>
                    <a:pt x="7819" y="94"/>
                  </a:cubicBezTo>
                  <a:cubicBezTo>
                    <a:pt x="7837" y="64"/>
                    <a:pt x="7854" y="33"/>
                    <a:pt x="78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23"/>
          <p:cNvGrpSpPr/>
          <p:nvPr/>
        </p:nvGrpSpPr>
        <p:grpSpPr>
          <a:xfrm>
            <a:off x="7831630" y="2015751"/>
            <a:ext cx="723826" cy="2894550"/>
            <a:chOff x="2645345" y="2728785"/>
            <a:chExt cx="352776" cy="1418827"/>
          </a:xfrm>
        </p:grpSpPr>
        <p:sp>
          <p:nvSpPr>
            <p:cNvPr id="130" name="Google Shape;130;p23"/>
            <p:cNvSpPr/>
            <p:nvPr/>
          </p:nvSpPr>
          <p:spPr>
            <a:xfrm>
              <a:off x="2645345" y="2728785"/>
              <a:ext cx="352774" cy="1418827"/>
            </a:xfrm>
            <a:custGeom>
              <a:rect b="b" l="l" r="r" t="t"/>
              <a:pathLst>
                <a:path extrusionOk="0" h="38542" w="9583">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3"/>
            <p:cNvSpPr/>
            <p:nvPr/>
          </p:nvSpPr>
          <p:spPr>
            <a:xfrm>
              <a:off x="2678034" y="2728785"/>
              <a:ext cx="65195" cy="1418827"/>
            </a:xfrm>
            <a:custGeom>
              <a:rect b="b" l="l" r="r" t="t"/>
              <a:pathLst>
                <a:path extrusionOk="0" h="38542" w="1771">
                  <a:moveTo>
                    <a:pt x="1" y="1"/>
                  </a:moveTo>
                  <a:lnTo>
                    <a:pt x="1" y="38541"/>
                  </a:lnTo>
                  <a:lnTo>
                    <a:pt x="1771" y="38541"/>
                  </a:lnTo>
                  <a:lnTo>
                    <a:pt x="1771" y="1"/>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3"/>
            <p:cNvSpPr/>
            <p:nvPr/>
          </p:nvSpPr>
          <p:spPr>
            <a:xfrm>
              <a:off x="2645345" y="3614336"/>
              <a:ext cx="352774" cy="43733"/>
            </a:xfrm>
            <a:custGeom>
              <a:rect b="b" l="l" r="r" t="t"/>
              <a:pathLst>
                <a:path extrusionOk="0" h="1188" w="9583">
                  <a:moveTo>
                    <a:pt x="0" y="1"/>
                  </a:moveTo>
                  <a:lnTo>
                    <a:pt x="0" y="1188"/>
                  </a:lnTo>
                  <a:lnTo>
                    <a:pt x="9583" y="1188"/>
                  </a:lnTo>
                  <a:lnTo>
                    <a:pt x="95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p:nvPr/>
          </p:nvSpPr>
          <p:spPr>
            <a:xfrm>
              <a:off x="2645345" y="2743145"/>
              <a:ext cx="352774" cy="43733"/>
            </a:xfrm>
            <a:custGeom>
              <a:rect b="b" l="l" r="r" t="t"/>
              <a:pathLst>
                <a:path extrusionOk="0" h="1188" w="9583">
                  <a:moveTo>
                    <a:pt x="0" y="0"/>
                  </a:moveTo>
                  <a:lnTo>
                    <a:pt x="0" y="1187"/>
                  </a:lnTo>
                  <a:lnTo>
                    <a:pt x="9583" y="1187"/>
                  </a:lnTo>
                  <a:lnTo>
                    <a:pt x="95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3"/>
            <p:cNvSpPr/>
            <p:nvPr/>
          </p:nvSpPr>
          <p:spPr>
            <a:xfrm>
              <a:off x="2645345" y="3526169"/>
              <a:ext cx="352774" cy="43733"/>
            </a:xfrm>
            <a:custGeom>
              <a:rect b="b" l="l" r="r" t="t"/>
              <a:pathLst>
                <a:path extrusionOk="0" h="1188" w="9583">
                  <a:moveTo>
                    <a:pt x="0" y="0"/>
                  </a:moveTo>
                  <a:lnTo>
                    <a:pt x="0" y="1187"/>
                  </a:lnTo>
                  <a:lnTo>
                    <a:pt x="9583" y="1187"/>
                  </a:lnTo>
                  <a:lnTo>
                    <a:pt x="95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3"/>
            <p:cNvSpPr/>
            <p:nvPr/>
          </p:nvSpPr>
          <p:spPr>
            <a:xfrm>
              <a:off x="2687606" y="3042508"/>
              <a:ext cx="268290" cy="200444"/>
            </a:xfrm>
            <a:custGeom>
              <a:rect b="b" l="l" r="r" t="t"/>
              <a:pathLst>
                <a:path extrusionOk="0" h="5445" w="7288">
                  <a:moveTo>
                    <a:pt x="1" y="1"/>
                  </a:moveTo>
                  <a:lnTo>
                    <a:pt x="1" y="5445"/>
                  </a:lnTo>
                  <a:lnTo>
                    <a:pt x="7288" y="5445"/>
                  </a:lnTo>
                  <a:lnTo>
                    <a:pt x="728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a:off x="2836182" y="2728785"/>
              <a:ext cx="161938" cy="1418827"/>
            </a:xfrm>
            <a:custGeom>
              <a:rect b="b" l="l" r="r" t="t"/>
              <a:pathLst>
                <a:path extrusionOk="0" h="38542" w="4399">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23"/>
          <p:cNvGrpSpPr/>
          <p:nvPr/>
        </p:nvGrpSpPr>
        <p:grpSpPr>
          <a:xfrm>
            <a:off x="8327845" y="2097537"/>
            <a:ext cx="528569" cy="2813109"/>
            <a:chOff x="3007362" y="2728785"/>
            <a:chExt cx="227871" cy="1418827"/>
          </a:xfrm>
        </p:grpSpPr>
        <p:sp>
          <p:nvSpPr>
            <p:cNvPr id="138" name="Google Shape;138;p23"/>
            <p:cNvSpPr/>
            <p:nvPr/>
          </p:nvSpPr>
          <p:spPr>
            <a:xfrm>
              <a:off x="3007362" y="2728785"/>
              <a:ext cx="227869" cy="1418827"/>
            </a:xfrm>
            <a:custGeom>
              <a:rect b="b" l="l" r="r" t="t"/>
              <a:pathLst>
                <a:path extrusionOk="0" h="38542" w="619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3007362" y="4071536"/>
              <a:ext cx="227869" cy="43733"/>
            </a:xfrm>
            <a:custGeom>
              <a:rect b="b" l="l" r="r" t="t"/>
              <a:pathLst>
                <a:path extrusionOk="0" h="1188" w="6190">
                  <a:moveTo>
                    <a:pt x="0" y="1"/>
                  </a:moveTo>
                  <a:lnTo>
                    <a:pt x="0" y="1188"/>
                  </a:lnTo>
                  <a:lnTo>
                    <a:pt x="6190" y="1188"/>
                  </a:lnTo>
                  <a:lnTo>
                    <a:pt x="6190" y="1"/>
                  </a:lnTo>
                  <a:close/>
                </a:path>
              </a:pathLst>
            </a:custGeom>
            <a:solidFill>
              <a:srgbClr val="FFFFFF">
                <a:alpha val="321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3007362" y="2858477"/>
              <a:ext cx="227869" cy="43733"/>
            </a:xfrm>
            <a:custGeom>
              <a:rect b="b" l="l" r="r" t="t"/>
              <a:pathLst>
                <a:path extrusionOk="0" h="1188" w="6190">
                  <a:moveTo>
                    <a:pt x="0" y="0"/>
                  </a:moveTo>
                  <a:lnTo>
                    <a:pt x="0" y="1187"/>
                  </a:lnTo>
                  <a:lnTo>
                    <a:pt x="6190" y="1187"/>
                  </a:lnTo>
                  <a:lnTo>
                    <a:pt x="6190" y="0"/>
                  </a:lnTo>
                  <a:close/>
                </a:path>
              </a:pathLst>
            </a:custGeom>
            <a:solidFill>
              <a:srgbClr val="FFFFFF">
                <a:alpha val="321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p:nvPr/>
          </p:nvSpPr>
          <p:spPr>
            <a:xfrm>
              <a:off x="3007362" y="2934312"/>
              <a:ext cx="227869" cy="43733"/>
            </a:xfrm>
            <a:custGeom>
              <a:rect b="b" l="l" r="r" t="t"/>
              <a:pathLst>
                <a:path extrusionOk="0" h="1188" w="6190">
                  <a:moveTo>
                    <a:pt x="0" y="0"/>
                  </a:moveTo>
                  <a:lnTo>
                    <a:pt x="0" y="1187"/>
                  </a:lnTo>
                  <a:lnTo>
                    <a:pt x="6190" y="1187"/>
                  </a:lnTo>
                  <a:lnTo>
                    <a:pt x="6190" y="0"/>
                  </a:lnTo>
                  <a:close/>
                </a:path>
              </a:pathLst>
            </a:custGeom>
            <a:solidFill>
              <a:srgbClr val="FFFFFF">
                <a:alpha val="321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p:cNvSpPr/>
            <p:nvPr/>
          </p:nvSpPr>
          <p:spPr>
            <a:xfrm>
              <a:off x="3007362" y="3983369"/>
              <a:ext cx="227869" cy="43733"/>
            </a:xfrm>
            <a:custGeom>
              <a:rect b="b" l="l" r="r" t="t"/>
              <a:pathLst>
                <a:path extrusionOk="0" h="1188" w="6190">
                  <a:moveTo>
                    <a:pt x="0" y="0"/>
                  </a:moveTo>
                  <a:lnTo>
                    <a:pt x="0" y="1187"/>
                  </a:lnTo>
                  <a:lnTo>
                    <a:pt x="6190" y="1187"/>
                  </a:lnTo>
                  <a:lnTo>
                    <a:pt x="6190" y="0"/>
                  </a:lnTo>
                  <a:close/>
                </a:path>
              </a:pathLst>
            </a:custGeom>
            <a:solidFill>
              <a:srgbClr val="FFFFFF">
                <a:alpha val="321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3"/>
            <p:cNvSpPr/>
            <p:nvPr/>
          </p:nvSpPr>
          <p:spPr>
            <a:xfrm>
              <a:off x="3049587" y="3118708"/>
              <a:ext cx="143385" cy="781640"/>
            </a:xfrm>
            <a:custGeom>
              <a:rect b="b" l="l" r="r" t="t"/>
              <a:pathLst>
                <a:path extrusionOk="0" h="21233" w="3895">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3"/>
            <p:cNvSpPr/>
            <p:nvPr/>
          </p:nvSpPr>
          <p:spPr>
            <a:xfrm>
              <a:off x="3152184" y="2728785"/>
              <a:ext cx="83049" cy="1418827"/>
            </a:xfrm>
            <a:custGeom>
              <a:rect b="b" l="l" r="r" t="t"/>
              <a:pathLst>
                <a:path extrusionOk="0" h="38542" w="2256">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3"/>
            <p:cNvSpPr/>
            <p:nvPr/>
          </p:nvSpPr>
          <p:spPr>
            <a:xfrm>
              <a:off x="3039573" y="2728785"/>
              <a:ext cx="41524" cy="1418827"/>
            </a:xfrm>
            <a:custGeom>
              <a:rect b="b" l="l" r="r" t="t"/>
              <a:pathLst>
                <a:path extrusionOk="0" h="38542" w="1128">
                  <a:moveTo>
                    <a:pt x="1" y="1"/>
                  </a:moveTo>
                  <a:lnTo>
                    <a:pt x="1" y="38541"/>
                  </a:lnTo>
                  <a:lnTo>
                    <a:pt x="1128" y="38541"/>
                  </a:lnTo>
                  <a:lnTo>
                    <a:pt x="1128" y="1"/>
                  </a:lnTo>
                  <a:close/>
                </a:path>
              </a:pathLst>
            </a:custGeom>
            <a:solidFill>
              <a:srgbClr val="FFFFFF">
                <a:alpha val="321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23"/>
          <p:cNvSpPr txBox="1"/>
          <p:nvPr/>
        </p:nvSpPr>
        <p:spPr>
          <a:xfrm>
            <a:off x="2904400" y="4239300"/>
            <a:ext cx="2816400" cy="5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tamaran"/>
                <a:ea typeface="Catamaran"/>
                <a:cs typeface="Catamaran"/>
                <a:sym typeface="Catamaran"/>
              </a:rPr>
              <a:t>Friday, October 20, 2023</a:t>
            </a:r>
            <a:endParaRPr sz="1800">
              <a:latin typeface="Catamaran"/>
              <a:ea typeface="Catamaran"/>
              <a:cs typeface="Catamaran"/>
              <a:sym typeface="Catamaran"/>
            </a:endParaRPr>
          </a:p>
        </p:txBody>
      </p:sp>
      <p:pic>
        <p:nvPicPr>
          <p:cNvPr id="147" name="Google Shape;147;p23"/>
          <p:cNvPicPr preferRelativeResize="0"/>
          <p:nvPr/>
        </p:nvPicPr>
        <p:blipFill>
          <a:blip r:embed="rId3">
            <a:alphaModFix/>
          </a:blip>
          <a:stretch>
            <a:fillRect/>
          </a:stretch>
        </p:blipFill>
        <p:spPr>
          <a:xfrm>
            <a:off x="3129350" y="333875"/>
            <a:ext cx="2777625" cy="830525"/>
          </a:xfrm>
          <a:prstGeom prst="rect">
            <a:avLst/>
          </a:prstGeom>
          <a:noFill/>
          <a:ln>
            <a:noFill/>
          </a:ln>
        </p:spPr>
      </p:pic>
      <p:pic>
        <p:nvPicPr>
          <p:cNvPr id="148" name="Google Shape;148;p23"/>
          <p:cNvPicPr preferRelativeResize="0"/>
          <p:nvPr/>
        </p:nvPicPr>
        <p:blipFill>
          <a:blip r:embed="rId4">
            <a:alphaModFix/>
          </a:blip>
          <a:stretch>
            <a:fillRect/>
          </a:stretch>
        </p:blipFill>
        <p:spPr>
          <a:xfrm>
            <a:off x="3856200" y="3379002"/>
            <a:ext cx="723824" cy="7164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type="title"/>
          </p:nvPr>
        </p:nvSpPr>
        <p:spPr>
          <a:xfrm>
            <a:off x="1637900" y="296450"/>
            <a:ext cx="5521500" cy="8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434343"/>
                </a:solidFill>
              </a:rPr>
              <a:t>Select ADAPT in External Tool</a:t>
            </a:r>
            <a:endParaRPr sz="3000">
              <a:solidFill>
                <a:srgbClr val="434343"/>
              </a:solidFill>
            </a:endParaRPr>
          </a:p>
        </p:txBody>
      </p:sp>
      <p:sp>
        <p:nvSpPr>
          <p:cNvPr id="251" name="Google Shape;251;p32"/>
          <p:cNvSpPr txBox="1"/>
          <p:nvPr/>
        </p:nvSpPr>
        <p:spPr>
          <a:xfrm>
            <a:off x="391800" y="1009075"/>
            <a:ext cx="87522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latin typeface="Raleway"/>
              <a:ea typeface="Raleway"/>
              <a:cs typeface="Raleway"/>
              <a:sym typeface="Raleway"/>
            </a:endParaRPr>
          </a:p>
          <a:p>
            <a:pPr indent="0" lvl="0" marL="0" rtl="0" algn="l">
              <a:spcBef>
                <a:spcPts val="0"/>
              </a:spcBef>
              <a:spcAft>
                <a:spcPts val="0"/>
              </a:spcAft>
              <a:buNone/>
            </a:pPr>
            <a:r>
              <a:rPr b="1" lang="en" sz="1600">
                <a:latin typeface="Catamaran"/>
                <a:ea typeface="Catamaran"/>
                <a:cs typeface="Catamaran"/>
                <a:sym typeface="Catamaran"/>
              </a:rPr>
              <a:t>Step # 1</a:t>
            </a:r>
            <a:r>
              <a:rPr lang="en" sz="1600">
                <a:latin typeface="Catamaran"/>
                <a:ea typeface="Catamaran"/>
                <a:cs typeface="Catamaran"/>
                <a:sym typeface="Catamaran"/>
              </a:rPr>
              <a:t>: New assignment and choose “external tool” under submission type.</a:t>
            </a:r>
            <a:endParaRPr sz="1600">
              <a:latin typeface="Catamaran"/>
              <a:ea typeface="Catamaran"/>
              <a:cs typeface="Catamaran"/>
              <a:sym typeface="Catamaran"/>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b="1" lang="en" sz="1600">
                <a:latin typeface="Catamaran"/>
                <a:ea typeface="Catamaran"/>
                <a:cs typeface="Catamaran"/>
                <a:sym typeface="Catamaran"/>
              </a:rPr>
              <a:t>Step # 2</a:t>
            </a:r>
            <a:r>
              <a:rPr lang="en" sz="1600">
                <a:latin typeface="Catamaran"/>
                <a:ea typeface="Catamaran"/>
                <a:cs typeface="Catamaran"/>
                <a:sym typeface="Catamaran"/>
              </a:rPr>
              <a:t>: Click on “find” and look for ADAPT and “select”.</a:t>
            </a:r>
            <a:endParaRPr sz="1600">
              <a:latin typeface="Catamaran"/>
              <a:ea typeface="Catamaran"/>
              <a:cs typeface="Catamaran"/>
              <a:sym typeface="Catamaran"/>
            </a:endParaRPr>
          </a:p>
          <a:p>
            <a:pPr indent="0" lvl="0" marL="0" rtl="0" algn="l">
              <a:spcBef>
                <a:spcPts val="0"/>
              </a:spcBef>
              <a:spcAft>
                <a:spcPts val="0"/>
              </a:spcAft>
              <a:buNone/>
            </a:pPr>
            <a:r>
              <a:rPr b="1" lang="en" sz="1600">
                <a:latin typeface="Catamaran"/>
                <a:ea typeface="Catamaran"/>
                <a:cs typeface="Catamaran"/>
                <a:sym typeface="Catamaran"/>
              </a:rPr>
              <a:t>Step # 3</a:t>
            </a:r>
            <a:r>
              <a:rPr lang="en" sz="1600">
                <a:latin typeface="Catamaran"/>
                <a:ea typeface="Catamaran"/>
                <a:cs typeface="Catamaran"/>
                <a:sym typeface="Catamaran"/>
              </a:rPr>
              <a:t>: Click on “Load This Tool in A New Tab”</a:t>
            </a:r>
            <a:endParaRPr sz="1600">
              <a:latin typeface="Catamaran"/>
              <a:ea typeface="Catamaran"/>
              <a:cs typeface="Catamaran"/>
              <a:sym typeface="Catamaran"/>
            </a:endParaRPr>
          </a:p>
          <a:p>
            <a:pPr indent="0" lvl="0" marL="0" rtl="0" algn="l">
              <a:spcBef>
                <a:spcPts val="0"/>
              </a:spcBef>
              <a:spcAft>
                <a:spcPts val="0"/>
              </a:spcAft>
              <a:buNone/>
            </a:pPr>
            <a:r>
              <a:t/>
            </a:r>
            <a:endParaRPr>
              <a:latin typeface="Lato"/>
              <a:ea typeface="Lato"/>
              <a:cs typeface="Lato"/>
              <a:sym typeface="Lato"/>
            </a:endParaRPr>
          </a:p>
        </p:txBody>
      </p:sp>
      <p:pic>
        <p:nvPicPr>
          <p:cNvPr id="252" name="Google Shape;252;p32"/>
          <p:cNvPicPr preferRelativeResize="0"/>
          <p:nvPr/>
        </p:nvPicPr>
        <p:blipFill>
          <a:blip r:embed="rId3">
            <a:alphaModFix/>
          </a:blip>
          <a:stretch>
            <a:fillRect/>
          </a:stretch>
        </p:blipFill>
        <p:spPr>
          <a:xfrm>
            <a:off x="1008413" y="1781325"/>
            <a:ext cx="2524550" cy="1446125"/>
          </a:xfrm>
          <a:prstGeom prst="rect">
            <a:avLst/>
          </a:prstGeom>
          <a:noFill/>
          <a:ln>
            <a:noFill/>
          </a:ln>
        </p:spPr>
      </p:pic>
      <p:pic>
        <p:nvPicPr>
          <p:cNvPr id="253" name="Google Shape;253;p32"/>
          <p:cNvPicPr preferRelativeResize="0"/>
          <p:nvPr/>
        </p:nvPicPr>
        <p:blipFill>
          <a:blip r:embed="rId4">
            <a:alphaModFix/>
          </a:blip>
          <a:stretch>
            <a:fillRect/>
          </a:stretch>
        </p:blipFill>
        <p:spPr>
          <a:xfrm>
            <a:off x="5546462" y="1673938"/>
            <a:ext cx="1800250" cy="1795625"/>
          </a:xfrm>
          <a:prstGeom prst="rect">
            <a:avLst/>
          </a:prstGeom>
          <a:noFill/>
          <a:ln>
            <a:noFill/>
          </a:ln>
        </p:spPr>
      </p:pic>
      <p:pic>
        <p:nvPicPr>
          <p:cNvPr id="254" name="Google Shape;254;p32"/>
          <p:cNvPicPr preferRelativeResize="0"/>
          <p:nvPr/>
        </p:nvPicPr>
        <p:blipFill>
          <a:blip r:embed="rId5">
            <a:alphaModFix/>
          </a:blip>
          <a:stretch>
            <a:fillRect/>
          </a:stretch>
        </p:blipFill>
        <p:spPr>
          <a:xfrm>
            <a:off x="5336402" y="3578050"/>
            <a:ext cx="2457526" cy="1282175"/>
          </a:xfrm>
          <a:prstGeom prst="rect">
            <a:avLst/>
          </a:prstGeom>
          <a:noFill/>
          <a:ln>
            <a:noFill/>
          </a:ln>
        </p:spPr>
      </p:pic>
      <p:sp>
        <p:nvSpPr>
          <p:cNvPr id="255" name="Google Shape;255;p32"/>
          <p:cNvSpPr/>
          <p:nvPr/>
        </p:nvSpPr>
        <p:spPr>
          <a:xfrm rot="-5400000">
            <a:off x="4374800" y="-2207825"/>
            <a:ext cx="47700" cy="63861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3"/>
          <p:cNvSpPr txBox="1"/>
          <p:nvPr>
            <p:ph type="ctrTitle"/>
          </p:nvPr>
        </p:nvSpPr>
        <p:spPr>
          <a:xfrm>
            <a:off x="1889900" y="374975"/>
            <a:ext cx="58917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4B4B4B"/>
                </a:solidFill>
              </a:rPr>
              <a:t>Let’s take a look at ADAPT</a:t>
            </a:r>
            <a:endParaRPr sz="4000">
              <a:solidFill>
                <a:srgbClr val="4B4B4B"/>
              </a:solidFill>
            </a:endParaRPr>
          </a:p>
          <a:p>
            <a:pPr indent="0" lvl="0" marL="0" rtl="0" algn="l">
              <a:spcBef>
                <a:spcPts val="0"/>
              </a:spcBef>
              <a:spcAft>
                <a:spcPts val="0"/>
              </a:spcAft>
              <a:buNone/>
            </a:pPr>
            <a:r>
              <a:t/>
            </a:r>
            <a:endParaRPr sz="4000">
              <a:solidFill>
                <a:srgbClr val="4B4B4B"/>
              </a:solidFill>
            </a:endParaRPr>
          </a:p>
        </p:txBody>
      </p:sp>
      <p:sp>
        <p:nvSpPr>
          <p:cNvPr id="261" name="Google Shape;261;p33"/>
          <p:cNvSpPr txBox="1"/>
          <p:nvPr/>
        </p:nvSpPr>
        <p:spPr>
          <a:xfrm>
            <a:off x="1992750" y="1009500"/>
            <a:ext cx="5158500" cy="79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 sz="1600">
                <a:solidFill>
                  <a:srgbClr val="4B4B4B"/>
                </a:solidFill>
                <a:latin typeface="Catamaran"/>
                <a:ea typeface="Catamaran"/>
                <a:cs typeface="Catamaran"/>
                <a:sym typeface="Catamaran"/>
              </a:rPr>
              <a:t>Preview Collections via </a:t>
            </a:r>
            <a:r>
              <a:rPr lang="en" sz="1600" u="sng">
                <a:solidFill>
                  <a:schemeClr val="hlink"/>
                </a:solidFill>
                <a:latin typeface="Catamaran"/>
                <a:ea typeface="Catamaran"/>
                <a:cs typeface="Catamaran"/>
                <a:sym typeface="Catamaran"/>
                <a:hlinkClick r:id="rId3"/>
              </a:rPr>
              <a:t>LibreTexts Commons</a:t>
            </a:r>
            <a:endParaRPr b="1" sz="1600">
              <a:solidFill>
                <a:srgbClr val="4B4B4B"/>
              </a:solidFill>
              <a:latin typeface="Catamaran"/>
              <a:ea typeface="Catamaran"/>
              <a:cs typeface="Catamaran"/>
              <a:sym typeface="Catamaran"/>
            </a:endParaRPr>
          </a:p>
          <a:p>
            <a:pPr indent="0" lvl="0" marL="0" rtl="0" algn="l">
              <a:lnSpc>
                <a:spcPct val="115000"/>
              </a:lnSpc>
              <a:spcBef>
                <a:spcPts val="600"/>
              </a:spcBef>
              <a:spcAft>
                <a:spcPts val="0"/>
              </a:spcAft>
              <a:buNone/>
            </a:pPr>
            <a:r>
              <a:t/>
            </a:r>
            <a:endParaRPr sz="1600">
              <a:solidFill>
                <a:srgbClr val="4B4B4B"/>
              </a:solidFill>
              <a:latin typeface="Raleway"/>
              <a:ea typeface="Raleway"/>
              <a:cs typeface="Raleway"/>
              <a:sym typeface="Raleway"/>
            </a:endParaRPr>
          </a:p>
        </p:txBody>
      </p:sp>
      <p:pic>
        <p:nvPicPr>
          <p:cNvPr id="262" name="Google Shape;262;p33"/>
          <p:cNvPicPr preferRelativeResize="0"/>
          <p:nvPr/>
        </p:nvPicPr>
        <p:blipFill>
          <a:blip r:embed="rId4">
            <a:alphaModFix/>
          </a:blip>
          <a:stretch>
            <a:fillRect/>
          </a:stretch>
        </p:blipFill>
        <p:spPr>
          <a:xfrm>
            <a:off x="1889899" y="1434225"/>
            <a:ext cx="5158501" cy="3218377"/>
          </a:xfrm>
          <a:prstGeom prst="rect">
            <a:avLst/>
          </a:prstGeom>
          <a:noFill/>
          <a:ln>
            <a:noFill/>
          </a:ln>
        </p:spPr>
      </p:pic>
      <p:sp>
        <p:nvSpPr>
          <p:cNvPr id="263" name="Google Shape;263;p33"/>
          <p:cNvSpPr/>
          <p:nvPr/>
        </p:nvSpPr>
        <p:spPr>
          <a:xfrm rot="-5400000">
            <a:off x="4374800" y="-2207825"/>
            <a:ext cx="47700" cy="63861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653300" y="1643470"/>
            <a:ext cx="77040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t>Let’s hear from our colleagues</a:t>
            </a:r>
            <a:endParaRPr sz="4100"/>
          </a:p>
        </p:txBody>
      </p:sp>
      <p:sp>
        <p:nvSpPr>
          <p:cNvPr id="269" name="Google Shape;269;p34"/>
          <p:cNvSpPr/>
          <p:nvPr/>
        </p:nvSpPr>
        <p:spPr>
          <a:xfrm>
            <a:off x="6508600" y="4736016"/>
            <a:ext cx="19925" cy="19875"/>
          </a:xfrm>
          <a:custGeom>
            <a:rect b="b" l="l" r="r" t="t"/>
            <a:pathLst>
              <a:path extrusionOk="0" h="795" w="797">
                <a:moveTo>
                  <a:pt x="396" y="1"/>
                </a:moveTo>
                <a:cubicBezTo>
                  <a:pt x="395" y="1"/>
                  <a:pt x="394" y="1"/>
                  <a:pt x="392" y="1"/>
                </a:cubicBezTo>
                <a:cubicBezTo>
                  <a:pt x="174" y="5"/>
                  <a:pt x="1" y="182"/>
                  <a:pt x="3" y="401"/>
                </a:cubicBezTo>
                <a:cubicBezTo>
                  <a:pt x="3" y="619"/>
                  <a:pt x="180" y="795"/>
                  <a:pt x="397" y="795"/>
                </a:cubicBezTo>
                <a:cubicBezTo>
                  <a:pt x="400" y="795"/>
                  <a:pt x="402" y="795"/>
                  <a:pt x="405" y="795"/>
                </a:cubicBezTo>
                <a:cubicBezTo>
                  <a:pt x="624" y="792"/>
                  <a:pt x="797" y="615"/>
                  <a:pt x="797" y="395"/>
                </a:cubicBezTo>
                <a:cubicBezTo>
                  <a:pt x="795" y="173"/>
                  <a:pt x="620" y="1"/>
                  <a:pt x="3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0" name="Google Shape;270;p34"/>
          <p:cNvGrpSpPr/>
          <p:nvPr/>
        </p:nvGrpSpPr>
        <p:grpSpPr>
          <a:xfrm>
            <a:off x="5488663" y="3943962"/>
            <a:ext cx="2495224" cy="811929"/>
            <a:chOff x="3729163" y="3130262"/>
            <a:chExt cx="2495224" cy="811929"/>
          </a:xfrm>
        </p:grpSpPr>
        <p:sp>
          <p:nvSpPr>
            <p:cNvPr id="271" name="Google Shape;271;p34"/>
            <p:cNvSpPr/>
            <p:nvPr/>
          </p:nvSpPr>
          <p:spPr>
            <a:xfrm>
              <a:off x="3756582" y="3130262"/>
              <a:ext cx="2467805" cy="343148"/>
            </a:xfrm>
            <a:custGeom>
              <a:rect b="b" l="l" r="r" t="t"/>
              <a:pathLst>
                <a:path extrusionOk="0" h="15506" w="111514">
                  <a:moveTo>
                    <a:pt x="67684" y="1"/>
                  </a:moveTo>
                  <a:lnTo>
                    <a:pt x="172" y="7055"/>
                  </a:lnTo>
                  <a:cubicBezTo>
                    <a:pt x="13" y="7070"/>
                    <a:pt x="1" y="7297"/>
                    <a:pt x="155" y="7328"/>
                  </a:cubicBezTo>
                  <a:lnTo>
                    <a:pt x="38947" y="15506"/>
                  </a:lnTo>
                  <a:lnTo>
                    <a:pt x="111514" y="6410"/>
                  </a:lnTo>
                  <a:lnTo>
                    <a:pt x="111514" y="6147"/>
                  </a:lnTo>
                  <a:lnTo>
                    <a:pt x="6768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4"/>
            <p:cNvSpPr/>
            <p:nvPr/>
          </p:nvSpPr>
          <p:spPr>
            <a:xfrm>
              <a:off x="3729163" y="3265124"/>
              <a:ext cx="2495224" cy="677067"/>
            </a:xfrm>
            <a:custGeom>
              <a:rect b="b" l="l" r="r" t="t"/>
              <a:pathLst>
                <a:path extrusionOk="0" h="30595" w="112753">
                  <a:moveTo>
                    <a:pt x="112753" y="1"/>
                  </a:moveTo>
                  <a:lnTo>
                    <a:pt x="40432" y="9068"/>
                  </a:lnTo>
                  <a:lnTo>
                    <a:pt x="2044" y="976"/>
                  </a:lnTo>
                  <a:cubicBezTo>
                    <a:pt x="1927" y="952"/>
                    <a:pt x="1810" y="940"/>
                    <a:pt x="1693" y="940"/>
                  </a:cubicBezTo>
                  <a:cubicBezTo>
                    <a:pt x="1308" y="940"/>
                    <a:pt x="933" y="1070"/>
                    <a:pt x="627" y="1318"/>
                  </a:cubicBezTo>
                  <a:cubicBezTo>
                    <a:pt x="229" y="1641"/>
                    <a:pt x="0" y="2120"/>
                    <a:pt x="0" y="2632"/>
                  </a:cubicBezTo>
                  <a:lnTo>
                    <a:pt x="0" y="19212"/>
                  </a:lnTo>
                  <a:cubicBezTo>
                    <a:pt x="0" y="20231"/>
                    <a:pt x="694" y="21102"/>
                    <a:pt x="1686" y="21333"/>
                  </a:cubicBezTo>
                  <a:lnTo>
                    <a:pt x="40182" y="30561"/>
                  </a:lnTo>
                  <a:lnTo>
                    <a:pt x="40324" y="30594"/>
                  </a:lnTo>
                  <a:lnTo>
                    <a:pt x="112753" y="18754"/>
                  </a:lnTo>
                  <a:lnTo>
                    <a:pt x="112753" y="17283"/>
                  </a:lnTo>
                  <a:lnTo>
                    <a:pt x="40369" y="29115"/>
                  </a:lnTo>
                  <a:lnTo>
                    <a:pt x="2013" y="19919"/>
                  </a:lnTo>
                  <a:cubicBezTo>
                    <a:pt x="1684" y="19842"/>
                    <a:pt x="1452" y="19552"/>
                    <a:pt x="1452" y="19212"/>
                  </a:cubicBezTo>
                  <a:lnTo>
                    <a:pt x="1452" y="2632"/>
                  </a:lnTo>
                  <a:cubicBezTo>
                    <a:pt x="1452" y="2532"/>
                    <a:pt x="1509" y="2472"/>
                    <a:pt x="1542" y="2445"/>
                  </a:cubicBezTo>
                  <a:cubicBezTo>
                    <a:pt x="1570" y="2422"/>
                    <a:pt x="1623" y="2390"/>
                    <a:pt x="1696" y="2390"/>
                  </a:cubicBezTo>
                  <a:cubicBezTo>
                    <a:pt x="1711" y="2390"/>
                    <a:pt x="1727" y="2392"/>
                    <a:pt x="1744" y="2395"/>
                  </a:cubicBezTo>
                  <a:lnTo>
                    <a:pt x="40369" y="10539"/>
                  </a:lnTo>
                  <a:lnTo>
                    <a:pt x="112753" y="1464"/>
                  </a:lnTo>
                  <a:lnTo>
                    <a:pt x="11275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4"/>
            <p:cNvSpPr/>
            <p:nvPr/>
          </p:nvSpPr>
          <p:spPr>
            <a:xfrm>
              <a:off x="3761296" y="3300001"/>
              <a:ext cx="2443506" cy="609460"/>
            </a:xfrm>
            <a:custGeom>
              <a:rect b="b" l="l" r="r" t="t"/>
              <a:pathLst>
                <a:path extrusionOk="0" h="27540" w="110416">
                  <a:moveTo>
                    <a:pt x="110415" y="0"/>
                  </a:moveTo>
                  <a:lnTo>
                    <a:pt x="38917" y="8963"/>
                  </a:lnTo>
                  <a:lnTo>
                    <a:pt x="292" y="819"/>
                  </a:lnTo>
                  <a:cubicBezTo>
                    <a:pt x="275" y="816"/>
                    <a:pt x="259" y="814"/>
                    <a:pt x="244" y="814"/>
                  </a:cubicBezTo>
                  <a:cubicBezTo>
                    <a:pt x="171" y="814"/>
                    <a:pt x="118" y="846"/>
                    <a:pt x="90" y="869"/>
                  </a:cubicBezTo>
                  <a:cubicBezTo>
                    <a:pt x="57" y="896"/>
                    <a:pt x="0" y="956"/>
                    <a:pt x="0" y="1056"/>
                  </a:cubicBezTo>
                  <a:lnTo>
                    <a:pt x="0" y="17636"/>
                  </a:lnTo>
                  <a:cubicBezTo>
                    <a:pt x="0" y="17976"/>
                    <a:pt x="232" y="18266"/>
                    <a:pt x="561" y="18343"/>
                  </a:cubicBezTo>
                  <a:lnTo>
                    <a:pt x="38917" y="27539"/>
                  </a:lnTo>
                  <a:lnTo>
                    <a:pt x="110415" y="15855"/>
                  </a:lnTo>
                  <a:lnTo>
                    <a:pt x="11041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4"/>
            <p:cNvSpPr/>
            <p:nvPr/>
          </p:nvSpPr>
          <p:spPr>
            <a:xfrm>
              <a:off x="4590031" y="3300001"/>
              <a:ext cx="1614782" cy="609460"/>
            </a:xfrm>
            <a:custGeom>
              <a:rect b="b" l="l" r="r" t="t"/>
              <a:pathLst>
                <a:path extrusionOk="0" h="27540" w="72968">
                  <a:moveTo>
                    <a:pt x="72967" y="0"/>
                  </a:moveTo>
                  <a:lnTo>
                    <a:pt x="1469" y="8963"/>
                  </a:lnTo>
                  <a:cubicBezTo>
                    <a:pt x="1469" y="8963"/>
                    <a:pt x="1" y="17555"/>
                    <a:pt x="1469" y="27539"/>
                  </a:cubicBezTo>
                  <a:lnTo>
                    <a:pt x="72967" y="15855"/>
                  </a:lnTo>
                  <a:lnTo>
                    <a:pt x="7296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4"/>
            <p:cNvSpPr/>
            <p:nvPr/>
          </p:nvSpPr>
          <p:spPr>
            <a:xfrm>
              <a:off x="4675432" y="3353933"/>
              <a:ext cx="1452237" cy="204105"/>
            </a:xfrm>
            <a:custGeom>
              <a:rect b="b" l="l" r="r" t="t"/>
              <a:pathLst>
                <a:path extrusionOk="0" h="9223" w="65623">
                  <a:moveTo>
                    <a:pt x="65623" y="1"/>
                  </a:moveTo>
                  <a:cubicBezTo>
                    <a:pt x="43744" y="2413"/>
                    <a:pt x="21699" y="5516"/>
                    <a:pt x="0" y="9222"/>
                  </a:cubicBezTo>
                  <a:cubicBezTo>
                    <a:pt x="21878" y="6803"/>
                    <a:pt x="43928" y="3711"/>
                    <a:pt x="65623"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4"/>
            <p:cNvSpPr/>
            <p:nvPr/>
          </p:nvSpPr>
          <p:spPr>
            <a:xfrm>
              <a:off x="5058662" y="3439843"/>
              <a:ext cx="1090411" cy="153272"/>
            </a:xfrm>
            <a:custGeom>
              <a:rect b="b" l="l" r="r" t="t"/>
              <a:pathLst>
                <a:path extrusionOk="0" h="6926" w="49273">
                  <a:moveTo>
                    <a:pt x="49272" y="0"/>
                  </a:moveTo>
                  <a:lnTo>
                    <a:pt x="49272" y="0"/>
                  </a:lnTo>
                  <a:cubicBezTo>
                    <a:pt x="32826" y="1640"/>
                    <a:pt x="16264" y="3973"/>
                    <a:pt x="1" y="6926"/>
                  </a:cubicBezTo>
                  <a:cubicBezTo>
                    <a:pt x="16448" y="5280"/>
                    <a:pt x="33011" y="2959"/>
                    <a:pt x="49272"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4"/>
            <p:cNvSpPr/>
            <p:nvPr/>
          </p:nvSpPr>
          <p:spPr>
            <a:xfrm>
              <a:off x="4769663" y="3617128"/>
              <a:ext cx="1407335" cy="221101"/>
            </a:xfrm>
            <a:custGeom>
              <a:rect b="b" l="l" r="r" t="t"/>
              <a:pathLst>
                <a:path extrusionOk="0" h="9991" w="63594">
                  <a:moveTo>
                    <a:pt x="63594" y="0"/>
                  </a:moveTo>
                  <a:lnTo>
                    <a:pt x="63594" y="0"/>
                  </a:lnTo>
                  <a:cubicBezTo>
                    <a:pt x="42378" y="2669"/>
                    <a:pt x="21014" y="6032"/>
                    <a:pt x="1" y="9990"/>
                  </a:cubicBezTo>
                  <a:cubicBezTo>
                    <a:pt x="21216" y="7315"/>
                    <a:pt x="42582" y="3965"/>
                    <a:pt x="63594"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4"/>
            <p:cNvSpPr/>
            <p:nvPr/>
          </p:nvSpPr>
          <p:spPr>
            <a:xfrm>
              <a:off x="4808125" y="3568331"/>
              <a:ext cx="1088420" cy="166794"/>
            </a:xfrm>
            <a:custGeom>
              <a:rect b="b" l="l" r="r" t="t"/>
              <a:pathLst>
                <a:path extrusionOk="0" h="7537" w="49183">
                  <a:moveTo>
                    <a:pt x="49182" y="1"/>
                  </a:moveTo>
                  <a:lnTo>
                    <a:pt x="49182" y="1"/>
                  </a:lnTo>
                  <a:cubicBezTo>
                    <a:pt x="32756" y="1845"/>
                    <a:pt x="16226" y="4382"/>
                    <a:pt x="0" y="7537"/>
                  </a:cubicBezTo>
                  <a:cubicBezTo>
                    <a:pt x="16424" y="5689"/>
                    <a:pt x="32958" y="3159"/>
                    <a:pt x="49182"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4"/>
            <p:cNvSpPr/>
            <p:nvPr/>
          </p:nvSpPr>
          <p:spPr>
            <a:xfrm>
              <a:off x="3761296" y="3318015"/>
              <a:ext cx="30960" cy="392387"/>
            </a:xfrm>
            <a:custGeom>
              <a:rect b="b" l="l" r="r" t="t"/>
              <a:pathLst>
                <a:path extrusionOk="0" h="17731" w="1399">
                  <a:moveTo>
                    <a:pt x="244" y="0"/>
                  </a:moveTo>
                  <a:cubicBezTo>
                    <a:pt x="171" y="0"/>
                    <a:pt x="118" y="32"/>
                    <a:pt x="90" y="55"/>
                  </a:cubicBezTo>
                  <a:cubicBezTo>
                    <a:pt x="57" y="82"/>
                    <a:pt x="0" y="142"/>
                    <a:pt x="0" y="242"/>
                  </a:cubicBezTo>
                  <a:lnTo>
                    <a:pt x="0" y="16822"/>
                  </a:lnTo>
                  <a:cubicBezTo>
                    <a:pt x="0" y="17162"/>
                    <a:pt x="232" y="17452"/>
                    <a:pt x="561" y="17529"/>
                  </a:cubicBezTo>
                  <a:lnTo>
                    <a:pt x="1398" y="17731"/>
                  </a:lnTo>
                  <a:lnTo>
                    <a:pt x="1398" y="238"/>
                  </a:lnTo>
                  <a:lnTo>
                    <a:pt x="292" y="5"/>
                  </a:lnTo>
                  <a:cubicBezTo>
                    <a:pt x="275" y="2"/>
                    <a:pt x="259" y="0"/>
                    <a:pt x="2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4"/>
            <p:cNvSpPr/>
            <p:nvPr/>
          </p:nvSpPr>
          <p:spPr>
            <a:xfrm>
              <a:off x="3863383" y="3417845"/>
              <a:ext cx="720022" cy="166418"/>
            </a:xfrm>
            <a:custGeom>
              <a:rect b="b" l="l" r="r" t="t"/>
              <a:pathLst>
                <a:path extrusionOk="0" h="7520" w="32536">
                  <a:moveTo>
                    <a:pt x="0" y="0"/>
                  </a:moveTo>
                  <a:lnTo>
                    <a:pt x="0" y="0"/>
                  </a:lnTo>
                  <a:cubicBezTo>
                    <a:pt x="10693" y="3155"/>
                    <a:pt x="21541" y="5667"/>
                    <a:pt x="32535" y="7520"/>
                  </a:cubicBezTo>
                  <a:cubicBezTo>
                    <a:pt x="21843" y="4359"/>
                    <a:pt x="10993" y="1857"/>
                    <a:pt x="0"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4"/>
            <p:cNvSpPr/>
            <p:nvPr/>
          </p:nvSpPr>
          <p:spPr>
            <a:xfrm>
              <a:off x="3807902" y="3672299"/>
              <a:ext cx="762312" cy="189521"/>
            </a:xfrm>
            <a:custGeom>
              <a:rect b="b" l="l" r="r" t="t"/>
              <a:pathLst>
                <a:path extrusionOk="0" h="8564" w="34447">
                  <a:moveTo>
                    <a:pt x="1" y="1"/>
                  </a:moveTo>
                  <a:lnTo>
                    <a:pt x="1" y="1"/>
                  </a:lnTo>
                  <a:cubicBezTo>
                    <a:pt x="11320" y="3501"/>
                    <a:pt x="22802" y="6362"/>
                    <a:pt x="34447" y="8564"/>
                  </a:cubicBezTo>
                  <a:cubicBezTo>
                    <a:pt x="23127" y="5057"/>
                    <a:pt x="11641" y="2207"/>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4"/>
            <p:cNvSpPr/>
            <p:nvPr/>
          </p:nvSpPr>
          <p:spPr>
            <a:xfrm>
              <a:off x="3952723" y="3635142"/>
              <a:ext cx="646085" cy="160620"/>
            </a:xfrm>
            <a:custGeom>
              <a:rect b="b" l="l" r="r" t="t"/>
              <a:pathLst>
                <a:path extrusionOk="0" h="7258" w="29195">
                  <a:moveTo>
                    <a:pt x="1" y="1"/>
                  </a:moveTo>
                  <a:lnTo>
                    <a:pt x="1" y="1"/>
                  </a:lnTo>
                  <a:cubicBezTo>
                    <a:pt x="9570" y="3065"/>
                    <a:pt x="19304" y="5491"/>
                    <a:pt x="29194" y="7257"/>
                  </a:cubicBezTo>
                  <a:cubicBezTo>
                    <a:pt x="19627" y="4188"/>
                    <a:pt x="9891" y="1774"/>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4"/>
            <p:cNvSpPr/>
            <p:nvPr/>
          </p:nvSpPr>
          <p:spPr>
            <a:xfrm>
              <a:off x="3815095" y="3499860"/>
              <a:ext cx="646085" cy="160664"/>
            </a:xfrm>
            <a:custGeom>
              <a:rect b="b" l="l" r="r" t="t"/>
              <a:pathLst>
                <a:path extrusionOk="0" h="7260" w="29195">
                  <a:moveTo>
                    <a:pt x="1" y="1"/>
                  </a:moveTo>
                  <a:lnTo>
                    <a:pt x="1" y="1"/>
                  </a:lnTo>
                  <a:cubicBezTo>
                    <a:pt x="9570" y="3066"/>
                    <a:pt x="19304" y="5493"/>
                    <a:pt x="29194" y="7260"/>
                  </a:cubicBezTo>
                  <a:cubicBezTo>
                    <a:pt x="19627" y="4189"/>
                    <a:pt x="9891" y="1774"/>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4"/>
            <p:cNvSpPr/>
            <p:nvPr/>
          </p:nvSpPr>
          <p:spPr>
            <a:xfrm>
              <a:off x="3761296" y="3318015"/>
              <a:ext cx="861255" cy="212957"/>
            </a:xfrm>
            <a:custGeom>
              <a:rect b="b" l="l" r="r" t="t"/>
              <a:pathLst>
                <a:path extrusionOk="0" h="9623" w="38918">
                  <a:moveTo>
                    <a:pt x="244" y="0"/>
                  </a:moveTo>
                  <a:cubicBezTo>
                    <a:pt x="171" y="0"/>
                    <a:pt x="118" y="32"/>
                    <a:pt x="90" y="55"/>
                  </a:cubicBezTo>
                  <a:cubicBezTo>
                    <a:pt x="57" y="82"/>
                    <a:pt x="0" y="142"/>
                    <a:pt x="0" y="242"/>
                  </a:cubicBezTo>
                  <a:lnTo>
                    <a:pt x="0" y="1484"/>
                  </a:lnTo>
                  <a:cubicBezTo>
                    <a:pt x="18" y="1481"/>
                    <a:pt x="33" y="1477"/>
                    <a:pt x="52" y="1477"/>
                  </a:cubicBezTo>
                  <a:cubicBezTo>
                    <a:pt x="60" y="1477"/>
                    <a:pt x="68" y="1478"/>
                    <a:pt x="78" y="1480"/>
                  </a:cubicBezTo>
                  <a:lnTo>
                    <a:pt x="38703" y="9622"/>
                  </a:lnTo>
                  <a:lnTo>
                    <a:pt x="38715" y="9622"/>
                  </a:lnTo>
                  <a:cubicBezTo>
                    <a:pt x="38828" y="8676"/>
                    <a:pt x="38917" y="8149"/>
                    <a:pt x="38917" y="8149"/>
                  </a:cubicBezTo>
                  <a:lnTo>
                    <a:pt x="292" y="5"/>
                  </a:lnTo>
                  <a:cubicBezTo>
                    <a:pt x="275" y="2"/>
                    <a:pt x="259" y="0"/>
                    <a:pt x="244"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4"/>
            <p:cNvSpPr/>
            <p:nvPr/>
          </p:nvSpPr>
          <p:spPr>
            <a:xfrm>
              <a:off x="4618070" y="3300001"/>
              <a:ext cx="1586743" cy="351668"/>
            </a:xfrm>
            <a:custGeom>
              <a:rect b="b" l="l" r="r" t="t"/>
              <a:pathLst>
                <a:path extrusionOk="0" h="15891" w="71701">
                  <a:moveTo>
                    <a:pt x="71700" y="0"/>
                  </a:moveTo>
                  <a:lnTo>
                    <a:pt x="202" y="8963"/>
                  </a:lnTo>
                  <a:cubicBezTo>
                    <a:pt x="202" y="8963"/>
                    <a:pt x="113" y="9490"/>
                    <a:pt x="0" y="10436"/>
                  </a:cubicBezTo>
                  <a:lnTo>
                    <a:pt x="71486" y="1473"/>
                  </a:lnTo>
                  <a:lnTo>
                    <a:pt x="71486" y="15891"/>
                  </a:lnTo>
                  <a:lnTo>
                    <a:pt x="71700" y="15855"/>
                  </a:lnTo>
                  <a:lnTo>
                    <a:pt x="71700" y="0"/>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4"/>
            <p:cNvSpPr/>
            <p:nvPr/>
          </p:nvSpPr>
          <p:spPr>
            <a:xfrm>
              <a:off x="3729163" y="3265124"/>
              <a:ext cx="2495224" cy="677067"/>
            </a:xfrm>
            <a:custGeom>
              <a:rect b="b" l="l" r="r" t="t"/>
              <a:pathLst>
                <a:path extrusionOk="0" h="30595" w="112753">
                  <a:moveTo>
                    <a:pt x="112753" y="1"/>
                  </a:moveTo>
                  <a:lnTo>
                    <a:pt x="40432" y="9068"/>
                  </a:lnTo>
                  <a:lnTo>
                    <a:pt x="2044" y="976"/>
                  </a:lnTo>
                  <a:cubicBezTo>
                    <a:pt x="1927" y="952"/>
                    <a:pt x="1810" y="940"/>
                    <a:pt x="1693" y="940"/>
                  </a:cubicBezTo>
                  <a:cubicBezTo>
                    <a:pt x="1308" y="940"/>
                    <a:pt x="933" y="1070"/>
                    <a:pt x="627" y="1318"/>
                  </a:cubicBezTo>
                  <a:cubicBezTo>
                    <a:pt x="229" y="1641"/>
                    <a:pt x="0" y="2120"/>
                    <a:pt x="0" y="2632"/>
                  </a:cubicBezTo>
                  <a:lnTo>
                    <a:pt x="0" y="19212"/>
                  </a:lnTo>
                  <a:cubicBezTo>
                    <a:pt x="0" y="20231"/>
                    <a:pt x="694" y="21102"/>
                    <a:pt x="1686" y="21333"/>
                  </a:cubicBezTo>
                  <a:lnTo>
                    <a:pt x="40182" y="30561"/>
                  </a:lnTo>
                  <a:lnTo>
                    <a:pt x="40324" y="30594"/>
                  </a:lnTo>
                  <a:lnTo>
                    <a:pt x="112753" y="18754"/>
                  </a:lnTo>
                  <a:lnTo>
                    <a:pt x="112753" y="17283"/>
                  </a:lnTo>
                  <a:lnTo>
                    <a:pt x="40369" y="29115"/>
                  </a:lnTo>
                  <a:lnTo>
                    <a:pt x="2013" y="19919"/>
                  </a:lnTo>
                  <a:cubicBezTo>
                    <a:pt x="1684" y="19842"/>
                    <a:pt x="1452" y="19552"/>
                    <a:pt x="1452" y="19212"/>
                  </a:cubicBezTo>
                  <a:lnTo>
                    <a:pt x="1452" y="2632"/>
                  </a:lnTo>
                  <a:cubicBezTo>
                    <a:pt x="1452" y="2532"/>
                    <a:pt x="1509" y="2472"/>
                    <a:pt x="1542" y="2445"/>
                  </a:cubicBezTo>
                  <a:cubicBezTo>
                    <a:pt x="1570" y="2422"/>
                    <a:pt x="1623" y="2390"/>
                    <a:pt x="1696" y="2390"/>
                  </a:cubicBezTo>
                  <a:cubicBezTo>
                    <a:pt x="1711" y="2390"/>
                    <a:pt x="1727" y="2392"/>
                    <a:pt x="1744" y="2395"/>
                  </a:cubicBezTo>
                  <a:lnTo>
                    <a:pt x="40369" y="10539"/>
                  </a:lnTo>
                  <a:lnTo>
                    <a:pt x="112753" y="1464"/>
                  </a:lnTo>
                  <a:lnTo>
                    <a:pt x="112753" y="1"/>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34"/>
          <p:cNvGrpSpPr/>
          <p:nvPr/>
        </p:nvGrpSpPr>
        <p:grpSpPr>
          <a:xfrm>
            <a:off x="5341850" y="3431336"/>
            <a:ext cx="2619395" cy="922314"/>
            <a:chOff x="3582350" y="2465236"/>
            <a:chExt cx="2619395" cy="922314"/>
          </a:xfrm>
        </p:grpSpPr>
        <p:sp>
          <p:nvSpPr>
            <p:cNvPr id="288" name="Google Shape;288;p34"/>
            <p:cNvSpPr/>
            <p:nvPr/>
          </p:nvSpPr>
          <p:spPr>
            <a:xfrm>
              <a:off x="3582350" y="2465236"/>
              <a:ext cx="2591556" cy="446716"/>
            </a:xfrm>
            <a:custGeom>
              <a:rect b="b" l="l" r="r" t="t"/>
              <a:pathLst>
                <a:path extrusionOk="0" h="20186" w="117106">
                  <a:moveTo>
                    <a:pt x="42309" y="1"/>
                  </a:moveTo>
                  <a:lnTo>
                    <a:pt x="1" y="6876"/>
                  </a:lnTo>
                  <a:lnTo>
                    <a:pt x="1" y="7143"/>
                  </a:lnTo>
                  <a:lnTo>
                    <a:pt x="77588" y="20185"/>
                  </a:lnTo>
                  <a:lnTo>
                    <a:pt x="116949" y="11887"/>
                  </a:lnTo>
                  <a:cubicBezTo>
                    <a:pt x="117105" y="11854"/>
                    <a:pt x="117093" y="11625"/>
                    <a:pt x="116932" y="11610"/>
                  </a:cubicBezTo>
                  <a:lnTo>
                    <a:pt x="423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4"/>
            <p:cNvSpPr/>
            <p:nvPr/>
          </p:nvSpPr>
          <p:spPr>
            <a:xfrm>
              <a:off x="3582350" y="2616253"/>
              <a:ext cx="2619395" cy="771297"/>
            </a:xfrm>
            <a:custGeom>
              <a:rect b="b" l="l" r="r" t="t"/>
              <a:pathLst>
                <a:path extrusionOk="0" h="34853" w="118364">
                  <a:moveTo>
                    <a:pt x="1" y="0"/>
                  </a:moveTo>
                  <a:lnTo>
                    <a:pt x="1" y="1486"/>
                  </a:lnTo>
                  <a:lnTo>
                    <a:pt x="77403" y="14503"/>
                  </a:lnTo>
                  <a:lnTo>
                    <a:pt x="116595" y="6240"/>
                  </a:lnTo>
                  <a:cubicBezTo>
                    <a:pt x="116613" y="6236"/>
                    <a:pt x="116630" y="6235"/>
                    <a:pt x="116647" y="6235"/>
                  </a:cubicBezTo>
                  <a:cubicBezTo>
                    <a:pt x="116719" y="6235"/>
                    <a:pt x="116772" y="6268"/>
                    <a:pt x="116799" y="6290"/>
                  </a:cubicBezTo>
                  <a:cubicBezTo>
                    <a:pt x="116834" y="6317"/>
                    <a:pt x="116891" y="6378"/>
                    <a:pt x="116891" y="6480"/>
                  </a:cubicBezTo>
                  <a:lnTo>
                    <a:pt x="116891" y="23304"/>
                  </a:lnTo>
                  <a:cubicBezTo>
                    <a:pt x="116891" y="23647"/>
                    <a:pt x="116655" y="23943"/>
                    <a:pt x="116322" y="24020"/>
                  </a:cubicBezTo>
                  <a:lnTo>
                    <a:pt x="77403" y="33352"/>
                  </a:lnTo>
                  <a:lnTo>
                    <a:pt x="1" y="17535"/>
                  </a:lnTo>
                  <a:lnTo>
                    <a:pt x="1" y="19026"/>
                  </a:lnTo>
                  <a:lnTo>
                    <a:pt x="77451" y="34852"/>
                  </a:lnTo>
                  <a:lnTo>
                    <a:pt x="77593" y="34819"/>
                  </a:lnTo>
                  <a:lnTo>
                    <a:pt x="116655" y="25456"/>
                  </a:lnTo>
                  <a:cubicBezTo>
                    <a:pt x="117660" y="25223"/>
                    <a:pt x="118364" y="24337"/>
                    <a:pt x="118364" y="23304"/>
                  </a:cubicBezTo>
                  <a:lnTo>
                    <a:pt x="118364" y="6480"/>
                  </a:lnTo>
                  <a:cubicBezTo>
                    <a:pt x="118364" y="5961"/>
                    <a:pt x="118130" y="5474"/>
                    <a:pt x="117726" y="5146"/>
                  </a:cubicBezTo>
                  <a:cubicBezTo>
                    <a:pt x="117416" y="4896"/>
                    <a:pt x="117036" y="4764"/>
                    <a:pt x="116647" y="4764"/>
                  </a:cubicBezTo>
                  <a:cubicBezTo>
                    <a:pt x="116529" y="4764"/>
                    <a:pt x="116409" y="4776"/>
                    <a:pt x="116291" y="4801"/>
                  </a:cubicBezTo>
                  <a:lnTo>
                    <a:pt x="77341" y="13011"/>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4"/>
            <p:cNvSpPr/>
            <p:nvPr/>
          </p:nvSpPr>
          <p:spPr>
            <a:xfrm>
              <a:off x="3602223" y="2651617"/>
              <a:ext cx="2566925" cy="702738"/>
            </a:xfrm>
            <a:custGeom>
              <a:rect b="b" l="l" r="r" t="t"/>
              <a:pathLst>
                <a:path extrusionOk="0" h="31755" w="115993">
                  <a:moveTo>
                    <a:pt x="1" y="0"/>
                  </a:moveTo>
                  <a:lnTo>
                    <a:pt x="1" y="16089"/>
                  </a:lnTo>
                  <a:lnTo>
                    <a:pt x="76505" y="31754"/>
                  </a:lnTo>
                  <a:lnTo>
                    <a:pt x="115424" y="22422"/>
                  </a:lnTo>
                  <a:cubicBezTo>
                    <a:pt x="115757" y="22345"/>
                    <a:pt x="115993" y="22049"/>
                    <a:pt x="115993" y="21706"/>
                  </a:cubicBezTo>
                  <a:lnTo>
                    <a:pt x="115993" y="4882"/>
                  </a:lnTo>
                  <a:cubicBezTo>
                    <a:pt x="115993" y="4780"/>
                    <a:pt x="115936" y="4719"/>
                    <a:pt x="115901" y="4692"/>
                  </a:cubicBezTo>
                  <a:cubicBezTo>
                    <a:pt x="115874" y="4670"/>
                    <a:pt x="115821" y="4637"/>
                    <a:pt x="115749" y="4637"/>
                  </a:cubicBezTo>
                  <a:cubicBezTo>
                    <a:pt x="115732" y="4637"/>
                    <a:pt x="115715" y="4638"/>
                    <a:pt x="115697" y="4642"/>
                  </a:cubicBezTo>
                  <a:lnTo>
                    <a:pt x="76505" y="12905"/>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4"/>
            <p:cNvSpPr/>
            <p:nvPr/>
          </p:nvSpPr>
          <p:spPr>
            <a:xfrm>
              <a:off x="3602223" y="2651617"/>
              <a:ext cx="1726074" cy="702738"/>
            </a:xfrm>
            <a:custGeom>
              <a:rect b="b" l="l" r="r" t="t"/>
              <a:pathLst>
                <a:path extrusionOk="0" h="31755" w="77997">
                  <a:moveTo>
                    <a:pt x="1" y="0"/>
                  </a:moveTo>
                  <a:lnTo>
                    <a:pt x="1" y="16089"/>
                  </a:lnTo>
                  <a:lnTo>
                    <a:pt x="76505" y="31754"/>
                  </a:lnTo>
                  <a:cubicBezTo>
                    <a:pt x="77997" y="21624"/>
                    <a:pt x="76505" y="12905"/>
                    <a:pt x="76505" y="12905"/>
                  </a:cubicBez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4"/>
            <p:cNvSpPr/>
            <p:nvPr/>
          </p:nvSpPr>
          <p:spPr>
            <a:xfrm>
              <a:off x="3771631" y="2767890"/>
              <a:ext cx="1466444" cy="252658"/>
            </a:xfrm>
            <a:custGeom>
              <a:rect b="b" l="l" r="r" t="t"/>
              <a:pathLst>
                <a:path extrusionOk="0" h="11417" w="66265">
                  <a:moveTo>
                    <a:pt x="0" y="1"/>
                  </a:moveTo>
                  <a:lnTo>
                    <a:pt x="0" y="1"/>
                  </a:lnTo>
                  <a:cubicBezTo>
                    <a:pt x="21891" y="4436"/>
                    <a:pt x="44153" y="8266"/>
                    <a:pt x="66264" y="11416"/>
                  </a:cubicBezTo>
                  <a:cubicBezTo>
                    <a:pt x="44374" y="6985"/>
                    <a:pt x="22112" y="3145"/>
                    <a:pt x="0"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4"/>
            <p:cNvSpPr/>
            <p:nvPr/>
          </p:nvSpPr>
          <p:spPr>
            <a:xfrm>
              <a:off x="3748438" y="2864621"/>
              <a:ext cx="1102295" cy="181975"/>
            </a:xfrm>
            <a:custGeom>
              <a:rect b="b" l="l" r="r" t="t"/>
              <a:pathLst>
                <a:path extrusionOk="0" h="8223" w="49810">
                  <a:moveTo>
                    <a:pt x="0" y="1"/>
                  </a:moveTo>
                  <a:cubicBezTo>
                    <a:pt x="16424" y="3386"/>
                    <a:pt x="33169" y="6145"/>
                    <a:pt x="49809" y="8222"/>
                  </a:cubicBezTo>
                  <a:cubicBezTo>
                    <a:pt x="33383" y="4843"/>
                    <a:pt x="16643" y="2074"/>
                    <a:pt x="0"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4"/>
            <p:cNvSpPr/>
            <p:nvPr/>
          </p:nvSpPr>
          <p:spPr>
            <a:xfrm>
              <a:off x="3630439" y="2973392"/>
              <a:ext cx="1515551" cy="308669"/>
            </a:xfrm>
            <a:custGeom>
              <a:rect b="b" l="l" r="r" t="t"/>
              <a:pathLst>
                <a:path extrusionOk="0" h="13948" w="68484">
                  <a:moveTo>
                    <a:pt x="1" y="1"/>
                  </a:moveTo>
                  <a:lnTo>
                    <a:pt x="1" y="1"/>
                  </a:lnTo>
                  <a:cubicBezTo>
                    <a:pt x="22608" y="5274"/>
                    <a:pt x="45616" y="9953"/>
                    <a:pt x="68484" y="13947"/>
                  </a:cubicBezTo>
                  <a:cubicBezTo>
                    <a:pt x="45874" y="8680"/>
                    <a:pt x="22871" y="3988"/>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4"/>
            <p:cNvSpPr/>
            <p:nvPr/>
          </p:nvSpPr>
          <p:spPr>
            <a:xfrm>
              <a:off x="4006123" y="2987865"/>
              <a:ext cx="1097360" cy="209947"/>
            </a:xfrm>
            <a:custGeom>
              <a:rect b="b" l="l" r="r" t="t"/>
              <a:pathLst>
                <a:path extrusionOk="0" h="9487" w="49587">
                  <a:moveTo>
                    <a:pt x="1" y="1"/>
                  </a:moveTo>
                  <a:lnTo>
                    <a:pt x="1" y="1"/>
                  </a:lnTo>
                  <a:cubicBezTo>
                    <a:pt x="16335" y="3803"/>
                    <a:pt x="33003" y="6987"/>
                    <a:pt x="49587" y="9487"/>
                  </a:cubicBezTo>
                  <a:cubicBezTo>
                    <a:pt x="33250" y="5689"/>
                    <a:pt x="16585" y="2497"/>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4"/>
            <p:cNvSpPr/>
            <p:nvPr/>
          </p:nvSpPr>
          <p:spPr>
            <a:xfrm>
              <a:off x="6137758" y="2754213"/>
              <a:ext cx="31425" cy="398141"/>
            </a:xfrm>
            <a:custGeom>
              <a:rect b="b" l="l" r="r" t="t"/>
              <a:pathLst>
                <a:path extrusionOk="0" h="17991" w="1420">
                  <a:moveTo>
                    <a:pt x="1176" y="1"/>
                  </a:moveTo>
                  <a:cubicBezTo>
                    <a:pt x="1159" y="1"/>
                    <a:pt x="1142" y="2"/>
                    <a:pt x="1124" y="6"/>
                  </a:cubicBezTo>
                  <a:lnTo>
                    <a:pt x="1" y="244"/>
                  </a:lnTo>
                  <a:lnTo>
                    <a:pt x="1" y="17991"/>
                  </a:lnTo>
                  <a:lnTo>
                    <a:pt x="851" y="17786"/>
                  </a:lnTo>
                  <a:cubicBezTo>
                    <a:pt x="1184" y="17709"/>
                    <a:pt x="1420" y="17413"/>
                    <a:pt x="1420" y="17070"/>
                  </a:cubicBezTo>
                  <a:lnTo>
                    <a:pt x="1420" y="246"/>
                  </a:lnTo>
                  <a:cubicBezTo>
                    <a:pt x="1420" y="144"/>
                    <a:pt x="1363" y="83"/>
                    <a:pt x="1328" y="56"/>
                  </a:cubicBezTo>
                  <a:cubicBezTo>
                    <a:pt x="1301" y="34"/>
                    <a:pt x="1248" y="1"/>
                    <a:pt x="1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4"/>
            <p:cNvSpPr/>
            <p:nvPr/>
          </p:nvSpPr>
          <p:spPr>
            <a:xfrm>
              <a:off x="5334981" y="2855548"/>
              <a:ext cx="730644" cy="168808"/>
            </a:xfrm>
            <a:custGeom>
              <a:rect b="b" l="l" r="r" t="t"/>
              <a:pathLst>
                <a:path extrusionOk="0" h="7628" w="33016">
                  <a:moveTo>
                    <a:pt x="33015" y="0"/>
                  </a:moveTo>
                  <a:cubicBezTo>
                    <a:pt x="21863" y="1892"/>
                    <a:pt x="10852" y="4432"/>
                    <a:pt x="1" y="7628"/>
                  </a:cubicBezTo>
                  <a:cubicBezTo>
                    <a:pt x="11156" y="5740"/>
                    <a:pt x="22163" y="3190"/>
                    <a:pt x="33015"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4"/>
            <p:cNvSpPr/>
            <p:nvPr/>
          </p:nvSpPr>
          <p:spPr>
            <a:xfrm>
              <a:off x="5348414" y="3113698"/>
              <a:ext cx="773466" cy="192332"/>
            </a:xfrm>
            <a:custGeom>
              <a:rect b="b" l="l" r="r" t="t"/>
              <a:pathLst>
                <a:path extrusionOk="0" h="8691" w="34951">
                  <a:moveTo>
                    <a:pt x="34950" y="1"/>
                  </a:moveTo>
                  <a:lnTo>
                    <a:pt x="34950" y="1"/>
                  </a:lnTo>
                  <a:cubicBezTo>
                    <a:pt x="23141" y="2251"/>
                    <a:pt x="11486" y="5143"/>
                    <a:pt x="0" y="8691"/>
                  </a:cubicBezTo>
                  <a:cubicBezTo>
                    <a:pt x="11811" y="6445"/>
                    <a:pt x="23462" y="3543"/>
                    <a:pt x="34950"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4"/>
            <p:cNvSpPr/>
            <p:nvPr/>
          </p:nvSpPr>
          <p:spPr>
            <a:xfrm>
              <a:off x="5319357" y="3075988"/>
              <a:ext cx="655535" cy="163010"/>
            </a:xfrm>
            <a:custGeom>
              <a:rect b="b" l="l" r="r" t="t"/>
              <a:pathLst>
                <a:path extrusionOk="0" h="7366" w="29622">
                  <a:moveTo>
                    <a:pt x="29621" y="0"/>
                  </a:moveTo>
                  <a:cubicBezTo>
                    <a:pt x="19589" y="1809"/>
                    <a:pt x="9712" y="4259"/>
                    <a:pt x="1" y="7365"/>
                  </a:cubicBezTo>
                  <a:cubicBezTo>
                    <a:pt x="10035" y="5563"/>
                    <a:pt x="19910" y="3103"/>
                    <a:pt x="29621"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4"/>
            <p:cNvSpPr/>
            <p:nvPr/>
          </p:nvSpPr>
          <p:spPr>
            <a:xfrm>
              <a:off x="5459021" y="2938780"/>
              <a:ext cx="655513" cy="163010"/>
            </a:xfrm>
            <a:custGeom>
              <a:rect b="b" l="l" r="r" t="t"/>
              <a:pathLst>
                <a:path extrusionOk="0" h="7366" w="29621">
                  <a:moveTo>
                    <a:pt x="29621" y="0"/>
                  </a:moveTo>
                  <a:lnTo>
                    <a:pt x="29621" y="0"/>
                  </a:lnTo>
                  <a:cubicBezTo>
                    <a:pt x="19589" y="1808"/>
                    <a:pt x="9709" y="4259"/>
                    <a:pt x="0" y="7365"/>
                  </a:cubicBezTo>
                  <a:cubicBezTo>
                    <a:pt x="10034" y="5561"/>
                    <a:pt x="19910" y="3100"/>
                    <a:pt x="29621"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4"/>
            <p:cNvSpPr/>
            <p:nvPr/>
          </p:nvSpPr>
          <p:spPr>
            <a:xfrm>
              <a:off x="5295301" y="2754213"/>
              <a:ext cx="873869" cy="216122"/>
            </a:xfrm>
            <a:custGeom>
              <a:rect b="b" l="l" r="r" t="t"/>
              <a:pathLst>
                <a:path extrusionOk="0" h="9766" w="39488">
                  <a:moveTo>
                    <a:pt x="39244" y="1"/>
                  </a:moveTo>
                  <a:cubicBezTo>
                    <a:pt x="39227" y="1"/>
                    <a:pt x="39210" y="2"/>
                    <a:pt x="39192" y="6"/>
                  </a:cubicBezTo>
                  <a:lnTo>
                    <a:pt x="0" y="8269"/>
                  </a:lnTo>
                  <a:cubicBezTo>
                    <a:pt x="0" y="8269"/>
                    <a:pt x="92" y="8805"/>
                    <a:pt x="206" y="9763"/>
                  </a:cubicBezTo>
                  <a:lnTo>
                    <a:pt x="217" y="9765"/>
                  </a:lnTo>
                  <a:lnTo>
                    <a:pt x="39409" y="1502"/>
                  </a:lnTo>
                  <a:cubicBezTo>
                    <a:pt x="39417" y="1501"/>
                    <a:pt x="39425" y="1500"/>
                    <a:pt x="39432" y="1500"/>
                  </a:cubicBezTo>
                  <a:cubicBezTo>
                    <a:pt x="39452" y="1500"/>
                    <a:pt x="39469" y="1505"/>
                    <a:pt x="39488" y="1506"/>
                  </a:cubicBezTo>
                  <a:lnTo>
                    <a:pt x="39488" y="246"/>
                  </a:lnTo>
                  <a:cubicBezTo>
                    <a:pt x="39488" y="144"/>
                    <a:pt x="39431" y="83"/>
                    <a:pt x="39396" y="56"/>
                  </a:cubicBezTo>
                  <a:cubicBezTo>
                    <a:pt x="39369" y="34"/>
                    <a:pt x="39316" y="1"/>
                    <a:pt x="39244"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4"/>
            <p:cNvSpPr/>
            <p:nvPr/>
          </p:nvSpPr>
          <p:spPr>
            <a:xfrm>
              <a:off x="3602223" y="2651617"/>
              <a:ext cx="1697637" cy="318672"/>
            </a:xfrm>
            <a:custGeom>
              <a:rect b="b" l="l" r="r" t="t"/>
              <a:pathLst>
                <a:path extrusionOk="0" h="14400" w="76712">
                  <a:moveTo>
                    <a:pt x="1" y="0"/>
                  </a:moveTo>
                  <a:lnTo>
                    <a:pt x="1" y="1525"/>
                  </a:lnTo>
                  <a:lnTo>
                    <a:pt x="76711" y="14399"/>
                  </a:lnTo>
                  <a:cubicBezTo>
                    <a:pt x="76597" y="13441"/>
                    <a:pt x="76505" y="12905"/>
                    <a:pt x="76505" y="12905"/>
                  </a:cubicBezTo>
                  <a:lnTo>
                    <a:pt x="1" y="0"/>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 name="Google Shape;303;p34"/>
          <p:cNvGrpSpPr/>
          <p:nvPr/>
        </p:nvGrpSpPr>
        <p:grpSpPr>
          <a:xfrm>
            <a:off x="5455932" y="3252368"/>
            <a:ext cx="2535014" cy="645003"/>
            <a:chOff x="3696432" y="2286268"/>
            <a:chExt cx="2535014" cy="645003"/>
          </a:xfrm>
        </p:grpSpPr>
        <p:sp>
          <p:nvSpPr>
            <p:cNvPr id="304" name="Google Shape;304;p34"/>
            <p:cNvSpPr/>
            <p:nvPr/>
          </p:nvSpPr>
          <p:spPr>
            <a:xfrm>
              <a:off x="3728100" y="2286268"/>
              <a:ext cx="2503346" cy="348216"/>
            </a:xfrm>
            <a:custGeom>
              <a:rect b="b" l="l" r="r" t="t"/>
              <a:pathLst>
                <a:path extrusionOk="0" h="15735" w="113120">
                  <a:moveTo>
                    <a:pt x="68648" y="0"/>
                  </a:moveTo>
                  <a:lnTo>
                    <a:pt x="146" y="7436"/>
                  </a:lnTo>
                  <a:cubicBezTo>
                    <a:pt x="142" y="7436"/>
                    <a:pt x="139" y="7437"/>
                    <a:pt x="135" y="7437"/>
                  </a:cubicBezTo>
                  <a:lnTo>
                    <a:pt x="135" y="7437"/>
                  </a:lnTo>
                  <a:lnTo>
                    <a:pt x="130" y="7436"/>
                  </a:lnTo>
                  <a:cubicBezTo>
                    <a:pt x="89" y="7427"/>
                    <a:pt x="59" y="7424"/>
                    <a:pt x="41" y="7424"/>
                  </a:cubicBezTo>
                  <a:cubicBezTo>
                    <a:pt x="0" y="7424"/>
                    <a:pt x="16" y="7439"/>
                    <a:pt x="84" y="7439"/>
                  </a:cubicBezTo>
                  <a:cubicBezTo>
                    <a:pt x="99" y="7439"/>
                    <a:pt x="115" y="7439"/>
                    <a:pt x="135" y="7437"/>
                  </a:cubicBezTo>
                  <a:lnTo>
                    <a:pt x="135" y="7437"/>
                  </a:lnTo>
                  <a:lnTo>
                    <a:pt x="39490" y="15734"/>
                  </a:lnTo>
                  <a:lnTo>
                    <a:pt x="113119" y="6502"/>
                  </a:lnTo>
                  <a:lnTo>
                    <a:pt x="113119" y="6236"/>
                  </a:lnTo>
                  <a:lnTo>
                    <a:pt x="6864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4"/>
            <p:cNvSpPr/>
            <p:nvPr/>
          </p:nvSpPr>
          <p:spPr>
            <a:xfrm>
              <a:off x="3696432" y="2428633"/>
              <a:ext cx="2531783" cy="502639"/>
            </a:xfrm>
            <a:custGeom>
              <a:rect b="b" l="l" r="r" t="t"/>
              <a:pathLst>
                <a:path extrusionOk="0" h="22713" w="114405">
                  <a:moveTo>
                    <a:pt x="114405" y="1"/>
                  </a:moveTo>
                  <a:lnTo>
                    <a:pt x="41023" y="9201"/>
                  </a:lnTo>
                  <a:lnTo>
                    <a:pt x="2073" y="990"/>
                  </a:lnTo>
                  <a:cubicBezTo>
                    <a:pt x="1954" y="965"/>
                    <a:pt x="1834" y="953"/>
                    <a:pt x="1715" y="953"/>
                  </a:cubicBezTo>
                  <a:cubicBezTo>
                    <a:pt x="1102" y="953"/>
                    <a:pt x="513" y="1281"/>
                    <a:pt x="183" y="1886"/>
                  </a:cubicBezTo>
                  <a:cubicBezTo>
                    <a:pt x="50" y="2130"/>
                    <a:pt x="0" y="2411"/>
                    <a:pt x="0" y="2688"/>
                  </a:cubicBezTo>
                  <a:lnTo>
                    <a:pt x="0" y="11164"/>
                  </a:lnTo>
                  <a:cubicBezTo>
                    <a:pt x="0" y="12197"/>
                    <a:pt x="704" y="13083"/>
                    <a:pt x="1711" y="13316"/>
                  </a:cubicBezTo>
                  <a:lnTo>
                    <a:pt x="40771" y="22679"/>
                  </a:lnTo>
                  <a:lnTo>
                    <a:pt x="40913" y="22712"/>
                  </a:lnTo>
                  <a:lnTo>
                    <a:pt x="114405" y="10699"/>
                  </a:lnTo>
                  <a:lnTo>
                    <a:pt x="114405" y="9208"/>
                  </a:lnTo>
                  <a:lnTo>
                    <a:pt x="40961" y="21212"/>
                  </a:lnTo>
                  <a:lnTo>
                    <a:pt x="2042" y="11883"/>
                  </a:lnTo>
                  <a:cubicBezTo>
                    <a:pt x="1708" y="11803"/>
                    <a:pt x="1473" y="11510"/>
                    <a:pt x="1473" y="11164"/>
                  </a:cubicBezTo>
                  <a:lnTo>
                    <a:pt x="1473" y="2670"/>
                  </a:lnTo>
                  <a:cubicBezTo>
                    <a:pt x="1473" y="2568"/>
                    <a:pt x="1529" y="2507"/>
                    <a:pt x="1565" y="2480"/>
                  </a:cubicBezTo>
                  <a:cubicBezTo>
                    <a:pt x="1592" y="2456"/>
                    <a:pt x="1644" y="2424"/>
                    <a:pt x="1716" y="2424"/>
                  </a:cubicBezTo>
                  <a:cubicBezTo>
                    <a:pt x="1732" y="2424"/>
                    <a:pt x="1750" y="2426"/>
                    <a:pt x="1769" y="2430"/>
                  </a:cubicBezTo>
                  <a:lnTo>
                    <a:pt x="40961" y="10693"/>
                  </a:lnTo>
                  <a:lnTo>
                    <a:pt x="114405" y="1486"/>
                  </a:lnTo>
                  <a:lnTo>
                    <a:pt x="1144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4"/>
            <p:cNvSpPr/>
            <p:nvPr/>
          </p:nvSpPr>
          <p:spPr>
            <a:xfrm>
              <a:off x="3729030" y="2463997"/>
              <a:ext cx="2479312" cy="434080"/>
            </a:xfrm>
            <a:custGeom>
              <a:rect b="b" l="l" r="r" t="t"/>
              <a:pathLst>
                <a:path extrusionOk="0" h="19615" w="112034">
                  <a:moveTo>
                    <a:pt x="112034" y="1"/>
                  </a:moveTo>
                  <a:lnTo>
                    <a:pt x="39488" y="9095"/>
                  </a:lnTo>
                  <a:lnTo>
                    <a:pt x="296" y="832"/>
                  </a:lnTo>
                  <a:cubicBezTo>
                    <a:pt x="277" y="828"/>
                    <a:pt x="259" y="826"/>
                    <a:pt x="243" y="826"/>
                  </a:cubicBezTo>
                  <a:cubicBezTo>
                    <a:pt x="171" y="826"/>
                    <a:pt x="119" y="858"/>
                    <a:pt x="92" y="882"/>
                  </a:cubicBezTo>
                  <a:cubicBezTo>
                    <a:pt x="56" y="909"/>
                    <a:pt x="0" y="970"/>
                    <a:pt x="0" y="1072"/>
                  </a:cubicBezTo>
                  <a:lnTo>
                    <a:pt x="0" y="9566"/>
                  </a:lnTo>
                  <a:cubicBezTo>
                    <a:pt x="0" y="9912"/>
                    <a:pt x="235" y="10205"/>
                    <a:pt x="569" y="10285"/>
                  </a:cubicBezTo>
                  <a:lnTo>
                    <a:pt x="39488" y="19614"/>
                  </a:lnTo>
                  <a:lnTo>
                    <a:pt x="112034" y="7760"/>
                  </a:lnTo>
                  <a:lnTo>
                    <a:pt x="11203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4"/>
            <p:cNvSpPr/>
            <p:nvPr/>
          </p:nvSpPr>
          <p:spPr>
            <a:xfrm>
              <a:off x="4569893" y="2463997"/>
              <a:ext cx="1638461" cy="434080"/>
            </a:xfrm>
            <a:custGeom>
              <a:rect b="b" l="l" r="r" t="t"/>
              <a:pathLst>
                <a:path extrusionOk="0" h="19615" w="74038">
                  <a:moveTo>
                    <a:pt x="74038" y="1"/>
                  </a:moveTo>
                  <a:lnTo>
                    <a:pt x="1492" y="9095"/>
                  </a:lnTo>
                  <a:cubicBezTo>
                    <a:pt x="1492" y="9095"/>
                    <a:pt x="0" y="9485"/>
                    <a:pt x="1492" y="19614"/>
                  </a:cubicBezTo>
                  <a:lnTo>
                    <a:pt x="74038" y="7760"/>
                  </a:lnTo>
                  <a:lnTo>
                    <a:pt x="7403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4"/>
            <p:cNvSpPr/>
            <p:nvPr/>
          </p:nvSpPr>
          <p:spPr>
            <a:xfrm>
              <a:off x="4730514" y="2594211"/>
              <a:ext cx="1427960" cy="224376"/>
            </a:xfrm>
            <a:custGeom>
              <a:rect b="b" l="l" r="r" t="t"/>
              <a:pathLst>
                <a:path extrusionOk="0" h="10139" w="64526">
                  <a:moveTo>
                    <a:pt x="64525" y="0"/>
                  </a:moveTo>
                  <a:cubicBezTo>
                    <a:pt x="43001" y="2719"/>
                    <a:pt x="21323" y="6130"/>
                    <a:pt x="1" y="10138"/>
                  </a:cubicBezTo>
                  <a:cubicBezTo>
                    <a:pt x="21525" y="7415"/>
                    <a:pt x="43205" y="4015"/>
                    <a:pt x="64525"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4"/>
            <p:cNvSpPr/>
            <p:nvPr/>
          </p:nvSpPr>
          <p:spPr>
            <a:xfrm>
              <a:off x="4973505" y="2558980"/>
              <a:ext cx="1105703" cy="160022"/>
            </a:xfrm>
            <a:custGeom>
              <a:rect b="b" l="l" r="r" t="t"/>
              <a:pathLst>
                <a:path extrusionOk="0" h="7231" w="49964">
                  <a:moveTo>
                    <a:pt x="49964" y="1"/>
                  </a:moveTo>
                  <a:lnTo>
                    <a:pt x="49964" y="1"/>
                  </a:lnTo>
                  <a:cubicBezTo>
                    <a:pt x="33286" y="1742"/>
                    <a:pt x="16491" y="4178"/>
                    <a:pt x="1" y="7230"/>
                  </a:cubicBezTo>
                  <a:cubicBezTo>
                    <a:pt x="16681" y="5484"/>
                    <a:pt x="33475" y="3059"/>
                    <a:pt x="49964"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4"/>
            <p:cNvSpPr/>
            <p:nvPr/>
          </p:nvSpPr>
          <p:spPr>
            <a:xfrm>
              <a:off x="3729030" y="2482276"/>
              <a:ext cx="31402" cy="213798"/>
            </a:xfrm>
            <a:custGeom>
              <a:rect b="b" l="l" r="r" t="t"/>
              <a:pathLst>
                <a:path extrusionOk="0" h="9661" w="1419">
                  <a:moveTo>
                    <a:pt x="243" y="0"/>
                  </a:moveTo>
                  <a:cubicBezTo>
                    <a:pt x="171" y="0"/>
                    <a:pt x="119" y="32"/>
                    <a:pt x="92" y="56"/>
                  </a:cubicBezTo>
                  <a:cubicBezTo>
                    <a:pt x="56" y="83"/>
                    <a:pt x="0" y="144"/>
                    <a:pt x="0" y="246"/>
                  </a:cubicBezTo>
                  <a:lnTo>
                    <a:pt x="0" y="8740"/>
                  </a:lnTo>
                  <a:cubicBezTo>
                    <a:pt x="0" y="9082"/>
                    <a:pt x="233" y="9377"/>
                    <a:pt x="565" y="9457"/>
                  </a:cubicBezTo>
                  <a:lnTo>
                    <a:pt x="1419" y="9661"/>
                  </a:lnTo>
                  <a:lnTo>
                    <a:pt x="1419" y="244"/>
                  </a:lnTo>
                  <a:lnTo>
                    <a:pt x="296" y="6"/>
                  </a:lnTo>
                  <a:cubicBezTo>
                    <a:pt x="277" y="2"/>
                    <a:pt x="259" y="0"/>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4"/>
            <p:cNvSpPr/>
            <p:nvPr/>
          </p:nvSpPr>
          <p:spPr>
            <a:xfrm>
              <a:off x="3776322" y="2657415"/>
              <a:ext cx="773466" cy="192332"/>
            </a:xfrm>
            <a:custGeom>
              <a:rect b="b" l="l" r="r" t="t"/>
              <a:pathLst>
                <a:path extrusionOk="0" h="8691" w="34951">
                  <a:moveTo>
                    <a:pt x="1" y="1"/>
                  </a:moveTo>
                  <a:lnTo>
                    <a:pt x="1" y="1"/>
                  </a:lnTo>
                  <a:cubicBezTo>
                    <a:pt x="11489" y="3545"/>
                    <a:pt x="23140" y="6447"/>
                    <a:pt x="34951" y="8691"/>
                  </a:cubicBezTo>
                  <a:cubicBezTo>
                    <a:pt x="23465" y="5143"/>
                    <a:pt x="11810" y="2251"/>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4"/>
            <p:cNvSpPr/>
            <p:nvPr/>
          </p:nvSpPr>
          <p:spPr>
            <a:xfrm>
              <a:off x="3914415" y="2609791"/>
              <a:ext cx="658854" cy="149178"/>
            </a:xfrm>
            <a:custGeom>
              <a:rect b="b" l="l" r="r" t="t"/>
              <a:pathLst>
                <a:path extrusionOk="0" h="6741" w="29772">
                  <a:moveTo>
                    <a:pt x="1" y="1"/>
                  </a:moveTo>
                  <a:cubicBezTo>
                    <a:pt x="9776" y="2897"/>
                    <a:pt x="19702" y="5149"/>
                    <a:pt x="29771" y="6741"/>
                  </a:cubicBezTo>
                  <a:cubicBezTo>
                    <a:pt x="19998" y="3838"/>
                    <a:pt x="10070" y="1597"/>
                    <a:pt x="1"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4"/>
            <p:cNvSpPr/>
            <p:nvPr/>
          </p:nvSpPr>
          <p:spPr>
            <a:xfrm>
              <a:off x="3729030" y="2482276"/>
              <a:ext cx="873869" cy="216099"/>
            </a:xfrm>
            <a:custGeom>
              <a:rect b="b" l="l" r="r" t="t"/>
              <a:pathLst>
                <a:path extrusionOk="0" h="9765" w="39488">
                  <a:moveTo>
                    <a:pt x="243" y="0"/>
                  </a:moveTo>
                  <a:cubicBezTo>
                    <a:pt x="171" y="0"/>
                    <a:pt x="119" y="32"/>
                    <a:pt x="92" y="56"/>
                  </a:cubicBezTo>
                  <a:cubicBezTo>
                    <a:pt x="56" y="83"/>
                    <a:pt x="0" y="144"/>
                    <a:pt x="0" y="246"/>
                  </a:cubicBezTo>
                  <a:lnTo>
                    <a:pt x="0" y="1506"/>
                  </a:lnTo>
                  <a:cubicBezTo>
                    <a:pt x="17" y="1503"/>
                    <a:pt x="34" y="1499"/>
                    <a:pt x="53" y="1499"/>
                  </a:cubicBezTo>
                  <a:cubicBezTo>
                    <a:pt x="61" y="1499"/>
                    <a:pt x="70" y="1500"/>
                    <a:pt x="79" y="1502"/>
                  </a:cubicBezTo>
                  <a:lnTo>
                    <a:pt x="39271" y="9765"/>
                  </a:lnTo>
                  <a:lnTo>
                    <a:pt x="39282" y="9763"/>
                  </a:lnTo>
                  <a:cubicBezTo>
                    <a:pt x="39398" y="8804"/>
                    <a:pt x="39488" y="8269"/>
                    <a:pt x="39488" y="8269"/>
                  </a:cubicBezTo>
                  <a:lnTo>
                    <a:pt x="296" y="6"/>
                  </a:lnTo>
                  <a:cubicBezTo>
                    <a:pt x="277" y="2"/>
                    <a:pt x="259" y="0"/>
                    <a:pt x="243"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4"/>
            <p:cNvSpPr/>
            <p:nvPr/>
          </p:nvSpPr>
          <p:spPr>
            <a:xfrm>
              <a:off x="4598330" y="2463997"/>
              <a:ext cx="1610024" cy="234335"/>
            </a:xfrm>
            <a:custGeom>
              <a:rect b="b" l="l" r="r" t="t"/>
              <a:pathLst>
                <a:path extrusionOk="0" h="10589" w="72753">
                  <a:moveTo>
                    <a:pt x="72753" y="1"/>
                  </a:moveTo>
                  <a:lnTo>
                    <a:pt x="207" y="9095"/>
                  </a:lnTo>
                  <a:cubicBezTo>
                    <a:pt x="207" y="9095"/>
                    <a:pt x="117" y="9630"/>
                    <a:pt x="1" y="10589"/>
                  </a:cubicBezTo>
                  <a:lnTo>
                    <a:pt x="72536" y="1497"/>
                  </a:lnTo>
                  <a:lnTo>
                    <a:pt x="72536" y="7795"/>
                  </a:lnTo>
                  <a:lnTo>
                    <a:pt x="72753" y="7760"/>
                  </a:lnTo>
                  <a:lnTo>
                    <a:pt x="72753" y="1"/>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4"/>
            <p:cNvSpPr/>
            <p:nvPr/>
          </p:nvSpPr>
          <p:spPr>
            <a:xfrm>
              <a:off x="3696432" y="2428633"/>
              <a:ext cx="2531783" cy="502639"/>
            </a:xfrm>
            <a:custGeom>
              <a:rect b="b" l="l" r="r" t="t"/>
              <a:pathLst>
                <a:path extrusionOk="0" h="22713" w="114405">
                  <a:moveTo>
                    <a:pt x="114405" y="1"/>
                  </a:moveTo>
                  <a:lnTo>
                    <a:pt x="41023" y="9201"/>
                  </a:lnTo>
                  <a:lnTo>
                    <a:pt x="2073" y="990"/>
                  </a:lnTo>
                  <a:cubicBezTo>
                    <a:pt x="1954" y="965"/>
                    <a:pt x="1834" y="953"/>
                    <a:pt x="1715" y="953"/>
                  </a:cubicBezTo>
                  <a:cubicBezTo>
                    <a:pt x="1102" y="953"/>
                    <a:pt x="513" y="1281"/>
                    <a:pt x="183" y="1886"/>
                  </a:cubicBezTo>
                  <a:cubicBezTo>
                    <a:pt x="50" y="2130"/>
                    <a:pt x="0" y="2411"/>
                    <a:pt x="0" y="2688"/>
                  </a:cubicBezTo>
                  <a:lnTo>
                    <a:pt x="0" y="11164"/>
                  </a:lnTo>
                  <a:cubicBezTo>
                    <a:pt x="0" y="12197"/>
                    <a:pt x="704" y="13083"/>
                    <a:pt x="1711" y="13316"/>
                  </a:cubicBezTo>
                  <a:lnTo>
                    <a:pt x="40771" y="22679"/>
                  </a:lnTo>
                  <a:lnTo>
                    <a:pt x="40913" y="22712"/>
                  </a:lnTo>
                  <a:lnTo>
                    <a:pt x="114405" y="10699"/>
                  </a:lnTo>
                  <a:lnTo>
                    <a:pt x="114405" y="9208"/>
                  </a:lnTo>
                  <a:lnTo>
                    <a:pt x="40961" y="21212"/>
                  </a:lnTo>
                  <a:lnTo>
                    <a:pt x="2042" y="11883"/>
                  </a:lnTo>
                  <a:cubicBezTo>
                    <a:pt x="1708" y="11803"/>
                    <a:pt x="1473" y="11510"/>
                    <a:pt x="1473" y="11164"/>
                  </a:cubicBezTo>
                  <a:lnTo>
                    <a:pt x="1473" y="2670"/>
                  </a:lnTo>
                  <a:cubicBezTo>
                    <a:pt x="1473" y="2568"/>
                    <a:pt x="1529" y="2507"/>
                    <a:pt x="1565" y="2480"/>
                  </a:cubicBezTo>
                  <a:cubicBezTo>
                    <a:pt x="1592" y="2456"/>
                    <a:pt x="1644" y="2424"/>
                    <a:pt x="1716" y="2424"/>
                  </a:cubicBezTo>
                  <a:cubicBezTo>
                    <a:pt x="1732" y="2424"/>
                    <a:pt x="1750" y="2426"/>
                    <a:pt x="1769" y="2430"/>
                  </a:cubicBezTo>
                  <a:lnTo>
                    <a:pt x="40961" y="10693"/>
                  </a:lnTo>
                  <a:lnTo>
                    <a:pt x="114405" y="1486"/>
                  </a:lnTo>
                  <a:lnTo>
                    <a:pt x="114405" y="1"/>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 name="Google Shape;316;p34"/>
          <p:cNvGrpSpPr/>
          <p:nvPr/>
        </p:nvGrpSpPr>
        <p:grpSpPr>
          <a:xfrm>
            <a:off x="5032712" y="2876087"/>
            <a:ext cx="3391290" cy="661021"/>
            <a:chOff x="3273212" y="1681387"/>
            <a:chExt cx="3391290" cy="661021"/>
          </a:xfrm>
        </p:grpSpPr>
        <p:sp>
          <p:nvSpPr>
            <p:cNvPr id="317" name="Google Shape;317;p34"/>
            <p:cNvSpPr/>
            <p:nvPr/>
          </p:nvSpPr>
          <p:spPr>
            <a:xfrm>
              <a:off x="3709599" y="2020224"/>
              <a:ext cx="2629265" cy="260205"/>
            </a:xfrm>
            <a:custGeom>
              <a:rect b="b" l="l" r="r" t="t"/>
              <a:pathLst>
                <a:path extrusionOk="0" h="11758" w="118810">
                  <a:moveTo>
                    <a:pt x="41744" y="1"/>
                  </a:moveTo>
                  <a:cubicBezTo>
                    <a:pt x="33470" y="1"/>
                    <a:pt x="22196" y="442"/>
                    <a:pt x="22196" y="442"/>
                  </a:cubicBezTo>
                  <a:lnTo>
                    <a:pt x="1" y="11541"/>
                  </a:lnTo>
                  <a:lnTo>
                    <a:pt x="1" y="11541"/>
                  </a:lnTo>
                  <a:lnTo>
                    <a:pt x="49179" y="6969"/>
                  </a:lnTo>
                  <a:lnTo>
                    <a:pt x="66151" y="7188"/>
                  </a:lnTo>
                  <a:lnTo>
                    <a:pt x="118810" y="11757"/>
                  </a:lnTo>
                  <a:lnTo>
                    <a:pt x="93786" y="4848"/>
                  </a:lnTo>
                  <a:cubicBezTo>
                    <a:pt x="93786" y="4848"/>
                    <a:pt x="72953" y="3846"/>
                    <a:pt x="70640" y="3015"/>
                  </a:cubicBezTo>
                  <a:cubicBezTo>
                    <a:pt x="70081" y="2814"/>
                    <a:pt x="69136" y="2738"/>
                    <a:pt x="68024" y="2738"/>
                  </a:cubicBezTo>
                  <a:cubicBezTo>
                    <a:pt x="64535" y="2738"/>
                    <a:pt x="59404" y="3488"/>
                    <a:pt x="59404" y="3488"/>
                  </a:cubicBezTo>
                  <a:cubicBezTo>
                    <a:pt x="59404" y="3488"/>
                    <a:pt x="56904" y="4655"/>
                    <a:pt x="55404" y="4655"/>
                  </a:cubicBezTo>
                  <a:cubicBezTo>
                    <a:pt x="55191" y="4655"/>
                    <a:pt x="54998" y="4632"/>
                    <a:pt x="54835" y="4578"/>
                  </a:cubicBezTo>
                  <a:cubicBezTo>
                    <a:pt x="53529" y="4142"/>
                    <a:pt x="54594" y="836"/>
                    <a:pt x="48960" y="225"/>
                  </a:cubicBezTo>
                  <a:cubicBezTo>
                    <a:pt x="47441" y="61"/>
                    <a:pt x="44797" y="1"/>
                    <a:pt x="417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4"/>
            <p:cNvSpPr/>
            <p:nvPr/>
          </p:nvSpPr>
          <p:spPr>
            <a:xfrm>
              <a:off x="4098008" y="1950536"/>
              <a:ext cx="775325" cy="238141"/>
            </a:xfrm>
            <a:custGeom>
              <a:rect b="b" l="l" r="r" t="t"/>
              <a:pathLst>
                <a:path extrusionOk="0" h="10761" w="35035">
                  <a:moveTo>
                    <a:pt x="24826" y="0"/>
                  </a:moveTo>
                  <a:cubicBezTo>
                    <a:pt x="22498" y="0"/>
                    <a:pt x="18501" y="1849"/>
                    <a:pt x="16050" y="2512"/>
                  </a:cubicBezTo>
                  <a:cubicBezTo>
                    <a:pt x="13250" y="3268"/>
                    <a:pt x="9239" y="3770"/>
                    <a:pt x="7699" y="4779"/>
                  </a:cubicBezTo>
                  <a:cubicBezTo>
                    <a:pt x="6160" y="5787"/>
                    <a:pt x="1" y="6920"/>
                    <a:pt x="1" y="6920"/>
                  </a:cubicBezTo>
                  <a:cubicBezTo>
                    <a:pt x="1" y="6920"/>
                    <a:pt x="1122" y="7989"/>
                    <a:pt x="2380" y="7989"/>
                  </a:cubicBezTo>
                  <a:cubicBezTo>
                    <a:pt x="3641" y="7989"/>
                    <a:pt x="4760" y="7422"/>
                    <a:pt x="9797" y="6604"/>
                  </a:cubicBezTo>
                  <a:cubicBezTo>
                    <a:pt x="12993" y="6085"/>
                    <a:pt x="17091" y="5617"/>
                    <a:pt x="20517" y="5617"/>
                  </a:cubicBezTo>
                  <a:cubicBezTo>
                    <a:pt x="22492" y="5617"/>
                    <a:pt x="24243" y="5772"/>
                    <a:pt x="25471" y="6164"/>
                  </a:cubicBezTo>
                  <a:cubicBezTo>
                    <a:pt x="28832" y="7235"/>
                    <a:pt x="31490" y="7422"/>
                    <a:pt x="31724" y="7612"/>
                  </a:cubicBezTo>
                  <a:cubicBezTo>
                    <a:pt x="31957" y="7802"/>
                    <a:pt x="34476" y="10760"/>
                    <a:pt x="34476" y="10760"/>
                  </a:cubicBezTo>
                  <a:lnTo>
                    <a:pt x="35034" y="9689"/>
                  </a:lnTo>
                  <a:cubicBezTo>
                    <a:pt x="35034" y="9689"/>
                    <a:pt x="34009" y="2826"/>
                    <a:pt x="25705" y="120"/>
                  </a:cubicBezTo>
                  <a:cubicBezTo>
                    <a:pt x="25451" y="37"/>
                    <a:pt x="25155" y="0"/>
                    <a:pt x="2482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4"/>
            <p:cNvSpPr/>
            <p:nvPr/>
          </p:nvSpPr>
          <p:spPr>
            <a:xfrm>
              <a:off x="5061251" y="1950536"/>
              <a:ext cx="775302" cy="238141"/>
            </a:xfrm>
            <a:custGeom>
              <a:rect b="b" l="l" r="r" t="t"/>
              <a:pathLst>
                <a:path extrusionOk="0" h="10761" w="35034">
                  <a:moveTo>
                    <a:pt x="10209" y="0"/>
                  </a:moveTo>
                  <a:cubicBezTo>
                    <a:pt x="9879" y="0"/>
                    <a:pt x="9583" y="37"/>
                    <a:pt x="9330" y="120"/>
                  </a:cubicBezTo>
                  <a:cubicBezTo>
                    <a:pt x="1025" y="2826"/>
                    <a:pt x="0" y="9689"/>
                    <a:pt x="0" y="9689"/>
                  </a:cubicBezTo>
                  <a:lnTo>
                    <a:pt x="559" y="10760"/>
                  </a:lnTo>
                  <a:cubicBezTo>
                    <a:pt x="559" y="10760"/>
                    <a:pt x="3078" y="7802"/>
                    <a:pt x="3311" y="7612"/>
                  </a:cubicBezTo>
                  <a:cubicBezTo>
                    <a:pt x="3544" y="7422"/>
                    <a:pt x="6205" y="7235"/>
                    <a:pt x="9563" y="6164"/>
                  </a:cubicBezTo>
                  <a:cubicBezTo>
                    <a:pt x="10791" y="5772"/>
                    <a:pt x="12543" y="5617"/>
                    <a:pt x="14518" y="5617"/>
                  </a:cubicBezTo>
                  <a:cubicBezTo>
                    <a:pt x="17944" y="5617"/>
                    <a:pt x="22041" y="6085"/>
                    <a:pt x="25237" y="6604"/>
                  </a:cubicBezTo>
                  <a:cubicBezTo>
                    <a:pt x="30275" y="7422"/>
                    <a:pt x="31394" y="7989"/>
                    <a:pt x="32654" y="7989"/>
                  </a:cubicBezTo>
                  <a:cubicBezTo>
                    <a:pt x="33913" y="7989"/>
                    <a:pt x="35034" y="6920"/>
                    <a:pt x="35034" y="6920"/>
                  </a:cubicBezTo>
                  <a:cubicBezTo>
                    <a:pt x="35034" y="6920"/>
                    <a:pt x="28875" y="5787"/>
                    <a:pt x="27335" y="4779"/>
                  </a:cubicBezTo>
                  <a:cubicBezTo>
                    <a:pt x="25798" y="3770"/>
                    <a:pt x="21785" y="3268"/>
                    <a:pt x="18987" y="2512"/>
                  </a:cubicBezTo>
                  <a:cubicBezTo>
                    <a:pt x="16534" y="1849"/>
                    <a:pt x="12536" y="0"/>
                    <a:pt x="102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4"/>
            <p:cNvSpPr/>
            <p:nvPr/>
          </p:nvSpPr>
          <p:spPr>
            <a:xfrm>
              <a:off x="4098008" y="1950536"/>
              <a:ext cx="775325" cy="238141"/>
            </a:xfrm>
            <a:custGeom>
              <a:rect b="b" l="l" r="r" t="t"/>
              <a:pathLst>
                <a:path extrusionOk="0" h="10761" w="35035">
                  <a:moveTo>
                    <a:pt x="24826" y="0"/>
                  </a:moveTo>
                  <a:cubicBezTo>
                    <a:pt x="22498" y="0"/>
                    <a:pt x="18501" y="1849"/>
                    <a:pt x="16050" y="2512"/>
                  </a:cubicBezTo>
                  <a:cubicBezTo>
                    <a:pt x="13250" y="3268"/>
                    <a:pt x="9239" y="3770"/>
                    <a:pt x="7699" y="4779"/>
                  </a:cubicBezTo>
                  <a:cubicBezTo>
                    <a:pt x="6160" y="5787"/>
                    <a:pt x="1" y="6920"/>
                    <a:pt x="1" y="6920"/>
                  </a:cubicBezTo>
                  <a:cubicBezTo>
                    <a:pt x="1" y="6920"/>
                    <a:pt x="1122" y="7989"/>
                    <a:pt x="2380" y="7989"/>
                  </a:cubicBezTo>
                  <a:cubicBezTo>
                    <a:pt x="3641" y="7989"/>
                    <a:pt x="4760" y="7422"/>
                    <a:pt x="9797" y="6604"/>
                  </a:cubicBezTo>
                  <a:cubicBezTo>
                    <a:pt x="12993" y="6085"/>
                    <a:pt x="17091" y="5617"/>
                    <a:pt x="20517" y="5617"/>
                  </a:cubicBezTo>
                  <a:cubicBezTo>
                    <a:pt x="22492" y="5617"/>
                    <a:pt x="24243" y="5772"/>
                    <a:pt x="25471" y="6164"/>
                  </a:cubicBezTo>
                  <a:cubicBezTo>
                    <a:pt x="28832" y="7235"/>
                    <a:pt x="31490" y="7422"/>
                    <a:pt x="31724" y="7612"/>
                  </a:cubicBezTo>
                  <a:cubicBezTo>
                    <a:pt x="31957" y="7802"/>
                    <a:pt x="34476" y="10760"/>
                    <a:pt x="34476" y="10760"/>
                  </a:cubicBezTo>
                  <a:lnTo>
                    <a:pt x="35034" y="9689"/>
                  </a:lnTo>
                  <a:cubicBezTo>
                    <a:pt x="35034" y="9689"/>
                    <a:pt x="34009" y="2826"/>
                    <a:pt x="25705" y="120"/>
                  </a:cubicBezTo>
                  <a:cubicBezTo>
                    <a:pt x="25451" y="37"/>
                    <a:pt x="25155" y="0"/>
                    <a:pt x="24826"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4"/>
            <p:cNvSpPr/>
            <p:nvPr/>
          </p:nvSpPr>
          <p:spPr>
            <a:xfrm>
              <a:off x="5061251" y="1950536"/>
              <a:ext cx="775302" cy="238141"/>
            </a:xfrm>
            <a:custGeom>
              <a:rect b="b" l="l" r="r" t="t"/>
              <a:pathLst>
                <a:path extrusionOk="0" h="10761" w="35034">
                  <a:moveTo>
                    <a:pt x="10209" y="0"/>
                  </a:moveTo>
                  <a:cubicBezTo>
                    <a:pt x="9879" y="0"/>
                    <a:pt x="9583" y="37"/>
                    <a:pt x="9330" y="120"/>
                  </a:cubicBezTo>
                  <a:cubicBezTo>
                    <a:pt x="1025" y="2826"/>
                    <a:pt x="0" y="9689"/>
                    <a:pt x="0" y="9689"/>
                  </a:cubicBezTo>
                  <a:lnTo>
                    <a:pt x="559" y="10760"/>
                  </a:lnTo>
                  <a:cubicBezTo>
                    <a:pt x="559" y="10760"/>
                    <a:pt x="3078" y="7802"/>
                    <a:pt x="3311" y="7612"/>
                  </a:cubicBezTo>
                  <a:cubicBezTo>
                    <a:pt x="3544" y="7422"/>
                    <a:pt x="6205" y="7235"/>
                    <a:pt x="9563" y="6164"/>
                  </a:cubicBezTo>
                  <a:cubicBezTo>
                    <a:pt x="10791" y="5772"/>
                    <a:pt x="12543" y="5617"/>
                    <a:pt x="14518" y="5617"/>
                  </a:cubicBezTo>
                  <a:cubicBezTo>
                    <a:pt x="17944" y="5617"/>
                    <a:pt x="22041" y="6085"/>
                    <a:pt x="25237" y="6604"/>
                  </a:cubicBezTo>
                  <a:cubicBezTo>
                    <a:pt x="30275" y="7422"/>
                    <a:pt x="31394" y="7989"/>
                    <a:pt x="32654" y="7989"/>
                  </a:cubicBezTo>
                  <a:cubicBezTo>
                    <a:pt x="33913" y="7989"/>
                    <a:pt x="35034" y="6920"/>
                    <a:pt x="35034" y="6920"/>
                  </a:cubicBezTo>
                  <a:cubicBezTo>
                    <a:pt x="35034" y="6920"/>
                    <a:pt x="28875" y="5787"/>
                    <a:pt x="27335" y="4779"/>
                  </a:cubicBezTo>
                  <a:cubicBezTo>
                    <a:pt x="25798" y="3770"/>
                    <a:pt x="21785" y="3268"/>
                    <a:pt x="18987" y="2512"/>
                  </a:cubicBezTo>
                  <a:cubicBezTo>
                    <a:pt x="16534" y="1849"/>
                    <a:pt x="12536" y="0"/>
                    <a:pt x="10209"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4"/>
            <p:cNvSpPr/>
            <p:nvPr/>
          </p:nvSpPr>
          <p:spPr>
            <a:xfrm>
              <a:off x="3491018" y="1681387"/>
              <a:ext cx="1480917" cy="491242"/>
            </a:xfrm>
            <a:custGeom>
              <a:rect b="b" l="l" r="r" t="t"/>
              <a:pathLst>
                <a:path extrusionOk="0" h="22198" w="66919">
                  <a:moveTo>
                    <a:pt x="51333" y="1"/>
                  </a:moveTo>
                  <a:cubicBezTo>
                    <a:pt x="45311" y="1"/>
                    <a:pt x="37917" y="2937"/>
                    <a:pt x="30369" y="5796"/>
                  </a:cubicBezTo>
                  <a:cubicBezTo>
                    <a:pt x="22075" y="8938"/>
                    <a:pt x="14450" y="9405"/>
                    <a:pt x="10649" y="9405"/>
                  </a:cubicBezTo>
                  <a:cubicBezTo>
                    <a:pt x="9041" y="9405"/>
                    <a:pt x="8117" y="9321"/>
                    <a:pt x="8117" y="9321"/>
                  </a:cubicBezTo>
                  <a:cubicBezTo>
                    <a:pt x="6717" y="12659"/>
                    <a:pt x="0" y="18641"/>
                    <a:pt x="0" y="18641"/>
                  </a:cubicBezTo>
                  <a:cubicBezTo>
                    <a:pt x="165" y="18700"/>
                    <a:pt x="477" y="18727"/>
                    <a:pt x="917" y="18727"/>
                  </a:cubicBezTo>
                  <a:cubicBezTo>
                    <a:pt x="7058" y="18727"/>
                    <a:pt x="38300" y="13280"/>
                    <a:pt x="48095" y="10519"/>
                  </a:cubicBezTo>
                  <a:cubicBezTo>
                    <a:pt x="49059" y="10247"/>
                    <a:pt x="50004" y="10124"/>
                    <a:pt x="50927" y="10124"/>
                  </a:cubicBezTo>
                  <a:cubicBezTo>
                    <a:pt x="60051" y="10124"/>
                    <a:pt x="66919" y="22197"/>
                    <a:pt x="66919" y="22197"/>
                  </a:cubicBezTo>
                  <a:cubicBezTo>
                    <a:pt x="66919" y="22197"/>
                    <a:pt x="66381" y="10015"/>
                    <a:pt x="59991" y="3340"/>
                  </a:cubicBezTo>
                  <a:cubicBezTo>
                    <a:pt x="57687" y="934"/>
                    <a:pt x="54728" y="1"/>
                    <a:pt x="513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4"/>
            <p:cNvSpPr/>
            <p:nvPr/>
          </p:nvSpPr>
          <p:spPr>
            <a:xfrm>
              <a:off x="3389396" y="1859868"/>
              <a:ext cx="1582538" cy="427795"/>
            </a:xfrm>
            <a:custGeom>
              <a:rect b="b" l="l" r="r" t="t"/>
              <a:pathLst>
                <a:path extrusionOk="0" h="19331" w="71511">
                  <a:moveTo>
                    <a:pt x="55570" y="0"/>
                  </a:moveTo>
                  <a:cubicBezTo>
                    <a:pt x="55024" y="0"/>
                    <a:pt x="54460" y="20"/>
                    <a:pt x="53876" y="60"/>
                  </a:cubicBezTo>
                  <a:cubicBezTo>
                    <a:pt x="37642" y="1194"/>
                    <a:pt x="23695" y="10292"/>
                    <a:pt x="4592" y="10576"/>
                  </a:cubicBezTo>
                  <a:lnTo>
                    <a:pt x="0" y="19330"/>
                  </a:lnTo>
                  <a:cubicBezTo>
                    <a:pt x="0" y="19330"/>
                    <a:pt x="25243" y="17218"/>
                    <a:pt x="46203" y="11899"/>
                  </a:cubicBezTo>
                  <a:cubicBezTo>
                    <a:pt x="49523" y="11056"/>
                    <a:pt x="52489" y="10696"/>
                    <a:pt x="55074" y="10696"/>
                  </a:cubicBezTo>
                  <a:cubicBezTo>
                    <a:pt x="60988" y="10696"/>
                    <a:pt x="64905" y="12578"/>
                    <a:pt x="66496" y="14857"/>
                  </a:cubicBezTo>
                  <a:cubicBezTo>
                    <a:pt x="66496" y="14857"/>
                    <a:pt x="64842" y="9138"/>
                    <a:pt x="57841" y="8371"/>
                  </a:cubicBezTo>
                  <a:cubicBezTo>
                    <a:pt x="56791" y="8257"/>
                    <a:pt x="55722" y="8204"/>
                    <a:pt x="54642" y="8204"/>
                  </a:cubicBezTo>
                  <a:cubicBezTo>
                    <a:pt x="47469" y="8204"/>
                    <a:pt x="39826" y="10508"/>
                    <a:pt x="34346" y="12094"/>
                  </a:cubicBezTo>
                  <a:cubicBezTo>
                    <a:pt x="41465" y="9913"/>
                    <a:pt x="49005" y="6627"/>
                    <a:pt x="55148" y="6627"/>
                  </a:cubicBezTo>
                  <a:cubicBezTo>
                    <a:pt x="56063" y="6627"/>
                    <a:pt x="56948" y="6700"/>
                    <a:pt x="57795" y="6861"/>
                  </a:cubicBezTo>
                  <a:cubicBezTo>
                    <a:pt x="65773" y="8371"/>
                    <a:pt x="66681" y="14605"/>
                    <a:pt x="66681" y="14605"/>
                  </a:cubicBezTo>
                  <a:lnTo>
                    <a:pt x="71511" y="14132"/>
                  </a:lnTo>
                  <a:cubicBezTo>
                    <a:pt x="71511" y="14132"/>
                    <a:pt x="70209" y="0"/>
                    <a:pt x="555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4"/>
            <p:cNvSpPr/>
            <p:nvPr/>
          </p:nvSpPr>
          <p:spPr>
            <a:xfrm>
              <a:off x="4962617" y="1681387"/>
              <a:ext cx="1480940" cy="491242"/>
            </a:xfrm>
            <a:custGeom>
              <a:rect b="b" l="l" r="r" t="t"/>
              <a:pathLst>
                <a:path extrusionOk="0" h="22198" w="66920">
                  <a:moveTo>
                    <a:pt x="15586" y="1"/>
                  </a:moveTo>
                  <a:cubicBezTo>
                    <a:pt x="12192" y="1"/>
                    <a:pt x="9233" y="934"/>
                    <a:pt x="6928" y="3340"/>
                  </a:cubicBezTo>
                  <a:cubicBezTo>
                    <a:pt x="538" y="10015"/>
                    <a:pt x="1" y="22197"/>
                    <a:pt x="1" y="22197"/>
                  </a:cubicBezTo>
                  <a:cubicBezTo>
                    <a:pt x="1" y="22197"/>
                    <a:pt x="6869" y="10124"/>
                    <a:pt x="15993" y="10124"/>
                  </a:cubicBezTo>
                  <a:cubicBezTo>
                    <a:pt x="16915" y="10124"/>
                    <a:pt x="17861" y="10247"/>
                    <a:pt x="18825" y="10519"/>
                  </a:cubicBezTo>
                  <a:cubicBezTo>
                    <a:pt x="28620" y="13280"/>
                    <a:pt x="59861" y="18727"/>
                    <a:pt x="66003" y="18727"/>
                  </a:cubicBezTo>
                  <a:cubicBezTo>
                    <a:pt x="66443" y="18727"/>
                    <a:pt x="66754" y="18700"/>
                    <a:pt x="66919" y="18641"/>
                  </a:cubicBezTo>
                  <a:cubicBezTo>
                    <a:pt x="66919" y="18641"/>
                    <a:pt x="60202" y="12659"/>
                    <a:pt x="58804" y="9321"/>
                  </a:cubicBezTo>
                  <a:cubicBezTo>
                    <a:pt x="58804" y="9321"/>
                    <a:pt x="57881" y="9405"/>
                    <a:pt x="56272" y="9405"/>
                  </a:cubicBezTo>
                  <a:cubicBezTo>
                    <a:pt x="52471" y="9405"/>
                    <a:pt x="44845" y="8938"/>
                    <a:pt x="36551" y="5796"/>
                  </a:cubicBezTo>
                  <a:cubicBezTo>
                    <a:pt x="29003" y="2937"/>
                    <a:pt x="21609" y="1"/>
                    <a:pt x="155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4"/>
            <p:cNvSpPr/>
            <p:nvPr/>
          </p:nvSpPr>
          <p:spPr>
            <a:xfrm>
              <a:off x="4962617" y="1859868"/>
              <a:ext cx="1590527" cy="425383"/>
            </a:xfrm>
            <a:custGeom>
              <a:rect b="b" l="l" r="r" t="t"/>
              <a:pathLst>
                <a:path extrusionOk="0" h="19222" w="71872">
                  <a:moveTo>
                    <a:pt x="15942" y="0"/>
                  </a:moveTo>
                  <a:cubicBezTo>
                    <a:pt x="1302" y="0"/>
                    <a:pt x="1" y="14132"/>
                    <a:pt x="1" y="14132"/>
                  </a:cubicBezTo>
                  <a:lnTo>
                    <a:pt x="4830" y="14605"/>
                  </a:lnTo>
                  <a:cubicBezTo>
                    <a:pt x="4830" y="14605"/>
                    <a:pt x="5739" y="8371"/>
                    <a:pt x="13716" y="6861"/>
                  </a:cubicBezTo>
                  <a:cubicBezTo>
                    <a:pt x="14564" y="6700"/>
                    <a:pt x="15448" y="6627"/>
                    <a:pt x="16364" y="6627"/>
                  </a:cubicBezTo>
                  <a:cubicBezTo>
                    <a:pt x="22507" y="6627"/>
                    <a:pt x="30047" y="9913"/>
                    <a:pt x="37166" y="12094"/>
                  </a:cubicBezTo>
                  <a:cubicBezTo>
                    <a:pt x="31688" y="10508"/>
                    <a:pt x="24043" y="8204"/>
                    <a:pt x="16870" y="8204"/>
                  </a:cubicBezTo>
                  <a:cubicBezTo>
                    <a:pt x="15790" y="8204"/>
                    <a:pt x="14720" y="8257"/>
                    <a:pt x="13670" y="8371"/>
                  </a:cubicBezTo>
                  <a:cubicBezTo>
                    <a:pt x="6670" y="9138"/>
                    <a:pt x="5016" y="14857"/>
                    <a:pt x="5016" y="14857"/>
                  </a:cubicBezTo>
                  <a:cubicBezTo>
                    <a:pt x="6606" y="12578"/>
                    <a:pt x="10524" y="10696"/>
                    <a:pt x="16438" y="10696"/>
                  </a:cubicBezTo>
                  <a:cubicBezTo>
                    <a:pt x="19023" y="10696"/>
                    <a:pt x="21989" y="11056"/>
                    <a:pt x="25309" y="11899"/>
                  </a:cubicBezTo>
                  <a:cubicBezTo>
                    <a:pt x="46268" y="17218"/>
                    <a:pt x="71872" y="19222"/>
                    <a:pt x="71872" y="19222"/>
                  </a:cubicBezTo>
                  <a:lnTo>
                    <a:pt x="66919" y="10576"/>
                  </a:lnTo>
                  <a:cubicBezTo>
                    <a:pt x="47818" y="10292"/>
                    <a:pt x="33870" y="1194"/>
                    <a:pt x="17635" y="60"/>
                  </a:cubicBezTo>
                  <a:cubicBezTo>
                    <a:pt x="17052" y="20"/>
                    <a:pt x="16488" y="0"/>
                    <a:pt x="159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4"/>
            <p:cNvSpPr/>
            <p:nvPr/>
          </p:nvSpPr>
          <p:spPr>
            <a:xfrm>
              <a:off x="4845459" y="2158627"/>
              <a:ext cx="243651" cy="55812"/>
            </a:xfrm>
            <a:custGeom>
              <a:rect b="b" l="l" r="r" t="t"/>
              <a:pathLst>
                <a:path extrusionOk="0" h="2522" w="11010">
                  <a:moveTo>
                    <a:pt x="5505" y="1"/>
                  </a:moveTo>
                  <a:cubicBezTo>
                    <a:pt x="5209" y="26"/>
                    <a:pt x="4843" y="59"/>
                    <a:pt x="4530" y="92"/>
                  </a:cubicBezTo>
                  <a:cubicBezTo>
                    <a:pt x="4389" y="109"/>
                    <a:pt x="4259" y="126"/>
                    <a:pt x="4153" y="140"/>
                  </a:cubicBezTo>
                  <a:cubicBezTo>
                    <a:pt x="3547" y="232"/>
                    <a:pt x="1" y="415"/>
                    <a:pt x="1" y="415"/>
                  </a:cubicBezTo>
                  <a:lnTo>
                    <a:pt x="140" y="2522"/>
                  </a:lnTo>
                  <a:cubicBezTo>
                    <a:pt x="140" y="2522"/>
                    <a:pt x="1913" y="2247"/>
                    <a:pt x="2241" y="2247"/>
                  </a:cubicBezTo>
                  <a:cubicBezTo>
                    <a:pt x="2463" y="2247"/>
                    <a:pt x="4339" y="2034"/>
                    <a:pt x="5505" y="1899"/>
                  </a:cubicBezTo>
                  <a:cubicBezTo>
                    <a:pt x="6672" y="2034"/>
                    <a:pt x="8547" y="2247"/>
                    <a:pt x="8770" y="2247"/>
                  </a:cubicBezTo>
                  <a:cubicBezTo>
                    <a:pt x="9097" y="2247"/>
                    <a:pt x="10870" y="2522"/>
                    <a:pt x="10870" y="2522"/>
                  </a:cubicBezTo>
                  <a:lnTo>
                    <a:pt x="11010" y="415"/>
                  </a:lnTo>
                  <a:cubicBezTo>
                    <a:pt x="11010" y="415"/>
                    <a:pt x="7464" y="232"/>
                    <a:pt x="6857" y="140"/>
                  </a:cubicBezTo>
                  <a:cubicBezTo>
                    <a:pt x="6751" y="126"/>
                    <a:pt x="6622" y="109"/>
                    <a:pt x="6482" y="92"/>
                  </a:cubicBezTo>
                  <a:cubicBezTo>
                    <a:pt x="6168" y="59"/>
                    <a:pt x="5803" y="26"/>
                    <a:pt x="55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34"/>
            <p:cNvGrpSpPr/>
            <p:nvPr/>
          </p:nvGrpSpPr>
          <p:grpSpPr>
            <a:xfrm>
              <a:off x="3273212" y="2141778"/>
              <a:ext cx="3391290" cy="200631"/>
              <a:chOff x="3273212" y="2141778"/>
              <a:chExt cx="3391290" cy="200631"/>
            </a:xfrm>
          </p:grpSpPr>
          <p:sp>
            <p:nvSpPr>
              <p:cNvPr id="328" name="Google Shape;328;p34"/>
              <p:cNvSpPr/>
              <p:nvPr/>
            </p:nvSpPr>
            <p:spPr>
              <a:xfrm>
                <a:off x="3273212" y="2141800"/>
                <a:ext cx="1746765" cy="200343"/>
              </a:xfrm>
              <a:custGeom>
                <a:rect b="b" l="l" r="r" t="t"/>
                <a:pathLst>
                  <a:path extrusionOk="0" h="9053" w="78932">
                    <a:moveTo>
                      <a:pt x="69975" y="0"/>
                    </a:moveTo>
                    <a:cubicBezTo>
                      <a:pt x="69932" y="0"/>
                      <a:pt x="69889" y="2"/>
                      <a:pt x="69846" y="6"/>
                    </a:cubicBezTo>
                    <a:lnTo>
                      <a:pt x="0" y="6096"/>
                    </a:lnTo>
                    <a:lnTo>
                      <a:pt x="0" y="9052"/>
                    </a:lnTo>
                    <a:lnTo>
                      <a:pt x="69187" y="3018"/>
                    </a:lnTo>
                    <a:cubicBezTo>
                      <a:pt x="70467" y="4933"/>
                      <a:pt x="72375" y="6060"/>
                      <a:pt x="74377" y="6060"/>
                    </a:cubicBezTo>
                    <a:lnTo>
                      <a:pt x="77461" y="6060"/>
                    </a:lnTo>
                    <a:cubicBezTo>
                      <a:pt x="78273" y="6060"/>
                      <a:pt x="78932" y="5402"/>
                      <a:pt x="78932" y="4589"/>
                    </a:cubicBezTo>
                    <a:cubicBezTo>
                      <a:pt x="78932" y="3775"/>
                      <a:pt x="78273" y="3116"/>
                      <a:pt x="77461" y="3116"/>
                    </a:cubicBezTo>
                    <a:lnTo>
                      <a:pt x="74377" y="3116"/>
                    </a:lnTo>
                    <a:cubicBezTo>
                      <a:pt x="73271" y="3116"/>
                      <a:pt x="72210" y="2383"/>
                      <a:pt x="71463" y="1106"/>
                    </a:cubicBezTo>
                    <a:lnTo>
                      <a:pt x="71244" y="731"/>
                    </a:lnTo>
                    <a:cubicBezTo>
                      <a:pt x="70980" y="275"/>
                      <a:pt x="70493" y="0"/>
                      <a:pt x="699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4"/>
              <p:cNvSpPr/>
              <p:nvPr/>
            </p:nvSpPr>
            <p:spPr>
              <a:xfrm>
                <a:off x="4914572" y="2141778"/>
                <a:ext cx="1749930" cy="200631"/>
              </a:xfrm>
              <a:custGeom>
                <a:rect b="b" l="l" r="r" t="t"/>
                <a:pathLst>
                  <a:path extrusionOk="0" h="9066" w="79075">
                    <a:moveTo>
                      <a:pt x="8955" y="1"/>
                    </a:moveTo>
                    <a:cubicBezTo>
                      <a:pt x="8436" y="1"/>
                      <a:pt x="7954" y="277"/>
                      <a:pt x="7689" y="730"/>
                    </a:cubicBezTo>
                    <a:lnTo>
                      <a:pt x="7470" y="1107"/>
                    </a:lnTo>
                    <a:cubicBezTo>
                      <a:pt x="6724" y="2384"/>
                      <a:pt x="5662" y="3117"/>
                      <a:pt x="4555" y="3117"/>
                    </a:cubicBezTo>
                    <a:lnTo>
                      <a:pt x="1472" y="3117"/>
                    </a:lnTo>
                    <a:cubicBezTo>
                      <a:pt x="659" y="3117"/>
                      <a:pt x="1" y="3776"/>
                      <a:pt x="1" y="4590"/>
                    </a:cubicBezTo>
                    <a:cubicBezTo>
                      <a:pt x="1" y="5403"/>
                      <a:pt x="659" y="6061"/>
                      <a:pt x="1472" y="6061"/>
                    </a:cubicBezTo>
                    <a:lnTo>
                      <a:pt x="4555" y="6061"/>
                    </a:lnTo>
                    <a:cubicBezTo>
                      <a:pt x="6558" y="6061"/>
                      <a:pt x="8468" y="4934"/>
                      <a:pt x="9745" y="3019"/>
                    </a:cubicBezTo>
                    <a:lnTo>
                      <a:pt x="79074" y="9066"/>
                    </a:lnTo>
                    <a:lnTo>
                      <a:pt x="79074" y="6109"/>
                    </a:lnTo>
                    <a:lnTo>
                      <a:pt x="9089" y="7"/>
                    </a:lnTo>
                    <a:cubicBezTo>
                      <a:pt x="9044" y="3"/>
                      <a:pt x="8999" y="1"/>
                      <a:pt x="89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0" name="Google Shape;330;p34"/>
            <p:cNvSpPr/>
            <p:nvPr/>
          </p:nvSpPr>
          <p:spPr>
            <a:xfrm>
              <a:off x="4617318" y="1965186"/>
              <a:ext cx="284968" cy="220813"/>
            </a:xfrm>
            <a:custGeom>
              <a:rect b="b" l="l" r="r" t="t"/>
              <a:pathLst>
                <a:path extrusionOk="0" h="9978" w="12877">
                  <a:moveTo>
                    <a:pt x="686" y="1"/>
                  </a:moveTo>
                  <a:cubicBezTo>
                    <a:pt x="452" y="1"/>
                    <a:pt x="224" y="9"/>
                    <a:pt x="1" y="25"/>
                  </a:cubicBezTo>
                  <a:cubicBezTo>
                    <a:pt x="12" y="25"/>
                    <a:pt x="22" y="25"/>
                    <a:pt x="33" y="25"/>
                  </a:cubicBezTo>
                  <a:cubicBezTo>
                    <a:pt x="4374" y="25"/>
                    <a:pt x="11403" y="3383"/>
                    <a:pt x="12035" y="9977"/>
                  </a:cubicBezTo>
                  <a:cubicBezTo>
                    <a:pt x="12035" y="9977"/>
                    <a:pt x="12877" y="9967"/>
                    <a:pt x="12877" y="9967"/>
                  </a:cubicBezTo>
                  <a:cubicBezTo>
                    <a:pt x="12093" y="3156"/>
                    <a:pt x="5351" y="1"/>
                    <a:pt x="686"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4"/>
            <p:cNvSpPr/>
            <p:nvPr/>
          </p:nvSpPr>
          <p:spPr>
            <a:xfrm>
              <a:off x="3513193" y="1911653"/>
              <a:ext cx="1099994" cy="230130"/>
            </a:xfrm>
            <a:custGeom>
              <a:rect b="b" l="l" r="r" t="t"/>
              <a:pathLst>
                <a:path extrusionOk="0" h="10399" w="49706">
                  <a:moveTo>
                    <a:pt x="46644" y="0"/>
                  </a:moveTo>
                  <a:cubicBezTo>
                    <a:pt x="43456" y="0"/>
                    <a:pt x="40261" y="706"/>
                    <a:pt x="37136" y="1466"/>
                  </a:cubicBezTo>
                  <a:cubicBezTo>
                    <a:pt x="32994" y="2523"/>
                    <a:pt x="28906" y="3879"/>
                    <a:pt x="24823" y="5206"/>
                  </a:cubicBezTo>
                  <a:cubicBezTo>
                    <a:pt x="16693" y="8079"/>
                    <a:pt x="8382" y="9702"/>
                    <a:pt x="0" y="10375"/>
                  </a:cubicBezTo>
                  <a:cubicBezTo>
                    <a:pt x="568" y="10390"/>
                    <a:pt x="1135" y="10398"/>
                    <a:pt x="1703" y="10398"/>
                  </a:cubicBezTo>
                  <a:cubicBezTo>
                    <a:pt x="9558" y="10398"/>
                    <a:pt x="17422" y="8955"/>
                    <a:pt x="25023" y="6308"/>
                  </a:cubicBezTo>
                  <a:cubicBezTo>
                    <a:pt x="29106" y="4963"/>
                    <a:pt x="33173" y="3562"/>
                    <a:pt x="37267" y="2335"/>
                  </a:cubicBezTo>
                  <a:cubicBezTo>
                    <a:pt x="41014" y="1273"/>
                    <a:pt x="44797" y="211"/>
                    <a:pt x="48637" y="211"/>
                  </a:cubicBezTo>
                  <a:cubicBezTo>
                    <a:pt x="48992" y="211"/>
                    <a:pt x="49349" y="220"/>
                    <a:pt x="49705" y="239"/>
                  </a:cubicBezTo>
                  <a:cubicBezTo>
                    <a:pt x="48687" y="73"/>
                    <a:pt x="47666" y="0"/>
                    <a:pt x="46644"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4"/>
            <p:cNvSpPr/>
            <p:nvPr/>
          </p:nvSpPr>
          <p:spPr>
            <a:xfrm>
              <a:off x="5032305" y="1965186"/>
              <a:ext cx="284946" cy="220813"/>
            </a:xfrm>
            <a:custGeom>
              <a:rect b="b" l="l" r="r" t="t"/>
              <a:pathLst>
                <a:path extrusionOk="0" h="9978" w="12876">
                  <a:moveTo>
                    <a:pt x="12190" y="1"/>
                  </a:moveTo>
                  <a:cubicBezTo>
                    <a:pt x="7525" y="1"/>
                    <a:pt x="784" y="3156"/>
                    <a:pt x="0" y="9967"/>
                  </a:cubicBezTo>
                  <a:cubicBezTo>
                    <a:pt x="0" y="9967"/>
                    <a:pt x="842" y="9977"/>
                    <a:pt x="842" y="9977"/>
                  </a:cubicBezTo>
                  <a:cubicBezTo>
                    <a:pt x="1476" y="3383"/>
                    <a:pt x="8505" y="25"/>
                    <a:pt x="12844" y="25"/>
                  </a:cubicBezTo>
                  <a:cubicBezTo>
                    <a:pt x="12854" y="25"/>
                    <a:pt x="12865" y="25"/>
                    <a:pt x="12876" y="25"/>
                  </a:cubicBezTo>
                  <a:cubicBezTo>
                    <a:pt x="12653" y="9"/>
                    <a:pt x="12424" y="1"/>
                    <a:pt x="12190"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4"/>
            <p:cNvSpPr/>
            <p:nvPr/>
          </p:nvSpPr>
          <p:spPr>
            <a:xfrm>
              <a:off x="5321393" y="1911653"/>
              <a:ext cx="1099994" cy="230130"/>
            </a:xfrm>
            <a:custGeom>
              <a:rect b="b" l="l" r="r" t="t"/>
              <a:pathLst>
                <a:path extrusionOk="0" h="10399" w="49706">
                  <a:moveTo>
                    <a:pt x="3061" y="0"/>
                  </a:moveTo>
                  <a:cubicBezTo>
                    <a:pt x="2039" y="0"/>
                    <a:pt x="1018" y="73"/>
                    <a:pt x="0" y="239"/>
                  </a:cubicBezTo>
                  <a:cubicBezTo>
                    <a:pt x="357" y="220"/>
                    <a:pt x="714" y="211"/>
                    <a:pt x="1069" y="211"/>
                  </a:cubicBezTo>
                  <a:cubicBezTo>
                    <a:pt x="4910" y="211"/>
                    <a:pt x="8692" y="1273"/>
                    <a:pt x="12438" y="2335"/>
                  </a:cubicBezTo>
                  <a:cubicBezTo>
                    <a:pt x="16532" y="3562"/>
                    <a:pt x="20599" y="4963"/>
                    <a:pt x="24683" y="6308"/>
                  </a:cubicBezTo>
                  <a:cubicBezTo>
                    <a:pt x="32284" y="8955"/>
                    <a:pt x="40150" y="10398"/>
                    <a:pt x="48003" y="10398"/>
                  </a:cubicBezTo>
                  <a:cubicBezTo>
                    <a:pt x="48570" y="10398"/>
                    <a:pt x="49138" y="10390"/>
                    <a:pt x="49705" y="10375"/>
                  </a:cubicBezTo>
                  <a:cubicBezTo>
                    <a:pt x="41324" y="9702"/>
                    <a:pt x="33013" y="8079"/>
                    <a:pt x="24883" y="5206"/>
                  </a:cubicBezTo>
                  <a:cubicBezTo>
                    <a:pt x="20799" y="3879"/>
                    <a:pt x="16712" y="2523"/>
                    <a:pt x="12570" y="1466"/>
                  </a:cubicBezTo>
                  <a:cubicBezTo>
                    <a:pt x="9444" y="706"/>
                    <a:pt x="6249" y="0"/>
                    <a:pt x="3061"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34"/>
          <p:cNvGrpSpPr/>
          <p:nvPr/>
        </p:nvGrpSpPr>
        <p:grpSpPr>
          <a:xfrm>
            <a:off x="7096150" y="2462232"/>
            <a:ext cx="1985782" cy="2415484"/>
            <a:chOff x="1114675" y="1298400"/>
            <a:chExt cx="1985782" cy="2415484"/>
          </a:xfrm>
        </p:grpSpPr>
        <p:sp>
          <p:nvSpPr>
            <p:cNvPr id="335" name="Google Shape;335;p34"/>
            <p:cNvSpPr/>
            <p:nvPr/>
          </p:nvSpPr>
          <p:spPr>
            <a:xfrm>
              <a:off x="2009668" y="1298400"/>
              <a:ext cx="778268" cy="1017737"/>
            </a:xfrm>
            <a:custGeom>
              <a:rect b="b" l="l" r="r" t="t"/>
              <a:pathLst>
                <a:path extrusionOk="0" h="45989" w="35168">
                  <a:moveTo>
                    <a:pt x="13889" y="0"/>
                  </a:moveTo>
                  <a:cubicBezTo>
                    <a:pt x="13171" y="0"/>
                    <a:pt x="12431" y="55"/>
                    <a:pt x="11670" y="177"/>
                  </a:cubicBezTo>
                  <a:cubicBezTo>
                    <a:pt x="4347" y="1348"/>
                    <a:pt x="1047" y="2311"/>
                    <a:pt x="524" y="9919"/>
                  </a:cubicBezTo>
                  <a:cubicBezTo>
                    <a:pt x="1" y="17530"/>
                    <a:pt x="3726" y="29416"/>
                    <a:pt x="3966" y="34367"/>
                  </a:cubicBezTo>
                  <a:cubicBezTo>
                    <a:pt x="4207" y="39319"/>
                    <a:pt x="2599" y="44563"/>
                    <a:pt x="4041" y="45988"/>
                  </a:cubicBezTo>
                  <a:cubicBezTo>
                    <a:pt x="4041" y="45988"/>
                    <a:pt x="8689" y="43665"/>
                    <a:pt x="10287" y="42759"/>
                  </a:cubicBezTo>
                  <a:cubicBezTo>
                    <a:pt x="11885" y="41855"/>
                    <a:pt x="12064" y="40298"/>
                    <a:pt x="13425" y="39246"/>
                  </a:cubicBezTo>
                  <a:cubicBezTo>
                    <a:pt x="14785" y="38194"/>
                    <a:pt x="16377" y="37133"/>
                    <a:pt x="17646" y="33296"/>
                  </a:cubicBezTo>
                  <a:cubicBezTo>
                    <a:pt x="18912" y="29458"/>
                    <a:pt x="26605" y="25408"/>
                    <a:pt x="27444" y="22668"/>
                  </a:cubicBezTo>
                  <a:cubicBezTo>
                    <a:pt x="28284" y="19928"/>
                    <a:pt x="28528" y="15580"/>
                    <a:pt x="30401" y="13659"/>
                  </a:cubicBezTo>
                  <a:cubicBezTo>
                    <a:pt x="32274" y="11738"/>
                    <a:pt x="35168" y="5521"/>
                    <a:pt x="32619" y="3436"/>
                  </a:cubicBezTo>
                  <a:cubicBezTo>
                    <a:pt x="32089" y="3002"/>
                    <a:pt x="31631" y="2834"/>
                    <a:pt x="31217" y="2834"/>
                  </a:cubicBezTo>
                  <a:cubicBezTo>
                    <a:pt x="29801" y="2834"/>
                    <a:pt x="28892" y="4796"/>
                    <a:pt x="27330" y="4796"/>
                  </a:cubicBezTo>
                  <a:cubicBezTo>
                    <a:pt x="27153" y="4796"/>
                    <a:pt x="26968" y="4771"/>
                    <a:pt x="26773" y="4715"/>
                  </a:cubicBezTo>
                  <a:cubicBezTo>
                    <a:pt x="24600" y="4091"/>
                    <a:pt x="20074" y="0"/>
                    <a:pt x="138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4"/>
            <p:cNvSpPr/>
            <p:nvPr/>
          </p:nvSpPr>
          <p:spPr>
            <a:xfrm>
              <a:off x="1694666" y="1396614"/>
              <a:ext cx="549953" cy="881792"/>
            </a:xfrm>
            <a:custGeom>
              <a:rect b="b" l="l" r="r" t="t"/>
              <a:pathLst>
                <a:path extrusionOk="0" h="39846" w="24851">
                  <a:moveTo>
                    <a:pt x="11555" y="1"/>
                  </a:moveTo>
                  <a:cubicBezTo>
                    <a:pt x="11304" y="1"/>
                    <a:pt x="11047" y="12"/>
                    <a:pt x="10783" y="35"/>
                  </a:cubicBezTo>
                  <a:cubicBezTo>
                    <a:pt x="7228" y="346"/>
                    <a:pt x="7330" y="1117"/>
                    <a:pt x="5761" y="1673"/>
                  </a:cubicBezTo>
                  <a:cubicBezTo>
                    <a:pt x="4191" y="2229"/>
                    <a:pt x="2853" y="1615"/>
                    <a:pt x="1836" y="2500"/>
                  </a:cubicBezTo>
                  <a:cubicBezTo>
                    <a:pt x="820" y="3385"/>
                    <a:pt x="1115" y="4113"/>
                    <a:pt x="899" y="6909"/>
                  </a:cubicBezTo>
                  <a:cubicBezTo>
                    <a:pt x="680" y="9705"/>
                    <a:pt x="1" y="10269"/>
                    <a:pt x="738" y="12609"/>
                  </a:cubicBezTo>
                  <a:cubicBezTo>
                    <a:pt x="1474" y="14947"/>
                    <a:pt x="2480" y="14913"/>
                    <a:pt x="2709" y="17192"/>
                  </a:cubicBezTo>
                  <a:cubicBezTo>
                    <a:pt x="2940" y="19470"/>
                    <a:pt x="2884" y="21332"/>
                    <a:pt x="5009" y="24633"/>
                  </a:cubicBezTo>
                  <a:cubicBezTo>
                    <a:pt x="7132" y="27933"/>
                    <a:pt x="7287" y="27926"/>
                    <a:pt x="8037" y="29529"/>
                  </a:cubicBezTo>
                  <a:cubicBezTo>
                    <a:pt x="8787" y="31131"/>
                    <a:pt x="9558" y="33354"/>
                    <a:pt x="10989" y="34429"/>
                  </a:cubicBezTo>
                  <a:cubicBezTo>
                    <a:pt x="12418" y="35506"/>
                    <a:pt x="16593" y="38737"/>
                    <a:pt x="17164" y="39610"/>
                  </a:cubicBezTo>
                  <a:cubicBezTo>
                    <a:pt x="17274" y="39778"/>
                    <a:pt x="17415" y="39846"/>
                    <a:pt x="17571" y="39846"/>
                  </a:cubicBezTo>
                  <a:cubicBezTo>
                    <a:pt x="18226" y="39846"/>
                    <a:pt x="19148" y="38654"/>
                    <a:pt x="19148" y="38654"/>
                  </a:cubicBezTo>
                  <a:cubicBezTo>
                    <a:pt x="19148" y="38654"/>
                    <a:pt x="18708" y="37079"/>
                    <a:pt x="19725" y="36194"/>
                  </a:cubicBezTo>
                  <a:cubicBezTo>
                    <a:pt x="20742" y="35308"/>
                    <a:pt x="19737" y="34256"/>
                    <a:pt x="21021" y="33206"/>
                  </a:cubicBezTo>
                  <a:cubicBezTo>
                    <a:pt x="22302" y="32158"/>
                    <a:pt x="22677" y="30556"/>
                    <a:pt x="22587" y="27887"/>
                  </a:cubicBezTo>
                  <a:cubicBezTo>
                    <a:pt x="22500" y="25216"/>
                    <a:pt x="24850" y="21303"/>
                    <a:pt x="24246" y="17101"/>
                  </a:cubicBezTo>
                  <a:cubicBezTo>
                    <a:pt x="23642" y="12898"/>
                    <a:pt x="24246" y="11213"/>
                    <a:pt x="23110" y="9700"/>
                  </a:cubicBezTo>
                  <a:cubicBezTo>
                    <a:pt x="21975" y="8188"/>
                    <a:pt x="21473" y="5842"/>
                    <a:pt x="19077" y="3713"/>
                  </a:cubicBezTo>
                  <a:cubicBezTo>
                    <a:pt x="16861" y="1742"/>
                    <a:pt x="14684" y="1"/>
                    <a:pt x="115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4"/>
            <p:cNvSpPr/>
            <p:nvPr/>
          </p:nvSpPr>
          <p:spPr>
            <a:xfrm>
              <a:off x="1694666" y="1396614"/>
              <a:ext cx="549953" cy="881792"/>
            </a:xfrm>
            <a:custGeom>
              <a:rect b="b" l="l" r="r" t="t"/>
              <a:pathLst>
                <a:path extrusionOk="0" h="39846" w="24851">
                  <a:moveTo>
                    <a:pt x="11555" y="1"/>
                  </a:moveTo>
                  <a:cubicBezTo>
                    <a:pt x="11304" y="1"/>
                    <a:pt x="11047" y="12"/>
                    <a:pt x="10783" y="35"/>
                  </a:cubicBezTo>
                  <a:cubicBezTo>
                    <a:pt x="7228" y="346"/>
                    <a:pt x="7330" y="1117"/>
                    <a:pt x="5761" y="1673"/>
                  </a:cubicBezTo>
                  <a:cubicBezTo>
                    <a:pt x="4191" y="2229"/>
                    <a:pt x="2853" y="1615"/>
                    <a:pt x="1836" y="2500"/>
                  </a:cubicBezTo>
                  <a:cubicBezTo>
                    <a:pt x="820" y="3385"/>
                    <a:pt x="1115" y="4113"/>
                    <a:pt x="899" y="6909"/>
                  </a:cubicBezTo>
                  <a:cubicBezTo>
                    <a:pt x="680" y="9705"/>
                    <a:pt x="1" y="10269"/>
                    <a:pt x="738" y="12609"/>
                  </a:cubicBezTo>
                  <a:cubicBezTo>
                    <a:pt x="1474" y="14947"/>
                    <a:pt x="2480" y="14913"/>
                    <a:pt x="2709" y="17192"/>
                  </a:cubicBezTo>
                  <a:cubicBezTo>
                    <a:pt x="2940" y="19470"/>
                    <a:pt x="2884" y="21332"/>
                    <a:pt x="5009" y="24633"/>
                  </a:cubicBezTo>
                  <a:cubicBezTo>
                    <a:pt x="7132" y="27933"/>
                    <a:pt x="7287" y="27926"/>
                    <a:pt x="8037" y="29529"/>
                  </a:cubicBezTo>
                  <a:cubicBezTo>
                    <a:pt x="8787" y="31131"/>
                    <a:pt x="9558" y="33354"/>
                    <a:pt x="10989" y="34429"/>
                  </a:cubicBezTo>
                  <a:cubicBezTo>
                    <a:pt x="12418" y="35506"/>
                    <a:pt x="16593" y="38737"/>
                    <a:pt x="17164" y="39610"/>
                  </a:cubicBezTo>
                  <a:cubicBezTo>
                    <a:pt x="17274" y="39778"/>
                    <a:pt x="17415" y="39846"/>
                    <a:pt x="17571" y="39846"/>
                  </a:cubicBezTo>
                  <a:cubicBezTo>
                    <a:pt x="18226" y="39846"/>
                    <a:pt x="19148" y="38654"/>
                    <a:pt x="19148" y="38654"/>
                  </a:cubicBezTo>
                  <a:cubicBezTo>
                    <a:pt x="19148" y="38654"/>
                    <a:pt x="18708" y="37079"/>
                    <a:pt x="19725" y="36194"/>
                  </a:cubicBezTo>
                  <a:cubicBezTo>
                    <a:pt x="20742" y="35308"/>
                    <a:pt x="19737" y="34256"/>
                    <a:pt x="21021" y="33206"/>
                  </a:cubicBezTo>
                  <a:cubicBezTo>
                    <a:pt x="22302" y="32158"/>
                    <a:pt x="22677" y="30556"/>
                    <a:pt x="22587" y="27887"/>
                  </a:cubicBezTo>
                  <a:cubicBezTo>
                    <a:pt x="22500" y="25216"/>
                    <a:pt x="24850" y="21303"/>
                    <a:pt x="24246" y="17101"/>
                  </a:cubicBezTo>
                  <a:cubicBezTo>
                    <a:pt x="23642" y="12898"/>
                    <a:pt x="24246" y="11213"/>
                    <a:pt x="23110" y="9700"/>
                  </a:cubicBezTo>
                  <a:cubicBezTo>
                    <a:pt x="21975" y="8188"/>
                    <a:pt x="21473" y="5842"/>
                    <a:pt x="19077" y="3713"/>
                  </a:cubicBezTo>
                  <a:cubicBezTo>
                    <a:pt x="16861" y="1742"/>
                    <a:pt x="14684" y="1"/>
                    <a:pt x="11555"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4"/>
            <p:cNvSpPr/>
            <p:nvPr/>
          </p:nvSpPr>
          <p:spPr>
            <a:xfrm>
              <a:off x="1591074" y="2147805"/>
              <a:ext cx="452315" cy="449261"/>
            </a:xfrm>
            <a:custGeom>
              <a:rect b="b" l="l" r="r" t="t"/>
              <a:pathLst>
                <a:path extrusionOk="0" h="20301" w="20439">
                  <a:moveTo>
                    <a:pt x="4508" y="1"/>
                  </a:moveTo>
                  <a:cubicBezTo>
                    <a:pt x="3350" y="1"/>
                    <a:pt x="1980" y="901"/>
                    <a:pt x="1046" y="2435"/>
                  </a:cubicBezTo>
                  <a:cubicBezTo>
                    <a:pt x="0" y="4154"/>
                    <a:pt x="1775" y="5141"/>
                    <a:pt x="3144" y="7885"/>
                  </a:cubicBezTo>
                  <a:cubicBezTo>
                    <a:pt x="4513" y="10629"/>
                    <a:pt x="4246" y="9592"/>
                    <a:pt x="5703" y="11463"/>
                  </a:cubicBezTo>
                  <a:cubicBezTo>
                    <a:pt x="7159" y="13331"/>
                    <a:pt x="9645" y="14644"/>
                    <a:pt x="12763" y="15877"/>
                  </a:cubicBezTo>
                  <a:cubicBezTo>
                    <a:pt x="15884" y="17111"/>
                    <a:pt x="19593" y="20301"/>
                    <a:pt x="19593" y="20301"/>
                  </a:cubicBezTo>
                  <a:cubicBezTo>
                    <a:pt x="19593" y="20301"/>
                    <a:pt x="20439" y="16032"/>
                    <a:pt x="19833" y="13494"/>
                  </a:cubicBezTo>
                  <a:cubicBezTo>
                    <a:pt x="19226" y="10958"/>
                    <a:pt x="16714" y="8775"/>
                    <a:pt x="15482" y="6664"/>
                  </a:cubicBezTo>
                  <a:cubicBezTo>
                    <a:pt x="14249" y="4556"/>
                    <a:pt x="14595" y="4427"/>
                    <a:pt x="13330" y="3075"/>
                  </a:cubicBezTo>
                  <a:cubicBezTo>
                    <a:pt x="12063" y="1722"/>
                    <a:pt x="9845" y="1389"/>
                    <a:pt x="8199" y="804"/>
                  </a:cubicBezTo>
                  <a:cubicBezTo>
                    <a:pt x="6553" y="218"/>
                    <a:pt x="6148" y="291"/>
                    <a:pt x="4919" y="41"/>
                  </a:cubicBezTo>
                  <a:cubicBezTo>
                    <a:pt x="4786" y="14"/>
                    <a:pt x="4648" y="1"/>
                    <a:pt x="450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4"/>
            <p:cNvSpPr/>
            <p:nvPr/>
          </p:nvSpPr>
          <p:spPr>
            <a:xfrm>
              <a:off x="2070040" y="2054039"/>
              <a:ext cx="1030417" cy="525366"/>
            </a:xfrm>
            <a:custGeom>
              <a:rect b="b" l="l" r="r" t="t"/>
              <a:pathLst>
                <a:path extrusionOk="0" h="23740" w="46562">
                  <a:moveTo>
                    <a:pt x="27188" y="1"/>
                  </a:moveTo>
                  <a:cubicBezTo>
                    <a:pt x="25676" y="1"/>
                    <a:pt x="24785" y="914"/>
                    <a:pt x="23822" y="1336"/>
                  </a:cubicBezTo>
                  <a:cubicBezTo>
                    <a:pt x="22676" y="1838"/>
                    <a:pt x="21487" y="1026"/>
                    <a:pt x="20253" y="3547"/>
                  </a:cubicBezTo>
                  <a:cubicBezTo>
                    <a:pt x="19020" y="6066"/>
                    <a:pt x="18070" y="7801"/>
                    <a:pt x="14957" y="9764"/>
                  </a:cubicBezTo>
                  <a:cubicBezTo>
                    <a:pt x="11845" y="11726"/>
                    <a:pt x="7023" y="13514"/>
                    <a:pt x="4848" y="15677"/>
                  </a:cubicBezTo>
                  <a:cubicBezTo>
                    <a:pt x="2673" y="17841"/>
                    <a:pt x="0" y="23740"/>
                    <a:pt x="0" y="23740"/>
                  </a:cubicBezTo>
                  <a:cubicBezTo>
                    <a:pt x="0" y="23740"/>
                    <a:pt x="5032" y="18925"/>
                    <a:pt x="7076" y="17462"/>
                  </a:cubicBezTo>
                  <a:cubicBezTo>
                    <a:pt x="9119" y="16000"/>
                    <a:pt x="15303" y="13162"/>
                    <a:pt x="20908" y="11660"/>
                  </a:cubicBezTo>
                  <a:cubicBezTo>
                    <a:pt x="24074" y="10811"/>
                    <a:pt x="28250" y="10597"/>
                    <a:pt x="31761" y="10597"/>
                  </a:cubicBezTo>
                  <a:cubicBezTo>
                    <a:pt x="34466" y="10597"/>
                    <a:pt x="36776" y="10724"/>
                    <a:pt x="37925" y="10787"/>
                  </a:cubicBezTo>
                  <a:cubicBezTo>
                    <a:pt x="38747" y="10832"/>
                    <a:pt x="39627" y="10861"/>
                    <a:pt x="40490" y="10861"/>
                  </a:cubicBezTo>
                  <a:cubicBezTo>
                    <a:pt x="42400" y="10861"/>
                    <a:pt x="44221" y="10721"/>
                    <a:pt x="45115" y="10318"/>
                  </a:cubicBezTo>
                  <a:cubicBezTo>
                    <a:pt x="46413" y="9733"/>
                    <a:pt x="46561" y="9495"/>
                    <a:pt x="46430" y="7872"/>
                  </a:cubicBezTo>
                  <a:cubicBezTo>
                    <a:pt x="46299" y="6249"/>
                    <a:pt x="44953" y="5364"/>
                    <a:pt x="44919" y="4359"/>
                  </a:cubicBezTo>
                  <a:cubicBezTo>
                    <a:pt x="44886" y="3353"/>
                    <a:pt x="41728" y="3922"/>
                    <a:pt x="40596" y="2486"/>
                  </a:cubicBezTo>
                  <a:cubicBezTo>
                    <a:pt x="39463" y="1053"/>
                    <a:pt x="37294" y="1047"/>
                    <a:pt x="35046" y="1043"/>
                  </a:cubicBezTo>
                  <a:cubicBezTo>
                    <a:pt x="32800" y="1040"/>
                    <a:pt x="30227" y="582"/>
                    <a:pt x="28121" y="109"/>
                  </a:cubicBezTo>
                  <a:cubicBezTo>
                    <a:pt x="27784" y="34"/>
                    <a:pt x="27475" y="1"/>
                    <a:pt x="271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4"/>
            <p:cNvSpPr/>
            <p:nvPr/>
          </p:nvSpPr>
          <p:spPr>
            <a:xfrm>
              <a:off x="2094604" y="2268525"/>
              <a:ext cx="997443" cy="275806"/>
            </a:xfrm>
            <a:custGeom>
              <a:rect b="b" l="l" r="r" t="t"/>
              <a:pathLst>
                <a:path extrusionOk="0" h="12463" w="45072">
                  <a:moveTo>
                    <a:pt x="45072" y="49"/>
                  </a:moveTo>
                  <a:lnTo>
                    <a:pt x="45072" y="49"/>
                  </a:lnTo>
                  <a:cubicBezTo>
                    <a:pt x="45072" y="49"/>
                    <a:pt x="44825" y="218"/>
                    <a:pt x="44443" y="450"/>
                  </a:cubicBezTo>
                  <a:lnTo>
                    <a:pt x="44443" y="450"/>
                  </a:lnTo>
                  <a:cubicBezTo>
                    <a:pt x="44865" y="239"/>
                    <a:pt x="45072" y="49"/>
                    <a:pt x="45072" y="49"/>
                  </a:cubicBezTo>
                  <a:close/>
                  <a:moveTo>
                    <a:pt x="34324" y="1"/>
                  </a:moveTo>
                  <a:cubicBezTo>
                    <a:pt x="33863" y="1"/>
                    <a:pt x="33473" y="23"/>
                    <a:pt x="33140" y="55"/>
                  </a:cubicBezTo>
                  <a:cubicBezTo>
                    <a:pt x="31905" y="174"/>
                    <a:pt x="29352" y="334"/>
                    <a:pt x="28117" y="453"/>
                  </a:cubicBezTo>
                  <a:cubicBezTo>
                    <a:pt x="26881" y="572"/>
                    <a:pt x="24710" y="566"/>
                    <a:pt x="22398" y="874"/>
                  </a:cubicBezTo>
                  <a:cubicBezTo>
                    <a:pt x="20083" y="1184"/>
                    <a:pt x="13841" y="2243"/>
                    <a:pt x="10714" y="3741"/>
                  </a:cubicBezTo>
                  <a:cubicBezTo>
                    <a:pt x="7586" y="5239"/>
                    <a:pt x="6305" y="6287"/>
                    <a:pt x="4718" y="7501"/>
                  </a:cubicBezTo>
                  <a:cubicBezTo>
                    <a:pt x="3130" y="8716"/>
                    <a:pt x="1" y="12462"/>
                    <a:pt x="1" y="12462"/>
                  </a:cubicBezTo>
                  <a:cubicBezTo>
                    <a:pt x="1" y="12462"/>
                    <a:pt x="3753" y="8774"/>
                    <a:pt x="7576" y="7254"/>
                  </a:cubicBezTo>
                  <a:cubicBezTo>
                    <a:pt x="11399" y="5733"/>
                    <a:pt x="16162" y="2089"/>
                    <a:pt x="22814" y="1791"/>
                  </a:cubicBezTo>
                  <a:cubicBezTo>
                    <a:pt x="28140" y="1552"/>
                    <a:pt x="31478" y="1231"/>
                    <a:pt x="33834" y="1231"/>
                  </a:cubicBezTo>
                  <a:cubicBezTo>
                    <a:pt x="34421" y="1231"/>
                    <a:pt x="34947" y="1251"/>
                    <a:pt x="35428" y="1297"/>
                  </a:cubicBezTo>
                  <a:cubicBezTo>
                    <a:pt x="37175" y="1463"/>
                    <a:pt x="39134" y="1786"/>
                    <a:pt x="40604" y="1786"/>
                  </a:cubicBezTo>
                  <a:cubicBezTo>
                    <a:pt x="41160" y="1786"/>
                    <a:pt x="41646" y="1740"/>
                    <a:pt x="42024" y="1622"/>
                  </a:cubicBezTo>
                  <a:cubicBezTo>
                    <a:pt x="42874" y="1355"/>
                    <a:pt x="43832" y="821"/>
                    <a:pt x="44443" y="450"/>
                  </a:cubicBezTo>
                  <a:lnTo>
                    <a:pt x="44443" y="450"/>
                  </a:lnTo>
                  <a:cubicBezTo>
                    <a:pt x="43922" y="710"/>
                    <a:pt x="43072" y="1000"/>
                    <a:pt x="41876" y="1000"/>
                  </a:cubicBezTo>
                  <a:cubicBezTo>
                    <a:pt x="41299" y="1000"/>
                    <a:pt x="40642" y="932"/>
                    <a:pt x="39903" y="761"/>
                  </a:cubicBezTo>
                  <a:cubicBezTo>
                    <a:pt x="37337" y="167"/>
                    <a:pt x="35571" y="1"/>
                    <a:pt x="3432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4"/>
            <p:cNvSpPr/>
            <p:nvPr/>
          </p:nvSpPr>
          <p:spPr>
            <a:xfrm>
              <a:off x="2062516" y="2169116"/>
              <a:ext cx="594522" cy="187242"/>
            </a:xfrm>
            <a:custGeom>
              <a:rect b="b" l="l" r="r" t="t"/>
              <a:pathLst>
                <a:path extrusionOk="0" h="8461" w="26865">
                  <a:moveTo>
                    <a:pt x="22560" y="1"/>
                  </a:moveTo>
                  <a:cubicBezTo>
                    <a:pt x="21310" y="1"/>
                    <a:pt x="19621" y="1144"/>
                    <a:pt x="18791" y="1853"/>
                  </a:cubicBezTo>
                  <a:cubicBezTo>
                    <a:pt x="17662" y="2820"/>
                    <a:pt x="16064" y="3745"/>
                    <a:pt x="15024" y="3895"/>
                  </a:cubicBezTo>
                  <a:cubicBezTo>
                    <a:pt x="14119" y="4025"/>
                    <a:pt x="11211" y="4618"/>
                    <a:pt x="9316" y="4618"/>
                  </a:cubicBezTo>
                  <a:cubicBezTo>
                    <a:pt x="9030" y="4618"/>
                    <a:pt x="8768" y="4605"/>
                    <a:pt x="8539" y="4574"/>
                  </a:cubicBezTo>
                  <a:cubicBezTo>
                    <a:pt x="6786" y="4341"/>
                    <a:pt x="4957" y="1728"/>
                    <a:pt x="3594" y="962"/>
                  </a:cubicBezTo>
                  <a:cubicBezTo>
                    <a:pt x="3217" y="748"/>
                    <a:pt x="2773" y="671"/>
                    <a:pt x="2328" y="671"/>
                  </a:cubicBezTo>
                  <a:cubicBezTo>
                    <a:pt x="1167" y="671"/>
                    <a:pt x="1" y="1195"/>
                    <a:pt x="1" y="1195"/>
                  </a:cubicBezTo>
                  <a:cubicBezTo>
                    <a:pt x="505" y="4143"/>
                    <a:pt x="9411" y="6406"/>
                    <a:pt x="9411" y="6406"/>
                  </a:cubicBezTo>
                  <a:cubicBezTo>
                    <a:pt x="9411" y="6406"/>
                    <a:pt x="9728" y="6551"/>
                    <a:pt x="10254" y="6551"/>
                  </a:cubicBezTo>
                  <a:cubicBezTo>
                    <a:pt x="10284" y="6551"/>
                    <a:pt x="10315" y="6550"/>
                    <a:pt x="10347" y="6549"/>
                  </a:cubicBezTo>
                  <a:cubicBezTo>
                    <a:pt x="10353" y="6549"/>
                    <a:pt x="10360" y="6549"/>
                    <a:pt x="10367" y="6549"/>
                  </a:cubicBezTo>
                  <a:cubicBezTo>
                    <a:pt x="10971" y="6549"/>
                    <a:pt x="12953" y="7460"/>
                    <a:pt x="14818" y="8202"/>
                  </a:cubicBezTo>
                  <a:cubicBezTo>
                    <a:pt x="15272" y="8383"/>
                    <a:pt x="15700" y="8460"/>
                    <a:pt x="16110" y="8460"/>
                  </a:cubicBezTo>
                  <a:cubicBezTo>
                    <a:pt x="17400" y="8460"/>
                    <a:pt x="18519" y="7695"/>
                    <a:pt x="19775" y="6993"/>
                  </a:cubicBezTo>
                  <a:cubicBezTo>
                    <a:pt x="21429" y="6066"/>
                    <a:pt x="24739" y="6016"/>
                    <a:pt x="25802" y="4760"/>
                  </a:cubicBezTo>
                  <a:cubicBezTo>
                    <a:pt x="26865" y="3503"/>
                    <a:pt x="24723" y="1947"/>
                    <a:pt x="23687" y="530"/>
                  </a:cubicBezTo>
                  <a:cubicBezTo>
                    <a:pt x="23411" y="152"/>
                    <a:pt x="23015" y="1"/>
                    <a:pt x="2256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4"/>
            <p:cNvSpPr/>
            <p:nvPr/>
          </p:nvSpPr>
          <p:spPr>
            <a:xfrm>
              <a:off x="1908710" y="2152142"/>
              <a:ext cx="362091" cy="221898"/>
            </a:xfrm>
            <a:custGeom>
              <a:rect b="b" l="l" r="r" t="t"/>
              <a:pathLst>
                <a:path extrusionOk="0" h="10027" w="16362">
                  <a:moveTo>
                    <a:pt x="5671" y="1"/>
                  </a:moveTo>
                  <a:cubicBezTo>
                    <a:pt x="4053" y="1"/>
                    <a:pt x="2479" y="441"/>
                    <a:pt x="1975" y="906"/>
                  </a:cubicBezTo>
                  <a:cubicBezTo>
                    <a:pt x="1129" y="1689"/>
                    <a:pt x="1402" y="2902"/>
                    <a:pt x="702" y="4552"/>
                  </a:cubicBezTo>
                  <a:cubicBezTo>
                    <a:pt x="0" y="6202"/>
                    <a:pt x="723" y="6933"/>
                    <a:pt x="723" y="6933"/>
                  </a:cubicBezTo>
                  <a:cubicBezTo>
                    <a:pt x="723" y="6933"/>
                    <a:pt x="1402" y="8189"/>
                    <a:pt x="2104" y="8341"/>
                  </a:cubicBezTo>
                  <a:cubicBezTo>
                    <a:pt x="2807" y="8491"/>
                    <a:pt x="5425" y="8579"/>
                    <a:pt x="6488" y="9066"/>
                  </a:cubicBezTo>
                  <a:cubicBezTo>
                    <a:pt x="7548" y="9556"/>
                    <a:pt x="9076" y="10027"/>
                    <a:pt x="9076" y="10027"/>
                  </a:cubicBezTo>
                  <a:cubicBezTo>
                    <a:pt x="9076" y="10027"/>
                    <a:pt x="9403" y="9377"/>
                    <a:pt x="10880" y="8341"/>
                  </a:cubicBezTo>
                  <a:cubicBezTo>
                    <a:pt x="12357" y="7304"/>
                    <a:pt x="16360" y="7173"/>
                    <a:pt x="16361" y="7173"/>
                  </a:cubicBezTo>
                  <a:lnTo>
                    <a:pt x="16361" y="7173"/>
                  </a:lnTo>
                  <a:cubicBezTo>
                    <a:pt x="16358" y="7173"/>
                    <a:pt x="16355" y="7173"/>
                    <a:pt x="16351" y="7173"/>
                  </a:cubicBezTo>
                  <a:cubicBezTo>
                    <a:pt x="15863" y="7173"/>
                    <a:pt x="13471" y="6156"/>
                    <a:pt x="12161" y="4929"/>
                  </a:cubicBezTo>
                  <a:cubicBezTo>
                    <a:pt x="10842" y="3693"/>
                    <a:pt x="10730" y="2070"/>
                    <a:pt x="8711" y="743"/>
                  </a:cubicBezTo>
                  <a:cubicBezTo>
                    <a:pt x="7893" y="205"/>
                    <a:pt x="6772" y="1"/>
                    <a:pt x="56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4"/>
            <p:cNvSpPr/>
            <p:nvPr/>
          </p:nvSpPr>
          <p:spPr>
            <a:xfrm>
              <a:off x="1668441" y="3037724"/>
              <a:ext cx="801637" cy="675563"/>
            </a:xfrm>
            <a:custGeom>
              <a:rect b="b" l="l" r="r" t="t"/>
              <a:pathLst>
                <a:path extrusionOk="0" h="30527" w="36224">
                  <a:moveTo>
                    <a:pt x="0" y="0"/>
                  </a:moveTo>
                  <a:lnTo>
                    <a:pt x="0" y="22085"/>
                  </a:lnTo>
                  <a:cubicBezTo>
                    <a:pt x="0" y="26748"/>
                    <a:pt x="3780" y="30527"/>
                    <a:pt x="8442" y="30527"/>
                  </a:cubicBezTo>
                  <a:lnTo>
                    <a:pt x="27781" y="30527"/>
                  </a:lnTo>
                  <a:cubicBezTo>
                    <a:pt x="32444" y="30527"/>
                    <a:pt x="36223" y="26748"/>
                    <a:pt x="36223" y="22085"/>
                  </a:cubicBezTo>
                  <a:lnTo>
                    <a:pt x="35988" y="29"/>
                  </a:lnTo>
                  <a:cubicBezTo>
                    <a:pt x="35988" y="29"/>
                    <a:pt x="35950" y="29"/>
                    <a:pt x="35876" y="29"/>
                  </a:cubicBezTo>
                  <a:cubicBezTo>
                    <a:pt x="33820" y="29"/>
                    <a:pt x="4011" y="37"/>
                    <a:pt x="4011" y="488"/>
                  </a:cubicBez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4"/>
            <p:cNvSpPr/>
            <p:nvPr/>
          </p:nvSpPr>
          <p:spPr>
            <a:xfrm>
              <a:off x="1668441" y="2981270"/>
              <a:ext cx="797056" cy="108149"/>
            </a:xfrm>
            <a:custGeom>
              <a:rect b="b" l="l" r="r" t="t"/>
              <a:pathLst>
                <a:path extrusionOk="0" h="4887" w="36017">
                  <a:moveTo>
                    <a:pt x="18008" y="1"/>
                  </a:moveTo>
                  <a:cubicBezTo>
                    <a:pt x="13232" y="1"/>
                    <a:pt x="8651" y="259"/>
                    <a:pt x="5273" y="718"/>
                  </a:cubicBezTo>
                  <a:cubicBezTo>
                    <a:pt x="1896" y="1176"/>
                    <a:pt x="0" y="1797"/>
                    <a:pt x="0" y="2445"/>
                  </a:cubicBezTo>
                  <a:cubicBezTo>
                    <a:pt x="0" y="3091"/>
                    <a:pt x="1896" y="3714"/>
                    <a:pt x="5273" y="4170"/>
                  </a:cubicBezTo>
                  <a:cubicBezTo>
                    <a:pt x="8651" y="4628"/>
                    <a:pt x="13232" y="4887"/>
                    <a:pt x="18008" y="4887"/>
                  </a:cubicBezTo>
                  <a:cubicBezTo>
                    <a:pt x="22785" y="4887"/>
                    <a:pt x="27364" y="4628"/>
                    <a:pt x="30742" y="4170"/>
                  </a:cubicBezTo>
                  <a:cubicBezTo>
                    <a:pt x="34119" y="3714"/>
                    <a:pt x="36017" y="3091"/>
                    <a:pt x="36017" y="2445"/>
                  </a:cubicBezTo>
                  <a:cubicBezTo>
                    <a:pt x="36017" y="1797"/>
                    <a:pt x="34119" y="1176"/>
                    <a:pt x="30742" y="718"/>
                  </a:cubicBezTo>
                  <a:cubicBezTo>
                    <a:pt x="27364" y="259"/>
                    <a:pt x="22785" y="1"/>
                    <a:pt x="180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4"/>
            <p:cNvSpPr/>
            <p:nvPr/>
          </p:nvSpPr>
          <p:spPr>
            <a:xfrm>
              <a:off x="1668441" y="2981270"/>
              <a:ext cx="797056" cy="67851"/>
            </a:xfrm>
            <a:custGeom>
              <a:rect b="b" l="l" r="r" t="t"/>
              <a:pathLst>
                <a:path extrusionOk="0" h="3066" w="36017">
                  <a:moveTo>
                    <a:pt x="18008" y="1"/>
                  </a:moveTo>
                  <a:cubicBezTo>
                    <a:pt x="8063" y="1"/>
                    <a:pt x="0" y="1095"/>
                    <a:pt x="0" y="2445"/>
                  </a:cubicBezTo>
                  <a:cubicBezTo>
                    <a:pt x="0" y="2659"/>
                    <a:pt x="206" y="2866"/>
                    <a:pt x="590" y="3066"/>
                  </a:cubicBezTo>
                  <a:cubicBezTo>
                    <a:pt x="2615" y="2018"/>
                    <a:pt x="9645" y="1245"/>
                    <a:pt x="18008" y="1245"/>
                  </a:cubicBezTo>
                  <a:cubicBezTo>
                    <a:pt x="26371" y="1245"/>
                    <a:pt x="33400" y="2018"/>
                    <a:pt x="35427" y="3066"/>
                  </a:cubicBezTo>
                  <a:cubicBezTo>
                    <a:pt x="35811" y="2866"/>
                    <a:pt x="36017" y="2659"/>
                    <a:pt x="36017" y="2445"/>
                  </a:cubicBezTo>
                  <a:cubicBezTo>
                    <a:pt x="36017" y="1095"/>
                    <a:pt x="27954" y="1"/>
                    <a:pt x="180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4"/>
            <p:cNvSpPr/>
            <p:nvPr/>
          </p:nvSpPr>
          <p:spPr>
            <a:xfrm>
              <a:off x="1663772" y="3038366"/>
              <a:ext cx="806307" cy="675518"/>
            </a:xfrm>
            <a:custGeom>
              <a:rect b="b" l="l" r="r" t="t"/>
              <a:pathLst>
                <a:path extrusionOk="0" h="30525" w="36435">
                  <a:moveTo>
                    <a:pt x="36199" y="0"/>
                  </a:moveTo>
                  <a:cubicBezTo>
                    <a:pt x="36199" y="0"/>
                    <a:pt x="35876" y="542"/>
                    <a:pt x="34724" y="815"/>
                  </a:cubicBezTo>
                  <a:lnTo>
                    <a:pt x="34724" y="17814"/>
                  </a:lnTo>
                  <a:cubicBezTo>
                    <a:pt x="34724" y="22477"/>
                    <a:pt x="30944" y="26256"/>
                    <a:pt x="26282" y="26256"/>
                  </a:cubicBezTo>
                  <a:lnTo>
                    <a:pt x="6941" y="26256"/>
                  </a:lnTo>
                  <a:cubicBezTo>
                    <a:pt x="4064" y="26256"/>
                    <a:pt x="1526" y="24814"/>
                    <a:pt x="1" y="22614"/>
                  </a:cubicBezTo>
                  <a:lnTo>
                    <a:pt x="1" y="22614"/>
                  </a:lnTo>
                  <a:cubicBezTo>
                    <a:pt x="276" y="27029"/>
                    <a:pt x="3932" y="30525"/>
                    <a:pt x="8416" y="30525"/>
                  </a:cubicBezTo>
                  <a:lnTo>
                    <a:pt x="27757" y="30525"/>
                  </a:lnTo>
                  <a:cubicBezTo>
                    <a:pt x="32419" y="30525"/>
                    <a:pt x="36359" y="26960"/>
                    <a:pt x="36434" y="22056"/>
                  </a:cubicBezTo>
                  <a:lnTo>
                    <a:pt x="36199" y="0"/>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4"/>
            <p:cNvSpPr/>
            <p:nvPr/>
          </p:nvSpPr>
          <p:spPr>
            <a:xfrm>
              <a:off x="1922342" y="2377268"/>
              <a:ext cx="144531" cy="667662"/>
            </a:xfrm>
            <a:custGeom>
              <a:rect b="b" l="l" r="r" t="t"/>
              <a:pathLst>
                <a:path extrusionOk="0" h="30170" w="6531">
                  <a:moveTo>
                    <a:pt x="2368" y="1"/>
                  </a:moveTo>
                  <a:lnTo>
                    <a:pt x="1" y="442"/>
                  </a:lnTo>
                  <a:cubicBezTo>
                    <a:pt x="1" y="442"/>
                    <a:pt x="1813" y="1895"/>
                    <a:pt x="2811" y="3707"/>
                  </a:cubicBezTo>
                  <a:cubicBezTo>
                    <a:pt x="3807" y="5520"/>
                    <a:pt x="5168" y="14722"/>
                    <a:pt x="5076" y="19527"/>
                  </a:cubicBezTo>
                  <a:cubicBezTo>
                    <a:pt x="5043" y="21323"/>
                    <a:pt x="4957" y="25563"/>
                    <a:pt x="4866" y="30169"/>
                  </a:cubicBezTo>
                  <a:lnTo>
                    <a:pt x="6530" y="30169"/>
                  </a:lnTo>
                  <a:cubicBezTo>
                    <a:pt x="6528" y="24363"/>
                    <a:pt x="6464" y="12999"/>
                    <a:pt x="5893" y="8420"/>
                  </a:cubicBezTo>
                  <a:cubicBezTo>
                    <a:pt x="5168" y="2620"/>
                    <a:pt x="2368" y="1"/>
                    <a:pt x="23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4"/>
            <p:cNvSpPr/>
            <p:nvPr/>
          </p:nvSpPr>
          <p:spPr>
            <a:xfrm>
              <a:off x="1905656" y="2369567"/>
              <a:ext cx="168409" cy="682556"/>
            </a:xfrm>
            <a:custGeom>
              <a:rect b="b" l="l" r="r" t="t"/>
              <a:pathLst>
                <a:path extrusionOk="0" h="30843" w="7610">
                  <a:moveTo>
                    <a:pt x="3009" y="699"/>
                  </a:moveTo>
                  <a:cubicBezTo>
                    <a:pt x="3528" y="1257"/>
                    <a:pt x="5705" y="3859"/>
                    <a:pt x="6324" y="8808"/>
                  </a:cubicBezTo>
                  <a:cubicBezTo>
                    <a:pt x="6732" y="12074"/>
                    <a:pt x="6951" y="19467"/>
                    <a:pt x="6959" y="30194"/>
                  </a:cubicBezTo>
                  <a:lnTo>
                    <a:pt x="5949" y="30194"/>
                  </a:lnTo>
                  <a:cubicBezTo>
                    <a:pt x="6041" y="25717"/>
                    <a:pt x="6122" y="21633"/>
                    <a:pt x="6155" y="19881"/>
                  </a:cubicBezTo>
                  <a:cubicBezTo>
                    <a:pt x="6245" y="15087"/>
                    <a:pt x="4909" y="5826"/>
                    <a:pt x="3849" y="3899"/>
                  </a:cubicBezTo>
                  <a:cubicBezTo>
                    <a:pt x="3155" y="2638"/>
                    <a:pt x="2099" y="1563"/>
                    <a:pt x="1474" y="986"/>
                  </a:cubicBezTo>
                  <a:lnTo>
                    <a:pt x="3009" y="699"/>
                  </a:lnTo>
                  <a:close/>
                  <a:moveTo>
                    <a:pt x="3222" y="1"/>
                  </a:moveTo>
                  <a:lnTo>
                    <a:pt x="1" y="603"/>
                  </a:lnTo>
                  <a:lnTo>
                    <a:pt x="553" y="1045"/>
                  </a:lnTo>
                  <a:cubicBezTo>
                    <a:pt x="569" y="1059"/>
                    <a:pt x="2328" y="2478"/>
                    <a:pt x="3280" y="4211"/>
                  </a:cubicBezTo>
                  <a:cubicBezTo>
                    <a:pt x="4207" y="5895"/>
                    <a:pt x="5601" y="14914"/>
                    <a:pt x="5507" y="19869"/>
                  </a:cubicBezTo>
                  <a:cubicBezTo>
                    <a:pt x="5472" y="21665"/>
                    <a:pt x="5388" y="25904"/>
                    <a:pt x="5295" y="30511"/>
                  </a:cubicBezTo>
                  <a:lnTo>
                    <a:pt x="5288" y="30842"/>
                  </a:lnTo>
                  <a:lnTo>
                    <a:pt x="7609" y="30842"/>
                  </a:lnTo>
                  <a:lnTo>
                    <a:pt x="7609" y="30517"/>
                  </a:lnTo>
                  <a:cubicBezTo>
                    <a:pt x="7605" y="22896"/>
                    <a:pt x="7493" y="12929"/>
                    <a:pt x="6968" y="8728"/>
                  </a:cubicBezTo>
                  <a:cubicBezTo>
                    <a:pt x="6236" y="2876"/>
                    <a:pt x="3459" y="222"/>
                    <a:pt x="3342" y="111"/>
                  </a:cubicBezTo>
                  <a:lnTo>
                    <a:pt x="322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4"/>
            <p:cNvSpPr/>
            <p:nvPr/>
          </p:nvSpPr>
          <p:spPr>
            <a:xfrm>
              <a:off x="2070040" y="2054039"/>
              <a:ext cx="1030417" cy="525366"/>
            </a:xfrm>
            <a:custGeom>
              <a:rect b="b" l="l" r="r" t="t"/>
              <a:pathLst>
                <a:path extrusionOk="0" h="23740" w="46562">
                  <a:moveTo>
                    <a:pt x="27188" y="1"/>
                  </a:moveTo>
                  <a:cubicBezTo>
                    <a:pt x="25676" y="1"/>
                    <a:pt x="24785" y="914"/>
                    <a:pt x="23822" y="1336"/>
                  </a:cubicBezTo>
                  <a:cubicBezTo>
                    <a:pt x="22676" y="1838"/>
                    <a:pt x="21487" y="1026"/>
                    <a:pt x="20253" y="3547"/>
                  </a:cubicBezTo>
                  <a:cubicBezTo>
                    <a:pt x="19020" y="6066"/>
                    <a:pt x="18070" y="7801"/>
                    <a:pt x="14957" y="9764"/>
                  </a:cubicBezTo>
                  <a:cubicBezTo>
                    <a:pt x="11845" y="11726"/>
                    <a:pt x="7023" y="13514"/>
                    <a:pt x="4848" y="15677"/>
                  </a:cubicBezTo>
                  <a:cubicBezTo>
                    <a:pt x="2673" y="17841"/>
                    <a:pt x="0" y="23740"/>
                    <a:pt x="0" y="23740"/>
                  </a:cubicBezTo>
                  <a:cubicBezTo>
                    <a:pt x="0" y="23740"/>
                    <a:pt x="5032" y="18925"/>
                    <a:pt x="7076" y="17462"/>
                  </a:cubicBezTo>
                  <a:cubicBezTo>
                    <a:pt x="9119" y="16000"/>
                    <a:pt x="15303" y="13162"/>
                    <a:pt x="20908" y="11660"/>
                  </a:cubicBezTo>
                  <a:cubicBezTo>
                    <a:pt x="24074" y="10811"/>
                    <a:pt x="28250" y="10597"/>
                    <a:pt x="31761" y="10597"/>
                  </a:cubicBezTo>
                  <a:cubicBezTo>
                    <a:pt x="34466" y="10597"/>
                    <a:pt x="36776" y="10724"/>
                    <a:pt x="37925" y="10787"/>
                  </a:cubicBezTo>
                  <a:cubicBezTo>
                    <a:pt x="38747" y="10832"/>
                    <a:pt x="39627" y="10861"/>
                    <a:pt x="40490" y="10861"/>
                  </a:cubicBezTo>
                  <a:cubicBezTo>
                    <a:pt x="42400" y="10861"/>
                    <a:pt x="44221" y="10721"/>
                    <a:pt x="45115" y="10318"/>
                  </a:cubicBezTo>
                  <a:cubicBezTo>
                    <a:pt x="46413" y="9733"/>
                    <a:pt x="46561" y="9495"/>
                    <a:pt x="46430" y="7872"/>
                  </a:cubicBezTo>
                  <a:cubicBezTo>
                    <a:pt x="46299" y="6249"/>
                    <a:pt x="44953" y="5364"/>
                    <a:pt x="44919" y="4359"/>
                  </a:cubicBezTo>
                  <a:cubicBezTo>
                    <a:pt x="44886" y="3353"/>
                    <a:pt x="41728" y="3922"/>
                    <a:pt x="40596" y="2486"/>
                  </a:cubicBezTo>
                  <a:cubicBezTo>
                    <a:pt x="39463" y="1053"/>
                    <a:pt x="37294" y="1047"/>
                    <a:pt x="35046" y="1043"/>
                  </a:cubicBezTo>
                  <a:cubicBezTo>
                    <a:pt x="32800" y="1040"/>
                    <a:pt x="30227" y="582"/>
                    <a:pt x="28121" y="109"/>
                  </a:cubicBezTo>
                  <a:cubicBezTo>
                    <a:pt x="27784" y="34"/>
                    <a:pt x="27475" y="1"/>
                    <a:pt x="27188"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4"/>
            <p:cNvSpPr/>
            <p:nvPr/>
          </p:nvSpPr>
          <p:spPr>
            <a:xfrm>
              <a:off x="2094604" y="2268525"/>
              <a:ext cx="997443" cy="275806"/>
            </a:xfrm>
            <a:custGeom>
              <a:rect b="b" l="l" r="r" t="t"/>
              <a:pathLst>
                <a:path extrusionOk="0" h="12463" w="45072">
                  <a:moveTo>
                    <a:pt x="45072" y="49"/>
                  </a:moveTo>
                  <a:lnTo>
                    <a:pt x="45072" y="49"/>
                  </a:lnTo>
                  <a:cubicBezTo>
                    <a:pt x="45072" y="49"/>
                    <a:pt x="44825" y="218"/>
                    <a:pt x="44443" y="450"/>
                  </a:cubicBezTo>
                  <a:lnTo>
                    <a:pt x="44443" y="450"/>
                  </a:lnTo>
                  <a:cubicBezTo>
                    <a:pt x="44865" y="239"/>
                    <a:pt x="45072" y="49"/>
                    <a:pt x="45072" y="49"/>
                  </a:cubicBezTo>
                  <a:close/>
                  <a:moveTo>
                    <a:pt x="34324" y="1"/>
                  </a:moveTo>
                  <a:cubicBezTo>
                    <a:pt x="33863" y="1"/>
                    <a:pt x="33473" y="23"/>
                    <a:pt x="33140" y="55"/>
                  </a:cubicBezTo>
                  <a:cubicBezTo>
                    <a:pt x="31905" y="174"/>
                    <a:pt x="29352" y="334"/>
                    <a:pt x="28117" y="453"/>
                  </a:cubicBezTo>
                  <a:cubicBezTo>
                    <a:pt x="26881" y="572"/>
                    <a:pt x="24710" y="566"/>
                    <a:pt x="22398" y="874"/>
                  </a:cubicBezTo>
                  <a:cubicBezTo>
                    <a:pt x="20083" y="1184"/>
                    <a:pt x="13841" y="2243"/>
                    <a:pt x="10714" y="3741"/>
                  </a:cubicBezTo>
                  <a:cubicBezTo>
                    <a:pt x="7586" y="5239"/>
                    <a:pt x="6305" y="6287"/>
                    <a:pt x="4718" y="7501"/>
                  </a:cubicBezTo>
                  <a:cubicBezTo>
                    <a:pt x="3130" y="8716"/>
                    <a:pt x="1" y="12462"/>
                    <a:pt x="1" y="12462"/>
                  </a:cubicBezTo>
                  <a:cubicBezTo>
                    <a:pt x="1" y="12462"/>
                    <a:pt x="3753" y="8774"/>
                    <a:pt x="7576" y="7254"/>
                  </a:cubicBezTo>
                  <a:cubicBezTo>
                    <a:pt x="11399" y="5733"/>
                    <a:pt x="16162" y="2089"/>
                    <a:pt x="22814" y="1791"/>
                  </a:cubicBezTo>
                  <a:cubicBezTo>
                    <a:pt x="28140" y="1552"/>
                    <a:pt x="31478" y="1231"/>
                    <a:pt x="33834" y="1231"/>
                  </a:cubicBezTo>
                  <a:cubicBezTo>
                    <a:pt x="34421" y="1231"/>
                    <a:pt x="34947" y="1251"/>
                    <a:pt x="35428" y="1297"/>
                  </a:cubicBezTo>
                  <a:cubicBezTo>
                    <a:pt x="37175" y="1463"/>
                    <a:pt x="39134" y="1786"/>
                    <a:pt x="40604" y="1786"/>
                  </a:cubicBezTo>
                  <a:cubicBezTo>
                    <a:pt x="41160" y="1786"/>
                    <a:pt x="41646" y="1740"/>
                    <a:pt x="42024" y="1622"/>
                  </a:cubicBezTo>
                  <a:cubicBezTo>
                    <a:pt x="42874" y="1355"/>
                    <a:pt x="43832" y="821"/>
                    <a:pt x="44443" y="450"/>
                  </a:cubicBezTo>
                  <a:lnTo>
                    <a:pt x="44443" y="450"/>
                  </a:lnTo>
                  <a:cubicBezTo>
                    <a:pt x="43922" y="710"/>
                    <a:pt x="43072" y="1000"/>
                    <a:pt x="41876" y="1000"/>
                  </a:cubicBezTo>
                  <a:cubicBezTo>
                    <a:pt x="41299" y="1000"/>
                    <a:pt x="40642" y="932"/>
                    <a:pt x="39903" y="761"/>
                  </a:cubicBezTo>
                  <a:cubicBezTo>
                    <a:pt x="37337" y="167"/>
                    <a:pt x="35571" y="1"/>
                    <a:pt x="34324"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4"/>
            <p:cNvSpPr/>
            <p:nvPr/>
          </p:nvSpPr>
          <p:spPr>
            <a:xfrm>
              <a:off x="1747823" y="3067733"/>
              <a:ext cx="238075" cy="645554"/>
            </a:xfrm>
            <a:custGeom>
              <a:rect b="b" l="l" r="r" t="t"/>
              <a:pathLst>
                <a:path extrusionOk="0" h="29171" w="10758">
                  <a:moveTo>
                    <a:pt x="1" y="0"/>
                  </a:moveTo>
                  <a:lnTo>
                    <a:pt x="1" y="20729"/>
                  </a:lnTo>
                  <a:cubicBezTo>
                    <a:pt x="1" y="25392"/>
                    <a:pt x="3780" y="29171"/>
                    <a:pt x="8443" y="29171"/>
                  </a:cubicBezTo>
                  <a:lnTo>
                    <a:pt x="10758" y="29171"/>
                  </a:lnTo>
                  <a:cubicBezTo>
                    <a:pt x="6095" y="29171"/>
                    <a:pt x="2316" y="25392"/>
                    <a:pt x="2316" y="20729"/>
                  </a:cubicBezTo>
                  <a:lnTo>
                    <a:pt x="2316" y="344"/>
                  </a:lnTo>
                  <a:cubicBezTo>
                    <a:pt x="1466" y="240"/>
                    <a:pt x="691" y="125"/>
                    <a:pt x="1" y="0"/>
                  </a:cubicBezTo>
                  <a:close/>
                </a:path>
              </a:pathLst>
            </a:custGeom>
            <a:solidFill>
              <a:srgbClr val="FFFFFF">
                <a:alpha val="321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4"/>
            <p:cNvSpPr/>
            <p:nvPr/>
          </p:nvSpPr>
          <p:spPr>
            <a:xfrm>
              <a:off x="1922342" y="2377268"/>
              <a:ext cx="144531" cy="667662"/>
            </a:xfrm>
            <a:custGeom>
              <a:rect b="b" l="l" r="r" t="t"/>
              <a:pathLst>
                <a:path extrusionOk="0" h="30170" w="6531">
                  <a:moveTo>
                    <a:pt x="2368" y="1"/>
                  </a:moveTo>
                  <a:lnTo>
                    <a:pt x="1" y="442"/>
                  </a:lnTo>
                  <a:cubicBezTo>
                    <a:pt x="1" y="442"/>
                    <a:pt x="1813" y="1895"/>
                    <a:pt x="2811" y="3707"/>
                  </a:cubicBezTo>
                  <a:cubicBezTo>
                    <a:pt x="3807" y="5520"/>
                    <a:pt x="5168" y="14722"/>
                    <a:pt x="5076" y="19527"/>
                  </a:cubicBezTo>
                  <a:cubicBezTo>
                    <a:pt x="5043" y="21323"/>
                    <a:pt x="4957" y="25563"/>
                    <a:pt x="4866" y="30169"/>
                  </a:cubicBezTo>
                  <a:lnTo>
                    <a:pt x="6530" y="30169"/>
                  </a:lnTo>
                  <a:cubicBezTo>
                    <a:pt x="6528" y="24363"/>
                    <a:pt x="6464" y="12999"/>
                    <a:pt x="5893" y="8420"/>
                  </a:cubicBezTo>
                  <a:cubicBezTo>
                    <a:pt x="5168" y="2620"/>
                    <a:pt x="2368" y="1"/>
                    <a:pt x="2368"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4"/>
            <p:cNvSpPr/>
            <p:nvPr/>
          </p:nvSpPr>
          <p:spPr>
            <a:xfrm>
              <a:off x="1905656" y="2369567"/>
              <a:ext cx="168409" cy="682556"/>
            </a:xfrm>
            <a:custGeom>
              <a:rect b="b" l="l" r="r" t="t"/>
              <a:pathLst>
                <a:path extrusionOk="0" h="30843" w="7610">
                  <a:moveTo>
                    <a:pt x="3009" y="699"/>
                  </a:moveTo>
                  <a:cubicBezTo>
                    <a:pt x="3528" y="1257"/>
                    <a:pt x="5705" y="3859"/>
                    <a:pt x="6324" y="8808"/>
                  </a:cubicBezTo>
                  <a:cubicBezTo>
                    <a:pt x="6732" y="12074"/>
                    <a:pt x="6951" y="19467"/>
                    <a:pt x="6959" y="30194"/>
                  </a:cubicBezTo>
                  <a:lnTo>
                    <a:pt x="5949" y="30194"/>
                  </a:lnTo>
                  <a:cubicBezTo>
                    <a:pt x="6041" y="25717"/>
                    <a:pt x="6122" y="21633"/>
                    <a:pt x="6155" y="19881"/>
                  </a:cubicBezTo>
                  <a:cubicBezTo>
                    <a:pt x="6245" y="15087"/>
                    <a:pt x="4909" y="5826"/>
                    <a:pt x="3849" y="3899"/>
                  </a:cubicBezTo>
                  <a:cubicBezTo>
                    <a:pt x="3155" y="2638"/>
                    <a:pt x="2099" y="1563"/>
                    <a:pt x="1474" y="986"/>
                  </a:cubicBezTo>
                  <a:lnTo>
                    <a:pt x="3009" y="699"/>
                  </a:lnTo>
                  <a:close/>
                  <a:moveTo>
                    <a:pt x="3222" y="1"/>
                  </a:moveTo>
                  <a:lnTo>
                    <a:pt x="1" y="603"/>
                  </a:lnTo>
                  <a:lnTo>
                    <a:pt x="553" y="1045"/>
                  </a:lnTo>
                  <a:cubicBezTo>
                    <a:pt x="569" y="1059"/>
                    <a:pt x="2328" y="2478"/>
                    <a:pt x="3280" y="4211"/>
                  </a:cubicBezTo>
                  <a:cubicBezTo>
                    <a:pt x="4207" y="5895"/>
                    <a:pt x="5601" y="14914"/>
                    <a:pt x="5507" y="19869"/>
                  </a:cubicBezTo>
                  <a:cubicBezTo>
                    <a:pt x="5472" y="21665"/>
                    <a:pt x="5388" y="25904"/>
                    <a:pt x="5295" y="30511"/>
                  </a:cubicBezTo>
                  <a:lnTo>
                    <a:pt x="5288" y="30842"/>
                  </a:lnTo>
                  <a:lnTo>
                    <a:pt x="7609" y="30842"/>
                  </a:lnTo>
                  <a:lnTo>
                    <a:pt x="7609" y="30517"/>
                  </a:lnTo>
                  <a:cubicBezTo>
                    <a:pt x="7605" y="22896"/>
                    <a:pt x="7493" y="12929"/>
                    <a:pt x="6968" y="8728"/>
                  </a:cubicBezTo>
                  <a:cubicBezTo>
                    <a:pt x="6236" y="2876"/>
                    <a:pt x="3459" y="222"/>
                    <a:pt x="3342" y="111"/>
                  </a:cubicBezTo>
                  <a:lnTo>
                    <a:pt x="3222" y="1"/>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4"/>
            <p:cNvSpPr/>
            <p:nvPr/>
          </p:nvSpPr>
          <p:spPr>
            <a:xfrm>
              <a:off x="1153823" y="1938828"/>
              <a:ext cx="994832" cy="683219"/>
            </a:xfrm>
            <a:custGeom>
              <a:rect b="b" l="l" r="r" t="t"/>
              <a:pathLst>
                <a:path extrusionOk="0" h="30873" w="44954">
                  <a:moveTo>
                    <a:pt x="1" y="0"/>
                  </a:moveTo>
                  <a:cubicBezTo>
                    <a:pt x="1" y="1"/>
                    <a:pt x="534" y="2073"/>
                    <a:pt x="405" y="3473"/>
                  </a:cubicBezTo>
                  <a:cubicBezTo>
                    <a:pt x="278" y="4871"/>
                    <a:pt x="280" y="6674"/>
                    <a:pt x="713" y="7472"/>
                  </a:cubicBezTo>
                  <a:cubicBezTo>
                    <a:pt x="1145" y="8272"/>
                    <a:pt x="3499" y="9182"/>
                    <a:pt x="4926" y="10122"/>
                  </a:cubicBezTo>
                  <a:cubicBezTo>
                    <a:pt x="6351" y="11063"/>
                    <a:pt x="7324" y="12368"/>
                    <a:pt x="8151" y="12747"/>
                  </a:cubicBezTo>
                  <a:cubicBezTo>
                    <a:pt x="8976" y="13126"/>
                    <a:pt x="12487" y="13824"/>
                    <a:pt x="13941" y="13893"/>
                  </a:cubicBezTo>
                  <a:cubicBezTo>
                    <a:pt x="15395" y="13959"/>
                    <a:pt x="18846" y="16345"/>
                    <a:pt x="20075" y="16653"/>
                  </a:cubicBezTo>
                  <a:cubicBezTo>
                    <a:pt x="21306" y="16962"/>
                    <a:pt x="25040" y="17418"/>
                    <a:pt x="25913" y="17447"/>
                  </a:cubicBezTo>
                  <a:cubicBezTo>
                    <a:pt x="26786" y="17478"/>
                    <a:pt x="30178" y="18120"/>
                    <a:pt x="31238" y="18551"/>
                  </a:cubicBezTo>
                  <a:cubicBezTo>
                    <a:pt x="32299" y="18981"/>
                    <a:pt x="36768" y="22379"/>
                    <a:pt x="37703" y="24264"/>
                  </a:cubicBezTo>
                  <a:cubicBezTo>
                    <a:pt x="38636" y="26152"/>
                    <a:pt x="39943" y="28781"/>
                    <a:pt x="39943" y="28781"/>
                  </a:cubicBezTo>
                  <a:lnTo>
                    <a:pt x="39953" y="30873"/>
                  </a:lnTo>
                  <a:lnTo>
                    <a:pt x="41362" y="29489"/>
                  </a:lnTo>
                  <a:cubicBezTo>
                    <a:pt x="41362" y="29489"/>
                    <a:pt x="43758" y="26389"/>
                    <a:pt x="44355" y="25150"/>
                  </a:cubicBezTo>
                  <a:cubicBezTo>
                    <a:pt x="44953" y="23908"/>
                    <a:pt x="44120" y="23297"/>
                    <a:pt x="44101" y="22716"/>
                  </a:cubicBezTo>
                  <a:cubicBezTo>
                    <a:pt x="44083" y="22137"/>
                    <a:pt x="43524" y="21049"/>
                    <a:pt x="43316" y="20070"/>
                  </a:cubicBezTo>
                  <a:cubicBezTo>
                    <a:pt x="43110" y="19089"/>
                    <a:pt x="42972" y="18453"/>
                    <a:pt x="42660" y="17766"/>
                  </a:cubicBezTo>
                  <a:cubicBezTo>
                    <a:pt x="42579" y="17589"/>
                    <a:pt x="42416" y="17523"/>
                    <a:pt x="42176" y="17523"/>
                  </a:cubicBezTo>
                  <a:cubicBezTo>
                    <a:pt x="41485" y="17523"/>
                    <a:pt x="40149" y="18067"/>
                    <a:pt x="38253" y="18087"/>
                  </a:cubicBezTo>
                  <a:cubicBezTo>
                    <a:pt x="38133" y="18088"/>
                    <a:pt x="38012" y="18089"/>
                    <a:pt x="37890" y="18089"/>
                  </a:cubicBezTo>
                  <a:cubicBezTo>
                    <a:pt x="35407" y="18089"/>
                    <a:pt x="32457" y="17814"/>
                    <a:pt x="29378" y="16753"/>
                  </a:cubicBezTo>
                  <a:cubicBezTo>
                    <a:pt x="26144" y="15639"/>
                    <a:pt x="22323" y="14314"/>
                    <a:pt x="18823" y="13905"/>
                  </a:cubicBezTo>
                  <a:cubicBezTo>
                    <a:pt x="15323" y="13497"/>
                    <a:pt x="11601" y="11645"/>
                    <a:pt x="8914" y="11211"/>
                  </a:cubicBezTo>
                  <a:cubicBezTo>
                    <a:pt x="6226" y="10776"/>
                    <a:pt x="6832" y="9770"/>
                    <a:pt x="5103" y="8432"/>
                  </a:cubicBezTo>
                  <a:cubicBezTo>
                    <a:pt x="3372" y="7094"/>
                    <a:pt x="1599" y="6165"/>
                    <a:pt x="1488" y="4598"/>
                  </a:cubicBezTo>
                  <a:cubicBezTo>
                    <a:pt x="1380" y="3034"/>
                    <a:pt x="1" y="1"/>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4"/>
            <p:cNvSpPr/>
            <p:nvPr/>
          </p:nvSpPr>
          <p:spPr>
            <a:xfrm>
              <a:off x="1153823" y="1921491"/>
              <a:ext cx="994832" cy="683219"/>
            </a:xfrm>
            <a:custGeom>
              <a:rect b="b" l="l" r="r" t="t"/>
              <a:pathLst>
                <a:path extrusionOk="0" h="30873" w="44954">
                  <a:moveTo>
                    <a:pt x="1" y="0"/>
                  </a:moveTo>
                  <a:cubicBezTo>
                    <a:pt x="1" y="1"/>
                    <a:pt x="534" y="2073"/>
                    <a:pt x="405" y="3473"/>
                  </a:cubicBezTo>
                  <a:cubicBezTo>
                    <a:pt x="278" y="4871"/>
                    <a:pt x="280" y="6674"/>
                    <a:pt x="713" y="7472"/>
                  </a:cubicBezTo>
                  <a:cubicBezTo>
                    <a:pt x="1145" y="8272"/>
                    <a:pt x="3499" y="9182"/>
                    <a:pt x="4926" y="10122"/>
                  </a:cubicBezTo>
                  <a:cubicBezTo>
                    <a:pt x="6351" y="11063"/>
                    <a:pt x="7324" y="12368"/>
                    <a:pt x="8151" y="12747"/>
                  </a:cubicBezTo>
                  <a:cubicBezTo>
                    <a:pt x="8976" y="13126"/>
                    <a:pt x="12487" y="13824"/>
                    <a:pt x="13941" y="13893"/>
                  </a:cubicBezTo>
                  <a:cubicBezTo>
                    <a:pt x="15395" y="13959"/>
                    <a:pt x="18846" y="16345"/>
                    <a:pt x="20075" y="16653"/>
                  </a:cubicBezTo>
                  <a:cubicBezTo>
                    <a:pt x="21306" y="16962"/>
                    <a:pt x="25040" y="17418"/>
                    <a:pt x="25913" y="17447"/>
                  </a:cubicBezTo>
                  <a:cubicBezTo>
                    <a:pt x="26786" y="17478"/>
                    <a:pt x="30178" y="18120"/>
                    <a:pt x="31238" y="18551"/>
                  </a:cubicBezTo>
                  <a:cubicBezTo>
                    <a:pt x="32299" y="18981"/>
                    <a:pt x="36768" y="22379"/>
                    <a:pt x="37703" y="24264"/>
                  </a:cubicBezTo>
                  <a:cubicBezTo>
                    <a:pt x="38636" y="26152"/>
                    <a:pt x="39943" y="28781"/>
                    <a:pt x="39943" y="28781"/>
                  </a:cubicBezTo>
                  <a:lnTo>
                    <a:pt x="39953" y="30873"/>
                  </a:lnTo>
                  <a:lnTo>
                    <a:pt x="41362" y="29489"/>
                  </a:lnTo>
                  <a:cubicBezTo>
                    <a:pt x="41362" y="29489"/>
                    <a:pt x="43758" y="26389"/>
                    <a:pt x="44355" y="25150"/>
                  </a:cubicBezTo>
                  <a:cubicBezTo>
                    <a:pt x="44953" y="23908"/>
                    <a:pt x="44120" y="23297"/>
                    <a:pt x="44101" y="22716"/>
                  </a:cubicBezTo>
                  <a:cubicBezTo>
                    <a:pt x="44083" y="22137"/>
                    <a:pt x="43524" y="21049"/>
                    <a:pt x="43316" y="20070"/>
                  </a:cubicBezTo>
                  <a:cubicBezTo>
                    <a:pt x="43110" y="19089"/>
                    <a:pt x="42972" y="18453"/>
                    <a:pt x="42660" y="17766"/>
                  </a:cubicBezTo>
                  <a:cubicBezTo>
                    <a:pt x="42579" y="17589"/>
                    <a:pt x="42416" y="17523"/>
                    <a:pt x="42176" y="17523"/>
                  </a:cubicBezTo>
                  <a:cubicBezTo>
                    <a:pt x="41485" y="17523"/>
                    <a:pt x="40149" y="18067"/>
                    <a:pt x="38253" y="18087"/>
                  </a:cubicBezTo>
                  <a:cubicBezTo>
                    <a:pt x="38133" y="18088"/>
                    <a:pt x="38012" y="18089"/>
                    <a:pt x="37890" y="18089"/>
                  </a:cubicBezTo>
                  <a:cubicBezTo>
                    <a:pt x="35407" y="18089"/>
                    <a:pt x="32457" y="17814"/>
                    <a:pt x="29378" y="16753"/>
                  </a:cubicBezTo>
                  <a:cubicBezTo>
                    <a:pt x="26144" y="15639"/>
                    <a:pt x="22323" y="14314"/>
                    <a:pt x="18823" y="13905"/>
                  </a:cubicBezTo>
                  <a:cubicBezTo>
                    <a:pt x="15323" y="13497"/>
                    <a:pt x="11601" y="11645"/>
                    <a:pt x="8914" y="11211"/>
                  </a:cubicBezTo>
                  <a:cubicBezTo>
                    <a:pt x="6226" y="10776"/>
                    <a:pt x="6832" y="9770"/>
                    <a:pt x="5103" y="8432"/>
                  </a:cubicBezTo>
                  <a:cubicBezTo>
                    <a:pt x="3372" y="7094"/>
                    <a:pt x="1599" y="6165"/>
                    <a:pt x="1488" y="4598"/>
                  </a:cubicBezTo>
                  <a:cubicBezTo>
                    <a:pt x="1380" y="3034"/>
                    <a:pt x="1" y="1"/>
                    <a:pt x="1"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4"/>
            <p:cNvSpPr/>
            <p:nvPr/>
          </p:nvSpPr>
          <p:spPr>
            <a:xfrm>
              <a:off x="1114675" y="1829682"/>
              <a:ext cx="889427" cy="553670"/>
            </a:xfrm>
            <a:custGeom>
              <a:rect b="b" l="l" r="r" t="t"/>
              <a:pathLst>
                <a:path extrusionOk="0" h="25019" w="40191">
                  <a:moveTo>
                    <a:pt x="2917" y="1"/>
                  </a:moveTo>
                  <a:cubicBezTo>
                    <a:pt x="2850" y="1"/>
                    <a:pt x="2800" y="6"/>
                    <a:pt x="2770" y="17"/>
                  </a:cubicBezTo>
                  <a:cubicBezTo>
                    <a:pt x="2253" y="209"/>
                    <a:pt x="1" y="632"/>
                    <a:pt x="1770" y="4932"/>
                  </a:cubicBezTo>
                  <a:cubicBezTo>
                    <a:pt x="3539" y="9230"/>
                    <a:pt x="1551" y="10633"/>
                    <a:pt x="3326" y="11562"/>
                  </a:cubicBezTo>
                  <a:cubicBezTo>
                    <a:pt x="5099" y="12491"/>
                    <a:pt x="7578" y="15431"/>
                    <a:pt x="9468" y="16358"/>
                  </a:cubicBezTo>
                  <a:cubicBezTo>
                    <a:pt x="11360" y="17283"/>
                    <a:pt x="24834" y="20614"/>
                    <a:pt x="24834" y="20614"/>
                  </a:cubicBezTo>
                  <a:cubicBezTo>
                    <a:pt x="24834" y="20614"/>
                    <a:pt x="36103" y="23963"/>
                    <a:pt x="37928" y="24715"/>
                  </a:cubicBezTo>
                  <a:cubicBezTo>
                    <a:pt x="38473" y="24940"/>
                    <a:pt x="38894" y="25018"/>
                    <a:pt x="39217" y="25018"/>
                  </a:cubicBezTo>
                  <a:cubicBezTo>
                    <a:pt x="39976" y="25018"/>
                    <a:pt x="40191" y="24581"/>
                    <a:pt x="40191" y="24581"/>
                  </a:cubicBezTo>
                  <a:cubicBezTo>
                    <a:pt x="40191" y="24581"/>
                    <a:pt x="35322" y="21431"/>
                    <a:pt x="33636" y="19685"/>
                  </a:cubicBezTo>
                  <a:cubicBezTo>
                    <a:pt x="31951" y="17939"/>
                    <a:pt x="28742" y="14035"/>
                    <a:pt x="26073" y="12381"/>
                  </a:cubicBezTo>
                  <a:cubicBezTo>
                    <a:pt x="23404" y="10724"/>
                    <a:pt x="21352" y="10212"/>
                    <a:pt x="19642" y="9455"/>
                  </a:cubicBezTo>
                  <a:cubicBezTo>
                    <a:pt x="17933" y="8697"/>
                    <a:pt x="13500" y="4659"/>
                    <a:pt x="11468" y="2984"/>
                  </a:cubicBezTo>
                  <a:cubicBezTo>
                    <a:pt x="9556" y="1406"/>
                    <a:pt x="3996" y="1"/>
                    <a:pt x="29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5"/>
          <p:cNvSpPr txBox="1"/>
          <p:nvPr>
            <p:ph idx="1" type="subTitle"/>
          </p:nvPr>
        </p:nvSpPr>
        <p:spPr>
          <a:xfrm>
            <a:off x="482850" y="934775"/>
            <a:ext cx="39861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01F1E"/>
                </a:solidFill>
                <a:highlight>
                  <a:srgbClr val="FFFFFF"/>
                </a:highlight>
                <a:latin typeface="Calibri"/>
                <a:ea typeface="Calibri"/>
                <a:cs typeface="Calibri"/>
                <a:sym typeface="Calibri"/>
              </a:rPr>
              <a:t>Franchesca Amezola </a:t>
            </a:r>
            <a:endParaRPr b="1" sz="1800">
              <a:solidFill>
                <a:srgbClr val="201F1E"/>
              </a:solidFill>
              <a:highlight>
                <a:srgbClr val="FFFFFF"/>
              </a:highlight>
              <a:latin typeface="Calibri"/>
              <a:ea typeface="Calibri"/>
              <a:cs typeface="Calibri"/>
              <a:sym typeface="Calibri"/>
            </a:endParaRPr>
          </a:p>
          <a:p>
            <a:pPr indent="0" lvl="0" marL="0" rtl="0" algn="l">
              <a:spcBef>
                <a:spcPts val="0"/>
              </a:spcBef>
              <a:spcAft>
                <a:spcPts val="0"/>
              </a:spcAft>
              <a:buNone/>
            </a:pPr>
            <a:r>
              <a:rPr i="1" lang="en" sz="1600">
                <a:solidFill>
                  <a:srgbClr val="201F1E"/>
                </a:solidFill>
                <a:highlight>
                  <a:srgbClr val="FFFFFF"/>
                </a:highlight>
                <a:latin typeface="Calibri"/>
                <a:ea typeface="Calibri"/>
                <a:cs typeface="Calibri"/>
                <a:sym typeface="Calibri"/>
              </a:rPr>
              <a:t>Spanish and French Instructor </a:t>
            </a:r>
            <a:endParaRPr i="1" sz="1600">
              <a:solidFill>
                <a:srgbClr val="201F1E"/>
              </a:solidFill>
              <a:highlight>
                <a:srgbClr val="FFFFFF"/>
              </a:highlight>
              <a:latin typeface="Calibri"/>
              <a:ea typeface="Calibri"/>
              <a:cs typeface="Calibri"/>
              <a:sym typeface="Calibri"/>
            </a:endParaRPr>
          </a:p>
          <a:p>
            <a:pPr indent="0" lvl="0" marL="0" rtl="0" algn="l">
              <a:spcBef>
                <a:spcPts val="0"/>
              </a:spcBef>
              <a:spcAft>
                <a:spcPts val="0"/>
              </a:spcAft>
              <a:buNone/>
            </a:pPr>
            <a:r>
              <a:rPr i="1" lang="en" sz="1600">
                <a:solidFill>
                  <a:srgbClr val="201F1E"/>
                </a:solidFill>
                <a:highlight>
                  <a:srgbClr val="FFFFFF"/>
                </a:highlight>
                <a:latin typeface="Calibri"/>
                <a:ea typeface="Calibri"/>
                <a:cs typeface="Calibri"/>
                <a:sym typeface="Calibri"/>
              </a:rPr>
              <a:t>Dept. Chair, Communication and Languages</a:t>
            </a:r>
            <a:endParaRPr i="1" sz="1600">
              <a:solidFill>
                <a:srgbClr val="201F1E"/>
              </a:solidFill>
              <a:highlight>
                <a:srgbClr val="FFFFFF"/>
              </a:highlight>
              <a:latin typeface="Calibri"/>
              <a:ea typeface="Calibri"/>
              <a:cs typeface="Calibri"/>
              <a:sym typeface="Calibri"/>
            </a:endParaRPr>
          </a:p>
          <a:p>
            <a:pPr indent="0" lvl="0" marL="0" rtl="0" algn="l">
              <a:spcBef>
                <a:spcPts val="0"/>
              </a:spcBef>
              <a:spcAft>
                <a:spcPts val="0"/>
              </a:spcAft>
              <a:buNone/>
            </a:pPr>
            <a:r>
              <a:rPr i="1" lang="en" sz="1600">
                <a:solidFill>
                  <a:srgbClr val="201F1E"/>
                </a:solidFill>
                <a:highlight>
                  <a:srgbClr val="FFFFFF"/>
                </a:highlight>
                <a:latin typeface="Calibri"/>
                <a:ea typeface="Calibri"/>
                <a:cs typeface="Calibri"/>
                <a:sym typeface="Calibri"/>
              </a:rPr>
              <a:t> </a:t>
            </a:r>
            <a:endParaRPr i="1" sz="1600">
              <a:solidFill>
                <a:srgbClr val="201F1E"/>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a:p>
        </p:txBody>
      </p:sp>
      <p:sp>
        <p:nvSpPr>
          <p:cNvPr id="362" name="Google Shape;362;p35"/>
          <p:cNvSpPr txBox="1"/>
          <p:nvPr>
            <p:ph type="title"/>
          </p:nvPr>
        </p:nvSpPr>
        <p:spPr>
          <a:xfrm>
            <a:off x="482850" y="331650"/>
            <a:ext cx="35118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Reedley College</a:t>
            </a:r>
            <a:endParaRPr/>
          </a:p>
        </p:txBody>
      </p:sp>
      <p:sp>
        <p:nvSpPr>
          <p:cNvPr id="363" name="Google Shape;363;p35"/>
          <p:cNvSpPr txBox="1"/>
          <p:nvPr/>
        </p:nvSpPr>
        <p:spPr>
          <a:xfrm>
            <a:off x="608675" y="2040775"/>
            <a:ext cx="8067000" cy="25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Catamaran"/>
                <a:ea typeface="Catamaran"/>
                <a:cs typeface="Catamaran"/>
                <a:sym typeface="Catamaran"/>
              </a:rPr>
              <a:t>Lessons learned from moving to zero-textbook-cost:</a:t>
            </a:r>
            <a:endParaRPr sz="1500">
              <a:latin typeface="Catamaran"/>
              <a:ea typeface="Catamaran"/>
              <a:cs typeface="Catamaran"/>
              <a:sym typeface="Catamaran"/>
            </a:endParaRPr>
          </a:p>
          <a:p>
            <a:pPr indent="-323850" lvl="0" marL="457200" rtl="0" algn="l">
              <a:lnSpc>
                <a:spcPct val="115000"/>
              </a:lnSpc>
              <a:spcBef>
                <a:spcPts val="1200"/>
              </a:spcBef>
              <a:spcAft>
                <a:spcPts val="0"/>
              </a:spcAft>
              <a:buSzPts val="1500"/>
              <a:buFont typeface="Catamaran"/>
              <a:buChar char="●"/>
            </a:pPr>
            <a:r>
              <a:rPr lang="en" sz="1500">
                <a:latin typeface="Catamaran"/>
                <a:ea typeface="Catamaran"/>
                <a:cs typeface="Catamaran"/>
                <a:sym typeface="Catamaran"/>
              </a:rPr>
              <a:t>Enrollment increased in all our Spanish 1 sections (online and F2F).</a:t>
            </a:r>
            <a:endParaRPr sz="1500">
              <a:latin typeface="Catamaran"/>
              <a:ea typeface="Catamaran"/>
              <a:cs typeface="Catamaran"/>
              <a:sym typeface="Catamaran"/>
            </a:endParaRPr>
          </a:p>
          <a:p>
            <a:pPr indent="-323850" lvl="0" marL="457200" rtl="0" algn="l">
              <a:lnSpc>
                <a:spcPct val="115000"/>
              </a:lnSpc>
              <a:spcBef>
                <a:spcPts val="0"/>
              </a:spcBef>
              <a:spcAft>
                <a:spcPts val="0"/>
              </a:spcAft>
              <a:buSzPts val="1500"/>
              <a:buFont typeface="Catamaran"/>
              <a:buChar char="●"/>
            </a:pPr>
            <a:r>
              <a:rPr lang="en" sz="1500">
                <a:latin typeface="Catamaran"/>
                <a:ea typeface="Catamaran"/>
                <a:cs typeface="Catamaran"/>
                <a:sym typeface="Catamaran"/>
              </a:rPr>
              <a:t>Waiting lists, especially in our online sections.</a:t>
            </a:r>
            <a:endParaRPr sz="1500">
              <a:latin typeface="Catamaran"/>
              <a:ea typeface="Catamaran"/>
              <a:cs typeface="Catamaran"/>
              <a:sym typeface="Catamaran"/>
            </a:endParaRPr>
          </a:p>
          <a:p>
            <a:pPr indent="-323850" lvl="0" marL="457200" rtl="0" algn="l">
              <a:lnSpc>
                <a:spcPct val="115000"/>
              </a:lnSpc>
              <a:spcBef>
                <a:spcPts val="0"/>
              </a:spcBef>
              <a:spcAft>
                <a:spcPts val="0"/>
              </a:spcAft>
              <a:buSzPts val="1500"/>
              <a:buFont typeface="Catamaran"/>
              <a:buChar char="●"/>
            </a:pPr>
            <a:r>
              <a:rPr lang="en" sz="1500">
                <a:latin typeface="Catamaran"/>
                <a:ea typeface="Catamaran"/>
                <a:cs typeface="Catamaran"/>
                <a:sym typeface="Catamaran"/>
              </a:rPr>
              <a:t>Students have expressed their gratitude for the zero-cost.</a:t>
            </a:r>
            <a:endParaRPr sz="1500">
              <a:latin typeface="Catamaran"/>
              <a:ea typeface="Catamaran"/>
              <a:cs typeface="Catamaran"/>
              <a:sym typeface="Catamaran"/>
            </a:endParaRPr>
          </a:p>
          <a:p>
            <a:pPr indent="-323850" lvl="0" marL="457200" rtl="0" algn="l">
              <a:lnSpc>
                <a:spcPct val="115000"/>
              </a:lnSpc>
              <a:spcBef>
                <a:spcPts val="0"/>
              </a:spcBef>
              <a:spcAft>
                <a:spcPts val="0"/>
              </a:spcAft>
              <a:buSzPts val="1500"/>
              <a:buFont typeface="Catamaran"/>
              <a:buChar char="●"/>
            </a:pPr>
            <a:r>
              <a:rPr lang="en" sz="1500">
                <a:latin typeface="Catamaran"/>
                <a:ea typeface="Catamaran"/>
                <a:cs typeface="Catamaran"/>
                <a:sym typeface="Catamaran"/>
              </a:rPr>
              <a:t>Materials available day-one of the semester.</a:t>
            </a:r>
            <a:endParaRPr sz="1500">
              <a:latin typeface="Catamaran"/>
              <a:ea typeface="Catamaran"/>
              <a:cs typeface="Catamaran"/>
              <a:sym typeface="Catamaran"/>
            </a:endParaRPr>
          </a:p>
          <a:p>
            <a:pPr indent="-323850" lvl="0" marL="457200" rtl="0" algn="l">
              <a:lnSpc>
                <a:spcPct val="115000"/>
              </a:lnSpc>
              <a:spcBef>
                <a:spcPts val="0"/>
              </a:spcBef>
              <a:spcAft>
                <a:spcPts val="0"/>
              </a:spcAft>
              <a:buSzPts val="1500"/>
              <a:buFont typeface="Catamaran"/>
              <a:buChar char="●"/>
            </a:pPr>
            <a:r>
              <a:rPr lang="en" sz="1500">
                <a:latin typeface="Catamaran"/>
                <a:ea typeface="Catamaran"/>
                <a:cs typeface="Catamaran"/>
                <a:sym typeface="Catamaran"/>
              </a:rPr>
              <a:t>Students have remained in the course.</a:t>
            </a:r>
            <a:endParaRPr sz="1500">
              <a:latin typeface="Catamaran"/>
              <a:ea typeface="Catamaran"/>
              <a:cs typeface="Catamaran"/>
              <a:sym typeface="Catamaran"/>
            </a:endParaRPr>
          </a:p>
          <a:p>
            <a:pPr indent="-323850" lvl="0" marL="457200" rtl="0" algn="l">
              <a:lnSpc>
                <a:spcPct val="115000"/>
              </a:lnSpc>
              <a:spcBef>
                <a:spcPts val="0"/>
              </a:spcBef>
              <a:spcAft>
                <a:spcPts val="0"/>
              </a:spcAft>
              <a:buSzPts val="1500"/>
              <a:buFont typeface="Catamaran"/>
              <a:buChar char="●"/>
            </a:pPr>
            <a:r>
              <a:rPr lang="en" sz="1500">
                <a:latin typeface="Catamaran"/>
                <a:ea typeface="Catamaran"/>
                <a:cs typeface="Catamaran"/>
                <a:sym typeface="Catamaran"/>
              </a:rPr>
              <a:t>Collaborative work across colleges.</a:t>
            </a:r>
            <a:r>
              <a:rPr b="1" lang="en">
                <a:latin typeface="Catamaran"/>
                <a:ea typeface="Catamaran"/>
                <a:cs typeface="Catamaran"/>
                <a:sym typeface="Catamaran"/>
              </a:rPr>
              <a:t> </a:t>
            </a:r>
            <a:endParaRPr sz="1500">
              <a:latin typeface="Catamaran"/>
              <a:ea typeface="Catamaran"/>
              <a:cs typeface="Catamaran"/>
              <a:sym typeface="Catamaran"/>
            </a:endParaRPr>
          </a:p>
          <a:p>
            <a:pPr indent="-323850" lvl="0" marL="457200" rtl="0" algn="l">
              <a:lnSpc>
                <a:spcPct val="115000"/>
              </a:lnSpc>
              <a:spcBef>
                <a:spcPts val="0"/>
              </a:spcBef>
              <a:spcAft>
                <a:spcPts val="0"/>
              </a:spcAft>
              <a:buSzPts val="1500"/>
              <a:buFont typeface="Catamaran"/>
              <a:buChar char="●"/>
            </a:pPr>
            <a:r>
              <a:rPr lang="en" sz="1500">
                <a:latin typeface="Catamaran"/>
                <a:ea typeface="Catamaran"/>
                <a:cs typeface="Catamaran"/>
                <a:sym typeface="Catamaran"/>
              </a:rPr>
              <a:t>Effective use of listening exercises, audio recordings, and cultural readings from TAREA LIBRE.</a:t>
            </a:r>
            <a:endParaRPr sz="1500">
              <a:latin typeface="Catamaran"/>
              <a:ea typeface="Catamaran"/>
              <a:cs typeface="Catamaran"/>
              <a:sym typeface="Catamaran"/>
            </a:endParaRPr>
          </a:p>
          <a:p>
            <a:pPr indent="0" lvl="0" marL="457200" rtl="0" algn="l">
              <a:lnSpc>
                <a:spcPct val="115000"/>
              </a:lnSpc>
              <a:spcBef>
                <a:spcPts val="1200"/>
              </a:spcBef>
              <a:spcAft>
                <a:spcPts val="0"/>
              </a:spcAft>
              <a:buNone/>
            </a:pPr>
            <a:r>
              <a:t/>
            </a:r>
            <a:endParaRPr b="1">
              <a:latin typeface="Catamaran"/>
              <a:ea typeface="Catamaran"/>
              <a:cs typeface="Catamaran"/>
              <a:sym typeface="Catamaran"/>
            </a:endParaRPr>
          </a:p>
          <a:p>
            <a:pPr indent="0" lvl="0" marL="457200" rtl="0" algn="l">
              <a:spcBef>
                <a:spcPts val="1200"/>
              </a:spcBef>
              <a:spcAft>
                <a:spcPts val="0"/>
              </a:spcAft>
              <a:buNone/>
            </a:pPr>
            <a:r>
              <a:t/>
            </a:r>
            <a:endParaRPr>
              <a:latin typeface="Catamaran"/>
              <a:ea typeface="Catamaran"/>
              <a:cs typeface="Catamaran"/>
              <a:sym typeface="Catamaran"/>
            </a:endParaRPr>
          </a:p>
        </p:txBody>
      </p:sp>
      <p:sp>
        <p:nvSpPr>
          <p:cNvPr id="364" name="Google Shape;364;p35"/>
          <p:cNvSpPr txBox="1"/>
          <p:nvPr>
            <p:ph type="title"/>
          </p:nvPr>
        </p:nvSpPr>
        <p:spPr>
          <a:xfrm>
            <a:off x="5054100" y="294575"/>
            <a:ext cx="40899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Madera College</a:t>
            </a:r>
            <a:endParaRPr/>
          </a:p>
        </p:txBody>
      </p:sp>
      <p:sp>
        <p:nvSpPr>
          <p:cNvPr id="365" name="Google Shape;365;p35"/>
          <p:cNvSpPr txBox="1"/>
          <p:nvPr>
            <p:ph idx="1" type="subTitle"/>
          </p:nvPr>
        </p:nvSpPr>
        <p:spPr>
          <a:xfrm>
            <a:off x="5054100" y="934775"/>
            <a:ext cx="40305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01F1E"/>
                </a:solidFill>
                <a:highlight>
                  <a:srgbClr val="FFFFFF"/>
                </a:highlight>
                <a:latin typeface="Calibri"/>
                <a:ea typeface="Calibri"/>
                <a:cs typeface="Calibri"/>
                <a:sym typeface="Calibri"/>
              </a:rPr>
              <a:t>Lupe Vega </a:t>
            </a:r>
            <a:endParaRPr b="1" sz="1800">
              <a:solidFill>
                <a:srgbClr val="201F1E"/>
              </a:solidFill>
              <a:highlight>
                <a:srgbClr val="FFFFFF"/>
              </a:highlight>
              <a:latin typeface="Calibri"/>
              <a:ea typeface="Calibri"/>
              <a:cs typeface="Calibri"/>
              <a:sym typeface="Calibri"/>
            </a:endParaRPr>
          </a:p>
          <a:p>
            <a:pPr indent="0" lvl="0" marL="0" rtl="0" algn="l">
              <a:spcBef>
                <a:spcPts val="0"/>
              </a:spcBef>
              <a:spcAft>
                <a:spcPts val="0"/>
              </a:spcAft>
              <a:buNone/>
            </a:pPr>
            <a:r>
              <a:rPr i="1" lang="en" sz="1600">
                <a:solidFill>
                  <a:srgbClr val="201F1E"/>
                </a:solidFill>
                <a:highlight>
                  <a:srgbClr val="FFFFFF"/>
                </a:highlight>
                <a:latin typeface="Calibri"/>
                <a:ea typeface="Calibri"/>
                <a:cs typeface="Calibri"/>
                <a:sym typeface="Calibri"/>
              </a:rPr>
              <a:t>Spanish Professor</a:t>
            </a:r>
            <a:endParaRPr i="1" sz="1600">
              <a:solidFill>
                <a:srgbClr val="201F1E"/>
              </a:solidFill>
              <a:highlight>
                <a:srgbClr val="FFFFFF"/>
              </a:highlight>
              <a:latin typeface="Calibri"/>
              <a:ea typeface="Calibri"/>
              <a:cs typeface="Calibri"/>
              <a:sym typeface="Calibri"/>
            </a:endParaRPr>
          </a:p>
          <a:p>
            <a:pPr indent="0" lvl="0" marL="0" rtl="0" algn="l">
              <a:spcBef>
                <a:spcPts val="0"/>
              </a:spcBef>
              <a:spcAft>
                <a:spcPts val="0"/>
              </a:spcAft>
              <a:buNone/>
            </a:pPr>
            <a:r>
              <a:rPr i="1" lang="en" sz="1600">
                <a:solidFill>
                  <a:srgbClr val="201F1E"/>
                </a:solidFill>
                <a:highlight>
                  <a:srgbClr val="FFFFFF"/>
                </a:highlight>
                <a:latin typeface="Calibri"/>
                <a:ea typeface="Calibri"/>
                <a:cs typeface="Calibri"/>
                <a:sym typeface="Calibri"/>
              </a:rPr>
              <a:t>Languages Department</a:t>
            </a:r>
            <a:endParaRPr i="1" sz="1600">
              <a:solidFill>
                <a:srgbClr val="201F1E"/>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a:p>
        </p:txBody>
      </p:sp>
      <p:pic>
        <p:nvPicPr>
          <p:cNvPr id="366" name="Google Shape;366;p35"/>
          <p:cNvPicPr preferRelativeResize="0"/>
          <p:nvPr/>
        </p:nvPicPr>
        <p:blipFill>
          <a:blip r:embed="rId3">
            <a:alphaModFix/>
          </a:blip>
          <a:stretch>
            <a:fillRect/>
          </a:stretch>
        </p:blipFill>
        <p:spPr>
          <a:xfrm>
            <a:off x="7381575" y="971850"/>
            <a:ext cx="962175" cy="818925"/>
          </a:xfrm>
          <a:prstGeom prst="rect">
            <a:avLst/>
          </a:prstGeom>
          <a:noFill/>
          <a:ln>
            <a:noFill/>
          </a:ln>
        </p:spPr>
      </p:pic>
      <p:pic>
        <p:nvPicPr>
          <p:cNvPr id="367" name="Google Shape;367;p35"/>
          <p:cNvPicPr preferRelativeResize="0"/>
          <p:nvPr/>
        </p:nvPicPr>
        <p:blipFill>
          <a:blip r:embed="rId4">
            <a:alphaModFix/>
          </a:blip>
          <a:stretch>
            <a:fillRect/>
          </a:stretch>
        </p:blipFill>
        <p:spPr>
          <a:xfrm>
            <a:off x="3035875" y="901201"/>
            <a:ext cx="1491249" cy="6813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6"/>
          <p:cNvSpPr txBox="1"/>
          <p:nvPr/>
        </p:nvSpPr>
        <p:spPr>
          <a:xfrm>
            <a:off x="631075" y="637350"/>
            <a:ext cx="733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73" name="Google Shape;373;p36"/>
          <p:cNvSpPr txBox="1"/>
          <p:nvPr>
            <p:ph type="title"/>
          </p:nvPr>
        </p:nvSpPr>
        <p:spPr>
          <a:xfrm>
            <a:off x="832900" y="517345"/>
            <a:ext cx="77040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Lessons learned from ZTC, continued:</a:t>
            </a:r>
            <a:endParaRPr/>
          </a:p>
        </p:txBody>
      </p:sp>
      <p:sp>
        <p:nvSpPr>
          <p:cNvPr id="374" name="Google Shape;374;p36"/>
          <p:cNvSpPr txBox="1"/>
          <p:nvPr>
            <p:ph idx="1" type="body"/>
          </p:nvPr>
        </p:nvSpPr>
        <p:spPr>
          <a:xfrm>
            <a:off x="720000" y="1406500"/>
            <a:ext cx="7704000" cy="2678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solidFill>
                  <a:srgbClr val="000000"/>
                </a:solidFill>
              </a:rPr>
              <a:t>Transfer of grades from ADAPT to Canvas is seamless.</a:t>
            </a:r>
            <a:endParaRPr sz="1500">
              <a:solidFill>
                <a:srgbClr val="000000"/>
              </a:solidFill>
            </a:endParaRPr>
          </a:p>
          <a:p>
            <a:pPr indent="-323850" lvl="0" marL="457200" rtl="0" algn="l">
              <a:spcBef>
                <a:spcPts val="0"/>
              </a:spcBef>
              <a:spcAft>
                <a:spcPts val="0"/>
              </a:spcAft>
              <a:buSzPts val="1500"/>
              <a:buChar char="●"/>
            </a:pPr>
            <a:r>
              <a:rPr lang="en" sz="1500"/>
              <a:t>Tip:  E</a:t>
            </a:r>
            <a:r>
              <a:rPr lang="en" sz="1500"/>
              <a:t>nsure exercises selected are on the list of Adapt ready H5P questions.</a:t>
            </a:r>
            <a:endParaRPr sz="1500"/>
          </a:p>
          <a:p>
            <a:pPr indent="-323850" lvl="0" marL="457200" rtl="0" algn="l">
              <a:spcBef>
                <a:spcPts val="0"/>
              </a:spcBef>
              <a:spcAft>
                <a:spcPts val="0"/>
              </a:spcAft>
              <a:buSzPts val="1500"/>
              <a:buChar char="●"/>
            </a:pPr>
            <a:r>
              <a:rPr lang="en" sz="1500"/>
              <a:t>From our experience, ALL scores from the TAREA LIBRE assignments were transferred to Canvas without an issue and seamlessly. </a:t>
            </a:r>
            <a:endParaRPr sz="1500"/>
          </a:p>
          <a:p>
            <a:pPr indent="-323850" lvl="0" marL="457200" rtl="0" algn="l">
              <a:spcBef>
                <a:spcPts val="0"/>
              </a:spcBef>
              <a:spcAft>
                <a:spcPts val="0"/>
              </a:spcAft>
              <a:buSzPts val="1500"/>
              <a:buChar char="●"/>
            </a:pPr>
            <a:r>
              <a:rPr lang="en" sz="1500"/>
              <a:t>The ability to assess our students’ speaking skills is a highlight that TAREA LIBRE offers. </a:t>
            </a:r>
            <a:endParaRPr sz="1500"/>
          </a:p>
          <a:p>
            <a:pPr indent="-323850" lvl="0" marL="457200" rtl="0" algn="l">
              <a:spcBef>
                <a:spcPts val="0"/>
              </a:spcBef>
              <a:spcAft>
                <a:spcPts val="0"/>
              </a:spcAft>
              <a:buSzPts val="1500"/>
              <a:buChar char="●"/>
            </a:pPr>
            <a:r>
              <a:rPr lang="en" sz="1500"/>
              <a:t>In all, the utilization of LibreTexts and ADAPT has brought </a:t>
            </a:r>
            <a:r>
              <a:rPr lang="en" sz="1500"/>
              <a:t>positive changes to our language programs and we plan to continue their use for the benefit of our students. </a:t>
            </a:r>
            <a:r>
              <a:rPr lang="en" sz="1500"/>
              <a:t> </a:t>
            </a:r>
            <a:endParaRPr sz="1500"/>
          </a:p>
          <a:p>
            <a:pPr indent="0" lvl="0" marL="457200" rtl="0" algn="l">
              <a:spcBef>
                <a:spcPts val="0"/>
              </a:spcBef>
              <a:spcAft>
                <a:spcPts val="0"/>
              </a:spcAft>
              <a:buNone/>
            </a:pPr>
            <a:r>
              <a:t/>
            </a:r>
            <a:endParaRPr/>
          </a:p>
        </p:txBody>
      </p:sp>
      <p:sp>
        <p:nvSpPr>
          <p:cNvPr id="375" name="Google Shape;375;p36"/>
          <p:cNvSpPr txBox="1"/>
          <p:nvPr/>
        </p:nvSpPr>
        <p:spPr>
          <a:xfrm>
            <a:off x="779275" y="3542550"/>
            <a:ext cx="6645600" cy="10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tamaran"/>
                <a:ea typeface="Catamaran"/>
                <a:cs typeface="Catamaran"/>
                <a:sym typeface="Catamaran"/>
              </a:rPr>
              <a:t>If you have questions, you can contact us:</a:t>
            </a:r>
            <a:endParaRPr>
              <a:latin typeface="Catamaran"/>
              <a:ea typeface="Catamaran"/>
              <a:cs typeface="Catamaran"/>
              <a:sym typeface="Catamaran"/>
            </a:endParaRPr>
          </a:p>
          <a:p>
            <a:pPr indent="-323850" lvl="0" marL="457200" rtl="0" algn="l">
              <a:lnSpc>
                <a:spcPct val="115000"/>
              </a:lnSpc>
              <a:spcBef>
                <a:spcPts val="0"/>
              </a:spcBef>
              <a:spcAft>
                <a:spcPts val="0"/>
              </a:spcAft>
              <a:buClr>
                <a:srgbClr val="201F1E"/>
              </a:buClr>
              <a:buSzPts val="1500"/>
              <a:buFont typeface="Calibri"/>
              <a:buChar char="●"/>
            </a:pPr>
            <a:r>
              <a:rPr lang="en" sz="1500">
                <a:solidFill>
                  <a:srgbClr val="201F1E"/>
                </a:solidFill>
                <a:highlight>
                  <a:schemeClr val="lt1"/>
                </a:highlight>
                <a:latin typeface="Calibri"/>
                <a:ea typeface="Calibri"/>
                <a:cs typeface="Calibri"/>
                <a:sym typeface="Calibri"/>
              </a:rPr>
              <a:t>Franchesca Amezola:  </a:t>
            </a:r>
            <a:r>
              <a:rPr lang="en" sz="1500" u="sng">
                <a:solidFill>
                  <a:schemeClr val="hlink"/>
                </a:solidFill>
                <a:highlight>
                  <a:schemeClr val="lt1"/>
                </a:highlight>
                <a:latin typeface="Calibri"/>
                <a:ea typeface="Calibri"/>
                <a:cs typeface="Calibri"/>
                <a:sym typeface="Calibri"/>
                <a:hlinkClick r:id="rId3"/>
              </a:rPr>
              <a:t>franchesca.amezola@reedleycollege.edu</a:t>
            </a:r>
            <a:r>
              <a:rPr lang="en" sz="1500">
                <a:solidFill>
                  <a:srgbClr val="201F1E"/>
                </a:solidFill>
                <a:highlight>
                  <a:schemeClr val="lt1"/>
                </a:highlight>
                <a:latin typeface="Calibri"/>
                <a:ea typeface="Calibri"/>
                <a:cs typeface="Calibri"/>
                <a:sym typeface="Calibri"/>
              </a:rPr>
              <a:t>  </a:t>
            </a:r>
            <a:endParaRPr sz="1500">
              <a:solidFill>
                <a:srgbClr val="201F1E"/>
              </a:solidFill>
              <a:highlight>
                <a:schemeClr val="lt1"/>
              </a:highlight>
              <a:latin typeface="Calibri"/>
              <a:ea typeface="Calibri"/>
              <a:cs typeface="Calibri"/>
              <a:sym typeface="Calibri"/>
            </a:endParaRPr>
          </a:p>
          <a:p>
            <a:pPr indent="-323850" lvl="0" marL="457200" rtl="0" algn="l">
              <a:lnSpc>
                <a:spcPct val="115000"/>
              </a:lnSpc>
              <a:spcBef>
                <a:spcPts val="0"/>
              </a:spcBef>
              <a:spcAft>
                <a:spcPts val="0"/>
              </a:spcAft>
              <a:buClr>
                <a:srgbClr val="201F1E"/>
              </a:buClr>
              <a:buSzPts val="1500"/>
              <a:buFont typeface="Calibri"/>
              <a:buChar char="●"/>
            </a:pPr>
            <a:r>
              <a:rPr lang="en" sz="1500">
                <a:solidFill>
                  <a:srgbClr val="201F1E"/>
                </a:solidFill>
                <a:highlight>
                  <a:schemeClr val="lt1"/>
                </a:highlight>
                <a:latin typeface="Calibri"/>
                <a:ea typeface="Calibri"/>
                <a:cs typeface="Calibri"/>
                <a:sym typeface="Calibri"/>
              </a:rPr>
              <a:t>Lupe Vega: </a:t>
            </a:r>
            <a:r>
              <a:rPr lang="en" sz="1500" u="sng">
                <a:solidFill>
                  <a:schemeClr val="hlink"/>
                </a:solidFill>
                <a:highlight>
                  <a:schemeClr val="lt1"/>
                </a:highlight>
                <a:latin typeface="Calibri"/>
                <a:ea typeface="Calibri"/>
                <a:cs typeface="Calibri"/>
                <a:sym typeface="Calibri"/>
                <a:hlinkClick r:id="rId4"/>
              </a:rPr>
              <a:t>lupe.vega@maderacollege.edu</a:t>
            </a:r>
            <a:r>
              <a:rPr lang="en" sz="1500">
                <a:solidFill>
                  <a:srgbClr val="201F1E"/>
                </a:solidFill>
                <a:highlight>
                  <a:schemeClr val="lt1"/>
                </a:highlight>
                <a:latin typeface="Calibri"/>
                <a:ea typeface="Calibri"/>
                <a:cs typeface="Calibri"/>
                <a:sym typeface="Calibri"/>
              </a:rPr>
              <a:t> </a:t>
            </a:r>
            <a:r>
              <a:rPr b="1" lang="en" sz="1500">
                <a:solidFill>
                  <a:srgbClr val="201F1E"/>
                </a:solidFill>
                <a:highlight>
                  <a:schemeClr val="lt1"/>
                </a:highlight>
                <a:latin typeface="Calibri"/>
                <a:ea typeface="Calibri"/>
                <a:cs typeface="Calibri"/>
                <a:sym typeface="Calibri"/>
              </a:rPr>
              <a:t> </a:t>
            </a:r>
            <a:endParaRPr b="1" sz="1500">
              <a:solidFill>
                <a:srgbClr val="201F1E"/>
              </a:solidFill>
              <a:highlight>
                <a:schemeClr val="lt1"/>
              </a:highlight>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8000">
              <a:srgbClr val="B8D2EA"/>
            </a:gs>
            <a:gs pos="100000">
              <a:srgbClr val="70A4D5"/>
            </a:gs>
          </a:gsLst>
          <a:path path="circle">
            <a:fillToRect b="50%" l="50%" r="50%" t="50%"/>
          </a:path>
          <a:tileRect/>
        </a:gradFill>
      </p:bgPr>
    </p:bg>
    <p:spTree>
      <p:nvGrpSpPr>
        <p:cNvPr id="379" name="Shape 379"/>
        <p:cNvGrpSpPr/>
        <p:nvPr/>
      </p:nvGrpSpPr>
      <p:grpSpPr>
        <a:xfrm>
          <a:off x="0" y="0"/>
          <a:ext cx="0" cy="0"/>
          <a:chOff x="0" y="0"/>
          <a:chExt cx="0" cy="0"/>
        </a:xfrm>
      </p:grpSpPr>
      <p:sp>
        <p:nvSpPr>
          <p:cNvPr id="380" name="Google Shape;380;p37"/>
          <p:cNvSpPr txBox="1"/>
          <p:nvPr>
            <p:ph type="title"/>
          </p:nvPr>
        </p:nvSpPr>
        <p:spPr>
          <a:xfrm>
            <a:off x="2281675" y="201025"/>
            <a:ext cx="488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What is </a:t>
            </a:r>
            <a:r>
              <a:rPr i="1" lang="en">
                <a:latin typeface="Arial"/>
                <a:ea typeface="Arial"/>
                <a:cs typeface="Arial"/>
                <a:sym typeface="Arial"/>
              </a:rPr>
              <a:t>Tarea Libre</a:t>
            </a:r>
            <a:r>
              <a:rPr lang="en">
                <a:latin typeface="Arial"/>
                <a:ea typeface="Arial"/>
                <a:cs typeface="Arial"/>
                <a:sym typeface="Arial"/>
              </a:rPr>
              <a:t>?</a:t>
            </a:r>
            <a:endParaRPr>
              <a:latin typeface="Arial"/>
              <a:ea typeface="Arial"/>
              <a:cs typeface="Arial"/>
              <a:sym typeface="Arial"/>
            </a:endParaRPr>
          </a:p>
        </p:txBody>
      </p:sp>
      <p:sp>
        <p:nvSpPr>
          <p:cNvPr id="381" name="Google Shape;381;p37"/>
          <p:cNvSpPr txBox="1"/>
          <p:nvPr>
            <p:ph idx="1" type="body"/>
          </p:nvPr>
        </p:nvSpPr>
        <p:spPr>
          <a:xfrm>
            <a:off x="762850" y="943775"/>
            <a:ext cx="7717500" cy="3369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Authors: Cristina Moon (Chabot College), Alejandro Lee (Santa Monica College), Sarah Harmon (Cañada College), and Nancy Meléndez-Ballesteros (Mount Saint Mary’s University-LA).</a:t>
            </a:r>
            <a:endParaRPr sz="1400"/>
          </a:p>
          <a:p>
            <a:pPr indent="-317500" lvl="0" marL="457200" rtl="0" algn="l">
              <a:spcBef>
                <a:spcPts val="1000"/>
              </a:spcBef>
              <a:spcAft>
                <a:spcPts val="0"/>
              </a:spcAft>
              <a:buSzPts val="1400"/>
              <a:buChar char="●"/>
            </a:pPr>
            <a:r>
              <a:rPr lang="en" sz="1400"/>
              <a:t>Homework set for First-Year (collegiate) Spanish courses</a:t>
            </a:r>
            <a:endParaRPr sz="1400"/>
          </a:p>
          <a:p>
            <a:pPr indent="-317500" lvl="0" marL="457200" rtl="0" algn="l">
              <a:spcBef>
                <a:spcPts val="1000"/>
              </a:spcBef>
              <a:spcAft>
                <a:spcPts val="0"/>
              </a:spcAft>
              <a:buSzPts val="1400"/>
              <a:buChar char="●"/>
            </a:pPr>
            <a:r>
              <a:rPr lang="en" sz="1400"/>
              <a:t>Licensed as </a:t>
            </a:r>
            <a:r>
              <a:rPr lang="en" sz="1400" u="sng">
                <a:solidFill>
                  <a:schemeClr val="hlink"/>
                </a:solidFill>
                <a:hlinkClick r:id="rId3"/>
              </a:rPr>
              <a:t>CC-BY-NC 4.0</a:t>
            </a:r>
            <a:r>
              <a:rPr lang="en" sz="1400"/>
              <a:t> (open license)</a:t>
            </a:r>
            <a:endParaRPr sz="1400"/>
          </a:p>
          <a:p>
            <a:pPr indent="-317500" lvl="0" marL="457200" rtl="0" algn="l">
              <a:spcBef>
                <a:spcPts val="1000"/>
              </a:spcBef>
              <a:spcAft>
                <a:spcPts val="0"/>
              </a:spcAft>
              <a:buSzPts val="1400"/>
              <a:buChar char="●"/>
            </a:pPr>
            <a:r>
              <a:rPr lang="en" sz="1400"/>
              <a:t>Written in accordance with California C-ID Transfer Model Curriculum for </a:t>
            </a:r>
            <a:r>
              <a:rPr lang="en" sz="1400" u="sng">
                <a:hlinkClick r:id="rId4"/>
              </a:rPr>
              <a:t>SPAN 100</a:t>
            </a:r>
            <a:r>
              <a:rPr lang="en" sz="1400"/>
              <a:t> and </a:t>
            </a:r>
            <a:r>
              <a:rPr lang="en" sz="1400" u="sng">
                <a:hlinkClick r:id="rId5"/>
              </a:rPr>
              <a:t>SPAN 110</a:t>
            </a:r>
            <a:r>
              <a:rPr lang="en" sz="1400"/>
              <a:t> </a:t>
            </a:r>
            <a:endParaRPr sz="1400"/>
          </a:p>
          <a:p>
            <a:pPr indent="-317500" lvl="0" marL="457200" rtl="0" algn="l">
              <a:spcBef>
                <a:spcPts val="1000"/>
              </a:spcBef>
              <a:spcAft>
                <a:spcPts val="0"/>
              </a:spcAft>
              <a:buSzPts val="1400"/>
              <a:buChar char="●"/>
            </a:pPr>
            <a:r>
              <a:rPr lang="en" sz="1400"/>
              <a:t>Funding from Academic Senate for </a:t>
            </a:r>
            <a:r>
              <a:rPr lang="en" sz="1400" u="sng">
                <a:solidFill>
                  <a:schemeClr val="hlink"/>
                </a:solidFill>
                <a:hlinkClick r:id="rId6"/>
              </a:rPr>
              <a:t>California Community Colleges (ASCCC) Open Educational Resources Initiative (OERI)</a:t>
            </a:r>
            <a:r>
              <a:rPr lang="en" sz="1400"/>
              <a:t>, RFP IV</a:t>
            </a:r>
            <a:endParaRPr sz="1400"/>
          </a:p>
          <a:p>
            <a:pPr indent="-317500" lvl="0" marL="457200" rtl="0" algn="l">
              <a:spcBef>
                <a:spcPts val="1000"/>
              </a:spcBef>
              <a:spcAft>
                <a:spcPts val="0"/>
              </a:spcAft>
              <a:buSzPts val="1400"/>
              <a:buChar char="●"/>
            </a:pPr>
            <a:r>
              <a:rPr lang="en" sz="1400"/>
              <a:t>Technical support from LibreTexts, particularly with new technologies</a:t>
            </a:r>
            <a:endParaRPr sz="1400"/>
          </a:p>
          <a:p>
            <a:pPr indent="-317500" lvl="0" marL="457200" rtl="0" algn="l">
              <a:spcBef>
                <a:spcPts val="1000"/>
              </a:spcBef>
              <a:spcAft>
                <a:spcPts val="0"/>
              </a:spcAft>
              <a:buSzPts val="1400"/>
              <a:buChar char="●"/>
            </a:pPr>
            <a:r>
              <a:rPr lang="en" sz="1400"/>
              <a:t>Written Summer 2022-Winter 2023</a:t>
            </a:r>
            <a:endParaRPr sz="1400"/>
          </a:p>
          <a:p>
            <a:pPr indent="-317500" lvl="0" marL="457200" rtl="0" algn="l">
              <a:spcBef>
                <a:spcPts val="1000"/>
              </a:spcBef>
              <a:spcAft>
                <a:spcPts val="1000"/>
              </a:spcAft>
              <a:buSzPts val="1400"/>
              <a:buChar char="●"/>
            </a:pPr>
            <a:r>
              <a:rPr lang="en" sz="1400"/>
              <a:t>Media either self-created or openly-licensed</a:t>
            </a:r>
            <a:endParaRPr sz="1400"/>
          </a:p>
        </p:txBody>
      </p:sp>
      <p:sp>
        <p:nvSpPr>
          <p:cNvPr id="382" name="Google Shape;382;p37"/>
          <p:cNvSpPr/>
          <p:nvPr/>
        </p:nvSpPr>
        <p:spPr>
          <a:xfrm rot="-5400000">
            <a:off x="4478125" y="-2451025"/>
            <a:ext cx="47700" cy="6741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8000">
              <a:srgbClr val="B8D2EA"/>
            </a:gs>
            <a:gs pos="100000">
              <a:srgbClr val="70A4D5"/>
            </a:gs>
          </a:gsLst>
          <a:path path="circle">
            <a:fillToRect b="50%" l="50%" r="50%" t="50%"/>
          </a:path>
          <a:tileRect/>
        </a:gradFill>
      </p:bgPr>
    </p:bg>
    <p:spTree>
      <p:nvGrpSpPr>
        <p:cNvPr id="386" name="Shape 386"/>
        <p:cNvGrpSpPr/>
        <p:nvPr/>
      </p:nvGrpSpPr>
      <p:grpSpPr>
        <a:xfrm>
          <a:off x="0" y="0"/>
          <a:ext cx="0" cy="0"/>
          <a:chOff x="0" y="0"/>
          <a:chExt cx="0" cy="0"/>
        </a:xfrm>
      </p:grpSpPr>
      <p:sp>
        <p:nvSpPr>
          <p:cNvPr id="387" name="Google Shape;387;p38"/>
          <p:cNvSpPr txBox="1"/>
          <p:nvPr>
            <p:ph type="title"/>
          </p:nvPr>
        </p:nvSpPr>
        <p:spPr>
          <a:xfrm>
            <a:off x="2345250" y="306025"/>
            <a:ext cx="5035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rial"/>
                <a:ea typeface="Arial"/>
                <a:cs typeface="Arial"/>
                <a:sym typeface="Arial"/>
              </a:rPr>
              <a:t>Tarea Libre</a:t>
            </a:r>
            <a:r>
              <a:rPr lang="en">
                <a:latin typeface="Arial"/>
                <a:ea typeface="Arial"/>
                <a:cs typeface="Arial"/>
                <a:sym typeface="Arial"/>
              </a:rPr>
              <a:t> Modules</a:t>
            </a:r>
            <a:endParaRPr>
              <a:latin typeface="Arial"/>
              <a:ea typeface="Arial"/>
              <a:cs typeface="Arial"/>
              <a:sym typeface="Arial"/>
            </a:endParaRPr>
          </a:p>
        </p:txBody>
      </p:sp>
      <p:sp>
        <p:nvSpPr>
          <p:cNvPr id="388" name="Google Shape;388;p38"/>
          <p:cNvSpPr txBox="1"/>
          <p:nvPr>
            <p:ph idx="1" type="body"/>
          </p:nvPr>
        </p:nvSpPr>
        <p:spPr>
          <a:xfrm>
            <a:off x="435650" y="1635900"/>
            <a:ext cx="3383100" cy="2123700"/>
          </a:xfrm>
          <a:prstGeom prst="rect">
            <a:avLst/>
          </a:prstGeom>
        </p:spPr>
        <p:txBody>
          <a:bodyPr anchorCtr="0" anchor="t" bIns="91425" lIns="91425" spcFirstLastPara="1" rIns="91425" wrap="square" tIns="91425">
            <a:noAutofit/>
          </a:bodyPr>
          <a:lstStyle/>
          <a:p>
            <a:pPr indent="-342900" lvl="0" marL="285750" rtl="0" algn="l">
              <a:lnSpc>
                <a:spcPct val="100000"/>
              </a:lnSpc>
              <a:spcBef>
                <a:spcPts val="0"/>
              </a:spcBef>
              <a:spcAft>
                <a:spcPts val="0"/>
              </a:spcAft>
              <a:buSzPts val="1800"/>
              <a:buChar char="●"/>
            </a:pPr>
            <a:r>
              <a:rPr lang="en" sz="1800"/>
              <a:t>1,400 activities</a:t>
            </a:r>
            <a:endParaRPr sz="1800"/>
          </a:p>
          <a:p>
            <a:pPr indent="-342900" lvl="0" marL="285750" rtl="0" algn="l">
              <a:lnSpc>
                <a:spcPct val="100000"/>
              </a:lnSpc>
              <a:spcBef>
                <a:spcPts val="1000"/>
              </a:spcBef>
              <a:spcAft>
                <a:spcPts val="0"/>
              </a:spcAft>
              <a:buSzPts val="1800"/>
              <a:buChar char="●"/>
            </a:pPr>
            <a:r>
              <a:rPr lang="en" sz="1800"/>
              <a:t>14 modules:</a:t>
            </a:r>
            <a:endParaRPr sz="1800"/>
          </a:p>
          <a:p>
            <a:pPr indent="-342900" lvl="1" marL="542925" rtl="0" algn="l">
              <a:lnSpc>
                <a:spcPct val="100000"/>
              </a:lnSpc>
              <a:spcBef>
                <a:spcPts val="0"/>
              </a:spcBef>
              <a:spcAft>
                <a:spcPts val="0"/>
              </a:spcAft>
              <a:buSzPts val="1800"/>
              <a:buChar char="○"/>
            </a:pPr>
            <a:r>
              <a:rPr lang="en" sz="1800"/>
              <a:t>7 modules for 1st semester</a:t>
            </a:r>
            <a:endParaRPr sz="1800"/>
          </a:p>
          <a:p>
            <a:pPr indent="-342900" lvl="1" marL="542925" rtl="0" algn="l">
              <a:lnSpc>
                <a:spcPct val="100000"/>
              </a:lnSpc>
              <a:spcBef>
                <a:spcPts val="0"/>
              </a:spcBef>
              <a:spcAft>
                <a:spcPts val="0"/>
              </a:spcAft>
              <a:buSzPts val="1800"/>
              <a:buChar char="○"/>
            </a:pPr>
            <a:r>
              <a:rPr lang="en" sz="1800"/>
              <a:t>7 modules for 2nd semester</a:t>
            </a:r>
            <a:endParaRPr sz="1800"/>
          </a:p>
          <a:p>
            <a:pPr indent="-342900" lvl="0" marL="285750" rtl="0" algn="l">
              <a:lnSpc>
                <a:spcPct val="100000"/>
              </a:lnSpc>
              <a:spcBef>
                <a:spcPts val="1000"/>
              </a:spcBef>
              <a:spcAft>
                <a:spcPts val="1000"/>
              </a:spcAft>
              <a:buSzPts val="1800"/>
              <a:buChar char="●"/>
            </a:pPr>
            <a:r>
              <a:rPr lang="en" sz="1800"/>
              <a:t>4-5 sections per module with vocabulary and grammar</a:t>
            </a:r>
            <a:endParaRPr sz="1800"/>
          </a:p>
        </p:txBody>
      </p:sp>
      <p:pic>
        <p:nvPicPr>
          <p:cNvPr id="389" name="Google Shape;389;p38"/>
          <p:cNvPicPr preferRelativeResize="0"/>
          <p:nvPr/>
        </p:nvPicPr>
        <p:blipFill>
          <a:blip r:embed="rId3">
            <a:alphaModFix/>
          </a:blip>
          <a:stretch>
            <a:fillRect/>
          </a:stretch>
        </p:blipFill>
        <p:spPr>
          <a:xfrm>
            <a:off x="3818750" y="1105225"/>
            <a:ext cx="4967124" cy="3506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8000">
              <a:srgbClr val="B8D2EA"/>
            </a:gs>
            <a:gs pos="100000">
              <a:srgbClr val="70A4D5"/>
            </a:gs>
          </a:gsLst>
          <a:path path="circle">
            <a:fillToRect b="50%" l="50%" r="50%" t="50%"/>
          </a:path>
          <a:tileRect/>
        </a:gradFill>
      </p:bgPr>
    </p:bg>
    <p:spTree>
      <p:nvGrpSpPr>
        <p:cNvPr id="393" name="Shape 393"/>
        <p:cNvGrpSpPr/>
        <p:nvPr/>
      </p:nvGrpSpPr>
      <p:grpSpPr>
        <a:xfrm>
          <a:off x="0" y="0"/>
          <a:ext cx="0" cy="0"/>
          <a:chOff x="0" y="0"/>
          <a:chExt cx="0" cy="0"/>
        </a:xfrm>
      </p:grpSpPr>
      <p:sp>
        <p:nvSpPr>
          <p:cNvPr id="394" name="Google Shape;394;p39"/>
          <p:cNvSpPr txBox="1"/>
          <p:nvPr>
            <p:ph type="title"/>
          </p:nvPr>
        </p:nvSpPr>
        <p:spPr>
          <a:xfrm>
            <a:off x="424475" y="409600"/>
            <a:ext cx="888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Arial"/>
                <a:ea typeface="Arial"/>
                <a:cs typeface="Arial"/>
                <a:sym typeface="Arial"/>
              </a:rPr>
              <a:t>Overview of Grammar and Vocabulary Content</a:t>
            </a:r>
            <a:endParaRPr sz="3100">
              <a:latin typeface="Arial"/>
              <a:ea typeface="Arial"/>
              <a:cs typeface="Arial"/>
              <a:sym typeface="Arial"/>
            </a:endParaRPr>
          </a:p>
        </p:txBody>
      </p:sp>
      <p:sp>
        <p:nvSpPr>
          <p:cNvPr id="395" name="Google Shape;395;p39"/>
          <p:cNvSpPr txBox="1"/>
          <p:nvPr>
            <p:ph idx="1" type="body"/>
          </p:nvPr>
        </p:nvSpPr>
        <p:spPr>
          <a:xfrm>
            <a:off x="656325" y="1066500"/>
            <a:ext cx="7717500" cy="352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700"/>
              <a:t>Tarea Libre</a:t>
            </a:r>
            <a:r>
              <a:rPr lang="en" sz="1700"/>
              <a:t> covers 57 grammar topics typically taught in first-year Spanish courses.  To increase adaptability and flexibility for instructors, the project has 7 modules for SPAN 100 and 7 modules for SPAN 110, based on California’s C-ID curriculum model. Each module is composed of 4 to 5 grammar topics and listening, speaking, and reading comprehension activities.  </a:t>
            </a:r>
            <a:endParaRPr sz="1700"/>
          </a:p>
          <a:p>
            <a:pPr indent="0" lvl="0" marL="0" rtl="0" algn="l">
              <a:spcBef>
                <a:spcPts val="1000"/>
              </a:spcBef>
              <a:spcAft>
                <a:spcPts val="0"/>
              </a:spcAft>
              <a:buNone/>
            </a:pPr>
            <a:r>
              <a:rPr lang="en" sz="1700"/>
              <a:t>As found on most homework (workbook and lab activities), each grammar topic has a vocabulary page and 4 levels of mastering steps:</a:t>
            </a:r>
            <a:endParaRPr sz="1700"/>
          </a:p>
          <a:p>
            <a:pPr indent="-336550" lvl="0" marL="457200" rtl="0" algn="l">
              <a:spcBef>
                <a:spcPts val="0"/>
              </a:spcBef>
              <a:spcAft>
                <a:spcPts val="0"/>
              </a:spcAft>
              <a:buSzPts val="1700"/>
              <a:buChar char="●"/>
            </a:pPr>
            <a:r>
              <a:rPr lang="en" sz="1700"/>
              <a:t>Paso Preliminar</a:t>
            </a:r>
            <a:endParaRPr sz="1700"/>
          </a:p>
          <a:p>
            <a:pPr indent="-336550" lvl="0" marL="457200" rtl="0" algn="l">
              <a:spcBef>
                <a:spcPts val="0"/>
              </a:spcBef>
              <a:spcAft>
                <a:spcPts val="0"/>
              </a:spcAft>
              <a:buSzPts val="1700"/>
              <a:buChar char="●"/>
            </a:pPr>
            <a:r>
              <a:rPr lang="en" sz="1700"/>
              <a:t>Paso 1 "Empecemos"</a:t>
            </a:r>
            <a:endParaRPr sz="1700"/>
          </a:p>
          <a:p>
            <a:pPr indent="-336550" lvl="0" marL="457200" rtl="0" algn="l">
              <a:spcBef>
                <a:spcPts val="0"/>
              </a:spcBef>
              <a:spcAft>
                <a:spcPts val="0"/>
              </a:spcAft>
              <a:buSzPts val="1700"/>
              <a:buChar char="●"/>
            </a:pPr>
            <a:r>
              <a:rPr lang="en" sz="1700"/>
              <a:t>Paso 2 "Continuemos"</a:t>
            </a:r>
            <a:endParaRPr sz="1700"/>
          </a:p>
          <a:p>
            <a:pPr indent="-336550" lvl="0" marL="457200" rtl="0" algn="l">
              <a:spcBef>
                <a:spcPts val="0"/>
              </a:spcBef>
              <a:spcAft>
                <a:spcPts val="0"/>
              </a:spcAft>
              <a:buSzPts val="1700"/>
              <a:buChar char="●"/>
            </a:pPr>
            <a:r>
              <a:rPr lang="en" sz="1700"/>
              <a:t>Paso 3 "Practiquemos"</a:t>
            </a:r>
            <a:endParaRPr sz="1700"/>
          </a:p>
          <a:p>
            <a:pPr indent="-336550" lvl="0" marL="457200" rtl="0" algn="l">
              <a:spcBef>
                <a:spcPts val="0"/>
              </a:spcBef>
              <a:spcAft>
                <a:spcPts val="0"/>
              </a:spcAft>
              <a:buSzPts val="1700"/>
              <a:buChar char="●"/>
            </a:pPr>
            <a:r>
              <a:rPr lang="en" sz="1700"/>
              <a:t>Paso 4 "Avancemos”</a:t>
            </a:r>
            <a:endParaRPr sz="17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8000">
              <a:srgbClr val="B8D2EA"/>
            </a:gs>
            <a:gs pos="100000">
              <a:srgbClr val="70A4D5"/>
            </a:gs>
          </a:gsLst>
          <a:path path="circle">
            <a:fillToRect b="50%" l="50%" r="50%" t="50%"/>
          </a:path>
          <a:tileRect/>
        </a:gradFill>
      </p:bgPr>
    </p:bg>
    <p:spTree>
      <p:nvGrpSpPr>
        <p:cNvPr id="399" name="Shape 399"/>
        <p:cNvGrpSpPr/>
        <p:nvPr/>
      </p:nvGrpSpPr>
      <p:grpSpPr>
        <a:xfrm>
          <a:off x="0" y="0"/>
          <a:ext cx="0" cy="0"/>
          <a:chOff x="0" y="0"/>
          <a:chExt cx="0" cy="0"/>
        </a:xfrm>
      </p:grpSpPr>
      <p:sp>
        <p:nvSpPr>
          <p:cNvPr id="400" name="Google Shape;400;p40"/>
          <p:cNvSpPr txBox="1"/>
          <p:nvPr>
            <p:ph type="title"/>
          </p:nvPr>
        </p:nvSpPr>
        <p:spPr>
          <a:xfrm>
            <a:off x="2380675" y="71625"/>
            <a:ext cx="4851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Arial"/>
                <a:ea typeface="Arial"/>
                <a:cs typeface="Arial"/>
                <a:sym typeface="Arial"/>
              </a:rPr>
              <a:t>Module Contents</a:t>
            </a:r>
            <a:endParaRPr sz="3300">
              <a:latin typeface="Arial"/>
              <a:ea typeface="Arial"/>
              <a:cs typeface="Arial"/>
              <a:sym typeface="Arial"/>
            </a:endParaRPr>
          </a:p>
        </p:txBody>
      </p:sp>
      <p:sp>
        <p:nvSpPr>
          <p:cNvPr id="401" name="Google Shape;401;p40"/>
          <p:cNvSpPr txBox="1"/>
          <p:nvPr>
            <p:ph idx="1" type="body"/>
          </p:nvPr>
        </p:nvSpPr>
        <p:spPr>
          <a:xfrm>
            <a:off x="4356150" y="672675"/>
            <a:ext cx="4457100" cy="437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5 ‘pasos’ of vocabulary and grammar exercises per module and each “paso” with 4-8 activities.</a:t>
            </a:r>
            <a:endParaRPr sz="1400"/>
          </a:p>
          <a:p>
            <a:pPr indent="-317500" lvl="0" marL="457200" rtl="0" algn="l">
              <a:spcBef>
                <a:spcPts val="1000"/>
              </a:spcBef>
              <a:spcAft>
                <a:spcPts val="0"/>
              </a:spcAft>
              <a:buClr>
                <a:schemeClr val="dk2"/>
              </a:buClr>
              <a:buSzPts val="1400"/>
              <a:buChar char="●"/>
            </a:pPr>
            <a:r>
              <a:rPr b="1" lang="en" sz="1400">
                <a:solidFill>
                  <a:schemeClr val="dk1"/>
                </a:solidFill>
              </a:rPr>
              <a:t>P = Preliminar</a:t>
            </a:r>
            <a:r>
              <a:rPr lang="en" sz="1400">
                <a:solidFill>
                  <a:schemeClr val="dk1"/>
                </a:solidFill>
              </a:rPr>
              <a:t>: Focus on vocabulary building; mostly multiple choice and select choice questions</a:t>
            </a:r>
            <a:endParaRPr sz="1400">
              <a:solidFill>
                <a:schemeClr val="dk1"/>
              </a:solidFill>
            </a:endParaRPr>
          </a:p>
          <a:p>
            <a:pPr indent="-317500" lvl="0" marL="457200" rtl="0" algn="l">
              <a:spcBef>
                <a:spcPts val="0"/>
              </a:spcBef>
              <a:spcAft>
                <a:spcPts val="0"/>
              </a:spcAft>
              <a:buClr>
                <a:schemeClr val="dk2"/>
              </a:buClr>
              <a:buSzPts val="1400"/>
              <a:buChar char="●"/>
            </a:pPr>
            <a:r>
              <a:rPr b="1" lang="en" sz="1400">
                <a:solidFill>
                  <a:schemeClr val="dk1"/>
                </a:solidFill>
              </a:rPr>
              <a:t>A = Empecemos</a:t>
            </a:r>
            <a:r>
              <a:rPr lang="en" sz="1400">
                <a:solidFill>
                  <a:schemeClr val="dk1"/>
                </a:solidFill>
              </a:rPr>
              <a:t>: Focus on recognition of grammatical concepts; mostly multiple choice and select choice questions</a:t>
            </a:r>
            <a:endParaRPr sz="1400">
              <a:solidFill>
                <a:schemeClr val="dk1"/>
              </a:solidFill>
            </a:endParaRPr>
          </a:p>
          <a:p>
            <a:pPr indent="-317500" lvl="0" marL="457200" rtl="0" algn="l">
              <a:spcBef>
                <a:spcPts val="0"/>
              </a:spcBef>
              <a:spcAft>
                <a:spcPts val="0"/>
              </a:spcAft>
              <a:buClr>
                <a:schemeClr val="dk2"/>
              </a:buClr>
              <a:buSzPts val="1400"/>
              <a:buChar char="●"/>
            </a:pPr>
            <a:r>
              <a:rPr b="1" lang="en" sz="1400">
                <a:solidFill>
                  <a:schemeClr val="dk1"/>
                </a:solidFill>
              </a:rPr>
              <a:t>B = Continuemos</a:t>
            </a:r>
            <a:r>
              <a:rPr lang="en" sz="1400">
                <a:solidFill>
                  <a:schemeClr val="dk1"/>
                </a:solidFill>
              </a:rPr>
              <a:t>: Focus on initial application of grammatical topics; mostly fill-in-the-blank in shorter contexts</a:t>
            </a:r>
            <a:endParaRPr sz="1400">
              <a:solidFill>
                <a:schemeClr val="dk1"/>
              </a:solidFill>
            </a:endParaRPr>
          </a:p>
          <a:p>
            <a:pPr indent="-317500" lvl="0" marL="457200" rtl="0" algn="l">
              <a:spcBef>
                <a:spcPts val="0"/>
              </a:spcBef>
              <a:spcAft>
                <a:spcPts val="0"/>
              </a:spcAft>
              <a:buClr>
                <a:schemeClr val="dk2"/>
              </a:buClr>
              <a:buSzPts val="1400"/>
              <a:buChar char="●"/>
            </a:pPr>
            <a:r>
              <a:rPr b="1" lang="en" sz="1400">
                <a:solidFill>
                  <a:schemeClr val="dk1"/>
                </a:solidFill>
              </a:rPr>
              <a:t>C = Practiquemos</a:t>
            </a:r>
            <a:r>
              <a:rPr lang="en" sz="1400">
                <a:solidFill>
                  <a:schemeClr val="dk1"/>
                </a:solidFill>
              </a:rPr>
              <a:t>: Focus on expanded application of grammatical topics; mostly fill-in-the-blank and select choice in longer paragraphs</a:t>
            </a:r>
            <a:endParaRPr sz="1400">
              <a:solidFill>
                <a:schemeClr val="dk1"/>
              </a:solidFill>
            </a:endParaRPr>
          </a:p>
          <a:p>
            <a:pPr indent="-317500" lvl="0" marL="457200" rtl="0" algn="l">
              <a:spcBef>
                <a:spcPts val="0"/>
              </a:spcBef>
              <a:spcAft>
                <a:spcPts val="1000"/>
              </a:spcAft>
              <a:buClr>
                <a:schemeClr val="dk2"/>
              </a:buClr>
              <a:buSzPts val="1400"/>
              <a:buChar char="●"/>
            </a:pPr>
            <a:r>
              <a:rPr b="1" lang="en" sz="1400">
                <a:solidFill>
                  <a:schemeClr val="dk1"/>
                </a:solidFill>
              </a:rPr>
              <a:t>D = Avancemos</a:t>
            </a:r>
            <a:r>
              <a:rPr lang="en" sz="1400">
                <a:solidFill>
                  <a:schemeClr val="dk1"/>
                </a:solidFill>
              </a:rPr>
              <a:t>: Focus on expanded application of grammatical topics in dialogues; mostly fill-in-the-blanks</a:t>
            </a:r>
            <a:endParaRPr sz="1400"/>
          </a:p>
        </p:txBody>
      </p:sp>
      <p:pic>
        <p:nvPicPr>
          <p:cNvPr id="402" name="Google Shape;402;p40"/>
          <p:cNvPicPr preferRelativeResize="0"/>
          <p:nvPr/>
        </p:nvPicPr>
        <p:blipFill>
          <a:blip r:embed="rId3">
            <a:alphaModFix/>
          </a:blip>
          <a:stretch>
            <a:fillRect/>
          </a:stretch>
        </p:blipFill>
        <p:spPr>
          <a:xfrm>
            <a:off x="444675" y="789475"/>
            <a:ext cx="3947275" cy="39515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8000">
              <a:srgbClr val="B8D2EA"/>
            </a:gs>
            <a:gs pos="100000">
              <a:srgbClr val="70A4D5"/>
            </a:gs>
          </a:gsLst>
          <a:path path="circle">
            <a:fillToRect b="50%" l="50%" r="50%" t="50%"/>
          </a:path>
          <a:tileRect/>
        </a:gradFill>
      </p:bgPr>
    </p:bg>
    <p:spTree>
      <p:nvGrpSpPr>
        <p:cNvPr id="406" name="Shape 406"/>
        <p:cNvGrpSpPr/>
        <p:nvPr/>
      </p:nvGrpSpPr>
      <p:grpSpPr>
        <a:xfrm>
          <a:off x="0" y="0"/>
          <a:ext cx="0" cy="0"/>
          <a:chOff x="0" y="0"/>
          <a:chExt cx="0" cy="0"/>
        </a:xfrm>
      </p:grpSpPr>
      <p:sp>
        <p:nvSpPr>
          <p:cNvPr id="407" name="Google Shape;407;p41"/>
          <p:cNvSpPr txBox="1"/>
          <p:nvPr>
            <p:ph type="title"/>
          </p:nvPr>
        </p:nvSpPr>
        <p:spPr>
          <a:xfrm>
            <a:off x="2193725" y="284950"/>
            <a:ext cx="5871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Summative Assessments</a:t>
            </a:r>
            <a:endParaRPr>
              <a:latin typeface="Arial"/>
              <a:ea typeface="Arial"/>
              <a:cs typeface="Arial"/>
              <a:sym typeface="Arial"/>
            </a:endParaRPr>
          </a:p>
        </p:txBody>
      </p:sp>
      <p:sp>
        <p:nvSpPr>
          <p:cNvPr id="408" name="Google Shape;408;p41"/>
          <p:cNvSpPr txBox="1"/>
          <p:nvPr>
            <p:ph idx="1" type="body"/>
          </p:nvPr>
        </p:nvSpPr>
        <p:spPr>
          <a:xfrm>
            <a:off x="318025" y="857650"/>
            <a:ext cx="8683500" cy="161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3 comprehensive assessments per module</a:t>
            </a:r>
            <a:endParaRPr sz="1400"/>
          </a:p>
          <a:p>
            <a:pPr indent="-317500" lvl="0" marL="457200" rtl="0" algn="l">
              <a:spcBef>
                <a:spcPts val="1000"/>
              </a:spcBef>
              <a:spcAft>
                <a:spcPts val="0"/>
              </a:spcAft>
              <a:buClr>
                <a:schemeClr val="dk2"/>
              </a:buClr>
              <a:buSzPts val="1400"/>
              <a:buChar char="●"/>
            </a:pPr>
            <a:r>
              <a:rPr b="1" lang="en" sz="1400">
                <a:solidFill>
                  <a:schemeClr val="dk1"/>
                </a:solidFill>
              </a:rPr>
              <a:t>Hablemos:</a:t>
            </a:r>
            <a:r>
              <a:rPr lang="en" sz="1400">
                <a:solidFill>
                  <a:schemeClr val="dk1"/>
                </a:solidFill>
              </a:rPr>
              <a:t> Written prompts; students submit audio recording with answers (4 per module)</a:t>
            </a:r>
            <a:endParaRPr sz="1400">
              <a:solidFill>
                <a:schemeClr val="dk1"/>
              </a:solidFill>
            </a:endParaRPr>
          </a:p>
          <a:p>
            <a:pPr indent="-317500" lvl="0" marL="457200" rtl="0" algn="l">
              <a:spcBef>
                <a:spcPts val="1000"/>
              </a:spcBef>
              <a:spcAft>
                <a:spcPts val="0"/>
              </a:spcAft>
              <a:buClr>
                <a:schemeClr val="dk2"/>
              </a:buClr>
              <a:buSzPts val="1400"/>
              <a:buChar char="●"/>
            </a:pPr>
            <a:r>
              <a:rPr b="1" lang="en" sz="1400">
                <a:solidFill>
                  <a:schemeClr val="dk1"/>
                </a:solidFill>
              </a:rPr>
              <a:t>Escuchemos</a:t>
            </a:r>
            <a:r>
              <a:rPr lang="en" sz="1400">
                <a:solidFill>
                  <a:schemeClr val="dk1"/>
                </a:solidFill>
              </a:rPr>
              <a:t>: Powtoon videos; students submit audio recording with answers (4 per module)</a:t>
            </a:r>
            <a:endParaRPr sz="1400">
              <a:solidFill>
                <a:schemeClr val="dk1"/>
              </a:solidFill>
            </a:endParaRPr>
          </a:p>
          <a:p>
            <a:pPr indent="-317500" lvl="0" marL="457200" rtl="0" algn="l">
              <a:spcBef>
                <a:spcPts val="1000"/>
              </a:spcBef>
              <a:spcAft>
                <a:spcPts val="1000"/>
              </a:spcAft>
              <a:buClr>
                <a:schemeClr val="dk2"/>
              </a:buClr>
              <a:buSzPts val="1400"/>
              <a:buChar char="●"/>
            </a:pPr>
            <a:r>
              <a:rPr b="1" lang="en" sz="1400">
                <a:solidFill>
                  <a:schemeClr val="dk1"/>
                </a:solidFill>
              </a:rPr>
              <a:t>Leamos</a:t>
            </a:r>
            <a:r>
              <a:rPr lang="en" sz="1400">
                <a:solidFill>
                  <a:schemeClr val="dk1"/>
                </a:solidFill>
              </a:rPr>
              <a:t>: Cultural and thematic reading with audio narration; students answer true/false comprehension questions (3-4 per module) (next slide)</a:t>
            </a:r>
            <a:endParaRPr sz="1200"/>
          </a:p>
        </p:txBody>
      </p:sp>
      <p:pic>
        <p:nvPicPr>
          <p:cNvPr id="409" name="Google Shape;409;p41"/>
          <p:cNvPicPr preferRelativeResize="0"/>
          <p:nvPr/>
        </p:nvPicPr>
        <p:blipFill>
          <a:blip r:embed="rId3">
            <a:alphaModFix/>
          </a:blip>
          <a:stretch>
            <a:fillRect/>
          </a:stretch>
        </p:blipFill>
        <p:spPr>
          <a:xfrm>
            <a:off x="6457056" y="2876587"/>
            <a:ext cx="2331412" cy="1729524"/>
          </a:xfrm>
          <a:prstGeom prst="rect">
            <a:avLst/>
          </a:prstGeom>
          <a:noFill/>
          <a:ln>
            <a:noFill/>
          </a:ln>
        </p:spPr>
      </p:pic>
      <p:pic>
        <p:nvPicPr>
          <p:cNvPr id="410" name="Google Shape;410;p41"/>
          <p:cNvPicPr preferRelativeResize="0"/>
          <p:nvPr/>
        </p:nvPicPr>
        <p:blipFill>
          <a:blip r:embed="rId4">
            <a:alphaModFix/>
          </a:blip>
          <a:stretch>
            <a:fillRect/>
          </a:stretch>
        </p:blipFill>
        <p:spPr>
          <a:xfrm>
            <a:off x="3667400" y="2571750"/>
            <a:ext cx="2623826" cy="2376175"/>
          </a:xfrm>
          <a:prstGeom prst="rect">
            <a:avLst/>
          </a:prstGeom>
          <a:noFill/>
          <a:ln>
            <a:noFill/>
          </a:ln>
        </p:spPr>
      </p:pic>
      <p:pic>
        <p:nvPicPr>
          <p:cNvPr id="411" name="Google Shape;411;p41"/>
          <p:cNvPicPr preferRelativeResize="0"/>
          <p:nvPr/>
        </p:nvPicPr>
        <p:blipFill>
          <a:blip r:embed="rId5">
            <a:alphaModFix/>
          </a:blip>
          <a:stretch>
            <a:fillRect/>
          </a:stretch>
        </p:blipFill>
        <p:spPr>
          <a:xfrm>
            <a:off x="407875" y="2647488"/>
            <a:ext cx="3301550" cy="2187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idx="16" type="title"/>
          </p:nvPr>
        </p:nvSpPr>
        <p:spPr>
          <a:xfrm>
            <a:off x="852300" y="807020"/>
            <a:ext cx="77040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54" name="Google Shape;154;p24"/>
          <p:cNvSpPr txBox="1"/>
          <p:nvPr/>
        </p:nvSpPr>
        <p:spPr>
          <a:xfrm>
            <a:off x="852300" y="1815800"/>
            <a:ext cx="6714600" cy="23568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SzPts val="2500"/>
              <a:buFont typeface="Catamaran"/>
              <a:buChar char="●"/>
            </a:pPr>
            <a:r>
              <a:rPr lang="en" sz="2500">
                <a:latin typeface="Catamaran"/>
                <a:ea typeface="Catamaran"/>
                <a:cs typeface="Catamaran"/>
                <a:sym typeface="Catamaran"/>
              </a:rPr>
              <a:t>Padlet</a:t>
            </a:r>
            <a:endParaRPr sz="2500">
              <a:latin typeface="Catamaran"/>
              <a:ea typeface="Catamaran"/>
              <a:cs typeface="Catamaran"/>
              <a:sym typeface="Catamaran"/>
            </a:endParaRPr>
          </a:p>
          <a:p>
            <a:pPr indent="-387350" lvl="0" marL="457200" rtl="0" algn="l">
              <a:spcBef>
                <a:spcPts val="0"/>
              </a:spcBef>
              <a:spcAft>
                <a:spcPts val="0"/>
              </a:spcAft>
              <a:buSzPts val="2500"/>
              <a:buFont typeface="Catamaran"/>
              <a:buChar char="●"/>
            </a:pPr>
            <a:r>
              <a:rPr lang="en" sz="2500">
                <a:latin typeface="Catamaran"/>
                <a:ea typeface="Catamaran"/>
                <a:cs typeface="Catamaran"/>
                <a:sym typeface="Catamaran"/>
              </a:rPr>
              <a:t>Spanish OER Resources</a:t>
            </a:r>
            <a:endParaRPr sz="2500">
              <a:latin typeface="Catamaran"/>
              <a:ea typeface="Catamaran"/>
              <a:cs typeface="Catamaran"/>
              <a:sym typeface="Catamaran"/>
            </a:endParaRPr>
          </a:p>
          <a:p>
            <a:pPr indent="-387350" lvl="0" marL="457200" rtl="0" algn="l">
              <a:spcBef>
                <a:spcPts val="0"/>
              </a:spcBef>
              <a:spcAft>
                <a:spcPts val="0"/>
              </a:spcAft>
              <a:buSzPts val="2500"/>
              <a:buFont typeface="Catamaran"/>
              <a:buChar char="●"/>
            </a:pPr>
            <a:r>
              <a:rPr lang="en" sz="2500">
                <a:latin typeface="Catamaran"/>
                <a:ea typeface="Catamaran"/>
                <a:cs typeface="Catamaran"/>
                <a:sym typeface="Catamaran"/>
              </a:rPr>
              <a:t>What is ADAPT</a:t>
            </a:r>
            <a:endParaRPr sz="2500">
              <a:latin typeface="Catamaran"/>
              <a:ea typeface="Catamaran"/>
              <a:cs typeface="Catamaran"/>
              <a:sym typeface="Catamaran"/>
            </a:endParaRPr>
          </a:p>
          <a:p>
            <a:pPr indent="-387350" lvl="0" marL="457200" rtl="0" algn="l">
              <a:spcBef>
                <a:spcPts val="0"/>
              </a:spcBef>
              <a:spcAft>
                <a:spcPts val="0"/>
              </a:spcAft>
              <a:buSzPts val="2500"/>
              <a:buFont typeface="Catamaran"/>
              <a:buChar char="●"/>
            </a:pPr>
            <a:r>
              <a:rPr lang="en" sz="2500">
                <a:latin typeface="Catamaran"/>
                <a:ea typeface="Catamaran"/>
                <a:cs typeface="Catamaran"/>
                <a:sym typeface="Catamaran"/>
              </a:rPr>
              <a:t>Spanish OER Homework Alternative</a:t>
            </a:r>
            <a:endParaRPr sz="2500">
              <a:latin typeface="Catamaran"/>
              <a:ea typeface="Catamaran"/>
              <a:cs typeface="Catamaran"/>
              <a:sym typeface="Catamaran"/>
            </a:endParaRPr>
          </a:p>
          <a:p>
            <a:pPr indent="-387350" lvl="0" marL="457200" rtl="0" algn="l">
              <a:spcBef>
                <a:spcPts val="0"/>
              </a:spcBef>
              <a:spcAft>
                <a:spcPts val="0"/>
              </a:spcAft>
              <a:buSzPts val="2500"/>
              <a:buFont typeface="Catamaran"/>
              <a:buChar char="●"/>
            </a:pPr>
            <a:r>
              <a:rPr lang="en" sz="2500">
                <a:latin typeface="Catamaran"/>
                <a:ea typeface="Catamaran"/>
                <a:cs typeface="Catamaran"/>
                <a:sym typeface="Catamaran"/>
              </a:rPr>
              <a:t>Let’s hear from our colleagues</a:t>
            </a:r>
            <a:endParaRPr sz="2500">
              <a:latin typeface="Catamaran"/>
              <a:ea typeface="Catamaran"/>
              <a:cs typeface="Catamaran"/>
              <a:sym typeface="Catamaran"/>
            </a:endParaRPr>
          </a:p>
        </p:txBody>
      </p:sp>
      <p:pic>
        <p:nvPicPr>
          <p:cNvPr descr="Open Chromebook laptop computer" id="155" name="Google Shape;155;p24"/>
          <p:cNvPicPr preferRelativeResize="0"/>
          <p:nvPr/>
        </p:nvPicPr>
        <p:blipFill rotWithShape="1">
          <a:blip r:embed="rId3">
            <a:alphaModFix/>
          </a:blip>
          <a:srcRect b="0" l="0" r="3344" t="0"/>
          <a:stretch/>
        </p:blipFill>
        <p:spPr>
          <a:xfrm>
            <a:off x="5840075" y="991425"/>
            <a:ext cx="2932124" cy="1823976"/>
          </a:xfrm>
          <a:prstGeom prst="rect">
            <a:avLst/>
          </a:prstGeom>
          <a:noFill/>
          <a:ln>
            <a:noFill/>
          </a:ln>
        </p:spPr>
      </p:pic>
      <p:pic>
        <p:nvPicPr>
          <p:cNvPr id="156" name="Google Shape;156;p24"/>
          <p:cNvPicPr preferRelativeResize="0"/>
          <p:nvPr/>
        </p:nvPicPr>
        <p:blipFill>
          <a:blip r:embed="rId4">
            <a:alphaModFix/>
          </a:blip>
          <a:stretch>
            <a:fillRect/>
          </a:stretch>
        </p:blipFill>
        <p:spPr>
          <a:xfrm>
            <a:off x="6304575" y="1150500"/>
            <a:ext cx="2003124" cy="1214300"/>
          </a:xfrm>
          <a:prstGeom prst="rect">
            <a:avLst/>
          </a:prstGeom>
          <a:noFill/>
          <a:ln>
            <a:noFill/>
          </a:ln>
        </p:spPr>
      </p:pic>
      <p:sp>
        <p:nvSpPr>
          <p:cNvPr id="157" name="Google Shape;157;p24"/>
          <p:cNvSpPr/>
          <p:nvPr/>
        </p:nvSpPr>
        <p:spPr>
          <a:xfrm rot="-5400000">
            <a:off x="3240900" y="-780925"/>
            <a:ext cx="47700" cy="48249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8000">
              <a:srgbClr val="B8D2EA"/>
            </a:gs>
            <a:gs pos="100000">
              <a:srgbClr val="70A4D5"/>
            </a:gs>
          </a:gsLst>
          <a:path path="circle">
            <a:fillToRect b="50%" l="50%" r="50%" t="50%"/>
          </a:path>
          <a:tileRect/>
        </a:gradFill>
      </p:bgPr>
    </p:bg>
    <p:spTree>
      <p:nvGrpSpPr>
        <p:cNvPr id="415" name="Shape 415"/>
        <p:cNvGrpSpPr/>
        <p:nvPr/>
      </p:nvGrpSpPr>
      <p:grpSpPr>
        <a:xfrm>
          <a:off x="0" y="0"/>
          <a:ext cx="0" cy="0"/>
          <a:chOff x="0" y="0"/>
          <a:chExt cx="0" cy="0"/>
        </a:xfrm>
      </p:grpSpPr>
      <p:sp>
        <p:nvSpPr>
          <p:cNvPr id="416" name="Google Shape;416;p42"/>
          <p:cNvSpPr txBox="1"/>
          <p:nvPr>
            <p:ph type="title"/>
          </p:nvPr>
        </p:nvSpPr>
        <p:spPr>
          <a:xfrm>
            <a:off x="1723750" y="236600"/>
            <a:ext cx="6548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Overview of Reading Content</a:t>
            </a:r>
            <a:endParaRPr>
              <a:latin typeface="Arial"/>
              <a:ea typeface="Arial"/>
              <a:cs typeface="Arial"/>
              <a:sym typeface="Arial"/>
            </a:endParaRPr>
          </a:p>
        </p:txBody>
      </p:sp>
      <p:sp>
        <p:nvSpPr>
          <p:cNvPr id="417" name="Google Shape;417;p42"/>
          <p:cNvSpPr txBox="1"/>
          <p:nvPr>
            <p:ph idx="1" type="body"/>
          </p:nvPr>
        </p:nvSpPr>
        <p:spPr>
          <a:xfrm>
            <a:off x="342025" y="1307375"/>
            <a:ext cx="2104800" cy="23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There are 47 cultural readings with narration and auto-graded comprehension questions were created on a variety of topics.</a:t>
            </a:r>
            <a:endParaRPr sz="1700"/>
          </a:p>
        </p:txBody>
      </p:sp>
      <p:pic>
        <p:nvPicPr>
          <p:cNvPr id="418" name="Google Shape;418;p42"/>
          <p:cNvPicPr preferRelativeResize="0"/>
          <p:nvPr/>
        </p:nvPicPr>
        <p:blipFill>
          <a:blip r:embed="rId3">
            <a:alphaModFix/>
          </a:blip>
          <a:stretch>
            <a:fillRect/>
          </a:stretch>
        </p:blipFill>
        <p:spPr>
          <a:xfrm>
            <a:off x="2446837" y="858886"/>
            <a:ext cx="3493725" cy="4043353"/>
          </a:xfrm>
          <a:prstGeom prst="rect">
            <a:avLst/>
          </a:prstGeom>
          <a:noFill/>
          <a:ln>
            <a:noFill/>
          </a:ln>
        </p:spPr>
      </p:pic>
      <p:pic>
        <p:nvPicPr>
          <p:cNvPr id="419" name="Google Shape;419;p42"/>
          <p:cNvPicPr preferRelativeResize="0"/>
          <p:nvPr/>
        </p:nvPicPr>
        <p:blipFill>
          <a:blip r:embed="rId4">
            <a:alphaModFix/>
          </a:blip>
          <a:stretch>
            <a:fillRect/>
          </a:stretch>
        </p:blipFill>
        <p:spPr>
          <a:xfrm>
            <a:off x="5866775" y="1117725"/>
            <a:ext cx="3001801" cy="3525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8000">
              <a:srgbClr val="B8D2EA"/>
            </a:gs>
            <a:gs pos="100000">
              <a:srgbClr val="70A4D5"/>
            </a:gs>
          </a:gsLst>
          <a:path path="circle">
            <a:fillToRect b="50%" l="50%" r="50%" t="50%"/>
          </a:path>
          <a:tileRect/>
        </a:gradFill>
      </p:bgPr>
    </p:bg>
    <p:spTree>
      <p:nvGrpSpPr>
        <p:cNvPr id="423" name="Shape 423"/>
        <p:cNvGrpSpPr/>
        <p:nvPr/>
      </p:nvGrpSpPr>
      <p:grpSpPr>
        <a:xfrm>
          <a:off x="0" y="0"/>
          <a:ext cx="0" cy="0"/>
          <a:chOff x="0" y="0"/>
          <a:chExt cx="0" cy="0"/>
        </a:xfrm>
      </p:grpSpPr>
      <p:sp>
        <p:nvSpPr>
          <p:cNvPr id="424" name="Google Shape;424;p43"/>
          <p:cNvSpPr txBox="1"/>
          <p:nvPr>
            <p:ph type="title"/>
          </p:nvPr>
        </p:nvSpPr>
        <p:spPr>
          <a:xfrm>
            <a:off x="615125" y="255450"/>
            <a:ext cx="7717500" cy="91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latin typeface="Arial"/>
                <a:ea typeface="Arial"/>
                <a:cs typeface="Arial"/>
                <a:sym typeface="Arial"/>
              </a:rPr>
              <a:t>Inclusion, Diversity, Equity, Anti-Racism …and Accessibility</a:t>
            </a:r>
            <a:endParaRPr sz="2800">
              <a:latin typeface="Arial"/>
              <a:ea typeface="Arial"/>
              <a:cs typeface="Arial"/>
              <a:sym typeface="Arial"/>
            </a:endParaRPr>
          </a:p>
        </p:txBody>
      </p:sp>
      <p:sp>
        <p:nvSpPr>
          <p:cNvPr id="425" name="Google Shape;425;p43"/>
          <p:cNvSpPr txBox="1"/>
          <p:nvPr>
            <p:ph idx="1" type="body"/>
          </p:nvPr>
        </p:nvSpPr>
        <p:spPr>
          <a:xfrm>
            <a:off x="713250" y="1216763"/>
            <a:ext cx="7717500" cy="1523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ASCCC OERI </a:t>
            </a:r>
            <a:r>
              <a:rPr lang="en" sz="1700" u="sng">
                <a:solidFill>
                  <a:schemeClr val="hlink"/>
                </a:solidFill>
                <a:hlinkClick r:id="rId3"/>
              </a:rPr>
              <a:t>IDEA Framework</a:t>
            </a:r>
            <a:endParaRPr sz="1700"/>
          </a:p>
          <a:p>
            <a:pPr indent="-336550" lvl="0" marL="457200" rtl="0" algn="l">
              <a:spcBef>
                <a:spcPts val="1000"/>
              </a:spcBef>
              <a:spcAft>
                <a:spcPts val="0"/>
              </a:spcAft>
              <a:buSzPts val="1700"/>
              <a:buChar char="●"/>
            </a:pPr>
            <a:r>
              <a:rPr lang="en" sz="1700"/>
              <a:t>Culturally-responsive pedagogy</a:t>
            </a:r>
            <a:endParaRPr sz="1700"/>
          </a:p>
          <a:p>
            <a:pPr indent="-336550" lvl="0" marL="457200" rtl="0" algn="l">
              <a:spcBef>
                <a:spcPts val="1000"/>
              </a:spcBef>
              <a:spcAft>
                <a:spcPts val="1000"/>
              </a:spcAft>
              <a:buSzPts val="1700"/>
              <a:buChar char="●"/>
            </a:pPr>
            <a:r>
              <a:rPr lang="en" sz="1700"/>
              <a:t>All assignments are meant to be accessible and have been reviewed by ASCCC OERI and LibreVerse accessibility specialists</a:t>
            </a:r>
            <a:endParaRPr sz="1700"/>
          </a:p>
        </p:txBody>
      </p:sp>
      <p:pic>
        <p:nvPicPr>
          <p:cNvPr id="426" name="Google Shape;426;p43"/>
          <p:cNvPicPr preferRelativeResize="0"/>
          <p:nvPr/>
        </p:nvPicPr>
        <p:blipFill>
          <a:blip r:embed="rId4">
            <a:alphaModFix/>
          </a:blip>
          <a:stretch>
            <a:fillRect/>
          </a:stretch>
        </p:blipFill>
        <p:spPr>
          <a:xfrm>
            <a:off x="259600" y="2784405"/>
            <a:ext cx="4104200" cy="2264670"/>
          </a:xfrm>
          <a:prstGeom prst="rect">
            <a:avLst/>
          </a:prstGeom>
          <a:noFill/>
          <a:ln>
            <a:noFill/>
          </a:ln>
        </p:spPr>
      </p:pic>
      <p:pic>
        <p:nvPicPr>
          <p:cNvPr id="427" name="Google Shape;427;p43"/>
          <p:cNvPicPr preferRelativeResize="0"/>
          <p:nvPr/>
        </p:nvPicPr>
        <p:blipFill>
          <a:blip r:embed="rId5">
            <a:alphaModFix/>
          </a:blip>
          <a:stretch>
            <a:fillRect/>
          </a:stretch>
        </p:blipFill>
        <p:spPr>
          <a:xfrm>
            <a:off x="4810184" y="2784400"/>
            <a:ext cx="4065667" cy="2264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8000">
              <a:srgbClr val="B8D2EA"/>
            </a:gs>
            <a:gs pos="100000">
              <a:srgbClr val="70A4D5"/>
            </a:gs>
          </a:gsLst>
          <a:path path="circle">
            <a:fillToRect b="50%" l="50%" r="50%" t="50%"/>
          </a:path>
          <a:tileRect/>
        </a:gradFill>
      </p:bgPr>
    </p:bg>
    <p:spTree>
      <p:nvGrpSpPr>
        <p:cNvPr id="431" name="Shape 431"/>
        <p:cNvGrpSpPr/>
        <p:nvPr/>
      </p:nvGrpSpPr>
      <p:grpSpPr>
        <a:xfrm>
          <a:off x="0" y="0"/>
          <a:ext cx="0" cy="0"/>
          <a:chOff x="0" y="0"/>
          <a:chExt cx="0" cy="0"/>
        </a:xfrm>
      </p:grpSpPr>
      <p:sp>
        <p:nvSpPr>
          <p:cNvPr id="432" name="Google Shape;432;p44"/>
          <p:cNvSpPr txBox="1"/>
          <p:nvPr>
            <p:ph type="title"/>
          </p:nvPr>
        </p:nvSpPr>
        <p:spPr>
          <a:xfrm>
            <a:off x="314450" y="235400"/>
            <a:ext cx="7681500" cy="91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latin typeface="Arial"/>
                <a:ea typeface="Arial"/>
                <a:cs typeface="Arial"/>
                <a:sym typeface="Arial"/>
              </a:rPr>
              <a:t>Incorporation of IDEA</a:t>
            </a:r>
            <a:endParaRPr sz="3100">
              <a:latin typeface="Arial"/>
              <a:ea typeface="Arial"/>
              <a:cs typeface="Arial"/>
              <a:sym typeface="Arial"/>
            </a:endParaRPr>
          </a:p>
        </p:txBody>
      </p:sp>
      <p:sp>
        <p:nvSpPr>
          <p:cNvPr id="433" name="Google Shape;433;p44"/>
          <p:cNvSpPr txBox="1"/>
          <p:nvPr>
            <p:ph idx="1" type="body"/>
          </p:nvPr>
        </p:nvSpPr>
        <p:spPr>
          <a:xfrm>
            <a:off x="443675" y="1231225"/>
            <a:ext cx="4985100" cy="3579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People from around the Spanish-speaking world, including the Philippine Islands and Equatorial Guinea: Concha Buika, el silbo gomero, el español en las Islas Filipinas</a:t>
            </a:r>
            <a:endParaRPr sz="1500"/>
          </a:p>
          <a:p>
            <a:pPr indent="-323850" lvl="0" marL="457200" rtl="0" algn="l">
              <a:spcBef>
                <a:spcPts val="1000"/>
              </a:spcBef>
              <a:spcAft>
                <a:spcPts val="0"/>
              </a:spcAft>
              <a:buSzPts val="1500"/>
              <a:buChar char="●"/>
            </a:pPr>
            <a:r>
              <a:rPr lang="en" sz="1500"/>
              <a:t>People of African, Asian, Indigenous and mixed ethnic groups: Jorge Drexler, Perú Negro, los chifas peruanos, Guaraní, Taino</a:t>
            </a:r>
            <a:endParaRPr sz="1500"/>
          </a:p>
          <a:p>
            <a:pPr indent="-323850" lvl="0" marL="457200" rtl="0" algn="l">
              <a:spcBef>
                <a:spcPts val="1000"/>
              </a:spcBef>
              <a:spcAft>
                <a:spcPts val="0"/>
              </a:spcAft>
              <a:buSzPts val="1500"/>
              <a:buChar char="●"/>
            </a:pPr>
            <a:r>
              <a:rPr lang="en" sz="1500"/>
              <a:t>People from the LGBT+ community: Bienestar Clinic in Los Angeles, Gender-neutral names in exercises</a:t>
            </a:r>
            <a:endParaRPr sz="1500"/>
          </a:p>
          <a:p>
            <a:pPr indent="-323850" lvl="0" marL="457200" rtl="0" algn="l">
              <a:spcBef>
                <a:spcPts val="1000"/>
              </a:spcBef>
              <a:spcAft>
                <a:spcPts val="1000"/>
              </a:spcAft>
              <a:buSzPts val="1500"/>
              <a:buChar char="●"/>
            </a:pPr>
            <a:r>
              <a:rPr lang="en" sz="1500"/>
              <a:t>People with disabilities: Isabelle Tejada Springmühl</a:t>
            </a:r>
            <a:endParaRPr sz="1500"/>
          </a:p>
        </p:txBody>
      </p:sp>
      <p:pic>
        <p:nvPicPr>
          <p:cNvPr id="434" name="Google Shape;434;p44"/>
          <p:cNvPicPr preferRelativeResize="0"/>
          <p:nvPr/>
        </p:nvPicPr>
        <p:blipFill>
          <a:blip r:embed="rId3">
            <a:alphaModFix/>
          </a:blip>
          <a:stretch>
            <a:fillRect/>
          </a:stretch>
        </p:blipFill>
        <p:spPr>
          <a:xfrm>
            <a:off x="5539601" y="846750"/>
            <a:ext cx="3221976" cy="4121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8000">
              <a:srgbClr val="B8D2EA"/>
            </a:gs>
            <a:gs pos="100000">
              <a:srgbClr val="70A4D5"/>
            </a:gs>
          </a:gsLst>
          <a:path path="circle">
            <a:fillToRect b="50%" l="50%" r="50%" t="50%"/>
          </a:path>
          <a:tileRect/>
        </a:gradFill>
      </p:bgPr>
    </p:bg>
    <p:spTree>
      <p:nvGrpSpPr>
        <p:cNvPr id="438" name="Shape 438"/>
        <p:cNvGrpSpPr/>
        <p:nvPr/>
      </p:nvGrpSpPr>
      <p:grpSpPr>
        <a:xfrm>
          <a:off x="0" y="0"/>
          <a:ext cx="0" cy="0"/>
          <a:chOff x="0" y="0"/>
          <a:chExt cx="0" cy="0"/>
        </a:xfrm>
      </p:grpSpPr>
      <p:sp>
        <p:nvSpPr>
          <p:cNvPr id="439" name="Google Shape;439;p45"/>
          <p:cNvSpPr txBox="1"/>
          <p:nvPr>
            <p:ph idx="4294967295" type="title"/>
          </p:nvPr>
        </p:nvSpPr>
        <p:spPr>
          <a:xfrm>
            <a:off x="1969700" y="165175"/>
            <a:ext cx="5731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LibreStudio and ADAPT</a:t>
            </a:r>
            <a:endParaRPr>
              <a:latin typeface="Arial"/>
              <a:ea typeface="Arial"/>
              <a:cs typeface="Arial"/>
              <a:sym typeface="Arial"/>
            </a:endParaRPr>
          </a:p>
        </p:txBody>
      </p:sp>
      <p:sp>
        <p:nvSpPr>
          <p:cNvPr id="440" name="Google Shape;440;p45"/>
          <p:cNvSpPr txBox="1"/>
          <p:nvPr>
            <p:ph idx="1" type="body"/>
          </p:nvPr>
        </p:nvSpPr>
        <p:spPr>
          <a:xfrm>
            <a:off x="351875" y="706075"/>
            <a:ext cx="4220400" cy="92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u="sng">
                <a:solidFill>
                  <a:schemeClr val="hlink"/>
                </a:solidFill>
                <a:hlinkClick r:id="rId3"/>
              </a:rPr>
              <a:t>LibreStudio</a:t>
            </a:r>
            <a:r>
              <a:rPr lang="en" sz="1700"/>
              <a:t> for H5P-based questions (multiple choice, fill-in-the-blank) and audio recordings–imported into ADAPT</a:t>
            </a:r>
            <a:endParaRPr sz="1700"/>
          </a:p>
        </p:txBody>
      </p:sp>
      <p:sp>
        <p:nvSpPr>
          <p:cNvPr id="441" name="Google Shape;441;p45"/>
          <p:cNvSpPr txBox="1"/>
          <p:nvPr>
            <p:ph idx="2" type="body"/>
          </p:nvPr>
        </p:nvSpPr>
        <p:spPr>
          <a:xfrm>
            <a:off x="4572125" y="706075"/>
            <a:ext cx="4445100" cy="92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u="sng">
                <a:solidFill>
                  <a:schemeClr val="hlink"/>
                </a:solidFill>
                <a:hlinkClick r:id="rId4"/>
              </a:rPr>
              <a:t>ADAPT</a:t>
            </a:r>
            <a:r>
              <a:rPr lang="en" sz="1700"/>
              <a:t> native questions (select choice, matching, vocabulary presentations, readings)</a:t>
            </a:r>
            <a:endParaRPr sz="1700"/>
          </a:p>
        </p:txBody>
      </p:sp>
      <p:pic>
        <p:nvPicPr>
          <p:cNvPr id="442" name="Google Shape;442;p45"/>
          <p:cNvPicPr preferRelativeResize="0"/>
          <p:nvPr/>
        </p:nvPicPr>
        <p:blipFill>
          <a:blip r:embed="rId5">
            <a:alphaModFix/>
          </a:blip>
          <a:stretch>
            <a:fillRect/>
          </a:stretch>
        </p:blipFill>
        <p:spPr>
          <a:xfrm>
            <a:off x="4626500" y="1760400"/>
            <a:ext cx="4146249" cy="3270674"/>
          </a:xfrm>
          <a:prstGeom prst="rect">
            <a:avLst/>
          </a:prstGeom>
          <a:noFill/>
          <a:ln>
            <a:noFill/>
          </a:ln>
        </p:spPr>
      </p:pic>
      <p:pic>
        <p:nvPicPr>
          <p:cNvPr id="443" name="Google Shape;443;p45"/>
          <p:cNvPicPr preferRelativeResize="0"/>
          <p:nvPr/>
        </p:nvPicPr>
        <p:blipFill>
          <a:blip r:embed="rId6">
            <a:alphaModFix/>
          </a:blip>
          <a:stretch>
            <a:fillRect/>
          </a:stretch>
        </p:blipFill>
        <p:spPr>
          <a:xfrm>
            <a:off x="351875" y="1739425"/>
            <a:ext cx="3788200" cy="33126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8000">
              <a:srgbClr val="B8D2EA"/>
            </a:gs>
            <a:gs pos="100000">
              <a:srgbClr val="70A4D5"/>
            </a:gs>
          </a:gsLst>
          <a:path path="circle">
            <a:fillToRect b="50%" l="50%" r="50%" t="50%"/>
          </a:path>
          <a:tileRect/>
        </a:gradFill>
      </p:bgPr>
    </p:bg>
    <p:spTree>
      <p:nvGrpSpPr>
        <p:cNvPr id="447" name="Shape 447"/>
        <p:cNvGrpSpPr/>
        <p:nvPr/>
      </p:nvGrpSpPr>
      <p:grpSpPr>
        <a:xfrm>
          <a:off x="0" y="0"/>
          <a:ext cx="0" cy="0"/>
          <a:chOff x="0" y="0"/>
          <a:chExt cx="0" cy="0"/>
        </a:xfrm>
      </p:grpSpPr>
      <p:sp>
        <p:nvSpPr>
          <p:cNvPr id="448" name="Google Shape;448;p46"/>
          <p:cNvSpPr txBox="1"/>
          <p:nvPr>
            <p:ph idx="1" type="body"/>
          </p:nvPr>
        </p:nvSpPr>
        <p:spPr>
          <a:xfrm>
            <a:off x="589750" y="752175"/>
            <a:ext cx="8091300" cy="12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These  are non auto-graded activities to assess oral and listening skills.</a:t>
            </a:r>
            <a:endParaRPr sz="1500"/>
          </a:p>
          <a:p>
            <a:pPr indent="-323850" lvl="0" marL="457200" rtl="0" algn="l">
              <a:spcBef>
                <a:spcPts val="1000"/>
              </a:spcBef>
              <a:spcAft>
                <a:spcPts val="0"/>
              </a:spcAft>
              <a:buSzPts val="1500"/>
              <a:buChar char="●"/>
            </a:pPr>
            <a:r>
              <a:rPr lang="en" sz="1500"/>
              <a:t>Students record their responses using the recorder tool in the ADAPT assignment. </a:t>
            </a:r>
            <a:endParaRPr sz="1500"/>
          </a:p>
          <a:p>
            <a:pPr indent="-323850" lvl="0" marL="457200" rtl="0" algn="l">
              <a:spcBef>
                <a:spcPts val="0"/>
              </a:spcBef>
              <a:spcAft>
                <a:spcPts val="0"/>
              </a:spcAft>
              <a:buSzPts val="1500"/>
              <a:buChar char="●"/>
            </a:pPr>
            <a:r>
              <a:rPr lang="en" sz="1500"/>
              <a:t>Instructors listen, grade, and provide feedback all in the same page.   </a:t>
            </a:r>
            <a:endParaRPr sz="1500"/>
          </a:p>
        </p:txBody>
      </p:sp>
      <p:pic>
        <p:nvPicPr>
          <p:cNvPr id="449" name="Google Shape;449;p46"/>
          <p:cNvPicPr preferRelativeResize="0"/>
          <p:nvPr/>
        </p:nvPicPr>
        <p:blipFill>
          <a:blip r:embed="rId3">
            <a:alphaModFix/>
          </a:blip>
          <a:stretch>
            <a:fillRect/>
          </a:stretch>
        </p:blipFill>
        <p:spPr>
          <a:xfrm>
            <a:off x="1002425" y="1855050"/>
            <a:ext cx="3415451" cy="2979575"/>
          </a:xfrm>
          <a:prstGeom prst="rect">
            <a:avLst/>
          </a:prstGeom>
          <a:noFill/>
          <a:ln>
            <a:noFill/>
          </a:ln>
        </p:spPr>
      </p:pic>
      <p:pic>
        <p:nvPicPr>
          <p:cNvPr id="450" name="Google Shape;450;p46"/>
          <p:cNvPicPr preferRelativeResize="0"/>
          <p:nvPr/>
        </p:nvPicPr>
        <p:blipFill>
          <a:blip r:embed="rId4">
            <a:alphaModFix/>
          </a:blip>
          <a:stretch>
            <a:fillRect/>
          </a:stretch>
        </p:blipFill>
        <p:spPr>
          <a:xfrm>
            <a:off x="4902226" y="1855050"/>
            <a:ext cx="3337983" cy="2979575"/>
          </a:xfrm>
          <a:prstGeom prst="rect">
            <a:avLst/>
          </a:prstGeom>
          <a:noFill/>
          <a:ln>
            <a:noFill/>
          </a:ln>
        </p:spPr>
      </p:pic>
      <p:sp>
        <p:nvSpPr>
          <p:cNvPr id="451" name="Google Shape;451;p46"/>
          <p:cNvSpPr txBox="1"/>
          <p:nvPr>
            <p:ph type="title"/>
          </p:nvPr>
        </p:nvSpPr>
        <p:spPr>
          <a:xfrm>
            <a:off x="410925" y="142900"/>
            <a:ext cx="861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Arial"/>
                <a:ea typeface="Arial"/>
                <a:cs typeface="Arial"/>
                <a:sym typeface="Arial"/>
              </a:rPr>
              <a:t>Audio Recording: Hablemos and Escuchemos </a:t>
            </a:r>
            <a:endParaRPr sz="30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98000">
              <a:srgbClr val="B8D2EA"/>
            </a:gs>
            <a:gs pos="100000">
              <a:srgbClr val="70A4D5"/>
            </a:gs>
          </a:gsLst>
          <a:path path="circle">
            <a:fillToRect b="50%" l="50%" r="50%" t="50%"/>
          </a:path>
          <a:tileRect/>
        </a:gradFill>
      </p:bgPr>
    </p:bg>
    <p:spTree>
      <p:nvGrpSpPr>
        <p:cNvPr id="455" name="Shape 455"/>
        <p:cNvGrpSpPr/>
        <p:nvPr/>
      </p:nvGrpSpPr>
      <p:grpSpPr>
        <a:xfrm>
          <a:off x="0" y="0"/>
          <a:ext cx="0" cy="0"/>
          <a:chOff x="0" y="0"/>
          <a:chExt cx="0" cy="0"/>
        </a:xfrm>
      </p:grpSpPr>
      <p:sp>
        <p:nvSpPr>
          <p:cNvPr id="456" name="Google Shape;456;p47"/>
          <p:cNvSpPr txBox="1"/>
          <p:nvPr>
            <p:ph type="title"/>
          </p:nvPr>
        </p:nvSpPr>
        <p:spPr>
          <a:xfrm>
            <a:off x="337925" y="278750"/>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Instructor Guide to </a:t>
            </a:r>
            <a:r>
              <a:rPr i="1" lang="en">
                <a:latin typeface="Arial"/>
                <a:ea typeface="Arial"/>
                <a:cs typeface="Arial"/>
                <a:sym typeface="Arial"/>
              </a:rPr>
              <a:t>Tarea Libre</a:t>
            </a:r>
            <a:endParaRPr i="1">
              <a:latin typeface="Arial"/>
              <a:ea typeface="Arial"/>
              <a:cs typeface="Arial"/>
              <a:sym typeface="Arial"/>
            </a:endParaRPr>
          </a:p>
        </p:txBody>
      </p:sp>
      <p:pic>
        <p:nvPicPr>
          <p:cNvPr id="457" name="Google Shape;457;p47"/>
          <p:cNvPicPr preferRelativeResize="0"/>
          <p:nvPr/>
        </p:nvPicPr>
        <p:blipFill>
          <a:blip r:embed="rId3">
            <a:alphaModFix/>
          </a:blip>
          <a:stretch>
            <a:fillRect/>
          </a:stretch>
        </p:blipFill>
        <p:spPr>
          <a:xfrm>
            <a:off x="3322175" y="1053400"/>
            <a:ext cx="5431976" cy="3748649"/>
          </a:xfrm>
          <a:prstGeom prst="rect">
            <a:avLst/>
          </a:prstGeom>
          <a:noFill/>
          <a:ln>
            <a:noFill/>
          </a:ln>
        </p:spPr>
      </p:pic>
      <p:sp>
        <p:nvSpPr>
          <p:cNvPr id="458" name="Google Shape;458;p47"/>
          <p:cNvSpPr txBox="1"/>
          <p:nvPr/>
        </p:nvSpPr>
        <p:spPr>
          <a:xfrm>
            <a:off x="337925" y="1464400"/>
            <a:ext cx="29025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lang="en" sz="2200">
                <a:solidFill>
                  <a:schemeClr val="dk1"/>
                </a:solidFill>
                <a:latin typeface="Livvic"/>
                <a:ea typeface="Livvic"/>
                <a:cs typeface="Livvic"/>
                <a:sym typeface="Livvic"/>
              </a:rPr>
              <a:t>Start with the </a:t>
            </a:r>
            <a:r>
              <a:rPr i="1" lang="en" sz="2200">
                <a:solidFill>
                  <a:schemeClr val="dk1"/>
                </a:solidFill>
                <a:latin typeface="Livvic"/>
                <a:ea typeface="Livvic"/>
                <a:cs typeface="Livvic"/>
                <a:sym typeface="Livvic"/>
              </a:rPr>
              <a:t>Tarea Libre Guide</a:t>
            </a:r>
            <a:r>
              <a:rPr lang="en" sz="2200">
                <a:solidFill>
                  <a:schemeClr val="dk1"/>
                </a:solidFill>
                <a:latin typeface="Livvic"/>
                <a:ea typeface="Livvic"/>
                <a:cs typeface="Livvic"/>
                <a:sym typeface="Livvic"/>
              </a:rPr>
              <a:t> for Instructors in the Spanish Bookshelves in </a:t>
            </a:r>
            <a:r>
              <a:rPr lang="en" sz="2200" u="sng">
                <a:solidFill>
                  <a:schemeClr val="dk1"/>
                </a:solidFill>
                <a:latin typeface="Livvic"/>
                <a:ea typeface="Livvic"/>
                <a:cs typeface="Livvic"/>
                <a:sym typeface="Livvic"/>
                <a:hlinkClick r:id="rId4">
                  <a:extLst>
                    <a:ext uri="{A12FA001-AC4F-418D-AE19-62706E023703}">
                      <ahyp:hlinkClr val="tx"/>
                    </a:ext>
                  </a:extLst>
                </a:hlinkClick>
              </a:rPr>
              <a:t>LibreTexts</a:t>
            </a:r>
            <a:endParaRPr sz="2200">
              <a:solidFill>
                <a:schemeClr val="dk1"/>
              </a:solidFill>
              <a:latin typeface="Livvic"/>
              <a:ea typeface="Livvic"/>
              <a:cs typeface="Livvic"/>
              <a:sym typeface="Livv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8"/>
          <p:cNvSpPr txBox="1"/>
          <p:nvPr>
            <p:ph type="title"/>
          </p:nvPr>
        </p:nvSpPr>
        <p:spPr>
          <a:xfrm>
            <a:off x="720000" y="331645"/>
            <a:ext cx="77040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next?</a:t>
            </a:r>
            <a:endParaRPr/>
          </a:p>
        </p:txBody>
      </p:sp>
      <p:sp>
        <p:nvSpPr>
          <p:cNvPr id="464" name="Google Shape;464;p48"/>
          <p:cNvSpPr txBox="1"/>
          <p:nvPr>
            <p:ph idx="1" type="body"/>
          </p:nvPr>
        </p:nvSpPr>
        <p:spPr>
          <a:xfrm>
            <a:off x="720000" y="1152475"/>
            <a:ext cx="7704000" cy="1371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2700">
                <a:solidFill>
                  <a:srgbClr val="00427E"/>
                </a:solidFill>
                <a:highlight>
                  <a:srgbClr val="FFFFFF"/>
                </a:highlight>
              </a:rPr>
              <a:t>Spanish Open Educational Resources (OER) Hackathon: Let’s create a HW Collection</a:t>
            </a:r>
            <a:endParaRPr sz="2700">
              <a:solidFill>
                <a:srgbClr val="00427E"/>
              </a:solidFill>
              <a:highlight>
                <a:srgbClr val="FFFFFF"/>
              </a:highlight>
            </a:endParaRPr>
          </a:p>
          <a:p>
            <a:pPr indent="0" lvl="0" marL="0" rtl="0" algn="l">
              <a:lnSpc>
                <a:spcPct val="140000"/>
              </a:lnSpc>
              <a:spcBef>
                <a:spcPts val="300"/>
              </a:spcBef>
              <a:spcAft>
                <a:spcPts val="0"/>
              </a:spcAft>
              <a:buNone/>
            </a:pPr>
            <a:r>
              <a:rPr b="1" lang="en" sz="1650">
                <a:solidFill>
                  <a:srgbClr val="00427E"/>
                </a:solidFill>
                <a:highlight>
                  <a:srgbClr val="FFFFFF"/>
                </a:highlight>
              </a:rPr>
              <a:t>Friday, October 27, 2023 from 11:00 am – 12:30 pm</a:t>
            </a:r>
            <a:endParaRPr b="1" sz="1650">
              <a:solidFill>
                <a:srgbClr val="00427E"/>
              </a:solidFill>
              <a:highlight>
                <a:srgbClr val="FFFFFF"/>
              </a:highlight>
            </a:endParaRPr>
          </a:p>
          <a:p>
            <a:pPr indent="0" lvl="0" marL="0" rtl="0" algn="l">
              <a:lnSpc>
                <a:spcPct val="150000"/>
              </a:lnSpc>
              <a:spcBef>
                <a:spcPts val="100"/>
              </a:spcBef>
              <a:spcAft>
                <a:spcPts val="0"/>
              </a:spcAft>
              <a:buNone/>
            </a:pPr>
            <a:r>
              <a:rPr lang="en" sz="1650">
                <a:solidFill>
                  <a:srgbClr val="53031B"/>
                </a:solidFill>
                <a:highlight>
                  <a:srgbClr val="FFFFFF"/>
                </a:highlight>
                <a:uFill>
                  <a:noFill/>
                </a:uFill>
                <a:hlinkClick r:id="rId3">
                  <a:extLst>
                    <a:ext uri="{A12FA001-AC4F-418D-AE19-62706E023703}">
                      <ahyp:hlinkClr val="tx"/>
                    </a:ext>
                  </a:extLst>
                </a:hlinkClick>
              </a:rPr>
              <a:t>Register for the Spanish OER Hackathon</a:t>
            </a:r>
            <a:endParaRPr sz="1650">
              <a:solidFill>
                <a:srgbClr val="53031B"/>
              </a:solidFill>
              <a:highlight>
                <a:srgbClr val="FFFFFF"/>
              </a:highlight>
            </a:endParaRPr>
          </a:p>
          <a:p>
            <a:pPr indent="0" lvl="0" marL="0" rtl="0" algn="l">
              <a:lnSpc>
                <a:spcPct val="170000"/>
              </a:lnSpc>
              <a:spcBef>
                <a:spcPts val="100"/>
              </a:spcBef>
              <a:spcAft>
                <a:spcPts val="0"/>
              </a:spcAft>
              <a:buNone/>
            </a:pPr>
            <a:r>
              <a:rPr lang="en" sz="1500">
                <a:solidFill>
                  <a:srgbClr val="333333"/>
                </a:solidFill>
                <a:highlight>
                  <a:srgbClr val="FFFFFF"/>
                </a:highlight>
              </a:rPr>
              <a:t>Do you want to help us create Spanish OER homework activities in ADAPT? During our OER Hackathon, we will create a collection of activities using LibreTexts ADAPT homework system. Come and join the fun and share the newly created resources with the world!</a:t>
            </a:r>
            <a:endParaRPr sz="1500">
              <a:solidFill>
                <a:srgbClr val="333333"/>
              </a:solidFill>
              <a:highlight>
                <a:srgbClr val="FFFFFF"/>
              </a:highlight>
            </a:endParaRPr>
          </a:p>
          <a:p>
            <a:pPr indent="0" lvl="0" marL="0" rtl="0" algn="l">
              <a:spcBef>
                <a:spcPts val="800"/>
              </a:spcBef>
              <a:spcAft>
                <a:spcPts val="0"/>
              </a:spcAft>
              <a:buNone/>
            </a:pPr>
            <a:r>
              <a:t/>
            </a:r>
            <a:endParaRPr/>
          </a:p>
        </p:txBody>
      </p:sp>
      <p:sp>
        <p:nvSpPr>
          <p:cNvPr id="465" name="Google Shape;465;p48"/>
          <p:cNvSpPr/>
          <p:nvPr/>
        </p:nvSpPr>
        <p:spPr>
          <a:xfrm rot="-5400000">
            <a:off x="4023225" y="-2094725"/>
            <a:ext cx="47700" cy="64467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9"/>
          <p:cNvSpPr txBox="1"/>
          <p:nvPr>
            <p:ph type="title"/>
          </p:nvPr>
        </p:nvSpPr>
        <p:spPr>
          <a:xfrm>
            <a:off x="720000" y="331645"/>
            <a:ext cx="77040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ADAPT resources</a:t>
            </a:r>
            <a:endParaRPr>
              <a:solidFill>
                <a:srgbClr val="434343"/>
              </a:solidFill>
            </a:endParaRPr>
          </a:p>
        </p:txBody>
      </p:sp>
      <p:sp>
        <p:nvSpPr>
          <p:cNvPr id="471" name="Google Shape;471;p49"/>
          <p:cNvSpPr txBox="1"/>
          <p:nvPr/>
        </p:nvSpPr>
        <p:spPr>
          <a:xfrm>
            <a:off x="703700" y="1197000"/>
            <a:ext cx="7634100" cy="38076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Catamaran"/>
              <a:buChar char="●"/>
            </a:pPr>
            <a:r>
              <a:rPr lang="en" sz="1700">
                <a:latin typeface="Catamaran"/>
                <a:ea typeface="Catamaran"/>
                <a:cs typeface="Catamaran"/>
                <a:sym typeface="Catamaran"/>
              </a:rPr>
              <a:t>Recorded webinar: </a:t>
            </a:r>
            <a:r>
              <a:rPr lang="en" sz="1700" u="sng">
                <a:solidFill>
                  <a:schemeClr val="hlink"/>
                </a:solidFill>
                <a:latin typeface="Catamaran"/>
                <a:ea typeface="Catamaran"/>
                <a:cs typeface="Catamaran"/>
                <a:sym typeface="Catamaran"/>
                <a:hlinkClick r:id="rId3"/>
              </a:rPr>
              <a:t>Integrating ADAPT in Canvas (9/8/23)</a:t>
            </a:r>
            <a:endParaRPr sz="1700">
              <a:latin typeface="Catamaran"/>
              <a:ea typeface="Catamaran"/>
              <a:cs typeface="Catamaran"/>
              <a:sym typeface="Catamaran"/>
            </a:endParaRPr>
          </a:p>
          <a:p>
            <a:pPr indent="0" lvl="0" marL="457200" rtl="0" algn="l">
              <a:spcBef>
                <a:spcPts val="0"/>
              </a:spcBef>
              <a:spcAft>
                <a:spcPts val="0"/>
              </a:spcAft>
              <a:buNone/>
            </a:pPr>
            <a:r>
              <a:t/>
            </a:r>
            <a:endParaRPr sz="1700">
              <a:latin typeface="Catamaran"/>
              <a:ea typeface="Catamaran"/>
              <a:cs typeface="Catamaran"/>
              <a:sym typeface="Catamaran"/>
            </a:endParaRPr>
          </a:p>
          <a:p>
            <a:pPr indent="-336550" lvl="0" marL="457200" rtl="0" algn="l">
              <a:spcBef>
                <a:spcPts val="0"/>
              </a:spcBef>
              <a:spcAft>
                <a:spcPts val="0"/>
              </a:spcAft>
              <a:buSzPts val="1700"/>
              <a:buFont typeface="Catamaran"/>
              <a:buChar char="●"/>
            </a:pPr>
            <a:r>
              <a:rPr lang="en" sz="1700">
                <a:latin typeface="Catamaran"/>
                <a:ea typeface="Catamaran"/>
                <a:cs typeface="Catamaran"/>
                <a:sym typeface="Catamaran"/>
              </a:rPr>
              <a:t>ADAPT </a:t>
            </a:r>
            <a:r>
              <a:rPr lang="en" sz="1700" u="sng">
                <a:solidFill>
                  <a:schemeClr val="hlink"/>
                </a:solidFill>
                <a:latin typeface="Catamaran"/>
                <a:ea typeface="Catamaran"/>
                <a:cs typeface="Catamaran"/>
                <a:sym typeface="Catamaran"/>
                <a:hlinkClick r:id="rId4"/>
              </a:rPr>
              <a:t>construction guide</a:t>
            </a:r>
            <a:r>
              <a:rPr lang="en" sz="1700">
                <a:latin typeface="Catamaran"/>
                <a:ea typeface="Catamaran"/>
                <a:cs typeface="Catamaran"/>
                <a:sym typeface="Catamaran"/>
              </a:rPr>
              <a:t> and Accessibility </a:t>
            </a:r>
            <a:r>
              <a:rPr lang="en" sz="1700" u="sng">
                <a:solidFill>
                  <a:schemeClr val="dk1"/>
                </a:solidFill>
                <a:latin typeface="Catamaran"/>
                <a:ea typeface="Catamaran"/>
                <a:cs typeface="Catamaran"/>
                <a:sym typeface="Catamaran"/>
                <a:hlinkClick r:id="rId5">
                  <a:extLst>
                    <a:ext uri="{A12FA001-AC4F-418D-AE19-62706E023703}">
                      <ahyp:hlinkClr val="tx"/>
                    </a:ext>
                  </a:extLst>
                </a:hlinkClick>
              </a:rPr>
              <a:t>reports</a:t>
            </a:r>
            <a:endParaRPr sz="1700">
              <a:latin typeface="Catamaran"/>
              <a:ea typeface="Catamaran"/>
              <a:cs typeface="Catamaran"/>
              <a:sym typeface="Catamaran"/>
            </a:endParaRPr>
          </a:p>
          <a:p>
            <a:pPr indent="0" lvl="0" marL="457200" rtl="0" algn="l">
              <a:spcBef>
                <a:spcPts val="0"/>
              </a:spcBef>
              <a:spcAft>
                <a:spcPts val="0"/>
              </a:spcAft>
              <a:buNone/>
            </a:pPr>
            <a:r>
              <a:t/>
            </a:r>
            <a:endParaRPr sz="1700">
              <a:latin typeface="Catamaran"/>
              <a:ea typeface="Catamaran"/>
              <a:cs typeface="Catamaran"/>
              <a:sym typeface="Catamaran"/>
            </a:endParaRPr>
          </a:p>
          <a:p>
            <a:pPr indent="-336550" lvl="0" marL="457200" rtl="0" algn="l">
              <a:spcBef>
                <a:spcPts val="0"/>
              </a:spcBef>
              <a:spcAft>
                <a:spcPts val="0"/>
              </a:spcAft>
              <a:buSzPts val="1700"/>
              <a:buFont typeface="Catamaran"/>
              <a:buChar char="●"/>
            </a:pPr>
            <a:r>
              <a:rPr lang="en" sz="1700">
                <a:latin typeface="Catamaran"/>
                <a:ea typeface="Catamaran"/>
                <a:cs typeface="Catamaran"/>
                <a:sym typeface="Catamaran"/>
              </a:rPr>
              <a:t>If using H5P activities, make sure to look at the ADAPT ready </a:t>
            </a:r>
            <a:r>
              <a:rPr lang="en" sz="1700" u="sng">
                <a:solidFill>
                  <a:schemeClr val="hlink"/>
                </a:solidFill>
                <a:latin typeface="Catamaran"/>
                <a:ea typeface="Catamaran"/>
                <a:cs typeface="Catamaran"/>
                <a:sym typeface="Catamaran"/>
                <a:hlinkClick r:id="rId6"/>
              </a:rPr>
              <a:t>questions list</a:t>
            </a:r>
            <a:r>
              <a:rPr lang="en" sz="1700">
                <a:latin typeface="Catamaran"/>
                <a:ea typeface="Catamaran"/>
                <a:cs typeface="Catamaran"/>
                <a:sym typeface="Catamaran"/>
              </a:rPr>
              <a:t>.</a:t>
            </a:r>
            <a:endParaRPr sz="1700">
              <a:latin typeface="Catamaran"/>
              <a:ea typeface="Catamaran"/>
              <a:cs typeface="Catamaran"/>
              <a:sym typeface="Catamaran"/>
            </a:endParaRPr>
          </a:p>
          <a:p>
            <a:pPr indent="-336550" lvl="1" marL="914400" rtl="0" algn="l">
              <a:spcBef>
                <a:spcPts val="0"/>
              </a:spcBef>
              <a:spcAft>
                <a:spcPts val="0"/>
              </a:spcAft>
              <a:buSzPts val="1700"/>
              <a:buFont typeface="Catamaran"/>
              <a:buChar char="○"/>
            </a:pPr>
            <a:r>
              <a:rPr lang="en" sz="1700">
                <a:latin typeface="Catamaran"/>
                <a:ea typeface="Catamaran"/>
                <a:cs typeface="Catamaran"/>
                <a:sym typeface="Catamaran"/>
              </a:rPr>
              <a:t>Ex: avoid course presentation, column, question set, etc.</a:t>
            </a:r>
            <a:endParaRPr sz="1700">
              <a:latin typeface="Catamaran"/>
              <a:ea typeface="Catamaran"/>
              <a:cs typeface="Catamaran"/>
              <a:sym typeface="Catamaran"/>
            </a:endParaRPr>
          </a:p>
          <a:p>
            <a:pPr indent="0" lvl="0" marL="0" marR="381000" rtl="0" algn="l">
              <a:lnSpc>
                <a:spcPct val="115000"/>
              </a:lnSpc>
              <a:spcBef>
                <a:spcPts val="0"/>
              </a:spcBef>
              <a:spcAft>
                <a:spcPts val="0"/>
              </a:spcAft>
              <a:buNone/>
            </a:pPr>
            <a:r>
              <a:t/>
            </a:r>
            <a:endParaRPr sz="1700">
              <a:solidFill>
                <a:srgbClr val="201F1E"/>
              </a:solidFill>
              <a:highlight>
                <a:srgbClr val="FFFFFF"/>
              </a:highlight>
              <a:latin typeface="Catamaran"/>
              <a:ea typeface="Catamaran"/>
              <a:cs typeface="Catamaran"/>
              <a:sym typeface="Catamaran"/>
            </a:endParaRPr>
          </a:p>
          <a:p>
            <a:pPr indent="-336550" lvl="0" marL="457200" rtl="0" algn="l">
              <a:spcBef>
                <a:spcPts val="0"/>
              </a:spcBef>
              <a:spcAft>
                <a:spcPts val="0"/>
              </a:spcAft>
              <a:buSzPts val="1700"/>
              <a:buFont typeface="Catamaran"/>
              <a:buChar char="●"/>
            </a:pPr>
            <a:r>
              <a:rPr lang="en" sz="1700">
                <a:latin typeface="Catamaran"/>
                <a:ea typeface="Catamaran"/>
                <a:cs typeface="Catamaran"/>
                <a:sym typeface="Catamaran"/>
              </a:rPr>
              <a:t>LibreTexts weekly office hours:</a:t>
            </a:r>
            <a:endParaRPr sz="1700">
              <a:latin typeface="Catamaran"/>
              <a:ea typeface="Catamaran"/>
              <a:cs typeface="Catamaran"/>
              <a:sym typeface="Catamaran"/>
            </a:endParaRPr>
          </a:p>
          <a:p>
            <a:pPr indent="0" lvl="0" marL="457200" rtl="0" algn="l">
              <a:spcBef>
                <a:spcPts val="0"/>
              </a:spcBef>
              <a:spcAft>
                <a:spcPts val="0"/>
              </a:spcAft>
              <a:buNone/>
            </a:pPr>
            <a:r>
              <a:t/>
            </a:r>
            <a:endParaRPr sz="1700">
              <a:latin typeface="Catamaran"/>
              <a:ea typeface="Catamaran"/>
              <a:cs typeface="Catamaran"/>
              <a:sym typeface="Catamaran"/>
            </a:endParaRPr>
          </a:p>
          <a:p>
            <a:pPr indent="0" lvl="0" marL="457200" rtl="0" algn="l">
              <a:spcBef>
                <a:spcPts val="0"/>
              </a:spcBef>
              <a:spcAft>
                <a:spcPts val="0"/>
              </a:spcAft>
              <a:buNone/>
            </a:pPr>
            <a:r>
              <a:rPr lang="en" sz="1700" u="sng">
                <a:solidFill>
                  <a:schemeClr val="hlink"/>
                </a:solidFill>
                <a:latin typeface="Catamaran"/>
                <a:ea typeface="Catamaran"/>
                <a:cs typeface="Catamaran"/>
                <a:sym typeface="Catamaran"/>
                <a:hlinkClick r:id="rId7"/>
              </a:rPr>
              <a:t>https://zoom.libretexts.org </a:t>
            </a:r>
            <a:r>
              <a:rPr lang="en" sz="1700">
                <a:latin typeface="Catamaran"/>
                <a:ea typeface="Catamaran"/>
                <a:cs typeface="Catamaran"/>
                <a:sym typeface="Catamaran"/>
              </a:rPr>
              <a:t>(Tuesdays at 9:00-10:00 Pacific time)</a:t>
            </a:r>
            <a:endParaRPr sz="1700">
              <a:latin typeface="Catamaran"/>
              <a:ea typeface="Catamaran"/>
              <a:cs typeface="Catamaran"/>
              <a:sym typeface="Catamaran"/>
            </a:endParaRPr>
          </a:p>
          <a:p>
            <a:pPr indent="0" lvl="0" marL="457200" rtl="0" algn="l">
              <a:spcBef>
                <a:spcPts val="0"/>
              </a:spcBef>
              <a:spcAft>
                <a:spcPts val="0"/>
              </a:spcAft>
              <a:buNone/>
            </a:pPr>
            <a:r>
              <a:rPr lang="en" sz="1700" u="sng">
                <a:solidFill>
                  <a:schemeClr val="hlink"/>
                </a:solidFill>
                <a:latin typeface="Catamaran"/>
                <a:ea typeface="Catamaran"/>
                <a:cs typeface="Catamaran"/>
                <a:sym typeface="Catamaran"/>
                <a:hlinkClick r:id="rId8"/>
              </a:rPr>
              <a:t>https://zoom.libretexts.org</a:t>
            </a:r>
            <a:r>
              <a:rPr lang="en" sz="1700">
                <a:latin typeface="Catamaran"/>
                <a:ea typeface="Catamaran"/>
                <a:cs typeface="Catamaran"/>
                <a:sym typeface="Catamaran"/>
              </a:rPr>
              <a:t> (Thursdays at 9:00-10:00 Pacific time)</a:t>
            </a:r>
            <a:endParaRPr sz="1700">
              <a:solidFill>
                <a:srgbClr val="3C4858"/>
              </a:solidFill>
              <a:highlight>
                <a:srgbClr val="FFFFFF"/>
              </a:highlight>
              <a:latin typeface="Catamaran"/>
              <a:ea typeface="Catamaran"/>
              <a:cs typeface="Catamaran"/>
              <a:sym typeface="Catamaran"/>
            </a:endParaRPr>
          </a:p>
          <a:p>
            <a:pPr indent="0" lvl="0" marL="457200" marR="381000" rtl="0" algn="l">
              <a:lnSpc>
                <a:spcPct val="115000"/>
              </a:lnSpc>
              <a:spcBef>
                <a:spcPts val="0"/>
              </a:spcBef>
              <a:spcAft>
                <a:spcPts val="0"/>
              </a:spcAft>
              <a:buNone/>
            </a:pPr>
            <a:r>
              <a:t/>
            </a:r>
            <a:endParaRPr sz="1550">
              <a:solidFill>
                <a:srgbClr val="201F1E"/>
              </a:solidFill>
              <a:highlight>
                <a:srgbClr val="FFFFFF"/>
              </a:highlight>
              <a:latin typeface="Raleway"/>
              <a:ea typeface="Raleway"/>
              <a:cs typeface="Raleway"/>
              <a:sym typeface="Raleway"/>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472" name="Google Shape;472;p49"/>
          <p:cNvSpPr/>
          <p:nvPr/>
        </p:nvSpPr>
        <p:spPr>
          <a:xfrm rot="-5400000">
            <a:off x="4548150" y="-2614975"/>
            <a:ext cx="47700" cy="74691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0"/>
          <p:cNvSpPr txBox="1"/>
          <p:nvPr>
            <p:ph type="title"/>
          </p:nvPr>
        </p:nvSpPr>
        <p:spPr>
          <a:xfrm>
            <a:off x="1009025" y="843045"/>
            <a:ext cx="77040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t>Questions?</a:t>
            </a:r>
            <a:endParaRPr sz="4100"/>
          </a:p>
        </p:txBody>
      </p:sp>
      <p:sp>
        <p:nvSpPr>
          <p:cNvPr id="478" name="Google Shape;478;p50"/>
          <p:cNvSpPr txBox="1"/>
          <p:nvPr>
            <p:ph idx="4294967295" type="body"/>
          </p:nvPr>
        </p:nvSpPr>
        <p:spPr>
          <a:xfrm>
            <a:off x="1009025" y="1863975"/>
            <a:ext cx="7704000" cy="164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4B4B4B"/>
                </a:solidFill>
              </a:rPr>
              <a:t>Cristina Moon Ph.D.</a:t>
            </a:r>
            <a:endParaRPr sz="2000">
              <a:solidFill>
                <a:srgbClr val="4B4B4B"/>
              </a:solidFill>
            </a:endParaRPr>
          </a:p>
          <a:p>
            <a:pPr indent="0" lvl="0" marL="0" rtl="0" algn="l">
              <a:lnSpc>
                <a:spcPct val="100000"/>
              </a:lnSpc>
              <a:spcBef>
                <a:spcPts val="0"/>
              </a:spcBef>
              <a:spcAft>
                <a:spcPts val="0"/>
              </a:spcAft>
              <a:buNone/>
            </a:pPr>
            <a:r>
              <a:rPr lang="en" sz="2000">
                <a:solidFill>
                  <a:srgbClr val="4B4B4B"/>
                </a:solidFill>
              </a:rPr>
              <a:t>Spanish Faculty and OER/ZTC Coordinator at Chabot College</a:t>
            </a:r>
            <a:endParaRPr sz="2000">
              <a:solidFill>
                <a:srgbClr val="4B4B4B"/>
              </a:solidFill>
            </a:endParaRPr>
          </a:p>
          <a:p>
            <a:pPr indent="0" lvl="0" marL="0" rtl="0" algn="l">
              <a:lnSpc>
                <a:spcPct val="100000"/>
              </a:lnSpc>
              <a:spcBef>
                <a:spcPts val="0"/>
              </a:spcBef>
              <a:spcAft>
                <a:spcPts val="0"/>
              </a:spcAft>
              <a:buNone/>
            </a:pPr>
            <a:r>
              <a:rPr lang="en" sz="2000">
                <a:solidFill>
                  <a:srgbClr val="4B4B4B"/>
                </a:solidFill>
              </a:rPr>
              <a:t>ASCCC OERI Spanish and the H5P/ADAPT Lead</a:t>
            </a:r>
            <a:endParaRPr sz="2000">
              <a:solidFill>
                <a:srgbClr val="4B4B4B"/>
              </a:solidFill>
            </a:endParaRPr>
          </a:p>
          <a:p>
            <a:pPr indent="0" lvl="0" marL="0" rtl="0" algn="l">
              <a:lnSpc>
                <a:spcPct val="100000"/>
              </a:lnSpc>
              <a:spcBef>
                <a:spcPts val="0"/>
              </a:spcBef>
              <a:spcAft>
                <a:spcPts val="0"/>
              </a:spcAft>
              <a:buNone/>
            </a:pPr>
            <a:r>
              <a:rPr lang="en" sz="2000">
                <a:solidFill>
                  <a:srgbClr val="4B4B4B"/>
                </a:solidFill>
              </a:rPr>
              <a:t>ASCCC OERI Liaison</a:t>
            </a:r>
            <a:endParaRPr sz="2000">
              <a:solidFill>
                <a:srgbClr val="4B4B4B"/>
              </a:solidFill>
            </a:endParaRPr>
          </a:p>
          <a:p>
            <a:pPr indent="0" lvl="0" marL="0" rtl="0" algn="l">
              <a:lnSpc>
                <a:spcPct val="100000"/>
              </a:lnSpc>
              <a:spcBef>
                <a:spcPts val="0"/>
              </a:spcBef>
              <a:spcAft>
                <a:spcPts val="0"/>
              </a:spcAft>
              <a:buNone/>
            </a:pPr>
            <a:r>
              <a:rPr lang="en" sz="2000" u="sng">
                <a:solidFill>
                  <a:srgbClr val="2185C5"/>
                </a:solidFill>
                <a:hlinkClick r:id="rId3">
                  <a:extLst>
                    <a:ext uri="{A12FA001-AC4F-418D-AE19-62706E023703}">
                      <ahyp:hlinkClr val="tx"/>
                    </a:ext>
                  </a:extLst>
                </a:hlinkClick>
              </a:rPr>
              <a:t>cmoon@chabotcollege.edu</a:t>
            </a:r>
            <a:r>
              <a:rPr lang="en" sz="2000">
                <a:solidFill>
                  <a:srgbClr val="0B5394"/>
                </a:solidFill>
              </a:rPr>
              <a:t> </a:t>
            </a:r>
            <a:endParaRPr sz="1800"/>
          </a:p>
          <a:p>
            <a:pPr indent="0" lvl="0" marL="0" rtl="0" algn="l">
              <a:spcBef>
                <a:spcPts val="0"/>
              </a:spcBef>
              <a:spcAft>
                <a:spcPts val="0"/>
              </a:spcAft>
              <a:buNone/>
            </a:pPr>
            <a:r>
              <a:t/>
            </a:r>
            <a:endParaRPr sz="1200"/>
          </a:p>
        </p:txBody>
      </p:sp>
      <p:sp>
        <p:nvSpPr>
          <p:cNvPr id="479" name="Google Shape;479;p50"/>
          <p:cNvSpPr/>
          <p:nvPr/>
        </p:nvSpPr>
        <p:spPr>
          <a:xfrm rot="-5400000">
            <a:off x="4208525" y="-1517075"/>
            <a:ext cx="47700" cy="64467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5"/>
          <p:cNvPicPr preferRelativeResize="0"/>
          <p:nvPr/>
        </p:nvPicPr>
        <p:blipFill>
          <a:blip r:embed="rId3">
            <a:alphaModFix/>
          </a:blip>
          <a:stretch>
            <a:fillRect/>
          </a:stretch>
        </p:blipFill>
        <p:spPr>
          <a:xfrm>
            <a:off x="805750" y="325550"/>
            <a:ext cx="7306223" cy="4492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nvSpPr>
        <p:spPr>
          <a:xfrm>
            <a:off x="919000" y="985850"/>
            <a:ext cx="7701000" cy="3708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en" sz="3300">
                <a:solidFill>
                  <a:schemeClr val="dk1"/>
                </a:solidFill>
                <a:latin typeface="Barlow Semi Condensed"/>
                <a:ea typeface="Barlow Semi Condensed"/>
                <a:cs typeface="Barlow Semi Condensed"/>
                <a:sym typeface="Barlow Semi Condensed"/>
              </a:rPr>
              <a:t>Open Educational Resources and Spanish</a:t>
            </a:r>
            <a:endParaRPr sz="1900">
              <a:latin typeface="Barlow Semi Condensed"/>
              <a:ea typeface="Barlow Semi Condensed"/>
              <a:cs typeface="Barlow Semi Condensed"/>
              <a:sym typeface="Barlow Semi Condensed"/>
            </a:endParaRPr>
          </a:p>
          <a:p>
            <a:pPr indent="0" lvl="0" marL="0" rtl="0" algn="l">
              <a:spcBef>
                <a:spcPts val="300"/>
              </a:spcBef>
              <a:spcAft>
                <a:spcPts val="0"/>
              </a:spcAft>
              <a:buNone/>
            </a:pPr>
            <a:r>
              <a:t/>
            </a:r>
            <a:endParaRPr>
              <a:latin typeface="Catamaran"/>
              <a:ea typeface="Catamaran"/>
              <a:cs typeface="Catamaran"/>
              <a:sym typeface="Catamaran"/>
            </a:endParaRPr>
          </a:p>
          <a:p>
            <a:pPr indent="0" lvl="0" marL="0" rtl="0" algn="l">
              <a:spcBef>
                <a:spcPts val="0"/>
              </a:spcBef>
              <a:spcAft>
                <a:spcPts val="0"/>
              </a:spcAft>
              <a:buNone/>
            </a:pPr>
            <a:r>
              <a:rPr lang="en" sz="1900">
                <a:latin typeface="Catamaran"/>
                <a:ea typeface="Catamaran"/>
                <a:cs typeface="Catamaran"/>
                <a:sym typeface="Catamaran"/>
              </a:rPr>
              <a:t>Resources have been organized into the following categories:</a:t>
            </a:r>
            <a:endParaRPr sz="1700">
              <a:solidFill>
                <a:srgbClr val="333333"/>
              </a:solidFill>
              <a:latin typeface="Catamaran"/>
              <a:ea typeface="Catamaran"/>
              <a:cs typeface="Catamaran"/>
              <a:sym typeface="Catamaran"/>
            </a:endParaRPr>
          </a:p>
          <a:p>
            <a:pPr indent="-336550" lvl="0" marL="914400" rtl="0" algn="l">
              <a:lnSpc>
                <a:spcPct val="115000"/>
              </a:lnSpc>
              <a:spcBef>
                <a:spcPts val="0"/>
              </a:spcBef>
              <a:spcAft>
                <a:spcPts val="0"/>
              </a:spcAft>
              <a:buClr>
                <a:srgbClr val="333333"/>
              </a:buClr>
              <a:buSzPts val="1700"/>
              <a:buFont typeface="Catamaran"/>
              <a:buChar char="●"/>
            </a:pPr>
            <a:r>
              <a:rPr lang="en" sz="1700">
                <a:solidFill>
                  <a:srgbClr val="53031B"/>
                </a:solidFill>
                <a:uFill>
                  <a:noFill/>
                </a:uFill>
                <a:latin typeface="Catamaran"/>
                <a:ea typeface="Catamaran"/>
                <a:cs typeface="Catamaran"/>
                <a:sym typeface="Catamaran"/>
                <a:hlinkClick r:id="rId3">
                  <a:extLst>
                    <a:ext uri="{A12FA001-AC4F-418D-AE19-62706E023703}">
                      <ahyp:hlinkClr val="tx"/>
                    </a:ext>
                  </a:extLst>
                </a:hlinkClick>
              </a:rPr>
              <a:t>First-year Spanish</a:t>
            </a:r>
            <a:endParaRPr sz="1700">
              <a:solidFill>
                <a:srgbClr val="53031B"/>
              </a:solidFill>
              <a:latin typeface="Catamaran"/>
              <a:ea typeface="Catamaran"/>
              <a:cs typeface="Catamaran"/>
              <a:sym typeface="Catamaran"/>
            </a:endParaRPr>
          </a:p>
          <a:p>
            <a:pPr indent="-336550" lvl="0" marL="914400" rtl="0" algn="l">
              <a:lnSpc>
                <a:spcPct val="115000"/>
              </a:lnSpc>
              <a:spcBef>
                <a:spcPts val="0"/>
              </a:spcBef>
              <a:spcAft>
                <a:spcPts val="0"/>
              </a:spcAft>
              <a:buClr>
                <a:srgbClr val="333333"/>
              </a:buClr>
              <a:buSzPts val="1700"/>
              <a:buFont typeface="Catamaran"/>
              <a:buChar char="●"/>
            </a:pPr>
            <a:r>
              <a:rPr lang="en" sz="1700">
                <a:solidFill>
                  <a:srgbClr val="53031B"/>
                </a:solidFill>
                <a:uFill>
                  <a:noFill/>
                </a:uFill>
                <a:latin typeface="Catamaran"/>
                <a:ea typeface="Catamaran"/>
                <a:cs typeface="Catamaran"/>
                <a:sym typeface="Catamaran"/>
                <a:hlinkClick r:id="rId4">
                  <a:extLst>
                    <a:ext uri="{A12FA001-AC4F-418D-AE19-62706E023703}">
                      <ahyp:hlinkClr val="tx"/>
                    </a:ext>
                  </a:extLst>
                </a:hlinkClick>
              </a:rPr>
              <a:t>Second-year Spanish</a:t>
            </a:r>
            <a:endParaRPr sz="1700">
              <a:solidFill>
                <a:srgbClr val="53031B"/>
              </a:solidFill>
              <a:latin typeface="Catamaran"/>
              <a:ea typeface="Catamaran"/>
              <a:cs typeface="Catamaran"/>
              <a:sym typeface="Catamaran"/>
            </a:endParaRPr>
          </a:p>
          <a:p>
            <a:pPr indent="-336550" lvl="0" marL="914400" rtl="0" algn="l">
              <a:lnSpc>
                <a:spcPct val="115000"/>
              </a:lnSpc>
              <a:spcBef>
                <a:spcPts val="0"/>
              </a:spcBef>
              <a:spcAft>
                <a:spcPts val="0"/>
              </a:spcAft>
              <a:buClr>
                <a:srgbClr val="333333"/>
              </a:buClr>
              <a:buSzPts val="1700"/>
              <a:buFont typeface="Catamaran"/>
              <a:buChar char="●"/>
            </a:pPr>
            <a:r>
              <a:rPr lang="en" sz="1700">
                <a:solidFill>
                  <a:srgbClr val="53031B"/>
                </a:solidFill>
                <a:uFill>
                  <a:noFill/>
                </a:uFill>
                <a:latin typeface="Catamaran"/>
                <a:ea typeface="Catamaran"/>
                <a:cs typeface="Catamaran"/>
                <a:sym typeface="Catamaran"/>
                <a:hlinkClick r:id="rId5">
                  <a:extLst>
                    <a:ext uri="{A12FA001-AC4F-418D-AE19-62706E023703}">
                      <ahyp:hlinkClr val="tx"/>
                    </a:ext>
                  </a:extLst>
                </a:hlinkClick>
              </a:rPr>
              <a:t>Spanish for Heritage Speakers Resources</a:t>
            </a:r>
            <a:endParaRPr sz="1700">
              <a:solidFill>
                <a:srgbClr val="53031B"/>
              </a:solidFill>
              <a:latin typeface="Catamaran"/>
              <a:ea typeface="Catamaran"/>
              <a:cs typeface="Catamaran"/>
              <a:sym typeface="Catamaran"/>
            </a:endParaRPr>
          </a:p>
          <a:p>
            <a:pPr indent="-336550" lvl="0" marL="914400" rtl="0" algn="l">
              <a:lnSpc>
                <a:spcPct val="115000"/>
              </a:lnSpc>
              <a:spcBef>
                <a:spcPts val="0"/>
              </a:spcBef>
              <a:spcAft>
                <a:spcPts val="0"/>
              </a:spcAft>
              <a:buClr>
                <a:srgbClr val="333333"/>
              </a:buClr>
              <a:buSzPts val="1700"/>
              <a:buFont typeface="Catamaran"/>
              <a:buChar char="●"/>
            </a:pPr>
            <a:r>
              <a:rPr lang="en" sz="1700">
                <a:solidFill>
                  <a:srgbClr val="53031B"/>
                </a:solidFill>
                <a:uFill>
                  <a:noFill/>
                </a:uFill>
                <a:latin typeface="Catamaran"/>
                <a:ea typeface="Catamaran"/>
                <a:cs typeface="Catamaran"/>
                <a:sym typeface="Catamaran"/>
                <a:hlinkClick r:id="rId6">
                  <a:extLst>
                    <a:ext uri="{A12FA001-AC4F-418D-AE19-62706E023703}">
                      <ahyp:hlinkClr val="tx"/>
                    </a:ext>
                  </a:extLst>
                </a:hlinkClick>
              </a:rPr>
              <a:t>Spanish Grammar/Linguistic Resources</a:t>
            </a:r>
            <a:endParaRPr sz="1700">
              <a:solidFill>
                <a:srgbClr val="53031B"/>
              </a:solidFill>
              <a:latin typeface="Catamaran"/>
              <a:ea typeface="Catamaran"/>
              <a:cs typeface="Catamaran"/>
              <a:sym typeface="Catamaran"/>
            </a:endParaRPr>
          </a:p>
          <a:p>
            <a:pPr indent="-336550" lvl="0" marL="914400" rtl="0" algn="l">
              <a:lnSpc>
                <a:spcPct val="115000"/>
              </a:lnSpc>
              <a:spcBef>
                <a:spcPts val="0"/>
              </a:spcBef>
              <a:spcAft>
                <a:spcPts val="0"/>
              </a:spcAft>
              <a:buClr>
                <a:srgbClr val="333333"/>
              </a:buClr>
              <a:buSzPts val="1700"/>
              <a:buFont typeface="Catamaran"/>
              <a:buChar char="●"/>
            </a:pPr>
            <a:r>
              <a:rPr lang="en" sz="1700">
                <a:solidFill>
                  <a:srgbClr val="53031B"/>
                </a:solidFill>
                <a:uFill>
                  <a:noFill/>
                </a:uFill>
                <a:latin typeface="Catamaran"/>
                <a:ea typeface="Catamaran"/>
                <a:cs typeface="Catamaran"/>
                <a:sym typeface="Catamaran"/>
                <a:hlinkClick r:id="rId7">
                  <a:extLst>
                    <a:ext uri="{A12FA001-AC4F-418D-AE19-62706E023703}">
                      <ahyp:hlinkClr val="tx"/>
                    </a:ext>
                  </a:extLst>
                </a:hlinkClick>
              </a:rPr>
              <a:t>Spanish Literature Resources</a:t>
            </a:r>
            <a:endParaRPr sz="1700">
              <a:solidFill>
                <a:srgbClr val="53031B"/>
              </a:solidFill>
              <a:latin typeface="Catamaran"/>
              <a:ea typeface="Catamaran"/>
              <a:cs typeface="Catamaran"/>
              <a:sym typeface="Catamaran"/>
            </a:endParaRPr>
          </a:p>
          <a:p>
            <a:pPr indent="-336550" lvl="0" marL="914400" rtl="0" algn="l">
              <a:lnSpc>
                <a:spcPct val="115000"/>
              </a:lnSpc>
              <a:spcBef>
                <a:spcPts val="0"/>
              </a:spcBef>
              <a:spcAft>
                <a:spcPts val="0"/>
              </a:spcAft>
              <a:buClr>
                <a:srgbClr val="333333"/>
              </a:buClr>
              <a:buSzPts val="1700"/>
              <a:buFont typeface="Catamaran"/>
              <a:buChar char="●"/>
            </a:pPr>
            <a:r>
              <a:rPr lang="en" sz="1700">
                <a:solidFill>
                  <a:srgbClr val="53031B"/>
                </a:solidFill>
                <a:uFill>
                  <a:noFill/>
                </a:uFill>
                <a:latin typeface="Catamaran"/>
                <a:ea typeface="Catamaran"/>
                <a:cs typeface="Catamaran"/>
                <a:sym typeface="Catamaran"/>
                <a:hlinkClick r:id="rId8">
                  <a:extLst>
                    <a:ext uri="{A12FA001-AC4F-418D-AE19-62706E023703}">
                      <ahyp:hlinkClr val="tx"/>
                    </a:ext>
                  </a:extLst>
                </a:hlinkClick>
              </a:rPr>
              <a:t>Spanish Video/Audio Resources</a:t>
            </a:r>
            <a:endParaRPr sz="1700">
              <a:solidFill>
                <a:srgbClr val="53031B"/>
              </a:solidFill>
              <a:latin typeface="Catamaran"/>
              <a:ea typeface="Catamaran"/>
              <a:cs typeface="Catamaran"/>
              <a:sym typeface="Catamaran"/>
            </a:endParaRPr>
          </a:p>
          <a:p>
            <a:pPr indent="-336550" lvl="0" marL="914400" rtl="0" algn="l">
              <a:lnSpc>
                <a:spcPct val="115000"/>
              </a:lnSpc>
              <a:spcBef>
                <a:spcPts val="0"/>
              </a:spcBef>
              <a:spcAft>
                <a:spcPts val="0"/>
              </a:spcAft>
              <a:buClr>
                <a:srgbClr val="333333"/>
              </a:buClr>
              <a:buSzPts val="1700"/>
              <a:buFont typeface="Catamaran"/>
              <a:buChar char="●"/>
            </a:pPr>
            <a:r>
              <a:rPr lang="en" sz="1700">
                <a:solidFill>
                  <a:srgbClr val="53031B"/>
                </a:solidFill>
                <a:uFill>
                  <a:noFill/>
                </a:uFill>
                <a:latin typeface="Catamaran"/>
                <a:ea typeface="Catamaran"/>
                <a:cs typeface="Catamaran"/>
                <a:sym typeface="Catamaran"/>
                <a:hlinkClick r:id="rId9">
                  <a:extLst>
                    <a:ext uri="{A12FA001-AC4F-418D-AE19-62706E023703}">
                      <ahyp:hlinkClr val="tx"/>
                    </a:ext>
                  </a:extLst>
                </a:hlinkClick>
              </a:rPr>
              <a:t>Proficiency Assessment Resources and Repositories</a:t>
            </a:r>
            <a:endParaRPr sz="1700">
              <a:solidFill>
                <a:srgbClr val="53031B"/>
              </a:solidFill>
              <a:latin typeface="Catamaran"/>
              <a:ea typeface="Catamaran"/>
              <a:cs typeface="Catamaran"/>
              <a:sym typeface="Catamaran"/>
            </a:endParaRPr>
          </a:p>
          <a:p>
            <a:pPr indent="-336550" lvl="0" marL="914400" rtl="0" algn="l">
              <a:lnSpc>
                <a:spcPct val="115000"/>
              </a:lnSpc>
              <a:spcBef>
                <a:spcPts val="0"/>
              </a:spcBef>
              <a:spcAft>
                <a:spcPts val="0"/>
              </a:spcAft>
              <a:buClr>
                <a:srgbClr val="333333"/>
              </a:buClr>
              <a:buSzPts val="1700"/>
              <a:buFont typeface="Catamaran"/>
              <a:buChar char="●"/>
            </a:pPr>
            <a:r>
              <a:rPr lang="en" sz="1700">
                <a:solidFill>
                  <a:srgbClr val="53031B"/>
                </a:solidFill>
                <a:uFill>
                  <a:noFill/>
                </a:uFill>
                <a:latin typeface="Catamaran"/>
                <a:ea typeface="Catamaran"/>
                <a:cs typeface="Catamaran"/>
                <a:sym typeface="Catamaran"/>
                <a:hlinkClick r:id="rId10">
                  <a:extLst>
                    <a:ext uri="{A12FA001-AC4F-418D-AE19-62706E023703}">
                      <ahyp:hlinkClr val="tx"/>
                    </a:ext>
                  </a:extLst>
                </a:hlinkClick>
              </a:rPr>
              <a:t>Spanish for the Professions</a:t>
            </a:r>
            <a:endParaRPr sz="1700">
              <a:solidFill>
                <a:srgbClr val="53031B"/>
              </a:solidFill>
              <a:latin typeface="Catamaran"/>
              <a:ea typeface="Catamaran"/>
              <a:cs typeface="Catamaran"/>
              <a:sym typeface="Catamaran"/>
            </a:endParaRPr>
          </a:p>
        </p:txBody>
      </p:sp>
      <p:pic>
        <p:nvPicPr>
          <p:cNvPr id="168" name="Google Shape;168;p26"/>
          <p:cNvPicPr preferRelativeResize="0"/>
          <p:nvPr/>
        </p:nvPicPr>
        <p:blipFill>
          <a:blip r:embed="rId11">
            <a:alphaModFix/>
          </a:blip>
          <a:stretch>
            <a:fillRect/>
          </a:stretch>
        </p:blipFill>
        <p:spPr>
          <a:xfrm>
            <a:off x="3149825" y="259775"/>
            <a:ext cx="2697850" cy="806675"/>
          </a:xfrm>
          <a:prstGeom prst="rect">
            <a:avLst/>
          </a:prstGeom>
          <a:noFill/>
          <a:ln>
            <a:noFill/>
          </a:ln>
        </p:spPr>
      </p:pic>
      <p:sp>
        <p:nvSpPr>
          <p:cNvPr id="169" name="Google Shape;169;p26"/>
          <p:cNvSpPr/>
          <p:nvPr/>
        </p:nvSpPr>
        <p:spPr>
          <a:xfrm rot="-5400000">
            <a:off x="4351325" y="-1826475"/>
            <a:ext cx="47700" cy="70062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nvSpPr>
        <p:spPr>
          <a:xfrm>
            <a:off x="760900" y="1073000"/>
            <a:ext cx="78495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600">
                <a:latin typeface="Barlow Semi Condensed"/>
                <a:ea typeface="Barlow Semi Condensed"/>
                <a:cs typeface="Barlow Semi Condensed"/>
                <a:sym typeface="Barlow Semi Condensed"/>
              </a:rPr>
              <a:t>What about the homework?</a:t>
            </a:r>
            <a:endParaRPr b="1" sz="4600">
              <a:latin typeface="Barlow Semi Condensed"/>
              <a:ea typeface="Barlow Semi Condensed"/>
              <a:cs typeface="Barlow Semi Condensed"/>
              <a:sym typeface="Barlow Semi Condensed"/>
            </a:endParaRPr>
          </a:p>
        </p:txBody>
      </p:sp>
      <p:grpSp>
        <p:nvGrpSpPr>
          <p:cNvPr id="175" name="Google Shape;175;p27"/>
          <p:cNvGrpSpPr/>
          <p:nvPr/>
        </p:nvGrpSpPr>
        <p:grpSpPr>
          <a:xfrm flipH="1" rot="-5400000">
            <a:off x="6869803" y="3027637"/>
            <a:ext cx="571498" cy="2286009"/>
            <a:chOff x="2354597" y="2930670"/>
            <a:chExt cx="294723" cy="1144722"/>
          </a:xfrm>
        </p:grpSpPr>
        <p:sp>
          <p:nvSpPr>
            <p:cNvPr id="176" name="Google Shape;176;p27"/>
            <p:cNvSpPr/>
            <p:nvPr/>
          </p:nvSpPr>
          <p:spPr>
            <a:xfrm>
              <a:off x="2381507" y="2954488"/>
              <a:ext cx="246460" cy="1097160"/>
            </a:xfrm>
            <a:custGeom>
              <a:rect b="b" l="l" r="r" t="t"/>
              <a:pathLst>
                <a:path extrusionOk="0" h="29804" w="6695">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2606581" y="2930670"/>
              <a:ext cx="42739" cy="1144722"/>
            </a:xfrm>
            <a:custGeom>
              <a:rect b="b" l="l" r="r" t="t"/>
              <a:pathLst>
                <a:path extrusionOk="0" h="31096" w="1161">
                  <a:moveTo>
                    <a:pt x="1" y="0"/>
                  </a:moveTo>
                  <a:lnTo>
                    <a:pt x="1" y="31096"/>
                  </a:lnTo>
                  <a:lnTo>
                    <a:pt x="1160" y="31096"/>
                  </a:lnTo>
                  <a:lnTo>
                    <a:pt x="11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a:off x="2354597" y="2930670"/>
              <a:ext cx="42739" cy="1144722"/>
            </a:xfrm>
            <a:custGeom>
              <a:rect b="b" l="l" r="r" t="t"/>
              <a:pathLst>
                <a:path extrusionOk="0" h="31096" w="1161">
                  <a:moveTo>
                    <a:pt x="0" y="0"/>
                  </a:moveTo>
                  <a:lnTo>
                    <a:pt x="0" y="31096"/>
                  </a:lnTo>
                  <a:lnTo>
                    <a:pt x="1160" y="31096"/>
                  </a:lnTo>
                  <a:lnTo>
                    <a:pt x="116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2556294" y="3053843"/>
              <a:ext cx="11191" cy="363119"/>
            </a:xfrm>
            <a:custGeom>
              <a:rect b="b" l="l" r="r" t="t"/>
              <a:pathLst>
                <a:path extrusionOk="0" h="9864" w="304">
                  <a:moveTo>
                    <a:pt x="304" y="0"/>
                  </a:moveTo>
                  <a:lnTo>
                    <a:pt x="1" y="71"/>
                  </a:lnTo>
                  <a:lnTo>
                    <a:pt x="304" y="9864"/>
                  </a:lnTo>
                  <a:lnTo>
                    <a:pt x="304" y="0"/>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2516868" y="3156391"/>
              <a:ext cx="17118" cy="792242"/>
            </a:xfrm>
            <a:custGeom>
              <a:rect b="b" l="l" r="r" t="t"/>
              <a:pathLst>
                <a:path extrusionOk="0" h="21521" w="465">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p:nvPr/>
          </p:nvSpPr>
          <p:spPr>
            <a:xfrm>
              <a:off x="2436395" y="3346898"/>
              <a:ext cx="15682" cy="614253"/>
            </a:xfrm>
            <a:custGeom>
              <a:rect b="b" l="l" r="r" t="t"/>
              <a:pathLst>
                <a:path extrusionOk="0" h="16686" w="426">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p:nvPr/>
          </p:nvSpPr>
          <p:spPr>
            <a:xfrm>
              <a:off x="2484436" y="3062347"/>
              <a:ext cx="17155" cy="548506"/>
            </a:xfrm>
            <a:custGeom>
              <a:rect b="b" l="l" r="r" t="t"/>
              <a:pathLst>
                <a:path extrusionOk="0" h="14900" w="466">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27"/>
          <p:cNvGrpSpPr/>
          <p:nvPr/>
        </p:nvGrpSpPr>
        <p:grpSpPr>
          <a:xfrm rot="5400000">
            <a:off x="6849641" y="3214057"/>
            <a:ext cx="522868" cy="2855050"/>
            <a:chOff x="2354597" y="2930670"/>
            <a:chExt cx="294723" cy="1144722"/>
          </a:xfrm>
        </p:grpSpPr>
        <p:sp>
          <p:nvSpPr>
            <p:cNvPr id="184" name="Google Shape;184;p27"/>
            <p:cNvSpPr/>
            <p:nvPr/>
          </p:nvSpPr>
          <p:spPr>
            <a:xfrm>
              <a:off x="2381507" y="2954488"/>
              <a:ext cx="246460" cy="1097160"/>
            </a:xfrm>
            <a:custGeom>
              <a:rect b="b" l="l" r="r" t="t"/>
              <a:pathLst>
                <a:path extrusionOk="0" h="29804" w="6695">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p:nvPr/>
          </p:nvSpPr>
          <p:spPr>
            <a:xfrm>
              <a:off x="2606581" y="2930670"/>
              <a:ext cx="42739" cy="1144722"/>
            </a:xfrm>
            <a:custGeom>
              <a:rect b="b" l="l" r="r" t="t"/>
              <a:pathLst>
                <a:path extrusionOk="0" h="31096" w="1161">
                  <a:moveTo>
                    <a:pt x="1" y="0"/>
                  </a:moveTo>
                  <a:lnTo>
                    <a:pt x="1" y="31096"/>
                  </a:lnTo>
                  <a:lnTo>
                    <a:pt x="1160" y="31096"/>
                  </a:lnTo>
                  <a:lnTo>
                    <a:pt x="11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7"/>
            <p:cNvSpPr/>
            <p:nvPr/>
          </p:nvSpPr>
          <p:spPr>
            <a:xfrm>
              <a:off x="2354597" y="2930670"/>
              <a:ext cx="42739" cy="1144722"/>
            </a:xfrm>
            <a:custGeom>
              <a:rect b="b" l="l" r="r" t="t"/>
              <a:pathLst>
                <a:path extrusionOk="0" h="31096" w="1161">
                  <a:moveTo>
                    <a:pt x="0" y="0"/>
                  </a:moveTo>
                  <a:lnTo>
                    <a:pt x="0" y="31096"/>
                  </a:lnTo>
                  <a:lnTo>
                    <a:pt x="1160" y="31096"/>
                  </a:lnTo>
                  <a:lnTo>
                    <a:pt x="11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a:off x="2556294" y="3053843"/>
              <a:ext cx="11191" cy="363119"/>
            </a:xfrm>
            <a:custGeom>
              <a:rect b="b" l="l" r="r" t="t"/>
              <a:pathLst>
                <a:path extrusionOk="0" h="9864" w="304">
                  <a:moveTo>
                    <a:pt x="304" y="0"/>
                  </a:moveTo>
                  <a:lnTo>
                    <a:pt x="1" y="71"/>
                  </a:lnTo>
                  <a:lnTo>
                    <a:pt x="304" y="9864"/>
                  </a:lnTo>
                  <a:lnTo>
                    <a:pt x="304" y="0"/>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p:nvPr/>
          </p:nvSpPr>
          <p:spPr>
            <a:xfrm>
              <a:off x="2516868" y="3156391"/>
              <a:ext cx="17118" cy="792242"/>
            </a:xfrm>
            <a:custGeom>
              <a:rect b="b" l="l" r="r" t="t"/>
              <a:pathLst>
                <a:path extrusionOk="0" h="21521" w="465">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p:nvPr/>
          </p:nvSpPr>
          <p:spPr>
            <a:xfrm>
              <a:off x="2436395" y="3346898"/>
              <a:ext cx="15682" cy="614253"/>
            </a:xfrm>
            <a:custGeom>
              <a:rect b="b" l="l" r="r" t="t"/>
              <a:pathLst>
                <a:path extrusionOk="0" h="16686" w="426">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7"/>
            <p:cNvSpPr/>
            <p:nvPr/>
          </p:nvSpPr>
          <p:spPr>
            <a:xfrm>
              <a:off x="2484436" y="3062347"/>
              <a:ext cx="17155" cy="548506"/>
            </a:xfrm>
            <a:custGeom>
              <a:rect b="b" l="l" r="r" t="t"/>
              <a:pathLst>
                <a:path extrusionOk="0" h="14900" w="466">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 name="Google Shape;191;p27"/>
          <p:cNvGrpSpPr/>
          <p:nvPr/>
        </p:nvGrpSpPr>
        <p:grpSpPr>
          <a:xfrm>
            <a:off x="8197094" y="2030748"/>
            <a:ext cx="713913" cy="2872274"/>
            <a:chOff x="2645345" y="2728785"/>
            <a:chExt cx="352776" cy="1418827"/>
          </a:xfrm>
        </p:grpSpPr>
        <p:sp>
          <p:nvSpPr>
            <p:cNvPr id="192" name="Google Shape;192;p27"/>
            <p:cNvSpPr/>
            <p:nvPr/>
          </p:nvSpPr>
          <p:spPr>
            <a:xfrm>
              <a:off x="2645345" y="2728785"/>
              <a:ext cx="352774" cy="1418827"/>
            </a:xfrm>
            <a:custGeom>
              <a:rect b="b" l="l" r="r" t="t"/>
              <a:pathLst>
                <a:path extrusionOk="0" h="38542" w="9583">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p:nvPr/>
          </p:nvSpPr>
          <p:spPr>
            <a:xfrm>
              <a:off x="2678034" y="2728785"/>
              <a:ext cx="65195" cy="1418827"/>
            </a:xfrm>
            <a:custGeom>
              <a:rect b="b" l="l" r="r" t="t"/>
              <a:pathLst>
                <a:path extrusionOk="0" h="38542" w="1771">
                  <a:moveTo>
                    <a:pt x="1" y="1"/>
                  </a:moveTo>
                  <a:lnTo>
                    <a:pt x="1" y="38541"/>
                  </a:lnTo>
                  <a:lnTo>
                    <a:pt x="1771" y="38541"/>
                  </a:lnTo>
                  <a:lnTo>
                    <a:pt x="1771" y="1"/>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p:nvPr/>
          </p:nvSpPr>
          <p:spPr>
            <a:xfrm>
              <a:off x="2645345" y="3614336"/>
              <a:ext cx="352774" cy="43733"/>
            </a:xfrm>
            <a:custGeom>
              <a:rect b="b" l="l" r="r" t="t"/>
              <a:pathLst>
                <a:path extrusionOk="0" h="1188" w="9583">
                  <a:moveTo>
                    <a:pt x="0" y="1"/>
                  </a:moveTo>
                  <a:lnTo>
                    <a:pt x="0" y="1188"/>
                  </a:lnTo>
                  <a:lnTo>
                    <a:pt x="9583" y="1188"/>
                  </a:lnTo>
                  <a:lnTo>
                    <a:pt x="95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7"/>
            <p:cNvSpPr/>
            <p:nvPr/>
          </p:nvSpPr>
          <p:spPr>
            <a:xfrm>
              <a:off x="2645345" y="2743145"/>
              <a:ext cx="352774" cy="43733"/>
            </a:xfrm>
            <a:custGeom>
              <a:rect b="b" l="l" r="r" t="t"/>
              <a:pathLst>
                <a:path extrusionOk="0" h="1188" w="9583">
                  <a:moveTo>
                    <a:pt x="0" y="0"/>
                  </a:moveTo>
                  <a:lnTo>
                    <a:pt x="0" y="1187"/>
                  </a:lnTo>
                  <a:lnTo>
                    <a:pt x="9583" y="1187"/>
                  </a:lnTo>
                  <a:lnTo>
                    <a:pt x="95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p:nvPr/>
          </p:nvSpPr>
          <p:spPr>
            <a:xfrm>
              <a:off x="2645345" y="3526169"/>
              <a:ext cx="352774" cy="43733"/>
            </a:xfrm>
            <a:custGeom>
              <a:rect b="b" l="l" r="r" t="t"/>
              <a:pathLst>
                <a:path extrusionOk="0" h="1188" w="9583">
                  <a:moveTo>
                    <a:pt x="0" y="0"/>
                  </a:moveTo>
                  <a:lnTo>
                    <a:pt x="0" y="1187"/>
                  </a:lnTo>
                  <a:lnTo>
                    <a:pt x="9583" y="1187"/>
                  </a:lnTo>
                  <a:lnTo>
                    <a:pt x="95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p:nvPr/>
          </p:nvSpPr>
          <p:spPr>
            <a:xfrm>
              <a:off x="2687606" y="3042508"/>
              <a:ext cx="268290" cy="200444"/>
            </a:xfrm>
            <a:custGeom>
              <a:rect b="b" l="l" r="r" t="t"/>
              <a:pathLst>
                <a:path extrusionOk="0" h="5445" w="7288">
                  <a:moveTo>
                    <a:pt x="1" y="1"/>
                  </a:moveTo>
                  <a:lnTo>
                    <a:pt x="1" y="5445"/>
                  </a:lnTo>
                  <a:lnTo>
                    <a:pt x="7288" y="5445"/>
                  </a:lnTo>
                  <a:lnTo>
                    <a:pt x="728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p:nvPr/>
          </p:nvSpPr>
          <p:spPr>
            <a:xfrm>
              <a:off x="2836182" y="2728785"/>
              <a:ext cx="161938" cy="1418827"/>
            </a:xfrm>
            <a:custGeom>
              <a:rect b="b" l="l" r="r" t="t"/>
              <a:pathLst>
                <a:path extrusionOk="0" h="38542" w="4399">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27"/>
          <p:cNvGrpSpPr/>
          <p:nvPr/>
        </p:nvGrpSpPr>
        <p:grpSpPr>
          <a:xfrm>
            <a:off x="6336715" y="3502851"/>
            <a:ext cx="1860386" cy="382052"/>
            <a:chOff x="6109433" y="2440258"/>
            <a:chExt cx="1033548" cy="199599"/>
          </a:xfrm>
        </p:grpSpPr>
        <p:sp>
          <p:nvSpPr>
            <p:cNvPr id="200" name="Google Shape;200;p27"/>
            <p:cNvSpPr/>
            <p:nvPr/>
          </p:nvSpPr>
          <p:spPr>
            <a:xfrm>
              <a:off x="6109433" y="2440258"/>
              <a:ext cx="1033548" cy="199597"/>
            </a:xfrm>
            <a:custGeom>
              <a:rect b="b" l="l" r="r" t="t"/>
              <a:pathLst>
                <a:path extrusionOk="0" h="5422" w="28076">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p:nvPr/>
          </p:nvSpPr>
          <p:spPr>
            <a:xfrm>
              <a:off x="6190164" y="2440258"/>
              <a:ext cx="113051" cy="199597"/>
            </a:xfrm>
            <a:custGeom>
              <a:rect b="b" l="l" r="r" t="t"/>
              <a:pathLst>
                <a:path extrusionOk="0" h="5422" w="3071">
                  <a:moveTo>
                    <a:pt x="1" y="1"/>
                  </a:moveTo>
                  <a:lnTo>
                    <a:pt x="1" y="5422"/>
                  </a:lnTo>
                  <a:lnTo>
                    <a:pt x="3070" y="5422"/>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7"/>
            <p:cNvSpPr/>
            <p:nvPr/>
          </p:nvSpPr>
          <p:spPr>
            <a:xfrm>
              <a:off x="6331672" y="2440258"/>
              <a:ext cx="16455" cy="199597"/>
            </a:xfrm>
            <a:custGeom>
              <a:rect b="b" l="l" r="r" t="t"/>
              <a:pathLst>
                <a:path extrusionOk="0" h="5422" w="447">
                  <a:moveTo>
                    <a:pt x="1" y="1"/>
                  </a:moveTo>
                  <a:lnTo>
                    <a:pt x="1" y="5422"/>
                  </a:lnTo>
                  <a:lnTo>
                    <a:pt x="446" y="5422"/>
                  </a:lnTo>
                  <a:lnTo>
                    <a:pt x="4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p:nvPr/>
          </p:nvSpPr>
          <p:spPr>
            <a:xfrm>
              <a:off x="6949208" y="2440258"/>
              <a:ext cx="113051" cy="199597"/>
            </a:xfrm>
            <a:custGeom>
              <a:rect b="b" l="l" r="r" t="t"/>
              <a:pathLst>
                <a:path extrusionOk="0" h="5422" w="3071">
                  <a:moveTo>
                    <a:pt x="0" y="1"/>
                  </a:moveTo>
                  <a:lnTo>
                    <a:pt x="0" y="5422"/>
                  </a:lnTo>
                  <a:lnTo>
                    <a:pt x="3070" y="5422"/>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p:nvPr/>
          </p:nvSpPr>
          <p:spPr>
            <a:xfrm>
              <a:off x="6904296" y="2440258"/>
              <a:ext cx="16455" cy="199597"/>
            </a:xfrm>
            <a:custGeom>
              <a:rect b="b" l="l" r="r" t="t"/>
              <a:pathLst>
                <a:path extrusionOk="0" h="5422" w="447">
                  <a:moveTo>
                    <a:pt x="1" y="1"/>
                  </a:moveTo>
                  <a:lnTo>
                    <a:pt x="1" y="5422"/>
                  </a:lnTo>
                  <a:lnTo>
                    <a:pt x="446" y="5422"/>
                  </a:lnTo>
                  <a:lnTo>
                    <a:pt x="4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7"/>
            <p:cNvSpPr/>
            <p:nvPr/>
          </p:nvSpPr>
          <p:spPr>
            <a:xfrm>
              <a:off x="6109433" y="2478764"/>
              <a:ext cx="1033548" cy="38469"/>
            </a:xfrm>
            <a:custGeom>
              <a:rect b="b" l="l" r="r" t="t"/>
              <a:pathLst>
                <a:path extrusionOk="0" h="1045" w="28076">
                  <a:moveTo>
                    <a:pt x="1" y="0"/>
                  </a:moveTo>
                  <a:lnTo>
                    <a:pt x="1" y="1045"/>
                  </a:lnTo>
                  <a:lnTo>
                    <a:pt x="28075" y="1045"/>
                  </a:lnTo>
                  <a:lnTo>
                    <a:pt x="28075" y="0"/>
                  </a:lnTo>
                  <a:close/>
                </a:path>
              </a:pathLst>
            </a:custGeom>
            <a:solidFill>
              <a:srgbClr val="FFFFFF">
                <a:alpha val="321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7"/>
            <p:cNvSpPr/>
            <p:nvPr/>
          </p:nvSpPr>
          <p:spPr>
            <a:xfrm>
              <a:off x="6109433" y="2571091"/>
              <a:ext cx="1033548" cy="68766"/>
            </a:xfrm>
            <a:custGeom>
              <a:rect b="b" l="l" r="r" t="t"/>
              <a:pathLst>
                <a:path extrusionOk="0" h="1868" w="28076">
                  <a:moveTo>
                    <a:pt x="1" y="1"/>
                  </a:moveTo>
                  <a:lnTo>
                    <a:pt x="1" y="1868"/>
                  </a:lnTo>
                  <a:lnTo>
                    <a:pt x="28075" y="1868"/>
                  </a:lnTo>
                  <a:lnTo>
                    <a:pt x="28075" y="1"/>
                  </a:lnTo>
                  <a:close/>
                </a:path>
              </a:pathLst>
            </a:custGeom>
            <a:solidFill>
              <a:srgbClr val="191919">
                <a:alpha val="11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7" name="Google Shape;207;p27"/>
          <p:cNvPicPr preferRelativeResize="0"/>
          <p:nvPr/>
        </p:nvPicPr>
        <p:blipFill>
          <a:blip r:embed="rId3">
            <a:alphaModFix/>
          </a:blip>
          <a:stretch>
            <a:fillRect/>
          </a:stretch>
        </p:blipFill>
        <p:spPr>
          <a:xfrm>
            <a:off x="6283431" y="4433725"/>
            <a:ext cx="1324194" cy="415725"/>
          </a:xfrm>
          <a:prstGeom prst="rect">
            <a:avLst/>
          </a:prstGeom>
          <a:noFill/>
          <a:ln>
            <a:noFill/>
          </a:ln>
        </p:spPr>
      </p:pic>
      <p:pic>
        <p:nvPicPr>
          <p:cNvPr id="208" name="Google Shape;208;p27"/>
          <p:cNvPicPr preferRelativeResize="0"/>
          <p:nvPr/>
        </p:nvPicPr>
        <p:blipFill>
          <a:blip r:embed="rId4">
            <a:alphaModFix/>
          </a:blip>
          <a:stretch>
            <a:fillRect/>
          </a:stretch>
        </p:blipFill>
        <p:spPr>
          <a:xfrm>
            <a:off x="6403177" y="3951450"/>
            <a:ext cx="1162900" cy="415725"/>
          </a:xfrm>
          <a:prstGeom prst="rect">
            <a:avLst/>
          </a:prstGeom>
          <a:noFill/>
          <a:ln>
            <a:noFill/>
          </a:ln>
        </p:spPr>
      </p:pic>
      <p:sp>
        <p:nvSpPr>
          <p:cNvPr id="209" name="Google Shape;209;p27"/>
          <p:cNvSpPr/>
          <p:nvPr/>
        </p:nvSpPr>
        <p:spPr>
          <a:xfrm rot="-5400000">
            <a:off x="4240150" y="-1448500"/>
            <a:ext cx="47700" cy="70062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27"/>
          <p:cNvPicPr preferRelativeResize="0"/>
          <p:nvPr/>
        </p:nvPicPr>
        <p:blipFill>
          <a:blip r:embed="rId5">
            <a:alphaModFix/>
          </a:blip>
          <a:stretch>
            <a:fillRect/>
          </a:stretch>
        </p:blipFill>
        <p:spPr>
          <a:xfrm>
            <a:off x="8253938" y="2672612"/>
            <a:ext cx="600223" cy="505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txBox="1"/>
          <p:nvPr>
            <p:ph type="title"/>
          </p:nvPr>
        </p:nvSpPr>
        <p:spPr>
          <a:xfrm>
            <a:off x="720000" y="331645"/>
            <a:ext cx="77040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Chabot College</a:t>
            </a:r>
            <a:endParaRPr/>
          </a:p>
        </p:txBody>
      </p:sp>
      <p:sp>
        <p:nvSpPr>
          <p:cNvPr id="216" name="Google Shape;216;p28"/>
          <p:cNvSpPr txBox="1"/>
          <p:nvPr>
            <p:ph idx="1" type="body"/>
          </p:nvPr>
        </p:nvSpPr>
        <p:spPr>
          <a:xfrm>
            <a:off x="720000" y="1004250"/>
            <a:ext cx="7704000" cy="137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50"/>
              <a:t>Spanish 1</a:t>
            </a:r>
            <a:endParaRPr b="1" sz="1750"/>
          </a:p>
          <a:p>
            <a:pPr indent="0" lvl="0" marL="0" rtl="0" algn="l">
              <a:spcBef>
                <a:spcPts val="0"/>
              </a:spcBef>
              <a:spcAft>
                <a:spcPts val="0"/>
              </a:spcAft>
              <a:buNone/>
            </a:pPr>
            <a:r>
              <a:rPr lang="en" sz="1750"/>
              <a:t>Textbook in LibreTexts</a:t>
            </a:r>
            <a:endParaRPr sz="1750"/>
          </a:p>
          <a:p>
            <a:pPr indent="0" lvl="0" marL="0" rtl="0" algn="l">
              <a:lnSpc>
                <a:spcPct val="100000"/>
              </a:lnSpc>
              <a:spcBef>
                <a:spcPts val="0"/>
              </a:spcBef>
              <a:spcAft>
                <a:spcPts val="0"/>
              </a:spcAft>
              <a:buNone/>
            </a:pPr>
            <a:r>
              <a:rPr lang="en" sz="1500" u="sng">
                <a:hlinkClick r:id="rId3"/>
              </a:rPr>
              <a:t>Spanish 1A: Beginning Spanish</a:t>
            </a:r>
            <a:r>
              <a:rPr lang="en" sz="1500"/>
              <a:t> (Chabot College) and an </a:t>
            </a:r>
            <a:r>
              <a:rPr lang="en" sz="1500" u="sng">
                <a:hlinkClick r:id="rId4"/>
              </a:rPr>
              <a:t>example</a:t>
            </a:r>
            <a:r>
              <a:rPr lang="en" sz="1500"/>
              <a:t> of content and activities breakdown by weekly modules, which is a remix of the following materials:</a:t>
            </a:r>
            <a:endParaRPr sz="1500"/>
          </a:p>
          <a:p>
            <a:pPr indent="-304800" lvl="0" marL="457200" rtl="0" algn="l">
              <a:lnSpc>
                <a:spcPct val="100000"/>
              </a:lnSpc>
              <a:spcBef>
                <a:spcPts val="0"/>
              </a:spcBef>
              <a:spcAft>
                <a:spcPts val="0"/>
              </a:spcAft>
              <a:buClr>
                <a:schemeClr val="dk1"/>
              </a:buClr>
              <a:buSzPts val="1200"/>
              <a:buFont typeface="Nunito Light"/>
              <a:buChar char="●"/>
            </a:pPr>
            <a:r>
              <a:rPr lang="en" sz="1200" u="sng">
                <a:hlinkClick r:id="rId5"/>
              </a:rPr>
              <a:t>Chévere, volume 1</a:t>
            </a:r>
            <a:r>
              <a:rPr lang="en" sz="1200"/>
              <a:t>, by Erica Brown, Alejandra Escudero, María Cristina Montoya, and Elizabeth Small, all of SUNY Oneonta;</a:t>
            </a:r>
            <a:endParaRPr sz="1200"/>
          </a:p>
          <a:p>
            <a:pPr indent="-304800" lvl="0" marL="457200" rtl="0" algn="l">
              <a:lnSpc>
                <a:spcPct val="100000"/>
              </a:lnSpc>
              <a:spcBef>
                <a:spcPts val="0"/>
              </a:spcBef>
              <a:spcAft>
                <a:spcPts val="0"/>
              </a:spcAft>
              <a:buClr>
                <a:schemeClr val="dk1"/>
              </a:buClr>
              <a:buSzPts val="1200"/>
              <a:buFont typeface="Nunito Light"/>
              <a:buChar char="●"/>
            </a:pPr>
            <a:r>
              <a:rPr lang="en" sz="1200" u="sng">
                <a:hlinkClick r:id="rId6"/>
              </a:rPr>
              <a:t>¡Naveguemos juntos!</a:t>
            </a:r>
            <a:r>
              <a:rPr lang="en" sz="1200"/>
              <a:t> by María Barrio de Mendoza, Karla Gutiérrez, Hsing Ho, Ching Ping D. Lin, and Anaid Stere Lugo and their project from the Academic Senate of the California Community Colleges (ASCCC), Open Educational Resources Initiative (OERI); and,</a:t>
            </a:r>
            <a:endParaRPr sz="1200"/>
          </a:p>
          <a:p>
            <a:pPr indent="-304800" lvl="0" marL="457200" rtl="0" algn="l">
              <a:lnSpc>
                <a:spcPct val="100000"/>
              </a:lnSpc>
              <a:spcBef>
                <a:spcPts val="0"/>
              </a:spcBef>
              <a:spcAft>
                <a:spcPts val="0"/>
              </a:spcAft>
              <a:buClr>
                <a:schemeClr val="dk1"/>
              </a:buClr>
              <a:buSzPts val="1200"/>
              <a:buFont typeface="Nunito Light"/>
              <a:buChar char="●"/>
            </a:pPr>
            <a:r>
              <a:rPr lang="en" sz="1200" u="sng">
                <a:hlinkClick r:id="rId7"/>
              </a:rPr>
              <a:t>Libro Libre</a:t>
            </a:r>
            <a:r>
              <a:rPr lang="en" sz="1200"/>
              <a:t> by Erin Huebener, Spokane Community College.</a:t>
            </a:r>
            <a:endParaRPr sz="1750"/>
          </a:p>
        </p:txBody>
      </p:sp>
      <p:pic>
        <p:nvPicPr>
          <p:cNvPr id="217" name="Google Shape;217;p28"/>
          <p:cNvPicPr preferRelativeResize="0"/>
          <p:nvPr/>
        </p:nvPicPr>
        <p:blipFill>
          <a:blip r:embed="rId8">
            <a:alphaModFix/>
          </a:blip>
          <a:stretch>
            <a:fillRect/>
          </a:stretch>
        </p:blipFill>
        <p:spPr>
          <a:xfrm>
            <a:off x="720000" y="3929125"/>
            <a:ext cx="5899476" cy="372150"/>
          </a:xfrm>
          <a:prstGeom prst="rect">
            <a:avLst/>
          </a:prstGeom>
          <a:noFill/>
          <a:ln>
            <a:noFill/>
          </a:ln>
        </p:spPr>
      </p:pic>
      <p:sp>
        <p:nvSpPr>
          <p:cNvPr id="218" name="Google Shape;218;p28"/>
          <p:cNvSpPr txBox="1"/>
          <p:nvPr/>
        </p:nvSpPr>
        <p:spPr>
          <a:xfrm>
            <a:off x="720000" y="3413400"/>
            <a:ext cx="4579500" cy="45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50">
                <a:solidFill>
                  <a:schemeClr val="dk1"/>
                </a:solidFill>
                <a:latin typeface="Catamaran"/>
                <a:ea typeface="Catamaran"/>
                <a:cs typeface="Catamaran"/>
                <a:sym typeface="Catamaran"/>
              </a:rPr>
              <a:t>Homework in ADAPT (public courses)</a:t>
            </a:r>
            <a:endParaRPr/>
          </a:p>
        </p:txBody>
      </p:sp>
      <p:pic>
        <p:nvPicPr>
          <p:cNvPr id="219" name="Google Shape;219;p28"/>
          <p:cNvPicPr preferRelativeResize="0"/>
          <p:nvPr/>
        </p:nvPicPr>
        <p:blipFill>
          <a:blip r:embed="rId9">
            <a:alphaModFix/>
          </a:blip>
          <a:stretch>
            <a:fillRect/>
          </a:stretch>
        </p:blipFill>
        <p:spPr>
          <a:xfrm>
            <a:off x="3808525" y="370575"/>
            <a:ext cx="867400" cy="86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720000" y="331645"/>
            <a:ext cx="77040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Chabot College</a:t>
            </a:r>
            <a:endParaRPr/>
          </a:p>
        </p:txBody>
      </p:sp>
      <p:sp>
        <p:nvSpPr>
          <p:cNvPr id="225" name="Google Shape;225;p29"/>
          <p:cNvSpPr txBox="1"/>
          <p:nvPr>
            <p:ph idx="1" type="body"/>
          </p:nvPr>
        </p:nvSpPr>
        <p:spPr>
          <a:xfrm>
            <a:off x="720000" y="1004250"/>
            <a:ext cx="7704000" cy="137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50"/>
              <a:t>Spanish 2</a:t>
            </a:r>
            <a:endParaRPr b="1" sz="1750"/>
          </a:p>
          <a:p>
            <a:pPr indent="0" lvl="0" marL="0" rtl="0" algn="l">
              <a:spcBef>
                <a:spcPts val="0"/>
              </a:spcBef>
              <a:spcAft>
                <a:spcPts val="0"/>
              </a:spcAft>
              <a:buNone/>
            </a:pPr>
            <a:r>
              <a:rPr lang="en" sz="1750"/>
              <a:t>Textbook in LibreTexts</a:t>
            </a:r>
            <a:endParaRPr sz="1750"/>
          </a:p>
          <a:p>
            <a:pPr indent="0" lvl="0" marL="0" rtl="0" algn="l">
              <a:lnSpc>
                <a:spcPct val="100000"/>
              </a:lnSpc>
              <a:spcBef>
                <a:spcPts val="0"/>
              </a:spcBef>
              <a:spcAft>
                <a:spcPts val="0"/>
              </a:spcAft>
              <a:buNone/>
            </a:pPr>
            <a:r>
              <a:rPr lang="en" sz="1500" u="sng">
                <a:hlinkClick r:id="rId3"/>
              </a:rPr>
              <a:t>Spanish 1B: Elementary Spanish</a:t>
            </a:r>
            <a:r>
              <a:rPr lang="en" sz="1500"/>
              <a:t> (Chabot College) and an </a:t>
            </a:r>
            <a:r>
              <a:rPr lang="en" sz="1500" u="sng">
                <a:hlinkClick r:id="rId4"/>
              </a:rPr>
              <a:t>example</a:t>
            </a:r>
            <a:r>
              <a:rPr lang="en" sz="1500"/>
              <a:t> of content and activities breakdown by chapter module, which is a remix of the following materials:</a:t>
            </a:r>
            <a:endParaRPr sz="1500"/>
          </a:p>
          <a:p>
            <a:pPr indent="-304800" lvl="0" marL="457200" rtl="0" algn="l">
              <a:lnSpc>
                <a:spcPct val="100000"/>
              </a:lnSpc>
              <a:spcBef>
                <a:spcPts val="0"/>
              </a:spcBef>
              <a:spcAft>
                <a:spcPts val="0"/>
              </a:spcAft>
              <a:buClr>
                <a:schemeClr val="dk1"/>
              </a:buClr>
              <a:buSzPts val="1200"/>
              <a:buFont typeface="Nunito Light"/>
              <a:buChar char="●"/>
            </a:pPr>
            <a:r>
              <a:rPr lang="en" sz="1200" u="sng">
                <a:hlinkClick r:id="rId5"/>
              </a:rPr>
              <a:t>Chévere, volume 2</a:t>
            </a:r>
            <a:r>
              <a:rPr lang="en" sz="1200"/>
              <a:t>, by Erica Brown, Alejandra Escudero, María Cristina Montoya, and Elizabeth Small, all of SUNY Oneonta;</a:t>
            </a:r>
            <a:endParaRPr sz="1200"/>
          </a:p>
          <a:p>
            <a:pPr indent="-304800" lvl="0" marL="457200" rtl="0" algn="l">
              <a:lnSpc>
                <a:spcPct val="100000"/>
              </a:lnSpc>
              <a:spcBef>
                <a:spcPts val="0"/>
              </a:spcBef>
              <a:spcAft>
                <a:spcPts val="0"/>
              </a:spcAft>
              <a:buClr>
                <a:schemeClr val="dk1"/>
              </a:buClr>
              <a:buSzPts val="1200"/>
              <a:buFont typeface="Nunito Light"/>
              <a:buChar char="●"/>
            </a:pPr>
            <a:r>
              <a:rPr lang="en" sz="1200" u="sng">
                <a:hlinkClick r:id="rId6"/>
              </a:rPr>
              <a:t>¡Naveguemos juntos!</a:t>
            </a:r>
            <a:r>
              <a:rPr lang="en" sz="1200"/>
              <a:t> by María Barrio de Mendoza, Karla Gutiérrez, Hsing Ho, Ching Ping D. Lin, and Anaid Stere Lugo and their project from the Academic Senate of the California Community Colleges (ASCCC), Open Educational Resources Initiative (OERI); and,</a:t>
            </a:r>
            <a:endParaRPr sz="1200"/>
          </a:p>
          <a:p>
            <a:pPr indent="-304800" lvl="0" marL="457200" rtl="0" algn="l">
              <a:lnSpc>
                <a:spcPct val="100000"/>
              </a:lnSpc>
              <a:spcBef>
                <a:spcPts val="0"/>
              </a:spcBef>
              <a:spcAft>
                <a:spcPts val="0"/>
              </a:spcAft>
              <a:buClr>
                <a:schemeClr val="dk1"/>
              </a:buClr>
              <a:buSzPts val="1200"/>
              <a:buFont typeface="Nunito Light"/>
              <a:buChar char="●"/>
            </a:pPr>
            <a:r>
              <a:rPr lang="en" sz="1200" u="sng">
                <a:hlinkClick r:id="rId7"/>
              </a:rPr>
              <a:t>Spanish Grammar Manual </a:t>
            </a:r>
            <a:r>
              <a:rPr lang="en" sz="1200"/>
              <a:t>by Enrique Yepes of Bowdoin College, Colegiatura Colombiana, and Universidad Pontificia Bolivariana.</a:t>
            </a:r>
            <a:endParaRPr sz="1500"/>
          </a:p>
        </p:txBody>
      </p:sp>
      <p:sp>
        <p:nvSpPr>
          <p:cNvPr id="226" name="Google Shape;226;p29"/>
          <p:cNvSpPr txBox="1"/>
          <p:nvPr/>
        </p:nvSpPr>
        <p:spPr>
          <a:xfrm>
            <a:off x="771875" y="3654750"/>
            <a:ext cx="4980900" cy="45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50">
                <a:solidFill>
                  <a:schemeClr val="dk1"/>
                </a:solidFill>
                <a:latin typeface="Catamaran"/>
                <a:ea typeface="Catamaran"/>
                <a:cs typeface="Catamaran"/>
                <a:sym typeface="Catamaran"/>
              </a:rPr>
              <a:t>Homework in ADAPT (public courses)</a:t>
            </a:r>
            <a:endParaRPr/>
          </a:p>
        </p:txBody>
      </p:sp>
      <p:pic>
        <p:nvPicPr>
          <p:cNvPr id="227" name="Google Shape;227;p29"/>
          <p:cNvPicPr preferRelativeResize="0"/>
          <p:nvPr/>
        </p:nvPicPr>
        <p:blipFill>
          <a:blip r:embed="rId8">
            <a:alphaModFix/>
          </a:blip>
          <a:stretch>
            <a:fillRect/>
          </a:stretch>
        </p:blipFill>
        <p:spPr>
          <a:xfrm>
            <a:off x="818139" y="4071575"/>
            <a:ext cx="7700424" cy="453900"/>
          </a:xfrm>
          <a:prstGeom prst="rect">
            <a:avLst/>
          </a:prstGeom>
          <a:noFill/>
          <a:ln>
            <a:noFill/>
          </a:ln>
        </p:spPr>
      </p:pic>
      <p:pic>
        <p:nvPicPr>
          <p:cNvPr id="228" name="Google Shape;228;p29"/>
          <p:cNvPicPr preferRelativeResize="0"/>
          <p:nvPr/>
        </p:nvPicPr>
        <p:blipFill>
          <a:blip r:embed="rId9">
            <a:alphaModFix/>
          </a:blip>
          <a:stretch>
            <a:fillRect/>
          </a:stretch>
        </p:blipFill>
        <p:spPr>
          <a:xfrm>
            <a:off x="3808525" y="370575"/>
            <a:ext cx="867400" cy="86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2786650" y="326075"/>
            <a:ext cx="3698400" cy="95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What is ADAPT?</a:t>
            </a:r>
            <a:endParaRPr>
              <a:solidFill>
                <a:srgbClr val="434343"/>
              </a:solidFill>
            </a:endParaRPr>
          </a:p>
        </p:txBody>
      </p:sp>
      <p:sp>
        <p:nvSpPr>
          <p:cNvPr id="234" name="Google Shape;234;p30"/>
          <p:cNvSpPr txBox="1"/>
          <p:nvPr/>
        </p:nvSpPr>
        <p:spPr>
          <a:xfrm>
            <a:off x="361575" y="1205625"/>
            <a:ext cx="26247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tamaran"/>
                <a:ea typeface="Catamaran"/>
                <a:cs typeface="Catamaran"/>
                <a:sym typeface="Catamaran"/>
              </a:rPr>
              <a:t>ADAPT is a comprehensive online assessment/homework infrastructure that provides faculty the ability to include auto-graded and non-auto-graded activities from different platforms such as </a:t>
            </a:r>
            <a:r>
              <a:rPr b="1" lang="en">
                <a:latin typeface="Catamaran"/>
                <a:ea typeface="Catamaran"/>
                <a:cs typeface="Catamaran"/>
                <a:sym typeface="Catamaran"/>
              </a:rPr>
              <a:t>H5P</a:t>
            </a:r>
            <a:r>
              <a:rPr lang="en">
                <a:latin typeface="Catamaran"/>
                <a:ea typeface="Catamaran"/>
                <a:cs typeface="Catamaran"/>
                <a:sym typeface="Catamaran"/>
              </a:rPr>
              <a:t>, </a:t>
            </a:r>
            <a:r>
              <a:rPr b="1" lang="en">
                <a:latin typeface="Catamaran"/>
                <a:ea typeface="Catamaran"/>
                <a:cs typeface="Catamaran"/>
                <a:sym typeface="Catamaran"/>
              </a:rPr>
              <a:t>MyOpenMath</a:t>
            </a:r>
            <a:r>
              <a:rPr lang="en">
                <a:latin typeface="Catamaran"/>
                <a:ea typeface="Catamaran"/>
                <a:cs typeface="Catamaran"/>
                <a:sym typeface="Catamaran"/>
              </a:rPr>
              <a:t>, </a:t>
            </a:r>
            <a:r>
              <a:rPr b="1" lang="en">
                <a:latin typeface="Catamaran"/>
                <a:ea typeface="Catamaran"/>
                <a:cs typeface="Catamaran"/>
                <a:sym typeface="Catamaran"/>
              </a:rPr>
              <a:t>WeBWork</a:t>
            </a:r>
            <a:r>
              <a:rPr lang="en">
                <a:latin typeface="Catamaran"/>
                <a:ea typeface="Catamaran"/>
                <a:cs typeface="Catamaran"/>
                <a:sym typeface="Catamaran"/>
              </a:rPr>
              <a:t>, and it’s own </a:t>
            </a:r>
            <a:r>
              <a:rPr b="1" lang="en">
                <a:latin typeface="Catamaran"/>
                <a:ea typeface="Catamaran"/>
                <a:cs typeface="Catamaran"/>
                <a:sym typeface="Catamaran"/>
              </a:rPr>
              <a:t>native </a:t>
            </a:r>
            <a:r>
              <a:rPr lang="en">
                <a:latin typeface="Catamaran"/>
                <a:ea typeface="Catamaran"/>
                <a:cs typeface="Catamaran"/>
                <a:sym typeface="Catamaran"/>
              </a:rPr>
              <a:t>ADAPT questions.</a:t>
            </a:r>
            <a:endParaRPr>
              <a:latin typeface="Catamaran"/>
              <a:ea typeface="Catamaran"/>
              <a:cs typeface="Catamaran"/>
              <a:sym typeface="Catamaran"/>
            </a:endParaRPr>
          </a:p>
          <a:p>
            <a:pPr indent="0" lvl="0" marL="0" rtl="0" algn="l">
              <a:spcBef>
                <a:spcPts val="0"/>
              </a:spcBef>
              <a:spcAft>
                <a:spcPts val="0"/>
              </a:spcAft>
              <a:buNone/>
            </a:pPr>
            <a:r>
              <a:t/>
            </a:r>
            <a:endParaRPr>
              <a:latin typeface="Catamaran"/>
              <a:ea typeface="Catamaran"/>
              <a:cs typeface="Catamaran"/>
              <a:sym typeface="Catamaran"/>
            </a:endParaRPr>
          </a:p>
          <a:p>
            <a:pPr indent="0" lvl="0" marL="0" rtl="0" algn="l">
              <a:spcBef>
                <a:spcPts val="0"/>
              </a:spcBef>
              <a:spcAft>
                <a:spcPts val="0"/>
              </a:spcAft>
              <a:buNone/>
            </a:pPr>
            <a:r>
              <a:rPr lang="en">
                <a:latin typeface="Catamaran"/>
                <a:ea typeface="Catamaran"/>
                <a:cs typeface="Catamaran"/>
                <a:sym typeface="Catamaran"/>
              </a:rPr>
              <a:t>ADAPT can be integrated into an LMS such as Canvas with full grade integration or it could be run independently.</a:t>
            </a:r>
            <a:endParaRPr>
              <a:latin typeface="Catamaran"/>
              <a:ea typeface="Catamaran"/>
              <a:cs typeface="Catamaran"/>
              <a:sym typeface="Catamaran"/>
            </a:endParaRPr>
          </a:p>
          <a:p>
            <a:pPr indent="0" lvl="0" marL="0" rtl="0" algn="l">
              <a:spcBef>
                <a:spcPts val="0"/>
              </a:spcBef>
              <a:spcAft>
                <a:spcPts val="0"/>
              </a:spcAft>
              <a:buNone/>
            </a:pPr>
            <a:r>
              <a:rPr lang="en" sz="1200">
                <a:latin typeface="Raleway"/>
                <a:ea typeface="Raleway"/>
                <a:cs typeface="Raleway"/>
                <a:sym typeface="Raleway"/>
              </a:rPr>
              <a:t>  </a:t>
            </a:r>
            <a:endParaRPr sz="1200">
              <a:latin typeface="Raleway"/>
              <a:ea typeface="Raleway"/>
              <a:cs typeface="Raleway"/>
              <a:sym typeface="Raleway"/>
            </a:endParaRPr>
          </a:p>
        </p:txBody>
      </p:sp>
      <p:pic>
        <p:nvPicPr>
          <p:cNvPr id="235" name="Google Shape;235;p30"/>
          <p:cNvPicPr preferRelativeResize="0"/>
          <p:nvPr/>
        </p:nvPicPr>
        <p:blipFill>
          <a:blip r:embed="rId3">
            <a:alphaModFix/>
          </a:blip>
          <a:stretch>
            <a:fillRect/>
          </a:stretch>
        </p:blipFill>
        <p:spPr>
          <a:xfrm>
            <a:off x="2889900" y="1326650"/>
            <a:ext cx="5878050" cy="3408900"/>
          </a:xfrm>
          <a:prstGeom prst="rect">
            <a:avLst/>
          </a:prstGeom>
          <a:noFill/>
          <a:ln>
            <a:noFill/>
          </a:ln>
        </p:spPr>
      </p:pic>
      <p:sp>
        <p:nvSpPr>
          <p:cNvPr id="236" name="Google Shape;236;p30"/>
          <p:cNvSpPr/>
          <p:nvPr/>
        </p:nvSpPr>
        <p:spPr>
          <a:xfrm rot="-5400000">
            <a:off x="4374800" y="-2207825"/>
            <a:ext cx="47700" cy="63861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ph type="title"/>
          </p:nvPr>
        </p:nvSpPr>
        <p:spPr>
          <a:xfrm>
            <a:off x="435350" y="157975"/>
            <a:ext cx="7997100" cy="8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333333"/>
                </a:solidFill>
              </a:rPr>
              <a:t>Colleges with Canvas ADAPT LTI </a:t>
            </a:r>
            <a:r>
              <a:rPr lang="en" sz="1800">
                <a:solidFill>
                  <a:srgbClr val="333333"/>
                </a:solidFill>
              </a:rPr>
              <a:t>(as of 7/31/23)</a:t>
            </a:r>
            <a:endParaRPr sz="1800">
              <a:solidFill>
                <a:srgbClr val="333333"/>
              </a:solidFill>
            </a:endParaRPr>
          </a:p>
        </p:txBody>
      </p:sp>
      <p:pic>
        <p:nvPicPr>
          <p:cNvPr id="242" name="Google Shape;242;p31"/>
          <p:cNvPicPr preferRelativeResize="0"/>
          <p:nvPr/>
        </p:nvPicPr>
        <p:blipFill>
          <a:blip r:embed="rId3">
            <a:alphaModFix/>
          </a:blip>
          <a:stretch>
            <a:fillRect/>
          </a:stretch>
        </p:blipFill>
        <p:spPr>
          <a:xfrm>
            <a:off x="711575" y="926425"/>
            <a:ext cx="7537169" cy="3649500"/>
          </a:xfrm>
          <a:prstGeom prst="rect">
            <a:avLst/>
          </a:prstGeom>
          <a:noFill/>
          <a:ln>
            <a:noFill/>
          </a:ln>
        </p:spPr>
      </p:pic>
      <p:sp>
        <p:nvSpPr>
          <p:cNvPr id="243" name="Google Shape;243;p31"/>
          <p:cNvSpPr txBox="1"/>
          <p:nvPr/>
        </p:nvSpPr>
        <p:spPr>
          <a:xfrm>
            <a:off x="904175" y="4572825"/>
            <a:ext cx="48990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Lato"/>
                <a:ea typeface="Lato"/>
                <a:cs typeface="Lato"/>
                <a:sym typeface="Lato"/>
                <a:hlinkClick r:id="rId4"/>
              </a:rPr>
              <a:t>Updated list </a:t>
            </a:r>
            <a:r>
              <a:rPr lang="en">
                <a:latin typeface="Lato"/>
                <a:ea typeface="Lato"/>
                <a:cs typeface="Lato"/>
                <a:sym typeface="Lato"/>
              </a:rPr>
              <a:t>as of 10/20/23</a:t>
            </a:r>
            <a:endParaRPr>
              <a:latin typeface="Lato"/>
              <a:ea typeface="Lato"/>
              <a:cs typeface="Lato"/>
              <a:sym typeface="Lato"/>
            </a:endParaRPr>
          </a:p>
        </p:txBody>
      </p:sp>
      <p:sp>
        <p:nvSpPr>
          <p:cNvPr id="244" name="Google Shape;244;p31"/>
          <p:cNvSpPr txBox="1"/>
          <p:nvPr/>
        </p:nvSpPr>
        <p:spPr>
          <a:xfrm>
            <a:off x="4291200" y="4372200"/>
            <a:ext cx="403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To link your campus Canvas to ADAPT: </a:t>
            </a:r>
            <a:endParaRPr>
              <a:latin typeface="Lato"/>
              <a:ea typeface="Lato"/>
              <a:cs typeface="Lato"/>
              <a:sym typeface="Lato"/>
            </a:endParaRPr>
          </a:p>
          <a:p>
            <a:pPr indent="0" lvl="0" marL="0" rtl="0" algn="l">
              <a:spcBef>
                <a:spcPts val="0"/>
              </a:spcBef>
              <a:spcAft>
                <a:spcPts val="0"/>
              </a:spcAft>
              <a:buNone/>
            </a:pPr>
            <a:r>
              <a:rPr lang="en" u="sng">
                <a:solidFill>
                  <a:schemeClr val="dk1"/>
                </a:solidFill>
                <a:latin typeface="Lato"/>
                <a:ea typeface="Lato"/>
                <a:cs typeface="Lato"/>
                <a:sym typeface="Lato"/>
                <a:hlinkClick r:id="rId5">
                  <a:extLst>
                    <a:ext uri="{A12FA001-AC4F-418D-AE19-62706E023703}">
                      <ahyp:hlinkClr val="tx"/>
                    </a:ext>
                  </a:extLst>
                </a:hlinkClick>
              </a:rPr>
              <a:t>Instructions for your Canvas Administrator.</a:t>
            </a:r>
            <a:endParaRPr>
              <a:latin typeface="Lato"/>
              <a:ea typeface="Lato"/>
              <a:cs typeface="Lato"/>
              <a:sym typeface="Lato"/>
            </a:endParaRPr>
          </a:p>
        </p:txBody>
      </p:sp>
      <p:sp>
        <p:nvSpPr>
          <p:cNvPr id="245" name="Google Shape;245;p31"/>
          <p:cNvSpPr/>
          <p:nvPr/>
        </p:nvSpPr>
        <p:spPr>
          <a:xfrm rot="-5400000">
            <a:off x="4190825" y="-2600525"/>
            <a:ext cx="47700" cy="7006200"/>
          </a:xfrm>
          <a:prstGeom prst="roundRect">
            <a:avLst>
              <a:gd fmla="val 28670" name="adj"/>
            </a:avLst>
          </a:prstGeom>
          <a:gradFill>
            <a:gsLst>
              <a:gs pos="0">
                <a:srgbClr val="FCD363"/>
              </a:gs>
              <a:gs pos="100000">
                <a:srgbClr val="F25F2A"/>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ccentuation Rules by Slidesgo">
  <a:themeElements>
    <a:clrScheme name="Simple Light">
      <a:dk1>
        <a:srgbClr val="191919"/>
      </a:dk1>
      <a:lt1>
        <a:srgbClr val="FFFFFF"/>
      </a:lt1>
      <a:dk2>
        <a:srgbClr val="7EB2FE"/>
      </a:dk2>
      <a:lt2>
        <a:srgbClr val="024581"/>
      </a:lt2>
      <a:accent1>
        <a:srgbClr val="FDB813"/>
      </a:accent1>
      <a:accent2>
        <a:srgbClr val="ED1B24"/>
      </a:accent2>
      <a:accent3>
        <a:srgbClr val="FFF0CF"/>
      </a:accent3>
      <a:accent4>
        <a:srgbClr val="DACDB3"/>
      </a:accent4>
      <a:accent5>
        <a:srgbClr val="7F4822"/>
      </a:accent5>
      <a:accent6>
        <a:srgbClr val="899C00"/>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