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e59c4242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e59c4242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ea60d9ca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ea60d9ca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ea60d9c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ea60d9c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ea60d9ca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ea60d9ca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ea60d9ca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ea60d9ca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ea60d9ca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ea60d9ca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4634200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4634200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ea60d9ca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ea60d9ca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5e59c4242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5e59c4242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-id.net/descriptors/final" TargetMode="External"/><Relationship Id="rId4" Type="http://schemas.openxmlformats.org/officeDocument/2006/relationships/hyperlink" Target="https://asccc-oeri.org/open-educational-resources-and-geology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ASCCC OERI Geology Conversation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2023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 Raskin; Folsom Lake College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Input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Individual Exploration. Look through the resources for a few minutes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Feedback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What’s surprising?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What’s missing?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would you like to use?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you already using?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Plan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 of the project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Overview of the collection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Expanding the collection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Collection Analysis and Input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Teaching Geology (Physical w/lab and Historical w/Lab) for 7 years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Coordinate Tutoring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MS from CSULA (Hydrogeology)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attended UC Santa Cruz, Skyline, College of the Redwoods, Humboldt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Group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Chat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Name, College, Experience with OER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of the Project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7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Spring 2022 ; Created Resource List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Fall 2022; Held first Geology OER Conversation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About 7 in attendance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learned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Many instructors weave together </a:t>
            </a:r>
            <a:r>
              <a:rPr lang="en"/>
              <a:t>multiple</a:t>
            </a:r>
            <a:r>
              <a:rPr lang="en"/>
              <a:t> OERs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OER Question banks are needed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Environmental and CA geology OERS are needed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About a few new sources to add to the collection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Spring 2023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Learned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About more new 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ASCCC OERI put out a call for proposals to fund new projects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CA Geology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Geology ASCCC OERI Collection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84"/>
              <a:t>Understanding C-ID Descriptors</a:t>
            </a:r>
            <a:endParaRPr b="1" sz="3484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https://c-id.net/descriptors/final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 Geology ASCCC OERI Collection</a:t>
            </a:r>
            <a:endParaRPr b="1" sz="3484"/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https://asccc-oeri.org/open-educational-resources-and-geology/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4165" lvl="1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○"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Reasons for Our Own OER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Cheaper for Students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Lab Manuals that don’t require physical specimens / High Quality Images that don’t print well/difficult to View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Locally customizable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CA geology  focused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Ability to have a physical geology OER that doesn’t have a chemistry pre-requisite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rPr lang="en" sz="1800"/>
              <a:t>Ability to have a historical geology OER  that doesn’t require physical as a pre-requisite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Differentiate Earth Science from Geography (earth science instructors often have to use Geography OERs)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149000"/>
            <a:ext cx="8520600" cy="9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Growing the Collection - California Geology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44"/>
              <a:t>Allison Jones</a:t>
            </a:r>
            <a:endParaRPr sz="1944"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427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3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149000"/>
            <a:ext cx="8520600" cy="9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Earth Educators </a:t>
            </a:r>
            <a:r>
              <a:rPr lang="en"/>
              <a:t>Rendezvous</a:t>
            </a:r>
            <a:endParaRPr sz="1944"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427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3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