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6" r:id="rId2"/>
    <p:sldMasterId id="2147483678" r:id="rId3"/>
  </p:sldMasterIdLst>
  <p:notesMasterIdLst>
    <p:notesMasterId r:id="rId21"/>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hUvHF63XG+tq+EGix+Ii8paNgJp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FA6E842-5780-4D46-8FD0-4C234B4F8759}">
  <a:tblStyle styleId="{2FA6E842-5780-4D46-8FD0-4C234B4F875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470342B-5132-487C-97F9-D6450D14E2A2}" styleName="Table_1">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1A0DA47-3B33-4FDE-8523-AA0E294B9460}"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7004" autoAdjust="0"/>
  </p:normalViewPr>
  <p:slideViewPr>
    <p:cSldViewPr snapToGrid="0">
      <p:cViewPr varScale="1">
        <p:scale>
          <a:sx n="53" d="100"/>
          <a:sy n="53" d="100"/>
        </p:scale>
        <p:origin x="329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tinyurl.com/MOsFindingOER"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tinyurl.com/MOsOERsteps" TargetMode="External"/><Relationship Id="rId4" Type="http://schemas.openxmlformats.org/officeDocument/2006/relationships/hyperlink" Target="https://tinyurl.com/MOsOERfundamentals"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workforce.libretexts.org/Courses/Evergreen_Valley_College/Information_Systems_for_Business_(Revised_1st_Edition_2021)" TargetMode="External"/><Relationship Id="rId3" Type="http://schemas.openxmlformats.org/officeDocument/2006/relationships/hyperlink" Target="http://tinyurl.com/IESOER" TargetMode="External"/><Relationship Id="rId7" Type="http://schemas.openxmlformats.org/officeDocument/2006/relationships/hyperlink" Target="https://human.libretexts.org/Bookshelves/Languages/Spanish/Instructor_Guide%3A_Tarea_Libre-First-Year_Spanish_(Moon_Lee_Harmon_and_Melendez-Ballesteros)"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human.libretexts.org/Bookshelves/Languages/Spanish/Intermediate_Advanced_Spanish_Manual_(Entrada_Libre)" TargetMode="External"/><Relationship Id="rId11" Type="http://schemas.openxmlformats.org/officeDocument/2006/relationships/hyperlink" Target="https://stats.libretexts.org/Courses/Taft_College/PSYC_2200%3A_Elementary_Statistics_for_Behavioral_and_Social_Sciences_(Oja)" TargetMode="External"/><Relationship Id="rId5" Type="http://schemas.openxmlformats.org/officeDocument/2006/relationships/hyperlink" Target="https://asccc-oeri.org/open-educational-resources-and-ethnic-studies/" TargetMode="External"/><Relationship Id="rId10" Type="http://schemas.openxmlformats.org/officeDocument/2006/relationships/hyperlink" Target="https://explorations.americananthro.org" TargetMode="External"/><Relationship Id="rId4" Type="http://schemas.openxmlformats.org/officeDocument/2006/relationships/hyperlink" Target="http://tinyurl.com/NDCLS" TargetMode="External"/><Relationship Id="rId9" Type="http://schemas.openxmlformats.org/officeDocument/2006/relationships/hyperlink" Target="https://workforce.libretexts.org/Courses/Evergreen_Valley_College/Information_Systems_for_Business_2e"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asccc-oeri.org/"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asccc-oeri.org/about-us/" TargetMode="External"/><Relationship Id="rId4" Type="http://schemas.openxmlformats.org/officeDocument/2006/relationships/hyperlink" Target="mailto:oeri@asccc.or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750"/>
              </a:spcBef>
              <a:spcAft>
                <a:spcPts val="0"/>
              </a:spcAft>
              <a:buNone/>
            </a:pPr>
            <a:endParaRPr sz="1700" dirty="0">
              <a:solidFill>
                <a:srgbClr val="FF0000"/>
              </a:solidFill>
            </a:endParaRPr>
          </a:p>
        </p:txBody>
      </p:sp>
      <p:sp>
        <p:nvSpPr>
          <p:cNvPr id="279" name="Google Shape;27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a008606bc6_2_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2a008606bc6_2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g2a008606bc6_2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62cd4c41a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262cd4c41ae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a1a873eea3_1_7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g2a1a873eea3_1_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g2a1a873eea3_1_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2a1f107230e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2a1f107230e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g2a1f107230e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29d833c15ed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29d833c15e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20000"/>
              </a:lnSpc>
              <a:spcBef>
                <a:spcPts val="750"/>
              </a:spcBef>
              <a:spcAft>
                <a:spcPts val="0"/>
              </a:spcAft>
              <a:buNone/>
            </a:pPr>
            <a:r>
              <a:rPr lang="en-US" sz="1600" dirty="0">
                <a:solidFill>
                  <a:srgbClr val="222222"/>
                </a:solidFill>
                <a:latin typeface="Arial"/>
                <a:ea typeface="Arial"/>
                <a:cs typeface="Arial"/>
                <a:sym typeface="Arial"/>
              </a:rPr>
              <a:t>Looking for OER that’s Already Created:	</a:t>
            </a:r>
            <a:r>
              <a:rPr lang="en-US" sz="1100" u="sng" dirty="0">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https://tinyurl.com/MOsFindingOER</a:t>
            </a:r>
            <a:endParaRPr sz="1100" dirty="0">
              <a:latin typeface="Arial"/>
              <a:ea typeface="Arial"/>
              <a:cs typeface="Arial"/>
              <a:sym typeface="Arial"/>
            </a:endParaRPr>
          </a:p>
          <a:p>
            <a:pPr marL="0" lvl="0" indent="0" algn="l" rtl="0">
              <a:lnSpc>
                <a:spcPct val="120000"/>
              </a:lnSpc>
              <a:spcBef>
                <a:spcPts val="750"/>
              </a:spcBef>
              <a:spcAft>
                <a:spcPts val="0"/>
              </a:spcAft>
              <a:buNone/>
            </a:pPr>
            <a:r>
              <a:rPr lang="en-US" sz="1600" dirty="0">
                <a:solidFill>
                  <a:srgbClr val="222222"/>
                </a:solidFill>
                <a:latin typeface="Arial"/>
                <a:ea typeface="Arial"/>
                <a:cs typeface="Arial"/>
                <a:sym typeface="Arial"/>
              </a:rPr>
              <a:t>Learning OER Fundamentals:	</a:t>
            </a:r>
            <a:r>
              <a:rPr lang="en-US" sz="1100" u="sng" dirty="0">
                <a:solidFill>
                  <a:srgbClr val="1155CC"/>
                </a:solidFill>
                <a:latin typeface="Arial"/>
                <a:ea typeface="Arial"/>
                <a:cs typeface="Arial"/>
                <a:sym typeface="Arial"/>
                <a:hlinkClick r:id="rId4">
                  <a:extLst>
                    <a:ext uri="{A12FA001-AC4F-418D-AE19-62706E023703}">
                      <ahyp:hlinkClr xmlns:ahyp="http://schemas.microsoft.com/office/drawing/2018/hyperlinkcolor" val="tx"/>
                    </a:ext>
                  </a:extLst>
                </a:hlinkClick>
              </a:rPr>
              <a:t>https://tinyurl.com/MOsOERfundamentals</a:t>
            </a:r>
            <a:endParaRPr sz="1600" dirty="0">
              <a:solidFill>
                <a:srgbClr val="222222"/>
              </a:solidFill>
              <a:latin typeface="Arial"/>
              <a:ea typeface="Arial"/>
              <a:cs typeface="Arial"/>
              <a:sym typeface="Arial"/>
            </a:endParaRPr>
          </a:p>
          <a:p>
            <a:pPr marL="0" lvl="0" indent="0" algn="l" rtl="0">
              <a:lnSpc>
                <a:spcPct val="120000"/>
              </a:lnSpc>
              <a:spcBef>
                <a:spcPts val="750"/>
              </a:spcBef>
              <a:spcAft>
                <a:spcPts val="0"/>
              </a:spcAft>
              <a:buNone/>
            </a:pPr>
            <a:r>
              <a:rPr lang="en-US" sz="1600" dirty="0">
                <a:solidFill>
                  <a:srgbClr val="222222"/>
                </a:solidFill>
                <a:latin typeface="Arial"/>
                <a:ea typeface="Arial"/>
                <a:cs typeface="Arial"/>
                <a:sym typeface="Arial"/>
              </a:rPr>
              <a:t>Steps to creating OER:  </a:t>
            </a:r>
            <a:r>
              <a:rPr lang="en-US" sz="1100" u="sng" dirty="0">
                <a:solidFill>
                  <a:srgbClr val="1155CC"/>
                </a:solidFill>
                <a:latin typeface="Arial"/>
                <a:ea typeface="Arial"/>
                <a:cs typeface="Arial"/>
                <a:sym typeface="Arial"/>
                <a:hlinkClick r:id="rId5">
                  <a:extLst>
                    <a:ext uri="{A12FA001-AC4F-418D-AE19-62706E023703}">
                      <ahyp:hlinkClr xmlns:ahyp="http://schemas.microsoft.com/office/drawing/2018/hyperlinkcolor" val="tx"/>
                    </a:ext>
                  </a:extLst>
                </a:hlinkClick>
              </a:rPr>
              <a:t>ttps://tinyurl.com/MOsOERsteps</a:t>
            </a:r>
            <a:r>
              <a:rPr lang="en-US" sz="1600" dirty="0">
                <a:solidFill>
                  <a:srgbClr val="222222"/>
                </a:solidFill>
                <a:latin typeface="Arial"/>
                <a:ea typeface="Arial"/>
                <a:cs typeface="Arial"/>
                <a:sym typeface="Arial"/>
              </a:rPr>
              <a:t> </a:t>
            </a:r>
            <a:endParaRPr sz="1600" dirty="0">
              <a:solidFill>
                <a:srgbClr val="222222"/>
              </a:solidFill>
              <a:latin typeface="Arial"/>
              <a:ea typeface="Arial"/>
              <a:cs typeface="Arial"/>
              <a:sym typeface="Arial"/>
            </a:endParaRPr>
          </a:p>
          <a:p>
            <a:pPr marL="0" lvl="0" indent="0" algn="l" rtl="0">
              <a:spcBef>
                <a:spcPts val="0"/>
              </a:spcBef>
              <a:spcAft>
                <a:spcPts val="0"/>
              </a:spcAft>
              <a:buNone/>
            </a:pPr>
            <a:endParaRPr dirty="0"/>
          </a:p>
        </p:txBody>
      </p:sp>
      <p:sp>
        <p:nvSpPr>
          <p:cNvPr id="397" name="Google Shape;397;g29d833c15ed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2a228b2a32a_1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2a228b2a32a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 name="Google Shape;407;g2a228b2a32a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29bd90c7492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sz="1000">
              <a:solidFill>
                <a:srgbClr val="454545"/>
              </a:solidFill>
              <a:latin typeface="Arial"/>
              <a:ea typeface="Arial"/>
              <a:cs typeface="Arial"/>
              <a:sym typeface="Arial"/>
            </a:endParaRPr>
          </a:p>
          <a:p>
            <a:pPr marL="457200" lvl="0" indent="-292100" algn="l" rtl="0">
              <a:spcBef>
                <a:spcPts val="750"/>
              </a:spcBef>
              <a:spcAft>
                <a:spcPts val="0"/>
              </a:spcAft>
              <a:buClr>
                <a:srgbClr val="DE1F37"/>
              </a:buClr>
              <a:buSzPts val="1000"/>
              <a:buChar char="•"/>
            </a:pPr>
            <a:r>
              <a:rPr lang="en-US" sz="1000">
                <a:solidFill>
                  <a:srgbClr val="181612"/>
                </a:solidFill>
                <a:latin typeface="Arial"/>
                <a:ea typeface="Arial"/>
                <a:cs typeface="Arial"/>
                <a:sym typeface="Arial"/>
              </a:rPr>
              <a:t>Ethnic Studies:</a:t>
            </a:r>
            <a:endParaRPr sz="1000">
              <a:solidFill>
                <a:srgbClr val="181612"/>
              </a:solidFill>
              <a:latin typeface="Arial"/>
              <a:ea typeface="Arial"/>
              <a:cs typeface="Arial"/>
              <a:sym typeface="Arial"/>
            </a:endParaRPr>
          </a:p>
          <a:p>
            <a:pPr marL="914400" lvl="1" indent="-292100" algn="l" rtl="0">
              <a:spcBef>
                <a:spcPts val="750"/>
              </a:spcBef>
              <a:spcAft>
                <a:spcPts val="0"/>
              </a:spcAft>
              <a:buClr>
                <a:srgbClr val="DE1F37"/>
              </a:buClr>
              <a:buSzPts val="1000"/>
              <a:buChar char="•"/>
            </a:pPr>
            <a:r>
              <a:rPr lang="en-US" sz="1000">
                <a:solidFill>
                  <a:srgbClr val="181612"/>
                </a:solidFill>
                <a:latin typeface="Arial"/>
                <a:ea typeface="Arial"/>
                <a:cs typeface="Arial"/>
                <a:sym typeface="Arial"/>
              </a:rPr>
              <a:t>Introduction to Ethnic Studies (</a:t>
            </a:r>
            <a:r>
              <a:rPr lang="en-US" sz="1000" u="sng">
                <a:solidFill>
                  <a:srgbClr val="DE1F37"/>
                </a:solidFill>
                <a:latin typeface="Arial"/>
                <a:ea typeface="Arial"/>
                <a:cs typeface="Arial"/>
                <a:sym typeface="Arial"/>
                <a:hlinkClick r:id="rId3">
                  <a:extLst>
                    <a:ext uri="{A12FA001-AC4F-418D-AE19-62706E023703}">
                      <ahyp:hlinkClr xmlns:ahyp="http://schemas.microsoft.com/office/drawing/2018/hyperlinkcolor" val="tx"/>
                    </a:ext>
                  </a:extLst>
                </a:hlinkClick>
              </a:rPr>
              <a:t>http://tinyurl.com/IESOER</a:t>
            </a:r>
            <a:r>
              <a:rPr lang="en-US" sz="1000">
                <a:solidFill>
                  <a:srgbClr val="181612"/>
                </a:solidFill>
                <a:latin typeface="Arial"/>
                <a:ea typeface="Arial"/>
                <a:cs typeface="Arial"/>
                <a:sym typeface="Arial"/>
              </a:rPr>
              <a:t>)</a:t>
            </a:r>
            <a:endParaRPr sz="1000">
              <a:solidFill>
                <a:srgbClr val="181612"/>
              </a:solidFill>
              <a:latin typeface="Arial"/>
              <a:ea typeface="Arial"/>
              <a:cs typeface="Arial"/>
              <a:sym typeface="Arial"/>
            </a:endParaRPr>
          </a:p>
          <a:p>
            <a:pPr marL="914400" lvl="1" indent="-292100" algn="l" rtl="0">
              <a:spcBef>
                <a:spcPts val="750"/>
              </a:spcBef>
              <a:spcAft>
                <a:spcPts val="0"/>
              </a:spcAft>
              <a:buClr>
                <a:srgbClr val="DE1F37"/>
              </a:buClr>
              <a:buSzPts val="1000"/>
              <a:buChar char="•"/>
            </a:pPr>
            <a:r>
              <a:rPr lang="en-US" sz="1000">
                <a:solidFill>
                  <a:srgbClr val="181612"/>
                </a:solidFill>
                <a:latin typeface="Arial"/>
                <a:ea typeface="Arial"/>
                <a:cs typeface="Arial"/>
                <a:sym typeface="Arial"/>
              </a:rPr>
              <a:t>New Directions in Chicanx and Latinx Studies (</a:t>
            </a:r>
            <a:r>
              <a:rPr lang="en-US" sz="1000" u="sng">
                <a:solidFill>
                  <a:srgbClr val="DE1F37"/>
                </a:solidFill>
                <a:latin typeface="Arial"/>
                <a:ea typeface="Arial"/>
                <a:cs typeface="Arial"/>
                <a:sym typeface="Arial"/>
                <a:hlinkClick r:id="rId4">
                  <a:extLst>
                    <a:ext uri="{A12FA001-AC4F-418D-AE19-62706E023703}">
                      <ahyp:hlinkClr xmlns:ahyp="http://schemas.microsoft.com/office/drawing/2018/hyperlinkcolor" val="tx"/>
                    </a:ext>
                  </a:extLst>
                </a:hlinkClick>
              </a:rPr>
              <a:t>http://tinyurl.com/NDCLS</a:t>
            </a:r>
            <a:r>
              <a:rPr lang="en-US" sz="1000">
                <a:solidFill>
                  <a:srgbClr val="181612"/>
                </a:solidFill>
                <a:latin typeface="Arial"/>
                <a:ea typeface="Arial"/>
                <a:cs typeface="Arial"/>
                <a:sym typeface="Arial"/>
              </a:rPr>
              <a:t>)</a:t>
            </a:r>
            <a:endParaRPr sz="1000">
              <a:solidFill>
                <a:srgbClr val="181612"/>
              </a:solidFill>
              <a:latin typeface="Arial"/>
              <a:ea typeface="Arial"/>
              <a:cs typeface="Arial"/>
              <a:sym typeface="Arial"/>
            </a:endParaRPr>
          </a:p>
          <a:p>
            <a:pPr marL="914400" lvl="1" indent="-292100" algn="l" rtl="0">
              <a:spcBef>
                <a:spcPts val="750"/>
              </a:spcBef>
              <a:spcAft>
                <a:spcPts val="0"/>
              </a:spcAft>
              <a:buClr>
                <a:srgbClr val="DE1F37"/>
              </a:buClr>
              <a:buSzPts val="1000"/>
              <a:buChar char="•"/>
            </a:pPr>
            <a:r>
              <a:rPr lang="en-US" sz="1000">
                <a:solidFill>
                  <a:srgbClr val="181612"/>
                </a:solidFill>
                <a:latin typeface="Arial"/>
                <a:ea typeface="Arial"/>
                <a:cs typeface="Arial"/>
                <a:sym typeface="Arial"/>
              </a:rPr>
              <a:t>Open Educational Resources and Ethnic Studies Discipline Guide (</a:t>
            </a:r>
            <a:r>
              <a:rPr lang="en-US" sz="1000" u="sng">
                <a:solidFill>
                  <a:srgbClr val="DE1F37"/>
                </a:solidFill>
                <a:latin typeface="Arial"/>
                <a:ea typeface="Arial"/>
                <a:cs typeface="Arial"/>
                <a:sym typeface="Arial"/>
                <a:hlinkClick r:id="rId5">
                  <a:extLst>
                    <a:ext uri="{A12FA001-AC4F-418D-AE19-62706E023703}">
                      <ahyp:hlinkClr xmlns:ahyp="http://schemas.microsoft.com/office/drawing/2018/hyperlinkcolor" val="tx"/>
                    </a:ext>
                  </a:extLst>
                </a:hlinkClick>
              </a:rPr>
              <a:t>https://asccc-oeri.org/open-educational-resources-and-ethnic-studies/</a:t>
            </a:r>
            <a:r>
              <a:rPr lang="en-US" sz="1000">
                <a:solidFill>
                  <a:srgbClr val="181612"/>
                </a:solidFill>
                <a:latin typeface="Arial"/>
                <a:ea typeface="Arial"/>
                <a:cs typeface="Arial"/>
                <a:sym typeface="Arial"/>
              </a:rPr>
              <a:t>)</a:t>
            </a:r>
            <a:endParaRPr sz="1000">
              <a:solidFill>
                <a:srgbClr val="181612"/>
              </a:solidFill>
              <a:latin typeface="Arial"/>
              <a:ea typeface="Arial"/>
              <a:cs typeface="Arial"/>
              <a:sym typeface="Arial"/>
            </a:endParaRPr>
          </a:p>
          <a:p>
            <a:pPr marL="457200" lvl="0" indent="-292100" algn="l" rtl="0">
              <a:spcBef>
                <a:spcPts val="750"/>
              </a:spcBef>
              <a:spcAft>
                <a:spcPts val="0"/>
              </a:spcAft>
              <a:buClr>
                <a:srgbClr val="DE1F37"/>
              </a:buClr>
              <a:buSzPts val="1000"/>
              <a:buChar char="•"/>
            </a:pPr>
            <a:r>
              <a:rPr lang="en-US" sz="1000">
                <a:solidFill>
                  <a:srgbClr val="181612"/>
                </a:solidFill>
                <a:latin typeface="Arial"/>
                <a:ea typeface="Arial"/>
                <a:cs typeface="Arial"/>
                <a:sym typeface="Arial"/>
              </a:rPr>
              <a:t>Chemistry - coming soon! (Spring 2024)</a:t>
            </a:r>
            <a:endParaRPr sz="1000">
              <a:solidFill>
                <a:srgbClr val="181612"/>
              </a:solidFill>
              <a:latin typeface="Arial"/>
              <a:ea typeface="Arial"/>
              <a:cs typeface="Arial"/>
              <a:sym typeface="Arial"/>
            </a:endParaRPr>
          </a:p>
          <a:p>
            <a:pPr marL="457200" lvl="0" indent="-292100" algn="l" rtl="0">
              <a:spcBef>
                <a:spcPts val="750"/>
              </a:spcBef>
              <a:spcAft>
                <a:spcPts val="0"/>
              </a:spcAft>
              <a:buClr>
                <a:srgbClr val="DE1F37"/>
              </a:buClr>
              <a:buSzPts val="1000"/>
              <a:buChar char="•"/>
            </a:pPr>
            <a:r>
              <a:rPr lang="en-US" sz="1000">
                <a:solidFill>
                  <a:srgbClr val="181612"/>
                </a:solidFill>
                <a:latin typeface="Arial"/>
                <a:ea typeface="Arial"/>
                <a:cs typeface="Arial"/>
                <a:sym typeface="Arial"/>
              </a:rPr>
              <a:t>Spanish: </a:t>
            </a:r>
            <a:endParaRPr sz="1000">
              <a:solidFill>
                <a:srgbClr val="181612"/>
              </a:solidFill>
              <a:latin typeface="Arial"/>
              <a:ea typeface="Arial"/>
              <a:cs typeface="Arial"/>
              <a:sym typeface="Arial"/>
            </a:endParaRPr>
          </a:p>
          <a:p>
            <a:pPr marL="914400" lvl="1" indent="-292100" algn="l" rtl="0">
              <a:spcBef>
                <a:spcPts val="750"/>
              </a:spcBef>
              <a:spcAft>
                <a:spcPts val="0"/>
              </a:spcAft>
              <a:buClr>
                <a:srgbClr val="DE1F37"/>
              </a:buClr>
              <a:buSzPts val="1000"/>
              <a:buChar char="•"/>
            </a:pPr>
            <a:r>
              <a:rPr lang="en-US" sz="1000" u="sng">
                <a:solidFill>
                  <a:srgbClr val="DE1F37"/>
                </a:solidFill>
                <a:latin typeface="Arial"/>
                <a:ea typeface="Arial"/>
                <a:cs typeface="Arial"/>
                <a:sym typeface="Arial"/>
                <a:hlinkClick r:id="rId6">
                  <a:extLst>
                    <a:ext uri="{A12FA001-AC4F-418D-AE19-62706E023703}">
                      <ahyp:hlinkClr xmlns:ahyp="http://schemas.microsoft.com/office/drawing/2018/hyperlinkcolor" val="tx"/>
                    </a:ext>
                  </a:extLst>
                </a:hlinkClick>
              </a:rPr>
              <a:t>Entrada Libre</a:t>
            </a:r>
            <a:r>
              <a:rPr lang="en-US" sz="1000">
                <a:solidFill>
                  <a:srgbClr val="181612"/>
                </a:solidFill>
                <a:latin typeface="Arial"/>
                <a:ea typeface="Arial"/>
                <a:cs typeface="Arial"/>
                <a:sym typeface="Arial"/>
              </a:rPr>
              <a:t> RFP I (2020) </a:t>
            </a:r>
            <a:endParaRPr sz="1000">
              <a:solidFill>
                <a:srgbClr val="181612"/>
              </a:solidFill>
              <a:latin typeface="Arial"/>
              <a:ea typeface="Arial"/>
              <a:cs typeface="Arial"/>
              <a:sym typeface="Arial"/>
            </a:endParaRPr>
          </a:p>
          <a:p>
            <a:pPr marL="914400" lvl="1" indent="-292100" algn="l" rtl="0">
              <a:spcBef>
                <a:spcPts val="750"/>
              </a:spcBef>
              <a:spcAft>
                <a:spcPts val="0"/>
              </a:spcAft>
              <a:buClr>
                <a:srgbClr val="DE1F37"/>
              </a:buClr>
              <a:buSzPts val="1000"/>
              <a:buChar char="•"/>
            </a:pPr>
            <a:r>
              <a:rPr lang="en-US" sz="1000" u="sng">
                <a:solidFill>
                  <a:srgbClr val="DE1F37"/>
                </a:solidFill>
                <a:latin typeface="Arial"/>
                <a:ea typeface="Arial"/>
                <a:cs typeface="Arial"/>
                <a:sym typeface="Arial"/>
                <a:hlinkClick r:id="rId7">
                  <a:extLst>
                    <a:ext uri="{A12FA001-AC4F-418D-AE19-62706E023703}">
                      <ahyp:hlinkClr xmlns:ahyp="http://schemas.microsoft.com/office/drawing/2018/hyperlinkcolor" val="tx"/>
                    </a:ext>
                  </a:extLst>
                </a:hlinkClick>
              </a:rPr>
              <a:t>Tarea Libre</a:t>
            </a:r>
            <a:r>
              <a:rPr lang="en-US" sz="1000">
                <a:solidFill>
                  <a:srgbClr val="181612"/>
                </a:solidFill>
                <a:latin typeface="Arial"/>
                <a:ea typeface="Arial"/>
                <a:cs typeface="Arial"/>
                <a:sym typeface="Arial"/>
              </a:rPr>
              <a:t> RFP IV (2023)</a:t>
            </a:r>
            <a:endParaRPr sz="1000">
              <a:solidFill>
                <a:srgbClr val="181612"/>
              </a:solidFill>
              <a:latin typeface="Arial"/>
              <a:ea typeface="Arial"/>
              <a:cs typeface="Arial"/>
              <a:sym typeface="Arial"/>
            </a:endParaRPr>
          </a:p>
          <a:p>
            <a:pPr marL="457200" lvl="0" indent="-292100" algn="l" rtl="0">
              <a:spcBef>
                <a:spcPts val="750"/>
              </a:spcBef>
              <a:spcAft>
                <a:spcPts val="0"/>
              </a:spcAft>
              <a:buClr>
                <a:srgbClr val="DE1F37"/>
              </a:buClr>
              <a:buSzPts val="1000"/>
              <a:buChar char="•"/>
            </a:pPr>
            <a:r>
              <a:rPr lang="en-US" sz="1000">
                <a:solidFill>
                  <a:srgbClr val="181612"/>
                </a:solidFill>
                <a:latin typeface="Arial"/>
                <a:ea typeface="Arial"/>
                <a:cs typeface="Arial"/>
                <a:sym typeface="Arial"/>
              </a:rPr>
              <a:t>Business:  </a:t>
            </a:r>
            <a:endParaRPr sz="1000">
              <a:solidFill>
                <a:srgbClr val="181612"/>
              </a:solidFill>
              <a:latin typeface="Arial"/>
              <a:ea typeface="Arial"/>
              <a:cs typeface="Arial"/>
              <a:sym typeface="Arial"/>
            </a:endParaRPr>
          </a:p>
          <a:p>
            <a:pPr marL="914400" lvl="1" indent="-292100" algn="l" rtl="0">
              <a:spcBef>
                <a:spcPts val="750"/>
              </a:spcBef>
              <a:spcAft>
                <a:spcPts val="0"/>
              </a:spcAft>
              <a:buClr>
                <a:srgbClr val="DE1F37"/>
              </a:buClr>
              <a:buSzPts val="1000"/>
              <a:buChar char="•"/>
            </a:pPr>
            <a:r>
              <a:rPr lang="en-US" sz="1000" u="sng">
                <a:solidFill>
                  <a:srgbClr val="DE1F37"/>
                </a:solidFill>
                <a:latin typeface="Arial"/>
                <a:ea typeface="Arial"/>
                <a:cs typeface="Arial"/>
                <a:sym typeface="Arial"/>
                <a:hlinkClick r:id="rId8">
                  <a:extLst>
                    <a:ext uri="{A12FA001-AC4F-418D-AE19-62706E023703}">
                      <ahyp:hlinkClr xmlns:ahyp="http://schemas.microsoft.com/office/drawing/2018/hyperlinkcolor" val="tx"/>
                    </a:ext>
                  </a:extLst>
                </a:hlinkClick>
              </a:rPr>
              <a:t>Information Systems for Business (Revised 1st Edition, 2021)</a:t>
            </a:r>
            <a:r>
              <a:rPr lang="en-US" sz="1000">
                <a:solidFill>
                  <a:srgbClr val="181612"/>
                </a:solidFill>
                <a:latin typeface="Arial"/>
                <a:ea typeface="Arial"/>
                <a:cs typeface="Arial"/>
                <a:sym typeface="Arial"/>
              </a:rPr>
              <a:t> RFPII </a:t>
            </a:r>
            <a:endParaRPr sz="1000">
              <a:solidFill>
                <a:srgbClr val="181612"/>
              </a:solidFill>
              <a:latin typeface="Arial"/>
              <a:ea typeface="Arial"/>
              <a:cs typeface="Arial"/>
              <a:sym typeface="Arial"/>
            </a:endParaRPr>
          </a:p>
          <a:p>
            <a:pPr marL="914400" lvl="1" indent="-292100" algn="l" rtl="0">
              <a:spcBef>
                <a:spcPts val="750"/>
              </a:spcBef>
              <a:spcAft>
                <a:spcPts val="0"/>
              </a:spcAft>
              <a:buClr>
                <a:srgbClr val="DE1F37"/>
              </a:buClr>
              <a:buSzPts val="1000"/>
              <a:buChar char="•"/>
            </a:pPr>
            <a:r>
              <a:rPr lang="en-US" sz="1000" u="sng">
                <a:solidFill>
                  <a:srgbClr val="DE1F37"/>
                </a:solidFill>
                <a:latin typeface="Arial"/>
                <a:ea typeface="Arial"/>
                <a:cs typeface="Arial"/>
                <a:sym typeface="Arial"/>
                <a:hlinkClick r:id="rId9">
                  <a:extLst>
                    <a:ext uri="{A12FA001-AC4F-418D-AE19-62706E023703}">
                      <ahyp:hlinkClr xmlns:ahyp="http://schemas.microsoft.com/office/drawing/2018/hyperlinkcolor" val="tx"/>
                    </a:ext>
                  </a:extLst>
                </a:hlinkClick>
              </a:rPr>
              <a:t>Information Systems for Business 2e (2023)</a:t>
            </a:r>
            <a:r>
              <a:rPr lang="en-US" sz="1000">
                <a:solidFill>
                  <a:srgbClr val="181612"/>
                </a:solidFill>
                <a:latin typeface="Arial"/>
                <a:ea typeface="Arial"/>
                <a:cs typeface="Arial"/>
                <a:sym typeface="Arial"/>
              </a:rPr>
              <a:t> EVC </a:t>
            </a:r>
            <a:endParaRPr sz="1000">
              <a:solidFill>
                <a:srgbClr val="181612"/>
              </a:solidFill>
              <a:latin typeface="Arial"/>
              <a:ea typeface="Arial"/>
              <a:cs typeface="Arial"/>
              <a:sym typeface="Arial"/>
            </a:endParaRPr>
          </a:p>
          <a:p>
            <a:pPr marL="457200" lvl="0" indent="-292100" algn="l" rtl="0">
              <a:spcBef>
                <a:spcPts val="750"/>
              </a:spcBef>
              <a:spcAft>
                <a:spcPts val="0"/>
              </a:spcAft>
              <a:buClr>
                <a:srgbClr val="DE1F37"/>
              </a:buClr>
              <a:buSzPts val="1000"/>
              <a:buChar char="•"/>
            </a:pPr>
            <a:r>
              <a:rPr lang="en-US" sz="1000">
                <a:solidFill>
                  <a:srgbClr val="181612"/>
                </a:solidFill>
                <a:latin typeface="Arial"/>
                <a:ea typeface="Arial"/>
                <a:cs typeface="Arial"/>
                <a:sym typeface="Arial"/>
              </a:rPr>
              <a:t>Anthropology: </a:t>
            </a:r>
            <a:r>
              <a:rPr lang="en-US" sz="1000" u="sng">
                <a:solidFill>
                  <a:srgbClr val="DE1F37"/>
                </a:solidFill>
                <a:latin typeface="Arial"/>
                <a:ea typeface="Arial"/>
                <a:cs typeface="Arial"/>
                <a:sym typeface="Arial"/>
                <a:hlinkClick r:id="rId10">
                  <a:extLst>
                    <a:ext uri="{A12FA001-AC4F-418D-AE19-62706E023703}">
                      <ahyp:hlinkClr xmlns:ahyp="http://schemas.microsoft.com/office/drawing/2018/hyperlinkcolor" val="tx"/>
                    </a:ext>
                  </a:extLst>
                </a:hlinkClick>
              </a:rPr>
              <a:t>Explorations: An Open Invitation to Biological Anthropology</a:t>
            </a:r>
            <a:endParaRPr sz="1000">
              <a:solidFill>
                <a:srgbClr val="181612"/>
              </a:solidFill>
              <a:latin typeface="Arial"/>
              <a:ea typeface="Arial"/>
              <a:cs typeface="Arial"/>
              <a:sym typeface="Arial"/>
            </a:endParaRPr>
          </a:p>
          <a:p>
            <a:pPr marL="457200" lvl="0" indent="-292100" algn="l" rtl="0">
              <a:spcBef>
                <a:spcPts val="750"/>
              </a:spcBef>
              <a:spcAft>
                <a:spcPts val="0"/>
              </a:spcAft>
              <a:buClr>
                <a:srgbClr val="DE1F37"/>
              </a:buClr>
              <a:buSzPts val="1000"/>
              <a:buChar char="•"/>
            </a:pPr>
            <a:r>
              <a:rPr lang="en-US" sz="1000">
                <a:solidFill>
                  <a:srgbClr val="181612"/>
                </a:solidFill>
                <a:latin typeface="Arial"/>
                <a:ea typeface="Arial"/>
                <a:cs typeface="Arial"/>
                <a:sym typeface="Arial"/>
              </a:rPr>
              <a:t>Behavioral statistics:</a:t>
            </a:r>
            <a:r>
              <a:rPr lang="en-US" sz="1000" u="sng">
                <a:solidFill>
                  <a:schemeClr val="hlink"/>
                </a:solidFill>
                <a:latin typeface="Arial"/>
                <a:ea typeface="Arial"/>
                <a:cs typeface="Arial"/>
                <a:sym typeface="Arial"/>
                <a:hlinkClick r:id="rId11"/>
              </a:rPr>
              <a:t>https://stats.libretexts.org/Courses/Taft_College/PSYC_2200%3A_Elementary_Statistics_for_Behavioral_and_Social_Sciences_(Oja)</a:t>
            </a:r>
            <a:r>
              <a:rPr lang="en-US" sz="1000">
                <a:solidFill>
                  <a:srgbClr val="454545"/>
                </a:solidFill>
                <a:latin typeface="Arial"/>
                <a:ea typeface="Arial"/>
                <a:cs typeface="Arial"/>
                <a:sym typeface="Arial"/>
              </a:rPr>
              <a:t> </a:t>
            </a:r>
            <a:endParaRPr sz="1000">
              <a:solidFill>
                <a:srgbClr val="454545"/>
              </a:solidFill>
              <a:latin typeface="Arial"/>
              <a:ea typeface="Arial"/>
              <a:cs typeface="Arial"/>
              <a:sym typeface="Arial"/>
            </a:endParaRPr>
          </a:p>
        </p:txBody>
      </p:sp>
      <p:sp>
        <p:nvSpPr>
          <p:cNvPr id="416" name="Google Shape;416;g29bd90c7492_0_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US" u="sng">
                <a:solidFill>
                  <a:schemeClr val="hlink"/>
                </a:solidFill>
                <a:latin typeface="Arial"/>
                <a:ea typeface="Arial"/>
                <a:cs typeface="Arial"/>
                <a:sym typeface="Arial"/>
                <a:hlinkClick r:id="rId3"/>
              </a:rPr>
              <a:t>https://asccc-oeri.org/</a:t>
            </a:r>
            <a:r>
              <a:rPr lang="en-US">
                <a:solidFill>
                  <a:srgbClr val="454545"/>
                </a:solidFill>
                <a:latin typeface="Arial"/>
                <a:ea typeface="Arial"/>
                <a:cs typeface="Arial"/>
                <a:sym typeface="Arial"/>
              </a:rPr>
              <a:t> </a:t>
            </a:r>
            <a:endParaRPr>
              <a:solidFill>
                <a:srgbClr val="454545"/>
              </a:solidFill>
              <a:latin typeface="Arial"/>
              <a:ea typeface="Arial"/>
              <a:cs typeface="Arial"/>
              <a:sym typeface="Arial"/>
            </a:endParaRPr>
          </a:p>
          <a:p>
            <a:pPr marL="0" lvl="0" indent="0" algn="l" rtl="0">
              <a:lnSpc>
                <a:spcPct val="120000"/>
              </a:lnSpc>
              <a:spcBef>
                <a:spcPts val="0"/>
              </a:spcBef>
              <a:spcAft>
                <a:spcPts val="0"/>
              </a:spcAft>
              <a:buNone/>
            </a:pPr>
            <a:r>
              <a:rPr lang="en-US" u="sng">
                <a:solidFill>
                  <a:schemeClr val="hlink"/>
                </a:solidFill>
                <a:latin typeface="Arial"/>
                <a:ea typeface="Arial"/>
                <a:cs typeface="Arial"/>
                <a:sym typeface="Arial"/>
                <a:hlinkClick r:id="rId4"/>
              </a:rPr>
              <a:t>oeri@asccc.org</a:t>
            </a:r>
            <a:r>
              <a:rPr lang="en-US">
                <a:solidFill>
                  <a:srgbClr val="454545"/>
                </a:solidFill>
                <a:latin typeface="Arial"/>
                <a:ea typeface="Arial"/>
                <a:cs typeface="Arial"/>
                <a:sym typeface="Arial"/>
              </a:rPr>
              <a:t> </a:t>
            </a:r>
            <a:endParaRPr>
              <a:solidFill>
                <a:srgbClr val="454545"/>
              </a:solidFill>
              <a:latin typeface="Arial"/>
              <a:ea typeface="Arial"/>
              <a:cs typeface="Arial"/>
              <a:sym typeface="Arial"/>
            </a:endParaRPr>
          </a:p>
          <a:p>
            <a:pPr marL="0" lvl="0" indent="0" algn="l" rtl="0">
              <a:lnSpc>
                <a:spcPct val="120000"/>
              </a:lnSpc>
              <a:spcBef>
                <a:spcPts val="0"/>
              </a:spcBef>
              <a:spcAft>
                <a:spcPts val="0"/>
              </a:spcAft>
              <a:buNone/>
            </a:pPr>
            <a:r>
              <a:rPr lang="en-US" u="sng">
                <a:solidFill>
                  <a:schemeClr val="hlink"/>
                </a:solidFill>
                <a:latin typeface="Arial"/>
                <a:ea typeface="Arial"/>
                <a:cs typeface="Arial"/>
                <a:sym typeface="Arial"/>
                <a:hlinkClick r:id="rId5"/>
              </a:rPr>
              <a:t>https://asccc-oeri.org/about-us/</a:t>
            </a:r>
            <a:r>
              <a:rPr lang="en-US">
                <a:solidFill>
                  <a:srgbClr val="454545"/>
                </a:solidFill>
                <a:latin typeface="Arial"/>
                <a:ea typeface="Arial"/>
                <a:cs typeface="Arial"/>
                <a:sym typeface="Arial"/>
              </a:rPr>
              <a:t> </a:t>
            </a:r>
            <a:endParaRPr>
              <a:solidFill>
                <a:srgbClr val="454545"/>
              </a:solidFill>
              <a:latin typeface="Arial"/>
              <a:ea typeface="Arial"/>
              <a:cs typeface="Arial"/>
              <a:sym typeface="Arial"/>
            </a:endParaRPr>
          </a:p>
          <a:p>
            <a:pPr marL="0" lvl="0" indent="0" algn="l" rtl="0">
              <a:lnSpc>
                <a:spcPct val="120000"/>
              </a:lnSpc>
              <a:spcBef>
                <a:spcPts val="0"/>
              </a:spcBef>
              <a:spcAft>
                <a:spcPts val="0"/>
              </a:spcAft>
              <a:buNone/>
            </a:pPr>
            <a:endParaRPr sz="2800">
              <a:solidFill>
                <a:srgbClr val="454545"/>
              </a:solidFill>
              <a:latin typeface="Arial"/>
              <a:ea typeface="Arial"/>
              <a:cs typeface="Arial"/>
              <a:sym typeface="Arial"/>
            </a:endParaRPr>
          </a:p>
        </p:txBody>
      </p:sp>
      <p:sp>
        <p:nvSpPr>
          <p:cNvPr id="422" name="Google Shape;422;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85" name="Google Shape;285;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291" name="Google Shape;291;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8" name="Google Shape;29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9bd90c7492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g29bd90c749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8" name="Google Shape;308;g29bd90c7492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100"/>
              <a:buFont typeface="Arial"/>
              <a:buNone/>
            </a:pPr>
            <a:endParaRPr dirty="0"/>
          </a:p>
        </p:txBody>
      </p:sp>
      <p:sp>
        <p:nvSpPr>
          <p:cNvPr id="315" name="Google Shape;31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a0e171b003_2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2a0e171b003_2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25" name="Google Shape;325;g2a0e171b003_2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a0e5a2ea3c_0_9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g2a0e5a2ea3c_0_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a0e5a2ea3c_0_10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2" name="Google Shape;342;g2a0e5a2ea3c_0_1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with photo">
  <p:cSld name="Title Slide with photo">
    <p:spTree>
      <p:nvGrpSpPr>
        <p:cNvPr id="1" name="Shape 14"/>
        <p:cNvGrpSpPr/>
        <p:nvPr/>
      </p:nvGrpSpPr>
      <p:grpSpPr>
        <a:xfrm>
          <a:off x="0" y="0"/>
          <a:ext cx="0" cy="0"/>
          <a:chOff x="0" y="0"/>
          <a:chExt cx="0" cy="0"/>
        </a:xfrm>
      </p:grpSpPr>
      <p:pic>
        <p:nvPicPr>
          <p:cNvPr id="15" name="Google Shape;15;p11"/>
          <p:cNvPicPr preferRelativeResize="0"/>
          <p:nvPr/>
        </p:nvPicPr>
        <p:blipFill rotWithShape="1">
          <a:blip r:embed="rId2">
            <a:alphaModFix/>
          </a:blip>
          <a:srcRect/>
          <a:stretch/>
        </p:blipFill>
        <p:spPr>
          <a:xfrm>
            <a:off x="0" y="1532004"/>
            <a:ext cx="9144000" cy="3657600"/>
          </a:xfrm>
          <a:prstGeom prst="rect">
            <a:avLst/>
          </a:prstGeom>
          <a:noFill/>
          <a:ln>
            <a:noFill/>
          </a:ln>
        </p:spPr>
      </p:pic>
      <p:sp>
        <p:nvSpPr>
          <p:cNvPr id="16" name="Google Shape;16;p11"/>
          <p:cNvSpPr txBox="1">
            <a:spLocks noGrp="1"/>
          </p:cNvSpPr>
          <p:nvPr>
            <p:ph type="ctrTitle"/>
          </p:nvPr>
        </p:nvSpPr>
        <p:spPr>
          <a:xfrm>
            <a:off x="1813336" y="3464560"/>
            <a:ext cx="6477803" cy="1538289"/>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1"/>
          <p:cNvSpPr txBox="1">
            <a:spLocks noGrp="1"/>
          </p:cNvSpPr>
          <p:nvPr>
            <p:ph type="subTitle" idx="1"/>
          </p:nvPr>
        </p:nvSpPr>
        <p:spPr>
          <a:xfrm>
            <a:off x="1813335" y="5189604"/>
            <a:ext cx="6477804"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SzPts val="1600"/>
              <a:buNone/>
              <a:defRPr sz="1600" b="0" cap="none">
                <a:solidFill>
                  <a:srgbClr val="181612"/>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a:endParaRPr/>
          </a:p>
        </p:txBody>
      </p:sp>
      <p:cxnSp>
        <p:nvCxnSpPr>
          <p:cNvPr id="18" name="Google Shape;18;p11"/>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p:spPr>
      </p:cxnSp>
      <p:pic>
        <p:nvPicPr>
          <p:cNvPr id="19" name="Google Shape;19;p11"/>
          <p:cNvPicPr preferRelativeResize="0"/>
          <p:nvPr/>
        </p:nvPicPr>
        <p:blipFill rotWithShape="1">
          <a:blip r:embed="rId3">
            <a:alphaModFix/>
          </a:blip>
          <a:srcRect/>
          <a:stretch/>
        </p:blipFill>
        <p:spPr>
          <a:xfrm>
            <a:off x="1695177" y="585230"/>
            <a:ext cx="4360183" cy="13502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itle only" type="titleOnly">
  <p:cSld name="TITLE_ONLY">
    <p:spTree>
      <p:nvGrpSpPr>
        <p:cNvPr id="1" name="Shape 75"/>
        <p:cNvGrpSpPr/>
        <p:nvPr/>
      </p:nvGrpSpPr>
      <p:grpSpPr>
        <a:xfrm>
          <a:off x="0" y="0"/>
          <a:ext cx="0" cy="0"/>
          <a:chOff x="0" y="0"/>
          <a:chExt cx="0" cy="0"/>
        </a:xfrm>
      </p:grpSpPr>
      <p:sp>
        <p:nvSpPr>
          <p:cNvPr id="76" name="Google Shape;76;p20"/>
          <p:cNvSpPr/>
          <p:nvPr/>
        </p:nvSpPr>
        <p:spPr>
          <a:xfrm>
            <a:off x="897905" y="0"/>
            <a:ext cx="7557940" cy="184708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77" name="Google Shape;77;p20"/>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78" name="Google Shape;78;p20"/>
          <p:cNvSpPr txBox="1">
            <a:spLocks noGrp="1"/>
          </p:cNvSpPr>
          <p:nvPr>
            <p:ph type="title"/>
          </p:nvPr>
        </p:nvSpPr>
        <p:spPr>
          <a:xfrm>
            <a:off x="1088686" y="810377"/>
            <a:ext cx="7202456" cy="94730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0"/>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0"/>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Side Header with content" type="objTx">
  <p:cSld name="OBJECT_WITH_CAPTION_TEXT">
    <p:spTree>
      <p:nvGrpSpPr>
        <p:cNvPr id="1" name="Shape 81"/>
        <p:cNvGrpSpPr/>
        <p:nvPr/>
      </p:nvGrpSpPr>
      <p:grpSpPr>
        <a:xfrm>
          <a:off x="0" y="0"/>
          <a:ext cx="0" cy="0"/>
          <a:chOff x="0" y="0"/>
          <a:chExt cx="0" cy="0"/>
        </a:xfrm>
      </p:grpSpPr>
      <p:sp>
        <p:nvSpPr>
          <p:cNvPr id="82" name="Google Shape;82;p21"/>
          <p:cNvSpPr/>
          <p:nvPr/>
        </p:nvSpPr>
        <p:spPr>
          <a:xfrm>
            <a:off x="0" y="798973"/>
            <a:ext cx="3648174"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83" name="Google Shape;83;p21"/>
          <p:cNvCxnSpPr/>
          <p:nvPr/>
        </p:nvCxnSpPr>
        <p:spPr>
          <a:xfrm rot="10800000" flipH="1">
            <a:off x="2" y="3119532"/>
            <a:ext cx="3644507" cy="6261"/>
          </a:xfrm>
          <a:prstGeom prst="straightConnector1">
            <a:avLst/>
          </a:prstGeom>
          <a:noFill/>
          <a:ln w="31750" cap="flat" cmpd="sng">
            <a:solidFill>
              <a:schemeClr val="accent1"/>
            </a:solidFill>
            <a:prstDash val="solid"/>
            <a:round/>
            <a:headEnd type="none" w="sm" len="sm"/>
            <a:tailEnd type="none" w="sm" len="sm"/>
          </a:ln>
        </p:spPr>
      </p:cxnSp>
      <p:sp>
        <p:nvSpPr>
          <p:cNvPr id="84" name="Google Shape;84;p21"/>
          <p:cNvSpPr txBox="1">
            <a:spLocks noGrp="1"/>
          </p:cNvSpPr>
          <p:nvPr>
            <p:ph type="title"/>
          </p:nvPr>
        </p:nvSpPr>
        <p:spPr>
          <a:xfrm>
            <a:off x="1083504" y="798973"/>
            <a:ext cx="2456260" cy="2247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21"/>
          <p:cNvSpPr txBox="1">
            <a:spLocks noGrp="1"/>
          </p:cNvSpPr>
          <p:nvPr>
            <p:ph type="body" idx="1"/>
          </p:nvPr>
        </p:nvSpPr>
        <p:spPr>
          <a:xfrm>
            <a:off x="3782786" y="798976"/>
            <a:ext cx="4509353" cy="5255837"/>
          </a:xfrm>
          <a:prstGeom prst="rect">
            <a:avLst/>
          </a:prstGeom>
          <a:noFill/>
          <a:ln>
            <a:noFill/>
          </a:ln>
        </p:spPr>
        <p:txBody>
          <a:bodyPr spcFirstLastPara="1" wrap="square" lIns="91425" tIns="45700" rIns="91425" bIns="45700" anchor="ctr"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86" name="Google Shape;86;p21"/>
          <p:cNvSpPr txBox="1">
            <a:spLocks noGrp="1"/>
          </p:cNvSpPr>
          <p:nvPr>
            <p:ph type="body" idx="2"/>
          </p:nvPr>
        </p:nvSpPr>
        <p:spPr>
          <a:xfrm>
            <a:off x="1083504" y="3205494"/>
            <a:ext cx="2456260" cy="2849319"/>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87" name="Google Shape;87;p2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Side Header with picture" type="picTx">
  <p:cSld name="PICTURE_WITH_CAPTION_TEXT">
    <p:spTree>
      <p:nvGrpSpPr>
        <p:cNvPr id="1" name="Shape 89"/>
        <p:cNvGrpSpPr/>
        <p:nvPr/>
      </p:nvGrpSpPr>
      <p:grpSpPr>
        <a:xfrm>
          <a:off x="0" y="0"/>
          <a:ext cx="0" cy="0"/>
          <a:chOff x="0" y="0"/>
          <a:chExt cx="0" cy="0"/>
        </a:xfrm>
      </p:grpSpPr>
      <p:sp>
        <p:nvSpPr>
          <p:cNvPr id="90" name="Google Shape;90;p22"/>
          <p:cNvSpPr/>
          <p:nvPr/>
        </p:nvSpPr>
        <p:spPr>
          <a:xfrm>
            <a:off x="-1" y="798973"/>
            <a:ext cx="5231050"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91" name="Google Shape;91;p22"/>
          <p:cNvCxnSpPr/>
          <p:nvPr/>
        </p:nvCxnSpPr>
        <p:spPr>
          <a:xfrm rot="10800000" flipH="1">
            <a:off x="1" y="3116401"/>
            <a:ext cx="5225792" cy="9393"/>
          </a:xfrm>
          <a:prstGeom prst="straightConnector1">
            <a:avLst/>
          </a:prstGeom>
          <a:noFill/>
          <a:ln w="31750" cap="flat" cmpd="sng">
            <a:solidFill>
              <a:schemeClr val="accent1"/>
            </a:solidFill>
            <a:prstDash val="solid"/>
            <a:round/>
            <a:headEnd type="none" w="sm" len="sm"/>
            <a:tailEnd type="none" w="sm" len="sm"/>
          </a:ln>
        </p:spPr>
      </p:cxnSp>
      <p:sp>
        <p:nvSpPr>
          <p:cNvPr id="92" name="Google Shape;92;p22"/>
          <p:cNvSpPr txBox="1">
            <a:spLocks noGrp="1"/>
          </p:cNvSpPr>
          <p:nvPr>
            <p:ph type="title"/>
          </p:nvPr>
        </p:nvSpPr>
        <p:spPr>
          <a:xfrm>
            <a:off x="1088405" y="1129513"/>
            <a:ext cx="4149246" cy="18305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22"/>
          <p:cNvSpPr>
            <a:spLocks noGrp="1"/>
          </p:cNvSpPr>
          <p:nvPr>
            <p:ph type="pic" idx="2"/>
          </p:nvPr>
        </p:nvSpPr>
        <p:spPr>
          <a:xfrm>
            <a:off x="5449305" y="797578"/>
            <a:ext cx="2841836" cy="5248677"/>
          </a:xfrm>
          <a:prstGeom prst="rect">
            <a:avLst/>
          </a:prstGeom>
          <a:solidFill>
            <a:srgbClr val="D8D8D8"/>
          </a:solidFill>
          <a:ln>
            <a:noFill/>
          </a:ln>
        </p:spPr>
      </p:sp>
      <p:sp>
        <p:nvSpPr>
          <p:cNvPr id="94" name="Google Shape;94;p22"/>
          <p:cNvSpPr txBox="1">
            <a:spLocks noGrp="1"/>
          </p:cNvSpPr>
          <p:nvPr>
            <p:ph type="body" idx="1"/>
          </p:nvPr>
        </p:nvSpPr>
        <p:spPr>
          <a:xfrm>
            <a:off x="1087748" y="3145994"/>
            <a:ext cx="4143303" cy="290026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95" name="Google Shape;95;p2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96" name="Google Shape;96;p2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slide black">
  <p:cSld name="section slide black">
    <p:spTree>
      <p:nvGrpSpPr>
        <p:cNvPr id="1" name="Shape 97"/>
        <p:cNvGrpSpPr/>
        <p:nvPr/>
      </p:nvGrpSpPr>
      <p:grpSpPr>
        <a:xfrm>
          <a:off x="0" y="0"/>
          <a:ext cx="0" cy="0"/>
          <a:chOff x="0" y="0"/>
          <a:chExt cx="0" cy="0"/>
        </a:xfrm>
      </p:grpSpPr>
      <p:sp>
        <p:nvSpPr>
          <p:cNvPr id="98" name="Google Shape;98;p23"/>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99" name="Google Shape;99;p23"/>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0"/>
        <p:cNvGrpSpPr/>
        <p:nvPr/>
      </p:nvGrpSpPr>
      <p:grpSpPr>
        <a:xfrm>
          <a:off x="0" y="0"/>
          <a:ext cx="0" cy="0"/>
          <a:chOff x="0" y="0"/>
          <a:chExt cx="0" cy="0"/>
        </a:xfrm>
      </p:grpSpPr>
      <p:sp>
        <p:nvSpPr>
          <p:cNvPr id="101" name="Google Shape;101;p24"/>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24"/>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3" name="Google Shape;103;p24"/>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4"/>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105" name="Google Shape;105;p24"/>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with 2 columns">
  <p:cSld name="Title with 2 columns">
    <p:spTree>
      <p:nvGrpSpPr>
        <p:cNvPr id="1" name="Shape 106"/>
        <p:cNvGrpSpPr/>
        <p:nvPr/>
      </p:nvGrpSpPr>
      <p:grpSpPr>
        <a:xfrm>
          <a:off x="0" y="0"/>
          <a:ext cx="0" cy="0"/>
          <a:chOff x="0" y="0"/>
          <a:chExt cx="0" cy="0"/>
        </a:xfrm>
      </p:grpSpPr>
      <p:cxnSp>
        <p:nvCxnSpPr>
          <p:cNvPr id="107" name="Google Shape;107;p25"/>
          <p:cNvCxnSpPr/>
          <p:nvPr/>
        </p:nvCxnSpPr>
        <p:spPr>
          <a:xfrm>
            <a:off x="1085500" y="1847088"/>
            <a:ext cx="7205642" cy="0"/>
          </a:xfrm>
          <a:prstGeom prst="straightConnector1">
            <a:avLst/>
          </a:prstGeom>
          <a:noFill/>
          <a:ln w="31750" cap="flat" cmpd="sng">
            <a:solidFill>
              <a:schemeClr val="accent1"/>
            </a:solidFill>
            <a:prstDash val="solid"/>
            <a:round/>
            <a:headEnd type="none" w="sm" len="sm"/>
            <a:tailEnd type="none" w="sm" len="sm"/>
          </a:ln>
        </p:spPr>
      </p:cxnSp>
      <p:sp>
        <p:nvSpPr>
          <p:cNvPr id="108" name="Google Shape;108;p25"/>
          <p:cNvSpPr txBox="1">
            <a:spLocks noGrp="1"/>
          </p:cNvSpPr>
          <p:nvPr>
            <p:ph type="body" idx="1"/>
          </p:nvPr>
        </p:nvSpPr>
        <p:spPr>
          <a:xfrm>
            <a:off x="1085498" y="2010878"/>
            <a:ext cx="3260991" cy="4057114"/>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9" name="Google Shape;109;p25"/>
          <p:cNvSpPr txBox="1">
            <a:spLocks noGrp="1"/>
          </p:cNvSpPr>
          <p:nvPr>
            <p:ph type="body" idx="2"/>
          </p:nvPr>
        </p:nvSpPr>
        <p:spPr>
          <a:xfrm>
            <a:off x="4810328" y="2017342"/>
            <a:ext cx="3483864" cy="4050650"/>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10" name="Google Shape;110;p25"/>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5"/>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12" name="Google Shape;112;p25"/>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with Comparison">
  <p:cSld name="Title with Comparison">
    <p:spTree>
      <p:nvGrpSpPr>
        <p:cNvPr id="1" name="Shape 113"/>
        <p:cNvGrpSpPr/>
        <p:nvPr/>
      </p:nvGrpSpPr>
      <p:grpSpPr>
        <a:xfrm>
          <a:off x="0" y="0"/>
          <a:ext cx="0" cy="0"/>
          <a:chOff x="0" y="0"/>
          <a:chExt cx="0" cy="0"/>
        </a:xfrm>
      </p:grpSpPr>
      <p:cxnSp>
        <p:nvCxnSpPr>
          <p:cNvPr id="114" name="Google Shape;114;p26"/>
          <p:cNvCxnSpPr/>
          <p:nvPr/>
        </p:nvCxnSpPr>
        <p:spPr>
          <a:xfrm>
            <a:off x="1085395" y="1847088"/>
            <a:ext cx="7205747" cy="0"/>
          </a:xfrm>
          <a:prstGeom prst="straightConnector1">
            <a:avLst/>
          </a:prstGeom>
          <a:noFill/>
          <a:ln w="31750" cap="flat" cmpd="sng">
            <a:solidFill>
              <a:schemeClr val="accent1"/>
            </a:solidFill>
            <a:prstDash val="solid"/>
            <a:round/>
            <a:headEnd type="none" w="sm" len="sm"/>
            <a:tailEnd type="none" w="sm" len="sm"/>
          </a:ln>
        </p:spPr>
      </p:cxnSp>
      <p:sp>
        <p:nvSpPr>
          <p:cNvPr id="115" name="Google Shape;115;p26"/>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2000"/>
              <a:buNone/>
              <a:defRPr sz="20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16" name="Google Shape;116;p26"/>
          <p:cNvSpPr txBox="1">
            <a:spLocks noGrp="1"/>
          </p:cNvSpPr>
          <p:nvPr>
            <p:ph type="body" idx="2"/>
          </p:nvPr>
        </p:nvSpPr>
        <p:spPr>
          <a:xfrm>
            <a:off x="1085393" y="2824272"/>
            <a:ext cx="3483864" cy="3218185"/>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222222"/>
                </a:solidFill>
              </a:defRPr>
            </a:lvl1pPr>
            <a:lvl2pPr marL="914400" lvl="1" indent="-317500" algn="l">
              <a:lnSpc>
                <a:spcPct val="120000"/>
              </a:lnSpc>
              <a:spcBef>
                <a:spcPts val="375"/>
              </a:spcBef>
              <a:spcAft>
                <a:spcPts val="0"/>
              </a:spcAft>
              <a:buSzPts val="1400"/>
              <a:buChar char="•"/>
              <a:defRPr>
                <a:solidFill>
                  <a:srgbClr val="222222"/>
                </a:solidFill>
              </a:defRPr>
            </a:lvl2pPr>
            <a:lvl3pPr marL="1371600" lvl="2" indent="-304800" algn="l">
              <a:lnSpc>
                <a:spcPct val="120000"/>
              </a:lnSpc>
              <a:spcBef>
                <a:spcPts val="375"/>
              </a:spcBef>
              <a:spcAft>
                <a:spcPts val="0"/>
              </a:spcAft>
              <a:buSzPts val="1200"/>
              <a:buChar char="•"/>
              <a:defRPr>
                <a:solidFill>
                  <a:srgbClr val="222222"/>
                </a:solidFill>
              </a:defRPr>
            </a:lvl3pPr>
            <a:lvl4pPr marL="1828800" lvl="3" indent="-295275" algn="l">
              <a:lnSpc>
                <a:spcPct val="120000"/>
              </a:lnSpc>
              <a:spcBef>
                <a:spcPts val="375"/>
              </a:spcBef>
              <a:spcAft>
                <a:spcPts val="0"/>
              </a:spcAft>
              <a:buSzPts val="1050"/>
              <a:buChar char="•"/>
              <a:defRPr>
                <a:solidFill>
                  <a:srgbClr val="222222"/>
                </a:solidFill>
              </a:defRPr>
            </a:lvl4pPr>
            <a:lvl5pPr marL="2286000" lvl="4" indent="-285750" algn="l">
              <a:lnSpc>
                <a:spcPct val="120000"/>
              </a:lnSpc>
              <a:spcBef>
                <a:spcPts val="375"/>
              </a:spcBef>
              <a:spcAft>
                <a:spcPts val="0"/>
              </a:spcAft>
              <a:buSzPts val="900"/>
              <a:buChar char="•"/>
              <a:defRPr>
                <a:solidFill>
                  <a:srgbClr val="22222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17" name="Google Shape;117;p26"/>
          <p:cNvSpPr txBox="1">
            <a:spLocks noGrp="1"/>
          </p:cNvSpPr>
          <p:nvPr>
            <p:ph type="body" idx="3"/>
          </p:nvPr>
        </p:nvSpPr>
        <p:spPr>
          <a:xfrm>
            <a:off x="4809272" y="2023006"/>
            <a:ext cx="3483864"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2000"/>
              <a:buNone/>
              <a:defRPr sz="20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18" name="Google Shape;118;p26"/>
          <p:cNvSpPr txBox="1">
            <a:spLocks noGrp="1"/>
          </p:cNvSpPr>
          <p:nvPr>
            <p:ph type="body" idx="4"/>
          </p:nvPr>
        </p:nvSpPr>
        <p:spPr>
          <a:xfrm>
            <a:off x="4809272" y="2821494"/>
            <a:ext cx="3483864" cy="3220963"/>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19" name="Google Shape;119;p26"/>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26"/>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21" name="Google Shape;121;p26"/>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2"/>
        <p:cNvGrpSpPr/>
        <p:nvPr/>
      </p:nvGrpSpPr>
      <p:grpSpPr>
        <a:xfrm>
          <a:off x="0" y="0"/>
          <a:ext cx="0" cy="0"/>
          <a:chOff x="0" y="0"/>
          <a:chExt cx="0" cy="0"/>
        </a:xfrm>
      </p:grpSpPr>
      <p:sp>
        <p:nvSpPr>
          <p:cNvPr id="123" name="Google Shape;123;g262cd4c41ae_0_80"/>
          <p:cNvSpPr/>
          <p:nvPr/>
        </p:nvSpPr>
        <p:spPr>
          <a:xfrm>
            <a:off x="-75" y="6727600"/>
            <a:ext cx="9144000" cy="130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g262cd4c41ae_0_80"/>
          <p:cNvSpPr txBox="1">
            <a:spLocks noGrp="1"/>
          </p:cNvSpPr>
          <p:nvPr>
            <p:ph type="title"/>
          </p:nvPr>
        </p:nvSpPr>
        <p:spPr>
          <a:xfrm>
            <a:off x="311700" y="593367"/>
            <a:ext cx="8520600" cy="943200"/>
          </a:xfrm>
          <a:prstGeom prst="rect">
            <a:avLst/>
          </a:prstGeom>
        </p:spPr>
        <p:txBody>
          <a:bodyPr spcFirstLastPara="1" wrap="square" lIns="91425" tIns="45700" rIns="91425" bIns="45700" anchor="t" anchorCtr="0">
            <a:normAutofit/>
          </a:bodyPr>
          <a:lstStyle>
            <a:lvl1pPr lvl="0" rtl="0">
              <a:spcBef>
                <a:spcPts val="0"/>
              </a:spcBef>
              <a:spcAft>
                <a:spcPts val="0"/>
              </a:spcAft>
              <a:buSzPts val="2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5" name="Google Shape;125;g262cd4c41ae_0_80"/>
          <p:cNvSpPr txBox="1">
            <a:spLocks noGrp="1"/>
          </p:cNvSpPr>
          <p:nvPr>
            <p:ph type="body" idx="1"/>
          </p:nvPr>
        </p:nvSpPr>
        <p:spPr>
          <a:xfrm>
            <a:off x="311700" y="1688433"/>
            <a:ext cx="8520600" cy="4403700"/>
          </a:xfrm>
          <a:prstGeom prst="rect">
            <a:avLst/>
          </a:prstGeom>
        </p:spPr>
        <p:txBody>
          <a:bodyPr spcFirstLastPara="1" wrap="square" lIns="91425" tIns="45700" rIns="91425" bIns="45700" anchor="t" anchorCtr="0">
            <a:normAutofit/>
          </a:bodyPr>
          <a:lstStyle>
            <a:lvl1pPr marL="457200" lvl="0" indent="-330200" rtl="0">
              <a:spcBef>
                <a:spcPts val="750"/>
              </a:spcBef>
              <a:spcAft>
                <a:spcPts val="0"/>
              </a:spcAft>
              <a:buSzPts val="1600"/>
              <a:buChar char="•"/>
              <a:defRPr/>
            </a:lvl1pPr>
            <a:lvl2pPr marL="914400" lvl="1" indent="-317500" rtl="0">
              <a:spcBef>
                <a:spcPts val="375"/>
              </a:spcBef>
              <a:spcAft>
                <a:spcPts val="0"/>
              </a:spcAft>
              <a:buSzPts val="1400"/>
              <a:buChar char="•"/>
              <a:defRPr/>
            </a:lvl2pPr>
            <a:lvl3pPr marL="1371600" lvl="2" indent="-304800" rtl="0">
              <a:spcBef>
                <a:spcPts val="375"/>
              </a:spcBef>
              <a:spcAft>
                <a:spcPts val="0"/>
              </a:spcAft>
              <a:buSzPts val="1200"/>
              <a:buChar char="•"/>
              <a:defRPr/>
            </a:lvl3pPr>
            <a:lvl4pPr marL="1828800" lvl="3" indent="-295275" rtl="0">
              <a:spcBef>
                <a:spcPts val="375"/>
              </a:spcBef>
              <a:spcAft>
                <a:spcPts val="0"/>
              </a:spcAft>
              <a:buSzPts val="1050"/>
              <a:buChar char="•"/>
              <a:defRPr/>
            </a:lvl4pPr>
            <a:lvl5pPr marL="2286000" lvl="4" indent="-285750" rtl="0">
              <a:spcBef>
                <a:spcPts val="375"/>
              </a:spcBef>
              <a:spcAft>
                <a:spcPts val="0"/>
              </a:spcAft>
              <a:buSzPts val="900"/>
              <a:buChar char="•"/>
              <a:defRPr/>
            </a:lvl5pPr>
            <a:lvl6pPr marL="2743200" lvl="5" indent="-285750" rtl="0">
              <a:spcBef>
                <a:spcPts val="375"/>
              </a:spcBef>
              <a:spcAft>
                <a:spcPts val="0"/>
              </a:spcAft>
              <a:buSzPts val="900"/>
              <a:buChar char="•"/>
              <a:defRPr/>
            </a:lvl6pPr>
            <a:lvl7pPr marL="3200400" lvl="6" indent="-285750" rtl="0">
              <a:spcBef>
                <a:spcPts val="375"/>
              </a:spcBef>
              <a:spcAft>
                <a:spcPts val="0"/>
              </a:spcAft>
              <a:buSzPts val="900"/>
              <a:buChar char="•"/>
              <a:defRPr/>
            </a:lvl7pPr>
            <a:lvl8pPr marL="3657600" lvl="7" indent="-285750" rtl="0">
              <a:spcBef>
                <a:spcPts val="375"/>
              </a:spcBef>
              <a:spcAft>
                <a:spcPts val="0"/>
              </a:spcAft>
              <a:buSzPts val="900"/>
              <a:buChar char="•"/>
              <a:defRPr/>
            </a:lvl8pPr>
            <a:lvl9pPr marL="4114800" lvl="8" indent="-285750" rtl="0">
              <a:spcBef>
                <a:spcPts val="375"/>
              </a:spcBef>
              <a:spcAft>
                <a:spcPts val="0"/>
              </a:spcAft>
              <a:buSzPts val="900"/>
              <a:buChar char="•"/>
              <a:defRPr/>
            </a:lvl9pPr>
          </a:lstStyle>
          <a:p>
            <a:endParaRPr/>
          </a:p>
        </p:txBody>
      </p:sp>
      <p:sp>
        <p:nvSpPr>
          <p:cNvPr id="126" name="Google Shape;126;g262cd4c41ae_0_80"/>
          <p:cNvSpPr txBox="1">
            <a:spLocks noGrp="1"/>
          </p:cNvSpPr>
          <p:nvPr>
            <p:ph type="sldNum" idx="12"/>
          </p:nvPr>
        </p:nvSpPr>
        <p:spPr>
          <a:xfrm>
            <a:off x="8472458" y="6217622"/>
            <a:ext cx="548700" cy="524700"/>
          </a:xfrm>
          <a:prstGeom prst="rect">
            <a:avLst/>
          </a:prstGeom>
        </p:spPr>
        <p:txBody>
          <a:bodyPr spcFirstLastPara="1" wrap="square" lIns="91425" tIns="45700" rIns="91425" bIns="457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3"/>
        <p:cNvGrpSpPr/>
        <p:nvPr/>
      </p:nvGrpSpPr>
      <p:grpSpPr>
        <a:xfrm>
          <a:off x="0" y="0"/>
          <a:ext cx="0" cy="0"/>
          <a:chOff x="0" y="0"/>
          <a:chExt cx="0" cy="0"/>
        </a:xfrm>
      </p:grpSpPr>
      <p:sp>
        <p:nvSpPr>
          <p:cNvPr id="134" name="Google Shape;134;g2a0e5a2ea3c_0_125"/>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5" name="Google Shape;135;g2a0e5a2ea3c_0_125"/>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6" name="Google Shape;136;g2a0e5a2ea3c_0_125"/>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7" name="Google Shape;137;g2a0e5a2ea3c_0_125"/>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8" name="Google Shape;138;g2a0e5a2ea3c_0_125"/>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9"/>
        <p:cNvGrpSpPr/>
        <p:nvPr/>
      </p:nvGrpSpPr>
      <p:grpSpPr>
        <a:xfrm>
          <a:off x="0" y="0"/>
          <a:ext cx="0" cy="0"/>
          <a:chOff x="0" y="0"/>
          <a:chExt cx="0" cy="0"/>
        </a:xfrm>
      </p:grpSpPr>
      <p:sp>
        <p:nvSpPr>
          <p:cNvPr id="140" name="Google Shape;140;g2a0e5a2ea3c_0_131"/>
          <p:cNvSpPr txBox="1">
            <a:spLocks noGrp="1"/>
          </p:cNvSpPr>
          <p:nvPr>
            <p:ph type="title"/>
          </p:nvPr>
        </p:nvSpPr>
        <p:spPr>
          <a:xfrm>
            <a:off x="629841" y="365125"/>
            <a:ext cx="78867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1" name="Google Shape;141;g2a0e5a2ea3c_0_131"/>
          <p:cNvSpPr txBox="1">
            <a:spLocks noGrp="1"/>
          </p:cNvSpPr>
          <p:nvPr>
            <p:ph type="body" idx="1"/>
          </p:nvPr>
        </p:nvSpPr>
        <p:spPr>
          <a:xfrm>
            <a:off x="629841" y="1681163"/>
            <a:ext cx="38685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42" name="Google Shape;142;g2a0e5a2ea3c_0_131"/>
          <p:cNvSpPr txBox="1">
            <a:spLocks noGrp="1"/>
          </p:cNvSpPr>
          <p:nvPr>
            <p:ph type="body" idx="2"/>
          </p:nvPr>
        </p:nvSpPr>
        <p:spPr>
          <a:xfrm>
            <a:off x="629841" y="2505075"/>
            <a:ext cx="38685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3" name="Google Shape;143;g2a0e5a2ea3c_0_131"/>
          <p:cNvSpPr txBox="1">
            <a:spLocks noGrp="1"/>
          </p:cNvSpPr>
          <p:nvPr>
            <p:ph type="body" idx="3"/>
          </p:nvPr>
        </p:nvSpPr>
        <p:spPr>
          <a:xfrm>
            <a:off x="4629150" y="1681163"/>
            <a:ext cx="38874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44" name="Google Shape;144;g2a0e5a2ea3c_0_131"/>
          <p:cNvSpPr txBox="1">
            <a:spLocks noGrp="1"/>
          </p:cNvSpPr>
          <p:nvPr>
            <p:ph type="body" idx="4"/>
          </p:nvPr>
        </p:nvSpPr>
        <p:spPr>
          <a:xfrm>
            <a:off x="4629150" y="2505075"/>
            <a:ext cx="38874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5" name="Google Shape;145;g2a0e5a2ea3c_0_131"/>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6" name="Google Shape;146;g2a0e5a2ea3c_0_131"/>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7" name="Google Shape;147;g2a0e5a2ea3c_0_131"/>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with content" type="obj">
  <p:cSld name="OBJECT">
    <p:spTree>
      <p:nvGrpSpPr>
        <p:cNvPr id="1" name="Shape 20"/>
        <p:cNvGrpSpPr/>
        <p:nvPr/>
      </p:nvGrpSpPr>
      <p:grpSpPr>
        <a:xfrm>
          <a:off x="0" y="0"/>
          <a:ext cx="0" cy="0"/>
          <a:chOff x="0" y="0"/>
          <a:chExt cx="0" cy="0"/>
        </a:xfrm>
      </p:grpSpPr>
      <p:sp>
        <p:nvSpPr>
          <p:cNvPr id="21" name="Google Shape;21;p12"/>
          <p:cNvSpPr/>
          <p:nvPr/>
        </p:nvSpPr>
        <p:spPr>
          <a:xfrm>
            <a:off x="892142" y="-21176"/>
            <a:ext cx="7606015" cy="18787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22" name="Google Shape;22;p12"/>
          <p:cNvCxnSpPr/>
          <p:nvPr/>
        </p:nvCxnSpPr>
        <p:spPr>
          <a:xfrm>
            <a:off x="892142" y="1859611"/>
            <a:ext cx="7606015" cy="0"/>
          </a:xfrm>
          <a:prstGeom prst="straightConnector1">
            <a:avLst/>
          </a:prstGeom>
          <a:noFill/>
          <a:ln w="31750" cap="flat" cmpd="sng">
            <a:solidFill>
              <a:schemeClr val="accent1"/>
            </a:solidFill>
            <a:prstDash val="solid"/>
            <a:round/>
            <a:headEnd type="none" w="sm" len="sm"/>
            <a:tailEnd type="none" w="sm" len="sm"/>
          </a:ln>
        </p:spPr>
      </p:cxnSp>
      <p:sp>
        <p:nvSpPr>
          <p:cNvPr id="23" name="Google Shape;23;p12"/>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2"/>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181612"/>
                </a:solidFill>
              </a:defRPr>
            </a:lvl1pPr>
            <a:lvl2pPr marL="914400" lvl="1" indent="-317500" algn="l">
              <a:lnSpc>
                <a:spcPct val="120000"/>
              </a:lnSpc>
              <a:spcBef>
                <a:spcPts val="375"/>
              </a:spcBef>
              <a:spcAft>
                <a:spcPts val="0"/>
              </a:spcAft>
              <a:buSzPts val="1400"/>
              <a:buChar char="•"/>
              <a:defRPr>
                <a:solidFill>
                  <a:srgbClr val="181612"/>
                </a:solidFill>
              </a:defRPr>
            </a:lvl2pPr>
            <a:lvl3pPr marL="1371600" lvl="2" indent="-304800" algn="l">
              <a:lnSpc>
                <a:spcPct val="120000"/>
              </a:lnSpc>
              <a:spcBef>
                <a:spcPts val="375"/>
              </a:spcBef>
              <a:spcAft>
                <a:spcPts val="0"/>
              </a:spcAft>
              <a:buSzPts val="1200"/>
              <a:buChar char="•"/>
              <a:defRPr>
                <a:solidFill>
                  <a:srgbClr val="181612"/>
                </a:solidFill>
              </a:defRPr>
            </a:lvl3pPr>
            <a:lvl4pPr marL="1828800" lvl="3" indent="-295275" algn="l">
              <a:lnSpc>
                <a:spcPct val="120000"/>
              </a:lnSpc>
              <a:spcBef>
                <a:spcPts val="375"/>
              </a:spcBef>
              <a:spcAft>
                <a:spcPts val="0"/>
              </a:spcAft>
              <a:buSzPts val="1050"/>
              <a:buChar char="•"/>
              <a:defRPr>
                <a:solidFill>
                  <a:srgbClr val="181612"/>
                </a:solidFill>
              </a:defRPr>
            </a:lvl4pPr>
            <a:lvl5pPr marL="2286000" lvl="4" indent="-285750" algn="l">
              <a:lnSpc>
                <a:spcPct val="120000"/>
              </a:lnSpc>
              <a:spcBef>
                <a:spcPts val="375"/>
              </a:spcBef>
              <a:spcAft>
                <a:spcPts val="0"/>
              </a:spcAft>
              <a:buSzPts val="900"/>
              <a:buChar char="•"/>
              <a:defRPr>
                <a:solidFill>
                  <a:srgbClr val="18161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25" name="Google Shape;25;p1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8"/>
        <p:cNvGrpSpPr/>
        <p:nvPr/>
      </p:nvGrpSpPr>
      <p:grpSpPr>
        <a:xfrm>
          <a:off x="0" y="0"/>
          <a:ext cx="0" cy="0"/>
          <a:chOff x="0" y="0"/>
          <a:chExt cx="0" cy="0"/>
        </a:xfrm>
      </p:grpSpPr>
      <p:sp>
        <p:nvSpPr>
          <p:cNvPr id="149" name="Google Shape;149;g2a0e5a2ea3c_0_140"/>
          <p:cNvSpPr txBox="1">
            <a:spLocks noGrp="1"/>
          </p:cNvSpPr>
          <p:nvPr>
            <p:ph type="ctrTitle"/>
          </p:nvPr>
        </p:nvSpPr>
        <p:spPr>
          <a:xfrm>
            <a:off x="1143000" y="1122363"/>
            <a:ext cx="6858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0" name="Google Shape;150;g2a0e5a2ea3c_0_140"/>
          <p:cNvSpPr txBox="1">
            <a:spLocks noGrp="1"/>
          </p:cNvSpPr>
          <p:nvPr>
            <p:ph type="subTitle" idx="1"/>
          </p:nvPr>
        </p:nvSpPr>
        <p:spPr>
          <a:xfrm>
            <a:off x="1143000" y="3602038"/>
            <a:ext cx="6858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51" name="Google Shape;151;g2a0e5a2ea3c_0_140"/>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2" name="Google Shape;152;g2a0e5a2ea3c_0_140"/>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3" name="Google Shape;153;g2a0e5a2ea3c_0_140"/>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4"/>
        <p:cNvGrpSpPr/>
        <p:nvPr/>
      </p:nvGrpSpPr>
      <p:grpSpPr>
        <a:xfrm>
          <a:off x="0" y="0"/>
          <a:ext cx="0" cy="0"/>
          <a:chOff x="0" y="0"/>
          <a:chExt cx="0" cy="0"/>
        </a:xfrm>
      </p:grpSpPr>
      <p:sp>
        <p:nvSpPr>
          <p:cNvPr id="155" name="Google Shape;155;g2a0e5a2ea3c_0_146"/>
          <p:cNvSpPr txBox="1">
            <a:spLocks noGrp="1"/>
          </p:cNvSpPr>
          <p:nvPr>
            <p:ph type="title"/>
          </p:nvPr>
        </p:nvSpPr>
        <p:spPr>
          <a:xfrm>
            <a:off x="623888" y="1709738"/>
            <a:ext cx="78867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6" name="Google Shape;156;g2a0e5a2ea3c_0_146"/>
          <p:cNvSpPr txBox="1">
            <a:spLocks noGrp="1"/>
          </p:cNvSpPr>
          <p:nvPr>
            <p:ph type="body" idx="1"/>
          </p:nvPr>
        </p:nvSpPr>
        <p:spPr>
          <a:xfrm>
            <a:off x="623888" y="4589463"/>
            <a:ext cx="78867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57" name="Google Shape;157;g2a0e5a2ea3c_0_146"/>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8" name="Google Shape;158;g2a0e5a2ea3c_0_146"/>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9" name="Google Shape;159;g2a0e5a2ea3c_0_146"/>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0"/>
        <p:cNvGrpSpPr/>
        <p:nvPr/>
      </p:nvGrpSpPr>
      <p:grpSpPr>
        <a:xfrm>
          <a:off x="0" y="0"/>
          <a:ext cx="0" cy="0"/>
          <a:chOff x="0" y="0"/>
          <a:chExt cx="0" cy="0"/>
        </a:xfrm>
      </p:grpSpPr>
      <p:sp>
        <p:nvSpPr>
          <p:cNvPr id="161" name="Google Shape;161;g2a0e5a2ea3c_0_152"/>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2" name="Google Shape;162;g2a0e5a2ea3c_0_152"/>
          <p:cNvSpPr txBox="1">
            <a:spLocks noGrp="1"/>
          </p:cNvSpPr>
          <p:nvPr>
            <p:ph type="body" idx="1"/>
          </p:nvPr>
        </p:nvSpPr>
        <p:spPr>
          <a:xfrm>
            <a:off x="628650" y="1825625"/>
            <a:ext cx="38862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63" name="Google Shape;163;g2a0e5a2ea3c_0_152"/>
          <p:cNvSpPr txBox="1">
            <a:spLocks noGrp="1"/>
          </p:cNvSpPr>
          <p:nvPr>
            <p:ph type="body" idx="2"/>
          </p:nvPr>
        </p:nvSpPr>
        <p:spPr>
          <a:xfrm>
            <a:off x="4629150" y="1825625"/>
            <a:ext cx="38862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64" name="Google Shape;164;g2a0e5a2ea3c_0_152"/>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5" name="Google Shape;165;g2a0e5a2ea3c_0_152"/>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6" name="Google Shape;166;g2a0e5a2ea3c_0_152"/>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7"/>
        <p:cNvGrpSpPr/>
        <p:nvPr/>
      </p:nvGrpSpPr>
      <p:grpSpPr>
        <a:xfrm>
          <a:off x="0" y="0"/>
          <a:ext cx="0" cy="0"/>
          <a:chOff x="0" y="0"/>
          <a:chExt cx="0" cy="0"/>
        </a:xfrm>
      </p:grpSpPr>
      <p:sp>
        <p:nvSpPr>
          <p:cNvPr id="168" name="Google Shape;168;g2a0e5a2ea3c_0_159"/>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9" name="Google Shape;169;g2a0e5a2ea3c_0_159"/>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0" name="Google Shape;170;g2a0e5a2ea3c_0_159"/>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1" name="Google Shape;171;g2a0e5a2ea3c_0_159"/>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2"/>
        <p:cNvGrpSpPr/>
        <p:nvPr/>
      </p:nvGrpSpPr>
      <p:grpSpPr>
        <a:xfrm>
          <a:off x="0" y="0"/>
          <a:ext cx="0" cy="0"/>
          <a:chOff x="0" y="0"/>
          <a:chExt cx="0" cy="0"/>
        </a:xfrm>
      </p:grpSpPr>
      <p:sp>
        <p:nvSpPr>
          <p:cNvPr id="173" name="Google Shape;173;g2a0e5a2ea3c_0_164"/>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4" name="Google Shape;174;g2a0e5a2ea3c_0_164"/>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5" name="Google Shape;175;g2a0e5a2ea3c_0_164"/>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6"/>
        <p:cNvGrpSpPr/>
        <p:nvPr/>
      </p:nvGrpSpPr>
      <p:grpSpPr>
        <a:xfrm>
          <a:off x="0" y="0"/>
          <a:ext cx="0" cy="0"/>
          <a:chOff x="0" y="0"/>
          <a:chExt cx="0" cy="0"/>
        </a:xfrm>
      </p:grpSpPr>
      <p:sp>
        <p:nvSpPr>
          <p:cNvPr id="177" name="Google Shape;177;g2a0e5a2ea3c_0_168"/>
          <p:cNvSpPr txBox="1">
            <a:spLocks noGrp="1"/>
          </p:cNvSpPr>
          <p:nvPr>
            <p:ph type="title"/>
          </p:nvPr>
        </p:nvSpPr>
        <p:spPr>
          <a:xfrm>
            <a:off x="629841" y="457200"/>
            <a:ext cx="29490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8" name="Google Shape;178;g2a0e5a2ea3c_0_168"/>
          <p:cNvSpPr txBox="1">
            <a:spLocks noGrp="1"/>
          </p:cNvSpPr>
          <p:nvPr>
            <p:ph type="body" idx="1"/>
          </p:nvPr>
        </p:nvSpPr>
        <p:spPr>
          <a:xfrm>
            <a:off x="3887391" y="987425"/>
            <a:ext cx="46293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79" name="Google Shape;179;g2a0e5a2ea3c_0_168"/>
          <p:cNvSpPr txBox="1">
            <a:spLocks noGrp="1"/>
          </p:cNvSpPr>
          <p:nvPr>
            <p:ph type="body" idx="2"/>
          </p:nvPr>
        </p:nvSpPr>
        <p:spPr>
          <a:xfrm>
            <a:off x="629841" y="2057400"/>
            <a:ext cx="29490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80" name="Google Shape;180;g2a0e5a2ea3c_0_168"/>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1" name="Google Shape;181;g2a0e5a2ea3c_0_168"/>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2" name="Google Shape;182;g2a0e5a2ea3c_0_168"/>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3"/>
        <p:cNvGrpSpPr/>
        <p:nvPr/>
      </p:nvGrpSpPr>
      <p:grpSpPr>
        <a:xfrm>
          <a:off x="0" y="0"/>
          <a:ext cx="0" cy="0"/>
          <a:chOff x="0" y="0"/>
          <a:chExt cx="0" cy="0"/>
        </a:xfrm>
      </p:grpSpPr>
      <p:sp>
        <p:nvSpPr>
          <p:cNvPr id="184" name="Google Shape;184;g2a0e5a2ea3c_0_175"/>
          <p:cNvSpPr txBox="1">
            <a:spLocks noGrp="1"/>
          </p:cNvSpPr>
          <p:nvPr>
            <p:ph type="title"/>
          </p:nvPr>
        </p:nvSpPr>
        <p:spPr>
          <a:xfrm>
            <a:off x="629841" y="457200"/>
            <a:ext cx="29490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5" name="Google Shape;185;g2a0e5a2ea3c_0_175"/>
          <p:cNvSpPr>
            <a:spLocks noGrp="1"/>
          </p:cNvSpPr>
          <p:nvPr>
            <p:ph type="pic" idx="2"/>
          </p:nvPr>
        </p:nvSpPr>
        <p:spPr>
          <a:xfrm>
            <a:off x="3887391" y="987425"/>
            <a:ext cx="4629300" cy="4873500"/>
          </a:xfrm>
          <a:prstGeom prst="rect">
            <a:avLst/>
          </a:prstGeom>
          <a:noFill/>
          <a:ln>
            <a:noFill/>
          </a:ln>
        </p:spPr>
      </p:sp>
      <p:sp>
        <p:nvSpPr>
          <p:cNvPr id="186" name="Google Shape;186;g2a0e5a2ea3c_0_175"/>
          <p:cNvSpPr txBox="1">
            <a:spLocks noGrp="1"/>
          </p:cNvSpPr>
          <p:nvPr>
            <p:ph type="body" idx="1"/>
          </p:nvPr>
        </p:nvSpPr>
        <p:spPr>
          <a:xfrm>
            <a:off x="629841" y="2057400"/>
            <a:ext cx="29490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87" name="Google Shape;187;g2a0e5a2ea3c_0_175"/>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8" name="Google Shape;188;g2a0e5a2ea3c_0_175"/>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9" name="Google Shape;189;g2a0e5a2ea3c_0_175"/>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90"/>
        <p:cNvGrpSpPr/>
        <p:nvPr/>
      </p:nvGrpSpPr>
      <p:grpSpPr>
        <a:xfrm>
          <a:off x="0" y="0"/>
          <a:ext cx="0" cy="0"/>
          <a:chOff x="0" y="0"/>
          <a:chExt cx="0" cy="0"/>
        </a:xfrm>
      </p:grpSpPr>
      <p:sp>
        <p:nvSpPr>
          <p:cNvPr id="191" name="Google Shape;191;g2a0e5a2ea3c_0_182"/>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2" name="Google Shape;192;g2a0e5a2ea3c_0_182"/>
          <p:cNvSpPr txBox="1">
            <a:spLocks noGrp="1"/>
          </p:cNvSpPr>
          <p:nvPr>
            <p:ph type="body" idx="1"/>
          </p:nvPr>
        </p:nvSpPr>
        <p:spPr>
          <a:xfrm rot="5400000">
            <a:off x="2396400" y="57875"/>
            <a:ext cx="4351200" cy="78867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93" name="Google Shape;193;g2a0e5a2ea3c_0_182"/>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4" name="Google Shape;194;g2a0e5a2ea3c_0_182"/>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5" name="Google Shape;195;g2a0e5a2ea3c_0_182"/>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6"/>
        <p:cNvGrpSpPr/>
        <p:nvPr/>
      </p:nvGrpSpPr>
      <p:grpSpPr>
        <a:xfrm>
          <a:off x="0" y="0"/>
          <a:ext cx="0" cy="0"/>
          <a:chOff x="0" y="0"/>
          <a:chExt cx="0" cy="0"/>
        </a:xfrm>
      </p:grpSpPr>
      <p:sp>
        <p:nvSpPr>
          <p:cNvPr id="197" name="Google Shape;197;g2a0e5a2ea3c_0_188"/>
          <p:cNvSpPr txBox="1">
            <a:spLocks noGrp="1"/>
          </p:cNvSpPr>
          <p:nvPr>
            <p:ph type="title"/>
          </p:nvPr>
        </p:nvSpPr>
        <p:spPr>
          <a:xfrm rot="5400000">
            <a:off x="4623600" y="2285275"/>
            <a:ext cx="5811900" cy="19716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8" name="Google Shape;198;g2a0e5a2ea3c_0_188"/>
          <p:cNvSpPr txBox="1">
            <a:spLocks noGrp="1"/>
          </p:cNvSpPr>
          <p:nvPr>
            <p:ph type="body" idx="1"/>
          </p:nvPr>
        </p:nvSpPr>
        <p:spPr>
          <a:xfrm rot="5400000">
            <a:off x="623025" y="370675"/>
            <a:ext cx="5811900" cy="5800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99" name="Google Shape;199;g2a0e5a2ea3c_0_188"/>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0" name="Google Shape;200;g2a0e5a2ea3c_0_188"/>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1" name="Google Shape;201;g2a0e5a2ea3c_0_188"/>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8"/>
        <p:cNvGrpSpPr/>
        <p:nvPr/>
      </p:nvGrpSpPr>
      <p:grpSpPr>
        <a:xfrm>
          <a:off x="0" y="0"/>
          <a:ext cx="0" cy="0"/>
          <a:chOff x="0" y="0"/>
          <a:chExt cx="0" cy="0"/>
        </a:xfrm>
      </p:grpSpPr>
      <p:sp>
        <p:nvSpPr>
          <p:cNvPr id="209" name="Google Shape;209;g2a1a873eea3_1_6"/>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g2a1a873eea3_1_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g2a1a873eea3_1_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g2a1a873eea3_1_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g2a1a873eea3_1_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
        <p:cNvGrpSpPr/>
        <p:nvPr/>
      </p:nvGrpSpPr>
      <p:grpSpPr>
        <a:xfrm>
          <a:off x="0" y="0"/>
          <a:ext cx="0" cy="0"/>
          <a:chOff x="0" y="0"/>
          <a:chExt cx="0" cy="0"/>
        </a:xfrm>
      </p:grpSpPr>
      <p:sp>
        <p:nvSpPr>
          <p:cNvPr id="28" name="Google Shape;28;p13"/>
          <p:cNvSpPr/>
          <p:nvPr/>
        </p:nvSpPr>
        <p:spPr>
          <a:xfrm>
            <a:off x="0" y="1527142"/>
            <a:ext cx="9144000" cy="3657856"/>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29" name="Google Shape;29;p13"/>
          <p:cNvSpPr txBox="1">
            <a:spLocks noGrp="1"/>
          </p:cNvSpPr>
          <p:nvPr>
            <p:ph type="ctrTitle"/>
          </p:nvPr>
        </p:nvSpPr>
        <p:spPr>
          <a:xfrm>
            <a:off x="1813336" y="3233396"/>
            <a:ext cx="6477803" cy="1769453"/>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lt1"/>
              </a:buClr>
              <a:buSzPts val="3600"/>
              <a:buFont typeface="Arial"/>
              <a:buNone/>
              <a:defRPr sz="36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3"/>
          <p:cNvSpPr txBox="1">
            <a:spLocks noGrp="1"/>
          </p:cNvSpPr>
          <p:nvPr>
            <p:ph type="subTitle" idx="1"/>
          </p:nvPr>
        </p:nvSpPr>
        <p:spPr>
          <a:xfrm>
            <a:off x="1813335" y="5190324"/>
            <a:ext cx="6477804"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SzPts val="1600"/>
              <a:buNone/>
              <a:defRPr sz="1600" b="0" cap="none">
                <a:solidFill>
                  <a:srgbClr val="181612"/>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a:endParaRPr/>
          </a:p>
        </p:txBody>
      </p:sp>
      <p:cxnSp>
        <p:nvCxnSpPr>
          <p:cNvPr id="31" name="Google Shape;31;p13"/>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p:spPr>
      </p:cxnSp>
      <p:pic>
        <p:nvPicPr>
          <p:cNvPr id="32" name="Google Shape;32;p13"/>
          <p:cNvPicPr preferRelativeResize="0"/>
          <p:nvPr/>
        </p:nvPicPr>
        <p:blipFill rotWithShape="1">
          <a:blip r:embed="rId2">
            <a:alphaModFix/>
          </a:blip>
          <a:srcRect/>
          <a:stretch/>
        </p:blipFill>
        <p:spPr>
          <a:xfrm>
            <a:off x="1695177" y="585230"/>
            <a:ext cx="4360183" cy="135025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4"/>
        <p:cNvGrpSpPr/>
        <p:nvPr/>
      </p:nvGrpSpPr>
      <p:grpSpPr>
        <a:xfrm>
          <a:off x="0" y="0"/>
          <a:ext cx="0" cy="0"/>
          <a:chOff x="0" y="0"/>
          <a:chExt cx="0" cy="0"/>
        </a:xfrm>
      </p:grpSpPr>
      <p:sp>
        <p:nvSpPr>
          <p:cNvPr id="215" name="Google Shape;215;g2a1a873eea3_1_12"/>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6" name="Google Shape;216;g2a1a873eea3_1_1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7" name="Google Shape;217;g2a1a873eea3_1_1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8" name="Google Shape;218;g2a1a873eea3_1_1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9" name="Google Shape;219;g2a1a873eea3_1_1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0"/>
        <p:cNvGrpSpPr/>
        <p:nvPr/>
      </p:nvGrpSpPr>
      <p:grpSpPr>
        <a:xfrm>
          <a:off x="0" y="0"/>
          <a:ext cx="0" cy="0"/>
          <a:chOff x="0" y="0"/>
          <a:chExt cx="0" cy="0"/>
        </a:xfrm>
      </p:grpSpPr>
      <p:sp>
        <p:nvSpPr>
          <p:cNvPr id="221" name="Google Shape;221;g2a1a873eea3_1_18"/>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2" name="Google Shape;222;g2a1a873eea3_1_18"/>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23" name="Google Shape;223;g2a1a873eea3_1_1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g2a1a873eea3_1_1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5" name="Google Shape;225;g2a1a873eea3_1_1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26"/>
        <p:cNvGrpSpPr/>
        <p:nvPr/>
      </p:nvGrpSpPr>
      <p:grpSpPr>
        <a:xfrm>
          <a:off x="0" y="0"/>
          <a:ext cx="0" cy="0"/>
          <a:chOff x="0" y="0"/>
          <a:chExt cx="0" cy="0"/>
        </a:xfrm>
      </p:grpSpPr>
      <p:sp>
        <p:nvSpPr>
          <p:cNvPr id="227" name="Google Shape;227;g2a1a873eea3_1_24"/>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8" name="Google Shape;228;g2a1a873eea3_1_24"/>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9" name="Google Shape;229;g2a1a873eea3_1_24"/>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0" name="Google Shape;230;g2a1a873eea3_1_2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1" name="Google Shape;231;g2a1a873eea3_1_2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2" name="Google Shape;232;g2a1a873eea3_1_2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33"/>
        <p:cNvGrpSpPr/>
        <p:nvPr/>
      </p:nvGrpSpPr>
      <p:grpSpPr>
        <a:xfrm>
          <a:off x="0" y="0"/>
          <a:ext cx="0" cy="0"/>
          <a:chOff x="0" y="0"/>
          <a:chExt cx="0" cy="0"/>
        </a:xfrm>
      </p:grpSpPr>
      <p:sp>
        <p:nvSpPr>
          <p:cNvPr id="234" name="Google Shape;234;g2a1a873eea3_1_31"/>
          <p:cNvSpPr txBox="1">
            <a:spLocks noGrp="1"/>
          </p:cNvSpPr>
          <p:nvPr>
            <p:ph type="title"/>
          </p:nvPr>
        </p:nvSpPr>
        <p:spPr>
          <a:xfrm>
            <a:off x="629841" y="365125"/>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5" name="Google Shape;235;g2a1a873eea3_1_31"/>
          <p:cNvSpPr txBox="1">
            <a:spLocks noGrp="1"/>
          </p:cNvSpPr>
          <p:nvPr>
            <p:ph type="body" idx="1"/>
          </p:nvPr>
        </p:nvSpPr>
        <p:spPr>
          <a:xfrm>
            <a:off x="629841"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36" name="Google Shape;236;g2a1a873eea3_1_31"/>
          <p:cNvSpPr txBox="1">
            <a:spLocks noGrp="1"/>
          </p:cNvSpPr>
          <p:nvPr>
            <p:ph type="body" idx="2"/>
          </p:nvPr>
        </p:nvSpPr>
        <p:spPr>
          <a:xfrm>
            <a:off x="629841"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7" name="Google Shape;237;g2a1a873eea3_1_31"/>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38" name="Google Shape;238;g2a1a873eea3_1_31"/>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9" name="Google Shape;239;g2a1a873eea3_1_3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0" name="Google Shape;240;g2a1a873eea3_1_3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1" name="Google Shape;241;g2a1a873eea3_1_3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2"/>
        <p:cNvGrpSpPr/>
        <p:nvPr/>
      </p:nvGrpSpPr>
      <p:grpSpPr>
        <a:xfrm>
          <a:off x="0" y="0"/>
          <a:ext cx="0" cy="0"/>
          <a:chOff x="0" y="0"/>
          <a:chExt cx="0" cy="0"/>
        </a:xfrm>
      </p:grpSpPr>
      <p:sp>
        <p:nvSpPr>
          <p:cNvPr id="243" name="Google Shape;243;g2a1a873eea3_1_40"/>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4" name="Google Shape;244;g2a1a873eea3_1_4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g2a1a873eea3_1_4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g2a1a873eea3_1_4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7"/>
        <p:cNvGrpSpPr/>
        <p:nvPr/>
      </p:nvGrpSpPr>
      <p:grpSpPr>
        <a:xfrm>
          <a:off x="0" y="0"/>
          <a:ext cx="0" cy="0"/>
          <a:chOff x="0" y="0"/>
          <a:chExt cx="0" cy="0"/>
        </a:xfrm>
      </p:grpSpPr>
      <p:sp>
        <p:nvSpPr>
          <p:cNvPr id="248" name="Google Shape;248;g2a1a873eea3_1_4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9" name="Google Shape;249;g2a1a873eea3_1_4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0" name="Google Shape;250;g2a1a873eea3_1_4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51"/>
        <p:cNvGrpSpPr/>
        <p:nvPr/>
      </p:nvGrpSpPr>
      <p:grpSpPr>
        <a:xfrm>
          <a:off x="0" y="0"/>
          <a:ext cx="0" cy="0"/>
          <a:chOff x="0" y="0"/>
          <a:chExt cx="0" cy="0"/>
        </a:xfrm>
      </p:grpSpPr>
      <p:sp>
        <p:nvSpPr>
          <p:cNvPr id="252" name="Google Shape;252;g2a1a873eea3_1_4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3" name="Google Shape;253;g2a1a873eea3_1_49"/>
          <p:cNvSpPr txBox="1">
            <a:spLocks noGrp="1"/>
          </p:cNvSpPr>
          <p:nvPr>
            <p:ph type="body" idx="1"/>
          </p:nvPr>
        </p:nvSpPr>
        <p:spPr>
          <a:xfrm>
            <a:off x="3887391" y="987425"/>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54" name="Google Shape;254;g2a1a873eea3_1_4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55" name="Google Shape;255;g2a1a873eea3_1_4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6" name="Google Shape;256;g2a1a873eea3_1_4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7" name="Google Shape;257;g2a1a873eea3_1_4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58"/>
        <p:cNvGrpSpPr/>
        <p:nvPr/>
      </p:nvGrpSpPr>
      <p:grpSpPr>
        <a:xfrm>
          <a:off x="0" y="0"/>
          <a:ext cx="0" cy="0"/>
          <a:chOff x="0" y="0"/>
          <a:chExt cx="0" cy="0"/>
        </a:xfrm>
      </p:grpSpPr>
      <p:sp>
        <p:nvSpPr>
          <p:cNvPr id="259" name="Google Shape;259;g2a1a873eea3_1_5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0" name="Google Shape;260;g2a1a873eea3_1_56"/>
          <p:cNvSpPr>
            <a:spLocks noGrp="1"/>
          </p:cNvSpPr>
          <p:nvPr>
            <p:ph type="pic" idx="2"/>
          </p:nvPr>
        </p:nvSpPr>
        <p:spPr>
          <a:xfrm>
            <a:off x="3887391" y="987425"/>
            <a:ext cx="4629150" cy="4873625"/>
          </a:xfrm>
          <a:prstGeom prst="rect">
            <a:avLst/>
          </a:prstGeom>
          <a:noFill/>
          <a:ln>
            <a:noFill/>
          </a:ln>
        </p:spPr>
      </p:sp>
      <p:sp>
        <p:nvSpPr>
          <p:cNvPr id="261" name="Google Shape;261;g2a1a873eea3_1_56"/>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62" name="Google Shape;262;g2a1a873eea3_1_5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3" name="Google Shape;263;g2a1a873eea3_1_5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4" name="Google Shape;264;g2a1a873eea3_1_5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65"/>
        <p:cNvGrpSpPr/>
        <p:nvPr/>
      </p:nvGrpSpPr>
      <p:grpSpPr>
        <a:xfrm>
          <a:off x="0" y="0"/>
          <a:ext cx="0" cy="0"/>
          <a:chOff x="0" y="0"/>
          <a:chExt cx="0" cy="0"/>
        </a:xfrm>
      </p:grpSpPr>
      <p:sp>
        <p:nvSpPr>
          <p:cNvPr id="266" name="Google Shape;266;g2a1a873eea3_1_63"/>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7" name="Google Shape;267;g2a1a873eea3_1_63"/>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8" name="Google Shape;268;g2a1a873eea3_1_6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9" name="Google Shape;269;g2a1a873eea3_1_6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0" name="Google Shape;270;g2a1a873eea3_1_6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71"/>
        <p:cNvGrpSpPr/>
        <p:nvPr/>
      </p:nvGrpSpPr>
      <p:grpSpPr>
        <a:xfrm>
          <a:off x="0" y="0"/>
          <a:ext cx="0" cy="0"/>
          <a:chOff x="0" y="0"/>
          <a:chExt cx="0" cy="0"/>
        </a:xfrm>
      </p:grpSpPr>
      <p:sp>
        <p:nvSpPr>
          <p:cNvPr id="272" name="Google Shape;272;g2a1a873eea3_1_69"/>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3" name="Google Shape;273;g2a1a873eea3_1_69"/>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4" name="Google Shape;274;g2a1a873eea3_1_6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5" name="Google Shape;275;g2a1a873eea3_1_6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6" name="Google Shape;276;g2a1a873eea3_1_6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with photo">
  <p:cSld name="1_Title Slide with photo">
    <p:spTree>
      <p:nvGrpSpPr>
        <p:cNvPr id="1" name="Shape 33"/>
        <p:cNvGrpSpPr/>
        <p:nvPr/>
      </p:nvGrpSpPr>
      <p:grpSpPr>
        <a:xfrm>
          <a:off x="0" y="0"/>
          <a:ext cx="0" cy="0"/>
          <a:chOff x="0" y="0"/>
          <a:chExt cx="0" cy="0"/>
        </a:xfrm>
      </p:grpSpPr>
      <p:pic>
        <p:nvPicPr>
          <p:cNvPr id="34" name="Google Shape;34;p14"/>
          <p:cNvPicPr preferRelativeResize="0"/>
          <p:nvPr/>
        </p:nvPicPr>
        <p:blipFill rotWithShape="1">
          <a:blip r:embed="rId2">
            <a:alphaModFix/>
          </a:blip>
          <a:srcRect/>
          <a:stretch/>
        </p:blipFill>
        <p:spPr>
          <a:xfrm>
            <a:off x="0" y="1532004"/>
            <a:ext cx="9144000" cy="3657600"/>
          </a:xfrm>
          <a:prstGeom prst="rect">
            <a:avLst/>
          </a:prstGeom>
          <a:noFill/>
          <a:ln>
            <a:noFill/>
          </a:ln>
        </p:spPr>
      </p:pic>
      <p:sp>
        <p:nvSpPr>
          <p:cNvPr id="35" name="Google Shape;35;p14"/>
          <p:cNvSpPr txBox="1">
            <a:spLocks noGrp="1"/>
          </p:cNvSpPr>
          <p:nvPr>
            <p:ph type="ctrTitle"/>
          </p:nvPr>
        </p:nvSpPr>
        <p:spPr>
          <a:xfrm>
            <a:off x="1813336" y="3464560"/>
            <a:ext cx="6477803" cy="1538289"/>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4"/>
          <p:cNvSpPr txBox="1">
            <a:spLocks noGrp="1"/>
          </p:cNvSpPr>
          <p:nvPr>
            <p:ph type="subTitle" idx="1"/>
          </p:nvPr>
        </p:nvSpPr>
        <p:spPr>
          <a:xfrm>
            <a:off x="1813335" y="5189604"/>
            <a:ext cx="6477804"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SzPts val="1600"/>
              <a:buNone/>
              <a:defRPr sz="1600" b="0" cap="none">
                <a:solidFill>
                  <a:schemeClr val="dk2"/>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a:endParaRPr/>
          </a:p>
        </p:txBody>
      </p:sp>
      <p:cxnSp>
        <p:nvCxnSpPr>
          <p:cNvPr id="37" name="Google Shape;37;p14"/>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p:spPr>
      </p:cxnSp>
      <p:pic>
        <p:nvPicPr>
          <p:cNvPr id="38" name="Google Shape;38;p14"/>
          <p:cNvPicPr preferRelativeResize="0"/>
          <p:nvPr/>
        </p:nvPicPr>
        <p:blipFill rotWithShape="1">
          <a:blip r:embed="rId3">
            <a:alphaModFix/>
          </a:blip>
          <a:srcRect/>
          <a:stretch/>
        </p:blipFill>
        <p:spPr>
          <a:xfrm>
            <a:off x="1695177" y="585230"/>
            <a:ext cx="4360183" cy="13502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39"/>
        <p:cNvGrpSpPr/>
        <p:nvPr/>
      </p:nvGrpSpPr>
      <p:grpSpPr>
        <a:xfrm>
          <a:off x="0" y="0"/>
          <a:ext cx="0" cy="0"/>
          <a:chOff x="0" y="0"/>
          <a:chExt cx="0" cy="0"/>
        </a:xfrm>
      </p:grpSpPr>
      <p:sp>
        <p:nvSpPr>
          <p:cNvPr id="40" name="Google Shape;40;p15"/>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5"/>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42" name="Google Shape;42;p15"/>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Clr>
                <a:srgbClr val="8891AA"/>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43" name="Google Shape;43;p15"/>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44" name="Google Shape;44;p15"/>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1_Title and Content 2">
    <p:spTree>
      <p:nvGrpSpPr>
        <p:cNvPr id="1" name="Shape 45"/>
        <p:cNvGrpSpPr/>
        <p:nvPr/>
      </p:nvGrpSpPr>
      <p:grpSpPr>
        <a:xfrm>
          <a:off x="0" y="0"/>
          <a:ext cx="0" cy="0"/>
          <a:chOff x="0" y="0"/>
          <a:chExt cx="0" cy="0"/>
        </a:xfrm>
      </p:grpSpPr>
      <p:sp>
        <p:nvSpPr>
          <p:cNvPr id="46" name="Google Shape;46;p16"/>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47" name="Google Shape;47;p16"/>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Clr>
                <a:srgbClr val="8891AA"/>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48" name="Google Shape;48;p16"/>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49" name="Google Shape;49;p16"/>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17"/>
          <p:cNvSpPr/>
          <p:nvPr/>
        </p:nvSpPr>
        <p:spPr>
          <a:xfrm>
            <a:off x="897905" y="0"/>
            <a:ext cx="6839998" cy="3803776"/>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52" name="Google Shape;52;p17"/>
          <p:cNvCxnSpPr/>
          <p:nvPr/>
        </p:nvCxnSpPr>
        <p:spPr>
          <a:xfrm>
            <a:off x="892142" y="3816299"/>
            <a:ext cx="6845761" cy="0"/>
          </a:xfrm>
          <a:prstGeom prst="straightConnector1">
            <a:avLst/>
          </a:prstGeom>
          <a:noFill/>
          <a:ln w="31750" cap="flat" cmpd="sng">
            <a:solidFill>
              <a:schemeClr val="accent1"/>
            </a:solidFill>
            <a:prstDash val="solid"/>
            <a:round/>
            <a:headEnd type="none" w="sm" len="sm"/>
            <a:tailEnd type="none" w="sm" len="sm"/>
          </a:ln>
        </p:spPr>
      </p:cxnSp>
      <p:sp>
        <p:nvSpPr>
          <p:cNvPr id="53" name="Google Shape;53;p17"/>
          <p:cNvSpPr txBox="1">
            <a:spLocks noGrp="1"/>
          </p:cNvSpPr>
          <p:nvPr>
            <p:ph type="title"/>
          </p:nvPr>
        </p:nvSpPr>
        <p:spPr>
          <a:xfrm>
            <a:off x="1090680" y="2168168"/>
            <a:ext cx="6482366" cy="147591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7"/>
          <p:cNvSpPr txBox="1">
            <a:spLocks noGrp="1"/>
          </p:cNvSpPr>
          <p:nvPr>
            <p:ph type="body" idx="1"/>
          </p:nvPr>
        </p:nvSpPr>
        <p:spPr>
          <a:xfrm>
            <a:off x="1090680" y="3806198"/>
            <a:ext cx="6472835" cy="1012929"/>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750"/>
              </a:spcBef>
              <a:spcAft>
                <a:spcPts val="0"/>
              </a:spcAft>
              <a:buSzPts val="1600"/>
              <a:buNone/>
              <a:defRPr sz="1600">
                <a:solidFill>
                  <a:srgbClr val="222222"/>
                </a:solidFill>
              </a:defRPr>
            </a:lvl1pPr>
            <a:lvl2pPr marL="914400" lvl="1" indent="-228600" algn="l">
              <a:lnSpc>
                <a:spcPct val="120000"/>
              </a:lnSpc>
              <a:spcBef>
                <a:spcPts val="375"/>
              </a:spcBef>
              <a:spcAft>
                <a:spcPts val="0"/>
              </a:spcAft>
              <a:buSzPts val="1350"/>
              <a:buNone/>
              <a:defRPr sz="1350">
                <a:solidFill>
                  <a:srgbClr val="8891AA"/>
                </a:solidFill>
              </a:defRPr>
            </a:lvl2pPr>
            <a:lvl3pPr marL="1371600" lvl="2" indent="-228600" algn="l">
              <a:lnSpc>
                <a:spcPct val="120000"/>
              </a:lnSpc>
              <a:spcBef>
                <a:spcPts val="375"/>
              </a:spcBef>
              <a:spcAft>
                <a:spcPts val="0"/>
              </a:spcAft>
              <a:buSzPts val="1350"/>
              <a:buNone/>
              <a:defRPr sz="1350">
                <a:solidFill>
                  <a:srgbClr val="8891AA"/>
                </a:solidFill>
              </a:defRPr>
            </a:lvl3pPr>
            <a:lvl4pPr marL="1828800" lvl="3" indent="-228600" algn="l">
              <a:lnSpc>
                <a:spcPct val="120000"/>
              </a:lnSpc>
              <a:spcBef>
                <a:spcPts val="375"/>
              </a:spcBef>
              <a:spcAft>
                <a:spcPts val="0"/>
              </a:spcAft>
              <a:buSzPts val="1200"/>
              <a:buNone/>
              <a:defRPr sz="1200">
                <a:solidFill>
                  <a:srgbClr val="8891AA"/>
                </a:solidFill>
              </a:defRPr>
            </a:lvl4pPr>
            <a:lvl5pPr marL="2286000" lvl="4" indent="-228600" algn="l">
              <a:lnSpc>
                <a:spcPct val="120000"/>
              </a:lnSpc>
              <a:spcBef>
                <a:spcPts val="375"/>
              </a:spcBef>
              <a:spcAft>
                <a:spcPts val="0"/>
              </a:spcAft>
              <a:buSzPts val="1200"/>
              <a:buNone/>
              <a:defRPr sz="1200">
                <a:solidFill>
                  <a:srgbClr val="8891AA"/>
                </a:solidFill>
              </a:defRPr>
            </a:lvl5pPr>
            <a:lvl6pPr marL="2743200" lvl="5" indent="-228600" algn="l">
              <a:lnSpc>
                <a:spcPct val="120000"/>
              </a:lnSpc>
              <a:spcBef>
                <a:spcPts val="375"/>
              </a:spcBef>
              <a:spcAft>
                <a:spcPts val="0"/>
              </a:spcAft>
              <a:buSzPts val="1200"/>
              <a:buNone/>
              <a:defRPr sz="1200">
                <a:solidFill>
                  <a:srgbClr val="8891AA"/>
                </a:solidFill>
              </a:defRPr>
            </a:lvl6pPr>
            <a:lvl7pPr marL="3200400" lvl="6" indent="-228600" algn="l">
              <a:lnSpc>
                <a:spcPct val="120000"/>
              </a:lnSpc>
              <a:spcBef>
                <a:spcPts val="375"/>
              </a:spcBef>
              <a:spcAft>
                <a:spcPts val="0"/>
              </a:spcAft>
              <a:buSzPts val="1200"/>
              <a:buNone/>
              <a:defRPr sz="1200">
                <a:solidFill>
                  <a:srgbClr val="8891AA"/>
                </a:solidFill>
              </a:defRPr>
            </a:lvl7pPr>
            <a:lvl8pPr marL="3657600" lvl="7" indent="-228600" algn="l">
              <a:lnSpc>
                <a:spcPct val="120000"/>
              </a:lnSpc>
              <a:spcBef>
                <a:spcPts val="375"/>
              </a:spcBef>
              <a:spcAft>
                <a:spcPts val="0"/>
              </a:spcAft>
              <a:buSzPts val="1200"/>
              <a:buNone/>
              <a:defRPr sz="1200">
                <a:solidFill>
                  <a:srgbClr val="8891AA"/>
                </a:solidFill>
              </a:defRPr>
            </a:lvl8pPr>
            <a:lvl9pPr marL="4114800" lvl="8" indent="-228600" algn="l">
              <a:lnSpc>
                <a:spcPct val="120000"/>
              </a:lnSpc>
              <a:spcBef>
                <a:spcPts val="375"/>
              </a:spcBef>
              <a:spcAft>
                <a:spcPts val="0"/>
              </a:spcAft>
              <a:buSzPts val="1200"/>
              <a:buNone/>
              <a:defRPr sz="1200">
                <a:solidFill>
                  <a:srgbClr val="8891AA"/>
                </a:solidFill>
              </a:defRPr>
            </a:lvl9pPr>
          </a:lstStyle>
          <a:p>
            <a:endParaRPr/>
          </a:p>
        </p:txBody>
      </p:sp>
      <p:sp>
        <p:nvSpPr>
          <p:cNvPr id="55" name="Google Shape;55;p17"/>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7"/>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with 2 columns" type="twoObj">
  <p:cSld name="TWO_OBJECTS">
    <p:spTree>
      <p:nvGrpSpPr>
        <p:cNvPr id="1" name="Shape 57"/>
        <p:cNvGrpSpPr/>
        <p:nvPr/>
      </p:nvGrpSpPr>
      <p:grpSpPr>
        <a:xfrm>
          <a:off x="0" y="0"/>
          <a:ext cx="0" cy="0"/>
          <a:chOff x="0" y="0"/>
          <a:chExt cx="0" cy="0"/>
        </a:xfrm>
      </p:grpSpPr>
      <p:sp>
        <p:nvSpPr>
          <p:cNvPr id="58" name="Google Shape;58;p18"/>
          <p:cNvSpPr/>
          <p:nvPr/>
        </p:nvSpPr>
        <p:spPr>
          <a:xfrm>
            <a:off x="897905" y="0"/>
            <a:ext cx="7557940" cy="184708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59" name="Google Shape;59;p18"/>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60" name="Google Shape;60;p18"/>
          <p:cNvSpPr txBox="1">
            <a:spLocks noGrp="1"/>
          </p:cNvSpPr>
          <p:nvPr>
            <p:ph type="title"/>
          </p:nvPr>
        </p:nvSpPr>
        <p:spPr>
          <a:xfrm>
            <a:off x="1086913" y="804890"/>
            <a:ext cx="7204226" cy="90345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8"/>
          <p:cNvSpPr txBox="1">
            <a:spLocks noGrp="1"/>
          </p:cNvSpPr>
          <p:nvPr>
            <p:ph type="body" idx="1"/>
          </p:nvPr>
        </p:nvSpPr>
        <p:spPr>
          <a:xfrm>
            <a:off x="1085498" y="2010878"/>
            <a:ext cx="3483864" cy="4049804"/>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181612"/>
                </a:solidFill>
              </a:defRPr>
            </a:lvl1pPr>
            <a:lvl2pPr marL="914400" lvl="1" indent="-317500" algn="l">
              <a:lnSpc>
                <a:spcPct val="120000"/>
              </a:lnSpc>
              <a:spcBef>
                <a:spcPts val="375"/>
              </a:spcBef>
              <a:spcAft>
                <a:spcPts val="0"/>
              </a:spcAft>
              <a:buSzPts val="1400"/>
              <a:buChar char="•"/>
              <a:defRPr>
                <a:solidFill>
                  <a:srgbClr val="181612"/>
                </a:solidFill>
              </a:defRPr>
            </a:lvl2pPr>
            <a:lvl3pPr marL="1371600" lvl="2" indent="-304800" algn="l">
              <a:lnSpc>
                <a:spcPct val="120000"/>
              </a:lnSpc>
              <a:spcBef>
                <a:spcPts val="375"/>
              </a:spcBef>
              <a:spcAft>
                <a:spcPts val="0"/>
              </a:spcAft>
              <a:buSzPts val="1200"/>
              <a:buChar char="•"/>
              <a:defRPr>
                <a:solidFill>
                  <a:srgbClr val="181612"/>
                </a:solidFill>
              </a:defRPr>
            </a:lvl3pPr>
            <a:lvl4pPr marL="1828800" lvl="3" indent="-295275" algn="l">
              <a:lnSpc>
                <a:spcPct val="120000"/>
              </a:lnSpc>
              <a:spcBef>
                <a:spcPts val="375"/>
              </a:spcBef>
              <a:spcAft>
                <a:spcPts val="0"/>
              </a:spcAft>
              <a:buSzPts val="1050"/>
              <a:buChar char="•"/>
              <a:defRPr>
                <a:solidFill>
                  <a:srgbClr val="181612"/>
                </a:solidFill>
              </a:defRPr>
            </a:lvl4pPr>
            <a:lvl5pPr marL="2286000" lvl="4" indent="-285750" algn="l">
              <a:lnSpc>
                <a:spcPct val="120000"/>
              </a:lnSpc>
              <a:spcBef>
                <a:spcPts val="375"/>
              </a:spcBef>
              <a:spcAft>
                <a:spcPts val="0"/>
              </a:spcAft>
              <a:buSzPts val="900"/>
              <a:buChar char="•"/>
              <a:defRPr>
                <a:solidFill>
                  <a:srgbClr val="18161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62" name="Google Shape;62;p18"/>
          <p:cNvSpPr txBox="1">
            <a:spLocks noGrp="1"/>
          </p:cNvSpPr>
          <p:nvPr>
            <p:ph type="body" idx="2"/>
          </p:nvPr>
        </p:nvSpPr>
        <p:spPr>
          <a:xfrm>
            <a:off x="4810328" y="2017345"/>
            <a:ext cx="3483864" cy="404333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181612"/>
                </a:solidFill>
              </a:defRPr>
            </a:lvl1pPr>
            <a:lvl2pPr marL="914400" lvl="1" indent="-317500" algn="l">
              <a:lnSpc>
                <a:spcPct val="120000"/>
              </a:lnSpc>
              <a:spcBef>
                <a:spcPts val="375"/>
              </a:spcBef>
              <a:spcAft>
                <a:spcPts val="0"/>
              </a:spcAft>
              <a:buSzPts val="1400"/>
              <a:buChar char="•"/>
              <a:defRPr>
                <a:solidFill>
                  <a:srgbClr val="181612"/>
                </a:solidFill>
              </a:defRPr>
            </a:lvl2pPr>
            <a:lvl3pPr marL="1371600" lvl="2" indent="-304800" algn="l">
              <a:lnSpc>
                <a:spcPct val="120000"/>
              </a:lnSpc>
              <a:spcBef>
                <a:spcPts val="375"/>
              </a:spcBef>
              <a:spcAft>
                <a:spcPts val="0"/>
              </a:spcAft>
              <a:buSzPts val="1200"/>
              <a:buChar char="•"/>
              <a:defRPr>
                <a:solidFill>
                  <a:srgbClr val="181612"/>
                </a:solidFill>
              </a:defRPr>
            </a:lvl3pPr>
            <a:lvl4pPr marL="1828800" lvl="3" indent="-295275" algn="l">
              <a:lnSpc>
                <a:spcPct val="120000"/>
              </a:lnSpc>
              <a:spcBef>
                <a:spcPts val="375"/>
              </a:spcBef>
              <a:spcAft>
                <a:spcPts val="0"/>
              </a:spcAft>
              <a:buSzPts val="1050"/>
              <a:buChar char="•"/>
              <a:defRPr>
                <a:solidFill>
                  <a:srgbClr val="181612"/>
                </a:solidFill>
              </a:defRPr>
            </a:lvl4pPr>
            <a:lvl5pPr marL="2286000" lvl="4" indent="-285750" algn="l">
              <a:lnSpc>
                <a:spcPct val="120000"/>
              </a:lnSpc>
              <a:spcBef>
                <a:spcPts val="375"/>
              </a:spcBef>
              <a:spcAft>
                <a:spcPts val="0"/>
              </a:spcAft>
              <a:buSzPts val="900"/>
              <a:buChar char="•"/>
              <a:defRPr>
                <a:solidFill>
                  <a:srgbClr val="18161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63" name="Google Shape;63;p18"/>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8"/>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with Comparison" type="twoTxTwoObj">
  <p:cSld name="TWO_OBJECTS_WITH_TEXT">
    <p:spTree>
      <p:nvGrpSpPr>
        <p:cNvPr id="1" name="Shape 65"/>
        <p:cNvGrpSpPr/>
        <p:nvPr/>
      </p:nvGrpSpPr>
      <p:grpSpPr>
        <a:xfrm>
          <a:off x="0" y="0"/>
          <a:ext cx="0" cy="0"/>
          <a:chOff x="0" y="0"/>
          <a:chExt cx="0" cy="0"/>
        </a:xfrm>
      </p:grpSpPr>
      <p:sp>
        <p:nvSpPr>
          <p:cNvPr id="66" name="Google Shape;66;p19"/>
          <p:cNvSpPr/>
          <p:nvPr/>
        </p:nvSpPr>
        <p:spPr>
          <a:xfrm>
            <a:off x="897905" y="0"/>
            <a:ext cx="7557940" cy="18443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67" name="Google Shape;67;p19"/>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68" name="Google Shape;68;p19"/>
          <p:cNvSpPr txBox="1">
            <a:spLocks noGrp="1"/>
          </p:cNvSpPr>
          <p:nvPr>
            <p:ph type="title"/>
          </p:nvPr>
        </p:nvSpPr>
        <p:spPr>
          <a:xfrm>
            <a:off x="1085394" y="804167"/>
            <a:ext cx="7205746" cy="879528"/>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9"/>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2000"/>
              <a:buNone/>
              <a:defRPr sz="20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70" name="Google Shape;70;p19"/>
          <p:cNvSpPr txBox="1">
            <a:spLocks noGrp="1"/>
          </p:cNvSpPr>
          <p:nvPr>
            <p:ph type="body" idx="2"/>
          </p:nvPr>
        </p:nvSpPr>
        <p:spPr>
          <a:xfrm>
            <a:off x="1085393" y="2824270"/>
            <a:ext cx="3483864" cy="3230542"/>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181612"/>
                </a:solidFill>
              </a:defRPr>
            </a:lvl1pPr>
            <a:lvl2pPr marL="914400" lvl="1" indent="-317500" algn="l">
              <a:lnSpc>
                <a:spcPct val="120000"/>
              </a:lnSpc>
              <a:spcBef>
                <a:spcPts val="375"/>
              </a:spcBef>
              <a:spcAft>
                <a:spcPts val="0"/>
              </a:spcAft>
              <a:buSzPts val="1400"/>
              <a:buChar char="•"/>
              <a:defRPr>
                <a:solidFill>
                  <a:srgbClr val="181612"/>
                </a:solidFill>
              </a:defRPr>
            </a:lvl2pPr>
            <a:lvl3pPr marL="1371600" lvl="2" indent="-304800" algn="l">
              <a:lnSpc>
                <a:spcPct val="120000"/>
              </a:lnSpc>
              <a:spcBef>
                <a:spcPts val="375"/>
              </a:spcBef>
              <a:spcAft>
                <a:spcPts val="0"/>
              </a:spcAft>
              <a:buSzPts val="1200"/>
              <a:buChar char="•"/>
              <a:defRPr>
                <a:solidFill>
                  <a:srgbClr val="181612"/>
                </a:solidFill>
              </a:defRPr>
            </a:lvl3pPr>
            <a:lvl4pPr marL="1828800" lvl="3" indent="-295275" algn="l">
              <a:lnSpc>
                <a:spcPct val="120000"/>
              </a:lnSpc>
              <a:spcBef>
                <a:spcPts val="375"/>
              </a:spcBef>
              <a:spcAft>
                <a:spcPts val="0"/>
              </a:spcAft>
              <a:buSzPts val="1050"/>
              <a:buChar char="•"/>
              <a:defRPr>
                <a:solidFill>
                  <a:srgbClr val="181612"/>
                </a:solidFill>
              </a:defRPr>
            </a:lvl4pPr>
            <a:lvl5pPr marL="2286000" lvl="4" indent="-285750" algn="l">
              <a:lnSpc>
                <a:spcPct val="120000"/>
              </a:lnSpc>
              <a:spcBef>
                <a:spcPts val="375"/>
              </a:spcBef>
              <a:spcAft>
                <a:spcPts val="0"/>
              </a:spcAft>
              <a:buSzPts val="900"/>
              <a:buChar char="•"/>
              <a:defRPr>
                <a:solidFill>
                  <a:srgbClr val="18161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71" name="Google Shape;71;p19"/>
          <p:cNvSpPr txBox="1">
            <a:spLocks noGrp="1"/>
          </p:cNvSpPr>
          <p:nvPr>
            <p:ph type="body" idx="3"/>
          </p:nvPr>
        </p:nvSpPr>
        <p:spPr>
          <a:xfrm>
            <a:off x="4809272" y="2023006"/>
            <a:ext cx="3483864"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2000"/>
              <a:buNone/>
              <a:defRPr sz="20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72" name="Google Shape;72;p19"/>
          <p:cNvSpPr txBox="1">
            <a:spLocks noGrp="1"/>
          </p:cNvSpPr>
          <p:nvPr>
            <p:ph type="body" idx="4"/>
          </p:nvPr>
        </p:nvSpPr>
        <p:spPr>
          <a:xfrm>
            <a:off x="4809272" y="2821494"/>
            <a:ext cx="3483864" cy="3233321"/>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222222"/>
                </a:solidFill>
              </a:defRPr>
            </a:lvl1pPr>
            <a:lvl2pPr marL="914400" lvl="1" indent="-317500" algn="l">
              <a:lnSpc>
                <a:spcPct val="120000"/>
              </a:lnSpc>
              <a:spcBef>
                <a:spcPts val="375"/>
              </a:spcBef>
              <a:spcAft>
                <a:spcPts val="0"/>
              </a:spcAft>
              <a:buSzPts val="1400"/>
              <a:buChar char="•"/>
              <a:defRPr>
                <a:solidFill>
                  <a:srgbClr val="222222"/>
                </a:solidFill>
              </a:defRPr>
            </a:lvl2pPr>
            <a:lvl3pPr marL="1371600" lvl="2" indent="-304800" algn="l">
              <a:lnSpc>
                <a:spcPct val="120000"/>
              </a:lnSpc>
              <a:spcBef>
                <a:spcPts val="375"/>
              </a:spcBef>
              <a:spcAft>
                <a:spcPts val="0"/>
              </a:spcAft>
              <a:buSzPts val="1200"/>
              <a:buChar char="•"/>
              <a:defRPr>
                <a:solidFill>
                  <a:srgbClr val="222222"/>
                </a:solidFill>
              </a:defRPr>
            </a:lvl3pPr>
            <a:lvl4pPr marL="1828800" lvl="3" indent="-295275" algn="l">
              <a:lnSpc>
                <a:spcPct val="120000"/>
              </a:lnSpc>
              <a:spcBef>
                <a:spcPts val="375"/>
              </a:spcBef>
              <a:spcAft>
                <a:spcPts val="0"/>
              </a:spcAft>
              <a:buSzPts val="1050"/>
              <a:buChar char="•"/>
              <a:defRPr>
                <a:solidFill>
                  <a:srgbClr val="222222"/>
                </a:solidFill>
              </a:defRPr>
            </a:lvl4pPr>
            <a:lvl5pPr marL="2286000" lvl="4" indent="-285750" algn="l">
              <a:lnSpc>
                <a:spcPct val="120000"/>
              </a:lnSpc>
              <a:spcBef>
                <a:spcPts val="375"/>
              </a:spcBef>
              <a:spcAft>
                <a:spcPts val="0"/>
              </a:spcAft>
              <a:buSzPts val="900"/>
              <a:buChar char="•"/>
              <a:defRPr>
                <a:solidFill>
                  <a:srgbClr val="22222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73" name="Google Shape;73;p19"/>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9"/>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1088686" y="804522"/>
            <a:ext cx="7202456"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1088686" y="2015734"/>
            <a:ext cx="7202456" cy="3450613"/>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120000"/>
              </a:lnSpc>
              <a:spcBef>
                <a:spcPts val="750"/>
              </a:spcBef>
              <a:spcAft>
                <a:spcPts val="0"/>
              </a:spcAft>
              <a:buClr>
                <a:schemeClr val="accent1"/>
              </a:buClr>
              <a:buSzPts val="1600"/>
              <a:buFont typeface="Arial"/>
              <a:buChar char="•"/>
              <a:defRPr sz="1600" b="0" i="0" u="none" strike="noStrike" cap="none">
                <a:solidFill>
                  <a:srgbClr val="181612"/>
                </a:solidFill>
                <a:latin typeface="Arial"/>
                <a:ea typeface="Arial"/>
                <a:cs typeface="Arial"/>
                <a:sym typeface="Arial"/>
              </a:defRPr>
            </a:lvl1pPr>
            <a:lvl2pPr marL="914400" marR="0" lvl="1" indent="-317500" algn="l" rtl="0">
              <a:lnSpc>
                <a:spcPct val="120000"/>
              </a:lnSpc>
              <a:spcBef>
                <a:spcPts val="375"/>
              </a:spcBef>
              <a:spcAft>
                <a:spcPts val="0"/>
              </a:spcAft>
              <a:buClr>
                <a:schemeClr val="accent1"/>
              </a:buClr>
              <a:buSzPts val="1400"/>
              <a:buFont typeface="Arial"/>
              <a:buChar char="•"/>
              <a:defRPr sz="1400" b="0" i="0" u="none" strike="noStrike" cap="none">
                <a:solidFill>
                  <a:srgbClr val="181612"/>
                </a:solidFill>
                <a:latin typeface="Arial"/>
                <a:ea typeface="Arial"/>
                <a:cs typeface="Arial"/>
                <a:sym typeface="Arial"/>
              </a:defRPr>
            </a:lvl2pPr>
            <a:lvl3pPr marL="1371600" marR="0" lvl="2" indent="-304800" algn="l" rtl="0">
              <a:lnSpc>
                <a:spcPct val="120000"/>
              </a:lnSpc>
              <a:spcBef>
                <a:spcPts val="375"/>
              </a:spcBef>
              <a:spcAft>
                <a:spcPts val="0"/>
              </a:spcAft>
              <a:buClr>
                <a:schemeClr val="accent1"/>
              </a:buClr>
              <a:buSzPts val="1200"/>
              <a:buFont typeface="Arial"/>
              <a:buChar char="•"/>
              <a:defRPr sz="1200" b="0" i="0" u="none" strike="noStrike" cap="none">
                <a:solidFill>
                  <a:srgbClr val="181612"/>
                </a:solidFill>
                <a:latin typeface="Arial"/>
                <a:ea typeface="Arial"/>
                <a:cs typeface="Arial"/>
                <a:sym typeface="Arial"/>
              </a:defRPr>
            </a:lvl3pPr>
            <a:lvl4pPr marL="1828800" marR="0" lvl="3" indent="-295275" algn="l" rtl="0">
              <a:lnSpc>
                <a:spcPct val="120000"/>
              </a:lnSpc>
              <a:spcBef>
                <a:spcPts val="375"/>
              </a:spcBef>
              <a:spcAft>
                <a:spcPts val="0"/>
              </a:spcAft>
              <a:buClr>
                <a:schemeClr val="accent1"/>
              </a:buClr>
              <a:buSzPts val="1050"/>
              <a:buFont typeface="Arial"/>
              <a:buChar char="•"/>
              <a:defRPr sz="1050" b="0" i="0" u="none" strike="noStrike" cap="none">
                <a:solidFill>
                  <a:srgbClr val="181612"/>
                </a:solidFill>
                <a:latin typeface="Arial"/>
                <a:ea typeface="Arial"/>
                <a:cs typeface="Arial"/>
                <a:sym typeface="Arial"/>
              </a:defRPr>
            </a:lvl4pPr>
            <a:lvl5pPr marL="2286000" marR="0" lvl="4" indent="-285750" algn="l" rtl="0">
              <a:lnSpc>
                <a:spcPct val="120000"/>
              </a:lnSpc>
              <a:spcBef>
                <a:spcPts val="375"/>
              </a:spcBef>
              <a:spcAft>
                <a:spcPts val="0"/>
              </a:spcAft>
              <a:buClr>
                <a:schemeClr val="accent1"/>
              </a:buClr>
              <a:buSzPts val="900"/>
              <a:buFont typeface="Arial"/>
              <a:buChar char="•"/>
              <a:defRPr sz="900" b="0" i="0" u="none" strike="noStrike" cap="none">
                <a:solidFill>
                  <a:srgbClr val="181612"/>
                </a:solidFill>
                <a:latin typeface="Arial"/>
                <a:ea typeface="Arial"/>
                <a:cs typeface="Arial"/>
                <a:sym typeface="Arial"/>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9pPr>
          </a:lstStyle>
          <a:p>
            <a:endParaRPr/>
          </a:p>
        </p:txBody>
      </p:sp>
      <p:sp>
        <p:nvSpPr>
          <p:cNvPr id="12" name="Google Shape;12;p10"/>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750" b="0" i="0" u="none" strike="noStrike" cap="none">
                <a:solidFill>
                  <a:srgbClr val="8891A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0"/>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050" b="0" i="0" u="none" strike="noStrike" cap="none">
                <a:solidFill>
                  <a:srgbClr val="7F7F7F"/>
                </a:solidFill>
                <a:latin typeface="Arial"/>
                <a:ea typeface="Arial"/>
                <a:cs typeface="Arial"/>
                <a:sym typeface="Arial"/>
              </a:defRPr>
            </a:lvl1pPr>
            <a:lvl2pPr marL="0" marR="0" lvl="1" indent="0" algn="l" rtl="0">
              <a:spcBef>
                <a:spcPts val="0"/>
              </a:spcBef>
              <a:buNone/>
              <a:defRPr sz="1050" b="0" i="0" u="none" strike="noStrike" cap="none">
                <a:solidFill>
                  <a:srgbClr val="7F7F7F"/>
                </a:solidFill>
                <a:latin typeface="Arial"/>
                <a:ea typeface="Arial"/>
                <a:cs typeface="Arial"/>
                <a:sym typeface="Arial"/>
              </a:defRPr>
            </a:lvl2pPr>
            <a:lvl3pPr marL="0" marR="0" lvl="2" indent="0" algn="l" rtl="0">
              <a:spcBef>
                <a:spcPts val="0"/>
              </a:spcBef>
              <a:buNone/>
              <a:defRPr sz="1050" b="0" i="0" u="none" strike="noStrike" cap="none">
                <a:solidFill>
                  <a:srgbClr val="7F7F7F"/>
                </a:solidFill>
                <a:latin typeface="Arial"/>
                <a:ea typeface="Arial"/>
                <a:cs typeface="Arial"/>
                <a:sym typeface="Arial"/>
              </a:defRPr>
            </a:lvl3pPr>
            <a:lvl4pPr marL="0" marR="0" lvl="3" indent="0" algn="l" rtl="0">
              <a:spcBef>
                <a:spcPts val="0"/>
              </a:spcBef>
              <a:buNone/>
              <a:defRPr sz="1050" b="0" i="0" u="none" strike="noStrike" cap="none">
                <a:solidFill>
                  <a:srgbClr val="7F7F7F"/>
                </a:solidFill>
                <a:latin typeface="Arial"/>
                <a:ea typeface="Arial"/>
                <a:cs typeface="Arial"/>
                <a:sym typeface="Arial"/>
              </a:defRPr>
            </a:lvl4pPr>
            <a:lvl5pPr marL="0" marR="0" lvl="4" indent="0" algn="l" rtl="0">
              <a:spcBef>
                <a:spcPts val="0"/>
              </a:spcBef>
              <a:buNone/>
              <a:defRPr sz="1050" b="0" i="0" u="none" strike="noStrike" cap="none">
                <a:solidFill>
                  <a:srgbClr val="7F7F7F"/>
                </a:solidFill>
                <a:latin typeface="Arial"/>
                <a:ea typeface="Arial"/>
                <a:cs typeface="Arial"/>
                <a:sym typeface="Arial"/>
              </a:defRPr>
            </a:lvl5pPr>
            <a:lvl6pPr marL="0" marR="0" lvl="5" indent="0" algn="l" rtl="0">
              <a:spcBef>
                <a:spcPts val="0"/>
              </a:spcBef>
              <a:buNone/>
              <a:defRPr sz="1050" b="0" i="0" u="none" strike="noStrike" cap="none">
                <a:solidFill>
                  <a:srgbClr val="7F7F7F"/>
                </a:solidFill>
                <a:latin typeface="Arial"/>
                <a:ea typeface="Arial"/>
                <a:cs typeface="Arial"/>
                <a:sym typeface="Arial"/>
              </a:defRPr>
            </a:lvl6pPr>
            <a:lvl7pPr marL="0" marR="0" lvl="6" indent="0" algn="l" rtl="0">
              <a:spcBef>
                <a:spcPts val="0"/>
              </a:spcBef>
              <a:buNone/>
              <a:defRPr sz="1050" b="0" i="0" u="none" strike="noStrike" cap="none">
                <a:solidFill>
                  <a:srgbClr val="7F7F7F"/>
                </a:solidFill>
                <a:latin typeface="Arial"/>
                <a:ea typeface="Arial"/>
                <a:cs typeface="Arial"/>
                <a:sym typeface="Arial"/>
              </a:defRPr>
            </a:lvl7pPr>
            <a:lvl8pPr marL="0" marR="0" lvl="7" indent="0" algn="l" rtl="0">
              <a:spcBef>
                <a:spcPts val="0"/>
              </a:spcBef>
              <a:buNone/>
              <a:defRPr sz="1050" b="0" i="0" u="none" strike="noStrike" cap="none">
                <a:solidFill>
                  <a:srgbClr val="7F7F7F"/>
                </a:solidFill>
                <a:latin typeface="Arial"/>
                <a:ea typeface="Arial"/>
                <a:cs typeface="Arial"/>
                <a:sym typeface="Arial"/>
              </a:defRPr>
            </a:lvl8pPr>
            <a:lvl9pPr marL="0" marR="0" lvl="8" indent="0" algn="l" rtl="0">
              <a:spcBef>
                <a:spcPts val="0"/>
              </a:spcBef>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sp>
        <p:nvSpPr>
          <p:cNvPr id="128" name="Google Shape;128;g2a0e5a2ea3c_0_119"/>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9" name="Google Shape;129;g2a0e5a2ea3c_0_119"/>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 name="Google Shape;130;g2a0e5a2ea3c_0_119"/>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1" name="Google Shape;131;g2a0e5a2ea3c_0_119"/>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2" name="Google Shape;132;g2a0e5a2ea3c_0_119"/>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
        <p:cNvGrpSpPr/>
        <p:nvPr/>
      </p:nvGrpSpPr>
      <p:grpSpPr>
        <a:xfrm>
          <a:off x="0" y="0"/>
          <a:ext cx="0" cy="0"/>
          <a:chOff x="0" y="0"/>
          <a:chExt cx="0" cy="0"/>
        </a:xfrm>
      </p:grpSpPr>
      <p:sp>
        <p:nvSpPr>
          <p:cNvPr id="203" name="Google Shape;203;g2a1a873eea3_1_0"/>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4" name="Google Shape;204;g2a1a873eea3_1_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5" name="Google Shape;205;g2a1a873eea3_1_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6" name="Google Shape;206;g2a1a873eea3_1_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7" name="Google Shape;207;g2a1a873eea3_1_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hyperlink" Target="https://human.libretexts.org/Bookshelves/Languages/Spanish/Instructor_Guide%3A_Tarea_Libre-First-Year_Spanish_(Moon_Lee_Harmon_and_Melendez-Ballesteros)" TargetMode="External"/><Relationship Id="rId4" Type="http://schemas.openxmlformats.org/officeDocument/2006/relationships/hyperlink" Target="https://human.libretexts.org/Bookshelves/Languages/Spanish/Intermediate_Advanced_Spanish_Manual_(Entrada_Libr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9.xml"/><Relationship Id="rId6" Type="http://schemas.openxmlformats.org/officeDocument/2006/relationships/image" Target="../media/image13.jpg"/><Relationship Id="rId5" Type="http://schemas.openxmlformats.org/officeDocument/2006/relationships/image" Target="../media/image12.jp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hyperlink" Target="https://tinyurl.com/MOsFindingOER"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hyperlink" Target="https://tinyurl.com/MOsOERsteps" TargetMode="External"/><Relationship Id="rId4" Type="http://schemas.openxmlformats.org/officeDocument/2006/relationships/hyperlink" Target="https://tinyurl.com/MOsOERfundamental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explorations.americananthro.org"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8" Type="http://schemas.openxmlformats.org/officeDocument/2006/relationships/hyperlink" Target="https://workforce.libretexts.org/Courses/Evergreen_Valley_College/Information_Systems_for_Business_(Revised_1st_Edition_2021)" TargetMode="External"/><Relationship Id="rId3" Type="http://schemas.openxmlformats.org/officeDocument/2006/relationships/hyperlink" Target="http://tinyurl.com/IESOER" TargetMode="External"/><Relationship Id="rId7" Type="http://schemas.openxmlformats.org/officeDocument/2006/relationships/hyperlink" Target="https://human.libretexts.org/Bookshelves/Languages/Spanish/Instructor_Guide%3A_Tarea_Libre-First-Year_Spanish_(Moon_Lee_Harmon_and_Melendez-Ballestero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human.libretexts.org/Bookshelves/Languages/Spanish/Intermediate_Advanced_Spanish_Manual_(Entrada_Libre)" TargetMode="External"/><Relationship Id="rId11" Type="http://schemas.openxmlformats.org/officeDocument/2006/relationships/hyperlink" Target="https://stats.libretexts.org/Courses/Taft_College/PSYC_2200%3A_Elementary_Statistics_for_Behavioral_and_Social_Sciences_(Oja)" TargetMode="External"/><Relationship Id="rId5" Type="http://schemas.openxmlformats.org/officeDocument/2006/relationships/hyperlink" Target="https://asccc-oeri.org/open-educational-resources-and-ethnic-studies/" TargetMode="External"/><Relationship Id="rId10" Type="http://schemas.openxmlformats.org/officeDocument/2006/relationships/hyperlink" Target="https://explorations.americananthro.org" TargetMode="External"/><Relationship Id="rId4" Type="http://schemas.openxmlformats.org/officeDocument/2006/relationships/hyperlink" Target="http://tinyurl.com/NDCLS" TargetMode="External"/><Relationship Id="rId9" Type="http://schemas.openxmlformats.org/officeDocument/2006/relationships/hyperlink" Target="https://workforce.libretexts.org/Courses/Evergreen_Valley_College/Information_Systems_for_Business_2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asccc-oeri.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asccc-oeri.org/about-us/" TargetMode="External"/><Relationship Id="rId4" Type="http://schemas.openxmlformats.org/officeDocument/2006/relationships/hyperlink" Target="about:blank"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c.pxhere.com/photos/d6/50/person_reading_tablet_people_screen_touch_internet_technology-1280164.jpg!d"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hyperlink" Target="https://pixabay.com/illustrations/binoculars-looking-for-see-find-1026425/"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tinyurl.com/IESOE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asccc-oeri.org/open-educational-resources-and-ethnic-studies/" TargetMode="External"/><Relationship Id="rId4" Type="http://schemas.openxmlformats.org/officeDocument/2006/relationships/hyperlink" Target="http://tinyurl.com/NDCL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https://hazleton.psu.edu/person/eshani-lee" TargetMode="External"/><Relationship Id="rId2" Type="http://schemas.openxmlformats.org/officeDocument/2006/relationships/notesSlide" Target="../notesSlides/notesSlide9.xml"/><Relationship Id="rId1" Type="http://schemas.openxmlformats.org/officeDocument/2006/relationships/slideLayout" Target="../slideLayouts/slideLayout19.xml"/><Relationship Id="rId5" Type="http://schemas.openxmlformats.org/officeDocument/2006/relationships/image" Target="../media/image5.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800"/>
              <a:buFont typeface="Arial"/>
              <a:buNone/>
            </a:pPr>
            <a:r>
              <a:rPr lang="en-US" sz="4800">
                <a:latin typeface="Arial"/>
                <a:ea typeface="Arial"/>
                <a:cs typeface="Arial"/>
                <a:sym typeface="Arial"/>
              </a:rPr>
              <a:t>Welcome!</a:t>
            </a:r>
            <a:endParaRPr sz="4800">
              <a:latin typeface="Arial"/>
              <a:ea typeface="Arial"/>
              <a:cs typeface="Arial"/>
              <a:sym typeface="Arial"/>
            </a:endParaRPr>
          </a:p>
        </p:txBody>
      </p:sp>
      <p:sp>
        <p:nvSpPr>
          <p:cNvPr id="282" name="Google Shape;282;p3"/>
          <p:cNvSpPr txBox="1">
            <a:spLocks noGrp="1"/>
          </p:cNvSpPr>
          <p:nvPr>
            <p:ph type="body" idx="1"/>
          </p:nvPr>
        </p:nvSpPr>
        <p:spPr>
          <a:xfrm>
            <a:off x="1088675" y="2015724"/>
            <a:ext cx="7202400" cy="4205400"/>
          </a:xfrm>
          <a:prstGeom prst="rect">
            <a:avLst/>
          </a:prstGeom>
          <a:noFill/>
          <a:ln>
            <a:noFill/>
          </a:ln>
        </p:spPr>
        <p:txBody>
          <a:bodyPr spcFirstLastPara="1" wrap="square" lIns="91425" tIns="45700" rIns="91425" bIns="45700" anchor="t" anchorCtr="0">
            <a:noAutofit/>
          </a:bodyPr>
          <a:lstStyle/>
          <a:p>
            <a:pPr marL="171446" lvl="0" indent="-171446" algn="l" rtl="0">
              <a:lnSpc>
                <a:spcPct val="100000"/>
              </a:lnSpc>
              <a:spcBef>
                <a:spcPts val="0"/>
              </a:spcBef>
              <a:spcAft>
                <a:spcPts val="0"/>
              </a:spcAft>
              <a:buSzPts val="2359"/>
              <a:buChar char="•"/>
            </a:pPr>
            <a:r>
              <a:rPr lang="en-US" sz="1900" dirty="0"/>
              <a:t>On behalf of the ASCCC OERI, we are pleased to have you here with us </a:t>
            </a:r>
            <a:r>
              <a:rPr lang="en-US" sz="1900" dirty="0">
                <a:latin typeface="arial"/>
                <a:ea typeface="arial"/>
                <a:cs typeface="arial"/>
                <a:sym typeface="arial"/>
              </a:rPr>
              <a:t>for “</a:t>
            </a:r>
            <a:r>
              <a:rPr lang="en-US" sz="1900" dirty="0">
                <a:solidFill>
                  <a:schemeClr val="dk1"/>
                </a:solidFill>
              </a:rPr>
              <a:t>Examples of OER Development Processes</a:t>
            </a:r>
            <a:r>
              <a:rPr lang="en-US" sz="1900" dirty="0"/>
              <a:t>”</a:t>
            </a:r>
            <a:endParaRPr sz="1900" dirty="0">
              <a:latin typeface="arial"/>
              <a:ea typeface="arial"/>
              <a:cs typeface="arial"/>
              <a:sym typeface="arial"/>
            </a:endParaRPr>
          </a:p>
          <a:p>
            <a:pPr marL="171446" lvl="0" indent="-165096" algn="l" rtl="0">
              <a:lnSpc>
                <a:spcPct val="100000"/>
              </a:lnSpc>
              <a:spcBef>
                <a:spcPts val="750"/>
              </a:spcBef>
              <a:spcAft>
                <a:spcPts val="0"/>
              </a:spcAft>
              <a:buSzPts val="2259"/>
              <a:buChar char="•"/>
            </a:pPr>
            <a:r>
              <a:rPr lang="en-US" sz="1900" dirty="0"/>
              <a:t>If you are not already muted, please mute yourself upon arrival.</a:t>
            </a:r>
            <a:endParaRPr sz="1500" dirty="0"/>
          </a:p>
          <a:p>
            <a:pPr marL="171446" lvl="0" indent="-165096" algn="l" rtl="0">
              <a:lnSpc>
                <a:spcPct val="100000"/>
              </a:lnSpc>
              <a:spcBef>
                <a:spcPts val="750"/>
              </a:spcBef>
              <a:spcAft>
                <a:spcPts val="0"/>
              </a:spcAft>
              <a:buSzPts val="2259"/>
              <a:buChar char="•"/>
            </a:pPr>
            <a:r>
              <a:rPr lang="en-US" sz="1900" dirty="0"/>
              <a:t>Please note that you are encouraged to use the Zoom “chat” feature for questions and comments.</a:t>
            </a:r>
            <a:endParaRPr sz="1500" dirty="0"/>
          </a:p>
          <a:p>
            <a:pPr marL="171446" lvl="0" indent="-142317" algn="l" rtl="0">
              <a:lnSpc>
                <a:spcPct val="100000"/>
              </a:lnSpc>
              <a:spcBef>
                <a:spcPts val="750"/>
              </a:spcBef>
              <a:spcAft>
                <a:spcPts val="0"/>
              </a:spcAft>
              <a:buSzPts val="1900"/>
              <a:buChar char="•"/>
            </a:pPr>
            <a:r>
              <a:rPr lang="en-US" sz="1900" dirty="0"/>
              <a:t>You’re invited to introduce yourself in the chat.  You might want to provide</a:t>
            </a:r>
            <a:endParaRPr sz="1900" dirty="0"/>
          </a:p>
          <a:p>
            <a:pPr marL="514337" lvl="1" indent="-190496" algn="l" rtl="0">
              <a:lnSpc>
                <a:spcPct val="100000"/>
              </a:lnSpc>
              <a:spcBef>
                <a:spcPts val="750"/>
              </a:spcBef>
              <a:spcAft>
                <a:spcPts val="0"/>
              </a:spcAft>
              <a:buSzPts val="1700"/>
              <a:buChar char="•"/>
            </a:pPr>
            <a:r>
              <a:rPr lang="en-US" sz="1700" dirty="0"/>
              <a:t>Your name, </a:t>
            </a:r>
            <a:endParaRPr sz="1700" dirty="0"/>
          </a:p>
          <a:p>
            <a:pPr marL="514337" lvl="1" indent="-190496" algn="l" rtl="0">
              <a:lnSpc>
                <a:spcPct val="100000"/>
              </a:lnSpc>
              <a:spcBef>
                <a:spcPts val="750"/>
              </a:spcBef>
              <a:spcAft>
                <a:spcPts val="0"/>
              </a:spcAft>
              <a:buSzPts val="1700"/>
              <a:buChar char="•"/>
            </a:pPr>
            <a:r>
              <a:rPr lang="en-US" sz="1700" dirty="0"/>
              <a:t>Your college(s), </a:t>
            </a:r>
            <a:endParaRPr sz="1700" dirty="0"/>
          </a:p>
          <a:p>
            <a:pPr marL="514337" lvl="1" indent="-190496" algn="l" rtl="0">
              <a:lnSpc>
                <a:spcPct val="100000"/>
              </a:lnSpc>
              <a:spcBef>
                <a:spcPts val="750"/>
              </a:spcBef>
              <a:spcAft>
                <a:spcPts val="0"/>
              </a:spcAft>
              <a:buSzPts val="1700"/>
              <a:buChar char="•"/>
            </a:pPr>
            <a:r>
              <a:rPr lang="en-US" sz="1700" dirty="0"/>
              <a:t>Your discipline/role, and </a:t>
            </a:r>
            <a:endParaRPr sz="1700" dirty="0"/>
          </a:p>
          <a:p>
            <a:pPr marL="514337" lvl="1" indent="-190496" algn="l" rtl="0">
              <a:lnSpc>
                <a:spcPct val="100000"/>
              </a:lnSpc>
              <a:spcBef>
                <a:spcPts val="750"/>
              </a:spcBef>
              <a:spcAft>
                <a:spcPts val="0"/>
              </a:spcAft>
              <a:buSzPts val="1700"/>
              <a:buChar char="•"/>
            </a:pPr>
            <a:r>
              <a:rPr lang="en-US" sz="1700" dirty="0"/>
              <a:t>Any OER that you have developed</a:t>
            </a:r>
            <a:endParaRPr sz="17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g2a008606bc6_2_9"/>
          <p:cNvSpPr txBox="1">
            <a:spLocks noGrp="1"/>
          </p:cNvSpPr>
          <p:nvPr>
            <p:ph type="title"/>
          </p:nvPr>
        </p:nvSpPr>
        <p:spPr>
          <a:xfrm>
            <a:off x="1088675" y="49399"/>
            <a:ext cx="7202400" cy="1653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3100" b="1"/>
              <a:t>Cristina Moon</a:t>
            </a:r>
            <a:endParaRPr sz="3100" b="1"/>
          </a:p>
          <a:p>
            <a:pPr marL="0" lvl="0" indent="0" algn="l" rtl="0">
              <a:spcBef>
                <a:spcPts val="0"/>
              </a:spcBef>
              <a:spcAft>
                <a:spcPts val="0"/>
              </a:spcAft>
              <a:buNone/>
            </a:pPr>
            <a:r>
              <a:rPr lang="en-US" sz="2100"/>
              <a:t>Chabot College</a:t>
            </a:r>
            <a:endParaRPr sz="2100"/>
          </a:p>
          <a:p>
            <a:pPr marL="0" lvl="0" indent="0" algn="l" rtl="0">
              <a:spcBef>
                <a:spcPts val="0"/>
              </a:spcBef>
              <a:spcAft>
                <a:spcPts val="0"/>
              </a:spcAft>
              <a:buNone/>
            </a:pPr>
            <a:r>
              <a:rPr lang="en-US" sz="2100"/>
              <a:t>Spanish Faculty</a:t>
            </a:r>
            <a:endParaRPr sz="2100"/>
          </a:p>
        </p:txBody>
      </p:sp>
      <p:pic>
        <p:nvPicPr>
          <p:cNvPr id="359" name="Google Shape;359;g2a008606bc6_2_9" descr="Chabot College logo"/>
          <p:cNvPicPr preferRelativeResize="0"/>
          <p:nvPr/>
        </p:nvPicPr>
        <p:blipFill>
          <a:blip r:embed="rId3">
            <a:alphaModFix/>
          </a:blip>
          <a:stretch>
            <a:fillRect/>
          </a:stretch>
        </p:blipFill>
        <p:spPr>
          <a:xfrm>
            <a:off x="6858025" y="407425"/>
            <a:ext cx="1384525" cy="1384500"/>
          </a:xfrm>
          <a:prstGeom prst="rect">
            <a:avLst/>
          </a:prstGeom>
          <a:noFill/>
          <a:ln>
            <a:noFill/>
          </a:ln>
        </p:spPr>
      </p:pic>
      <p:graphicFrame>
        <p:nvGraphicFramePr>
          <p:cNvPr id="360" name="Google Shape;360;g2a008606bc6_2_9"/>
          <p:cNvGraphicFramePr/>
          <p:nvPr>
            <p:extLst>
              <p:ext uri="{D42A27DB-BD31-4B8C-83A1-F6EECF244321}">
                <p14:modId xmlns:p14="http://schemas.microsoft.com/office/powerpoint/2010/main" val="2052097910"/>
              </p:ext>
            </p:extLst>
          </p:nvPr>
        </p:nvGraphicFramePr>
        <p:xfrm>
          <a:off x="413225" y="2136125"/>
          <a:ext cx="8365500" cy="4330580"/>
        </p:xfrm>
        <a:graphic>
          <a:graphicData uri="http://schemas.openxmlformats.org/drawingml/2006/table">
            <a:tbl>
              <a:tblPr firstRow="1">
                <a:noFill/>
                <a:tableStyleId>{2FA6E842-5780-4D46-8FD0-4C234B4F8759}</a:tableStyleId>
              </a:tblPr>
              <a:tblGrid>
                <a:gridCol w="1823150">
                  <a:extLst>
                    <a:ext uri="{9D8B030D-6E8A-4147-A177-3AD203B41FA5}">
                      <a16:colId xmlns:a16="http://schemas.microsoft.com/office/drawing/2014/main" val="20000"/>
                    </a:ext>
                  </a:extLst>
                </a:gridCol>
                <a:gridCol w="3251050">
                  <a:extLst>
                    <a:ext uri="{9D8B030D-6E8A-4147-A177-3AD203B41FA5}">
                      <a16:colId xmlns:a16="http://schemas.microsoft.com/office/drawing/2014/main" val="20001"/>
                    </a:ext>
                  </a:extLst>
                </a:gridCol>
                <a:gridCol w="3291300">
                  <a:extLst>
                    <a:ext uri="{9D8B030D-6E8A-4147-A177-3AD203B41FA5}">
                      <a16:colId xmlns:a16="http://schemas.microsoft.com/office/drawing/2014/main" val="20002"/>
                    </a:ext>
                  </a:extLst>
                </a:gridCol>
              </a:tblGrid>
              <a:tr h="381000">
                <a:tc>
                  <a:txBody>
                    <a:bodyPr/>
                    <a:lstStyle/>
                    <a:p>
                      <a:pPr marL="0" lvl="0" indent="0" algn="ctr" rtl="0">
                        <a:spcBef>
                          <a:spcPts val="750"/>
                        </a:spcBef>
                        <a:spcAft>
                          <a:spcPts val="0"/>
                        </a:spcAft>
                        <a:buNone/>
                      </a:pPr>
                      <a:r>
                        <a:rPr lang="en-US" sz="1800" b="1"/>
                        <a:t>OER Project</a:t>
                      </a:r>
                      <a:endParaRPr sz="1800" b="1"/>
                    </a:p>
                  </a:txBody>
                  <a:tcPr marL="91425" marR="91425" marT="91425" marB="91425"/>
                </a:tc>
                <a:tc>
                  <a:txBody>
                    <a:bodyPr/>
                    <a:lstStyle/>
                    <a:p>
                      <a:pPr marL="0" lvl="0" indent="0" algn="ctr" rtl="0">
                        <a:spcBef>
                          <a:spcPts val="750"/>
                        </a:spcBef>
                        <a:spcAft>
                          <a:spcPts val="0"/>
                        </a:spcAft>
                        <a:buNone/>
                      </a:pPr>
                      <a:r>
                        <a:rPr lang="en-US" sz="1800" b="1" u="sng">
                          <a:solidFill>
                            <a:schemeClr val="accent1"/>
                          </a:solidFill>
                          <a:hlinkClick r:id="rId4">
                            <a:extLst>
                              <a:ext uri="{A12FA001-AC4F-418D-AE19-62706E023703}">
                                <ahyp:hlinkClr xmlns:ahyp="http://schemas.microsoft.com/office/drawing/2018/hyperlinkcolor" val="tx"/>
                              </a:ext>
                            </a:extLst>
                          </a:hlinkClick>
                        </a:rPr>
                        <a:t>Entrada Libre</a:t>
                      </a:r>
                      <a:r>
                        <a:rPr lang="en-US" sz="1800" b="1">
                          <a:solidFill>
                            <a:srgbClr val="181612"/>
                          </a:solidFill>
                        </a:rPr>
                        <a:t> RFP I </a:t>
                      </a:r>
                      <a:endParaRPr sz="1800" b="1">
                        <a:solidFill>
                          <a:srgbClr val="181612"/>
                        </a:solidFill>
                      </a:endParaRPr>
                    </a:p>
                    <a:p>
                      <a:pPr marL="0" lvl="0" indent="0" algn="ctr" rtl="0">
                        <a:spcBef>
                          <a:spcPts val="750"/>
                        </a:spcBef>
                        <a:spcAft>
                          <a:spcPts val="0"/>
                        </a:spcAft>
                        <a:buNone/>
                      </a:pPr>
                      <a:r>
                        <a:rPr lang="en-US" sz="1800" b="1">
                          <a:solidFill>
                            <a:srgbClr val="181612"/>
                          </a:solidFill>
                        </a:rPr>
                        <a:t>(May 2019-January 2020)</a:t>
                      </a:r>
                      <a:endParaRPr sz="1600" b="1"/>
                    </a:p>
                  </a:txBody>
                  <a:tcPr marL="91425" marR="91425" marT="91425" marB="91425"/>
                </a:tc>
                <a:tc>
                  <a:txBody>
                    <a:bodyPr/>
                    <a:lstStyle/>
                    <a:p>
                      <a:pPr marL="0" lvl="0" indent="0" algn="ctr" rtl="0">
                        <a:spcBef>
                          <a:spcPts val="750"/>
                        </a:spcBef>
                        <a:spcAft>
                          <a:spcPts val="0"/>
                        </a:spcAft>
                        <a:buNone/>
                      </a:pPr>
                      <a:r>
                        <a:rPr lang="en-US" sz="1800" b="1" u="sng">
                          <a:solidFill>
                            <a:schemeClr val="accent1"/>
                          </a:solidFill>
                          <a:hlinkClick r:id="rId5">
                            <a:extLst>
                              <a:ext uri="{A12FA001-AC4F-418D-AE19-62706E023703}">
                                <ahyp:hlinkClr xmlns:ahyp="http://schemas.microsoft.com/office/drawing/2018/hyperlinkcolor" val="tx"/>
                              </a:ext>
                            </a:extLst>
                          </a:hlinkClick>
                        </a:rPr>
                        <a:t>Tarea Libre</a:t>
                      </a:r>
                      <a:r>
                        <a:rPr lang="en-US" sz="1800" b="1">
                          <a:solidFill>
                            <a:srgbClr val="181612"/>
                          </a:solidFill>
                        </a:rPr>
                        <a:t> RFP IV </a:t>
                      </a:r>
                      <a:endParaRPr sz="1800" b="1">
                        <a:solidFill>
                          <a:srgbClr val="181612"/>
                        </a:solidFill>
                      </a:endParaRPr>
                    </a:p>
                    <a:p>
                      <a:pPr marL="0" lvl="0" indent="0" algn="ctr" rtl="0">
                        <a:spcBef>
                          <a:spcPts val="750"/>
                        </a:spcBef>
                        <a:spcAft>
                          <a:spcPts val="0"/>
                        </a:spcAft>
                        <a:buNone/>
                      </a:pPr>
                      <a:r>
                        <a:rPr lang="en-US" sz="1800" b="1">
                          <a:solidFill>
                            <a:srgbClr val="181612"/>
                          </a:solidFill>
                        </a:rPr>
                        <a:t>(May 2022-February 2023)</a:t>
                      </a:r>
                      <a:endParaRPr sz="1600" b="1"/>
                    </a:p>
                  </a:txBody>
                  <a:tcPr marL="91425" marR="91425" marT="91425" marB="91425"/>
                </a:tc>
                <a:extLst>
                  <a:ext uri="{0D108BD9-81ED-4DB2-BD59-A6C34878D82A}">
                    <a16:rowId xmlns:a16="http://schemas.microsoft.com/office/drawing/2014/main" val="10000"/>
                  </a:ext>
                </a:extLst>
              </a:tr>
              <a:tr h="700175">
                <a:tc>
                  <a:txBody>
                    <a:bodyPr/>
                    <a:lstStyle/>
                    <a:p>
                      <a:pPr marL="0" lvl="0" indent="0" algn="l" rtl="0">
                        <a:lnSpc>
                          <a:spcPct val="120000"/>
                        </a:lnSpc>
                        <a:spcBef>
                          <a:spcPts val="750"/>
                        </a:spcBef>
                        <a:spcAft>
                          <a:spcPts val="0"/>
                        </a:spcAft>
                        <a:buNone/>
                      </a:pPr>
                      <a:r>
                        <a:rPr lang="en-US" sz="1800">
                          <a:solidFill>
                            <a:schemeClr val="dk2"/>
                          </a:solidFill>
                        </a:rPr>
                        <a:t>The Project</a:t>
                      </a:r>
                      <a:endParaRPr sz="1600"/>
                    </a:p>
                  </a:txBody>
                  <a:tcPr marL="91425" marR="91425" marT="91425" marB="91425"/>
                </a:tc>
                <a:tc>
                  <a:txBody>
                    <a:bodyPr/>
                    <a:lstStyle/>
                    <a:p>
                      <a:pPr marL="0" lvl="0" indent="0" algn="l" rtl="0">
                        <a:spcBef>
                          <a:spcPts val="0"/>
                        </a:spcBef>
                        <a:spcAft>
                          <a:spcPts val="0"/>
                        </a:spcAft>
                        <a:buNone/>
                      </a:pPr>
                      <a:r>
                        <a:rPr lang="en-US" sz="1600"/>
                        <a:t>2nd year Spanish grammar manual.</a:t>
                      </a:r>
                      <a:endParaRPr sz="1600"/>
                    </a:p>
                    <a:p>
                      <a:pPr marL="0" lvl="0" indent="0" algn="l" rtl="0">
                        <a:spcBef>
                          <a:spcPts val="0"/>
                        </a:spcBef>
                        <a:spcAft>
                          <a:spcPts val="0"/>
                        </a:spcAft>
                        <a:buNone/>
                      </a:pPr>
                      <a:r>
                        <a:rPr lang="en-US" sz="1600"/>
                        <a:t>8 chapters</a:t>
                      </a:r>
                      <a:endParaRPr sz="1600"/>
                    </a:p>
                    <a:p>
                      <a:pPr marL="0" lvl="0" indent="0" algn="l" rtl="0">
                        <a:spcBef>
                          <a:spcPts val="0"/>
                        </a:spcBef>
                        <a:spcAft>
                          <a:spcPts val="0"/>
                        </a:spcAft>
                        <a:buNone/>
                      </a:pPr>
                      <a:r>
                        <a:rPr lang="en-US" sz="1600"/>
                        <a:t>24 grammar points</a:t>
                      </a:r>
                      <a:endParaRPr sz="1600"/>
                    </a:p>
                    <a:p>
                      <a:pPr marL="0" lvl="0" indent="0" algn="l" rtl="0">
                        <a:spcBef>
                          <a:spcPts val="0"/>
                        </a:spcBef>
                        <a:spcAft>
                          <a:spcPts val="0"/>
                        </a:spcAft>
                        <a:buNone/>
                      </a:pPr>
                      <a:r>
                        <a:rPr lang="en-US" sz="1600"/>
                        <a:t>H5P activities for each grammar page</a:t>
                      </a:r>
                      <a:endParaRPr sz="1600"/>
                    </a:p>
                  </a:txBody>
                  <a:tcPr marL="91425" marR="91425" marT="91425" marB="91425"/>
                </a:tc>
                <a:tc>
                  <a:txBody>
                    <a:bodyPr/>
                    <a:lstStyle/>
                    <a:p>
                      <a:pPr marL="0" lvl="0" indent="0" algn="l" rtl="0">
                        <a:spcBef>
                          <a:spcPts val="0"/>
                        </a:spcBef>
                        <a:spcAft>
                          <a:spcPts val="0"/>
                        </a:spcAft>
                        <a:buNone/>
                      </a:pPr>
                      <a:r>
                        <a:rPr lang="en-US" sz="1600"/>
                        <a:t>1st year Spanish HW bank.</a:t>
                      </a:r>
                      <a:endParaRPr sz="1600"/>
                    </a:p>
                    <a:p>
                      <a:pPr marL="0" lvl="0" indent="0" algn="l" rtl="0">
                        <a:spcBef>
                          <a:spcPts val="0"/>
                        </a:spcBef>
                        <a:spcAft>
                          <a:spcPts val="0"/>
                        </a:spcAft>
                        <a:buNone/>
                      </a:pPr>
                      <a:r>
                        <a:rPr lang="en-US" sz="1600"/>
                        <a:t>14 modules</a:t>
                      </a:r>
                      <a:endParaRPr sz="1600"/>
                    </a:p>
                    <a:p>
                      <a:pPr marL="0" lvl="0" indent="0" algn="l" rtl="0">
                        <a:spcBef>
                          <a:spcPts val="0"/>
                        </a:spcBef>
                        <a:spcAft>
                          <a:spcPts val="0"/>
                        </a:spcAft>
                        <a:buNone/>
                      </a:pPr>
                      <a:r>
                        <a:rPr lang="en-US" sz="1600"/>
                        <a:t>57 grammar points</a:t>
                      </a:r>
                      <a:endParaRPr sz="1600"/>
                    </a:p>
                    <a:p>
                      <a:pPr marL="0" lvl="0" indent="0" algn="l" rtl="0">
                        <a:spcBef>
                          <a:spcPts val="0"/>
                        </a:spcBef>
                        <a:spcAft>
                          <a:spcPts val="0"/>
                        </a:spcAft>
                        <a:buNone/>
                      </a:pPr>
                      <a:r>
                        <a:rPr lang="en-US" sz="1600"/>
                        <a:t>1,400 H5P/ADAPT activities</a:t>
                      </a:r>
                      <a:endParaRPr sz="1600"/>
                    </a:p>
                    <a:p>
                      <a:pPr marL="0" lvl="0" indent="0" algn="l" rtl="0">
                        <a:spcBef>
                          <a:spcPts val="0"/>
                        </a:spcBef>
                        <a:spcAft>
                          <a:spcPts val="0"/>
                        </a:spcAft>
                        <a:buNone/>
                      </a:pPr>
                      <a:r>
                        <a:rPr lang="en-US" sz="1600"/>
                        <a:t>47 cultural readings </a:t>
                      </a:r>
                      <a:r>
                        <a:rPr lang="en-US" sz="1650">
                          <a:highlight>
                            <a:srgbClr val="FFFFFF"/>
                          </a:highlight>
                        </a:rPr>
                        <a:t>with recorded narration and auto-graded comprehension questions</a:t>
                      </a:r>
                      <a:endParaRPr sz="1600"/>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lnSpc>
                          <a:spcPct val="120000"/>
                        </a:lnSpc>
                        <a:spcBef>
                          <a:spcPts val="750"/>
                        </a:spcBef>
                        <a:spcAft>
                          <a:spcPts val="0"/>
                        </a:spcAft>
                        <a:buNone/>
                      </a:pPr>
                      <a:r>
                        <a:rPr lang="en-US" sz="1800">
                          <a:solidFill>
                            <a:schemeClr val="dk2"/>
                          </a:solidFill>
                        </a:rPr>
                        <a:t>The Team</a:t>
                      </a:r>
                      <a:endParaRPr sz="1600"/>
                    </a:p>
                  </a:txBody>
                  <a:tcPr marL="91425" marR="91425" marT="91425" marB="91425"/>
                </a:tc>
                <a:tc>
                  <a:txBody>
                    <a:bodyPr/>
                    <a:lstStyle/>
                    <a:p>
                      <a:pPr marL="0" lvl="0" indent="0" algn="l" rtl="0">
                        <a:spcBef>
                          <a:spcPts val="0"/>
                        </a:spcBef>
                        <a:spcAft>
                          <a:spcPts val="0"/>
                        </a:spcAft>
                        <a:buNone/>
                      </a:pPr>
                      <a:r>
                        <a:rPr lang="en-US" sz="1600"/>
                        <a:t>Team of 3 Spanish instructors + 1 accessibility specialist</a:t>
                      </a:r>
                      <a:endParaRPr sz="1600"/>
                    </a:p>
                  </a:txBody>
                  <a:tcPr marL="91425" marR="91425" marT="91425" marB="91425"/>
                </a:tc>
                <a:tc>
                  <a:txBody>
                    <a:bodyPr/>
                    <a:lstStyle/>
                    <a:p>
                      <a:pPr marL="0" lvl="0" indent="0" algn="l" rtl="0">
                        <a:spcBef>
                          <a:spcPts val="0"/>
                        </a:spcBef>
                        <a:spcAft>
                          <a:spcPts val="0"/>
                        </a:spcAft>
                        <a:buNone/>
                      </a:pPr>
                      <a:r>
                        <a:rPr lang="en-US" sz="1600"/>
                        <a:t>Team of 4 Spanish instructors (2 from NorCal + 2 from SoCal)</a:t>
                      </a:r>
                      <a:endParaRPr sz="1600"/>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lnSpc>
                          <a:spcPct val="120000"/>
                        </a:lnSpc>
                        <a:spcBef>
                          <a:spcPts val="750"/>
                        </a:spcBef>
                        <a:spcAft>
                          <a:spcPts val="0"/>
                        </a:spcAft>
                        <a:buNone/>
                      </a:pPr>
                      <a:r>
                        <a:rPr lang="en-US" sz="1800">
                          <a:solidFill>
                            <a:schemeClr val="dk2"/>
                          </a:solidFill>
                        </a:rPr>
                        <a:t>The Challenges</a:t>
                      </a:r>
                      <a:endParaRPr sz="1800">
                        <a:solidFill>
                          <a:schemeClr val="dk2"/>
                        </a:solidFill>
                      </a:endParaRPr>
                    </a:p>
                  </a:txBody>
                  <a:tcPr marL="91425" marR="91425" marT="91425" marB="91425"/>
                </a:tc>
                <a:tc>
                  <a:txBody>
                    <a:bodyPr/>
                    <a:lstStyle/>
                    <a:p>
                      <a:pPr marL="0" lvl="0" indent="0" algn="l" rtl="0">
                        <a:spcBef>
                          <a:spcPts val="0"/>
                        </a:spcBef>
                        <a:spcAft>
                          <a:spcPts val="0"/>
                        </a:spcAft>
                        <a:buNone/>
                      </a:pPr>
                      <a:r>
                        <a:rPr lang="en-US" sz="1600"/>
                        <a:t>We had 3 months to write. Dealing with the copyright and accessibility issues with H5P.</a:t>
                      </a:r>
                      <a:endParaRPr sz="1700"/>
                    </a:p>
                  </a:txBody>
                  <a:tcPr marL="91425" marR="91425" marT="91425" marB="91425"/>
                </a:tc>
                <a:tc>
                  <a:txBody>
                    <a:bodyPr/>
                    <a:lstStyle/>
                    <a:p>
                      <a:pPr marL="0" lvl="0" indent="0" algn="l" rtl="0">
                        <a:spcBef>
                          <a:spcPts val="0"/>
                        </a:spcBef>
                        <a:spcAft>
                          <a:spcPts val="0"/>
                        </a:spcAft>
                        <a:buNone/>
                      </a:pPr>
                      <a:r>
                        <a:rPr lang="en-US" sz="1600" dirty="0"/>
                        <a:t>Writing 1,400 activities!</a:t>
                      </a:r>
                      <a:endParaRPr sz="1600" dirty="0"/>
                    </a:p>
                    <a:p>
                      <a:pPr marL="0" lvl="0" indent="0" algn="l" rtl="0">
                        <a:spcBef>
                          <a:spcPts val="0"/>
                        </a:spcBef>
                        <a:spcAft>
                          <a:spcPts val="0"/>
                        </a:spcAft>
                        <a:buNone/>
                      </a:pPr>
                      <a:r>
                        <a:rPr lang="en-US" sz="1600" dirty="0"/>
                        <a:t>Dealing with accessibility issues.</a:t>
                      </a:r>
                      <a:endParaRPr sz="1600" dirty="0"/>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262cd4c41ae_0_0">
            <a:extLst>
              <a:ext uri="{C183D7F6-B498-43B3-948B-1728B52AA6E4}">
                <adec:decorative xmlns:adec="http://schemas.microsoft.com/office/drawing/2017/decorative" val="0"/>
              </a:ext>
            </a:extLst>
          </p:cNvPr>
          <p:cNvSpPr txBox="1">
            <a:spLocks noGrp="1"/>
          </p:cNvSpPr>
          <p:nvPr>
            <p:ph type="title"/>
          </p:nvPr>
        </p:nvSpPr>
        <p:spPr>
          <a:xfrm>
            <a:off x="1790100" y="156025"/>
            <a:ext cx="5563800" cy="9432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3900">
                <a:solidFill>
                  <a:srgbClr val="00427E"/>
                </a:solidFill>
                <a:latin typeface="Arial"/>
                <a:ea typeface="Arial"/>
                <a:cs typeface="Arial"/>
                <a:sym typeface="Arial"/>
              </a:rPr>
              <a:t>What worked for us?</a:t>
            </a:r>
            <a:r>
              <a:rPr lang="en-US" sz="2800">
                <a:solidFill>
                  <a:srgbClr val="00427E"/>
                </a:solidFill>
                <a:latin typeface="Arial"/>
                <a:ea typeface="Arial"/>
                <a:cs typeface="Arial"/>
                <a:sym typeface="Arial"/>
              </a:rPr>
              <a:t>  </a:t>
            </a:r>
            <a:endParaRPr sz="2800">
              <a:solidFill>
                <a:srgbClr val="00427E"/>
              </a:solidFill>
              <a:latin typeface="Arial"/>
              <a:ea typeface="Arial"/>
              <a:cs typeface="Arial"/>
              <a:sym typeface="Arial"/>
            </a:endParaRPr>
          </a:p>
        </p:txBody>
      </p:sp>
      <p:sp>
        <p:nvSpPr>
          <p:cNvPr id="366" name="Google Shape;366;g262cd4c41ae_0_0"/>
          <p:cNvSpPr txBox="1">
            <a:spLocks noGrp="1"/>
          </p:cNvSpPr>
          <p:nvPr>
            <p:ph type="body" idx="1"/>
          </p:nvPr>
        </p:nvSpPr>
        <p:spPr>
          <a:xfrm>
            <a:off x="208325" y="905025"/>
            <a:ext cx="4125600" cy="5510400"/>
          </a:xfrm>
          <a:prstGeom prst="rect">
            <a:avLst/>
          </a:prstGeom>
        </p:spPr>
        <p:txBody>
          <a:bodyPr spcFirstLastPara="1" wrap="square" lIns="91425" tIns="45700" rIns="91425" bIns="45700" anchor="t" anchorCtr="0">
            <a:normAutofit/>
          </a:bodyPr>
          <a:lstStyle/>
          <a:p>
            <a:pPr marL="457200" lvl="0" indent="-361950" algn="l" rtl="0">
              <a:spcBef>
                <a:spcPts val="750"/>
              </a:spcBef>
              <a:spcAft>
                <a:spcPts val="0"/>
              </a:spcAft>
              <a:buClr>
                <a:srgbClr val="000000"/>
              </a:buClr>
              <a:buSzPts val="2100"/>
              <a:buFont typeface="Arial"/>
              <a:buChar char="•"/>
            </a:pPr>
            <a:r>
              <a:rPr lang="en-US" sz="2100">
                <a:solidFill>
                  <a:srgbClr val="000000"/>
                </a:solidFill>
              </a:rPr>
              <a:t>Have clear deliverables and track the work.</a:t>
            </a:r>
            <a:endParaRPr sz="2100">
              <a:solidFill>
                <a:srgbClr val="000000"/>
              </a:solidFill>
            </a:endParaRPr>
          </a:p>
          <a:p>
            <a:pPr marL="457200" lvl="0" indent="-361950" algn="l" rtl="0">
              <a:spcBef>
                <a:spcPts val="0"/>
              </a:spcBef>
              <a:spcAft>
                <a:spcPts val="0"/>
              </a:spcAft>
              <a:buClr>
                <a:srgbClr val="000000"/>
              </a:buClr>
              <a:buSzPts val="2100"/>
              <a:buFont typeface="Arial"/>
              <a:buChar char="•"/>
            </a:pPr>
            <a:r>
              <a:rPr lang="en-US" sz="2100">
                <a:solidFill>
                  <a:srgbClr val="000000"/>
                </a:solidFill>
                <a:latin typeface="Arial"/>
                <a:ea typeface="Arial"/>
                <a:cs typeface="Arial"/>
                <a:sym typeface="Arial"/>
              </a:rPr>
              <a:t>Google docs to collaborate on content. </a:t>
            </a:r>
            <a:endParaRPr sz="2100">
              <a:solidFill>
                <a:srgbClr val="000000"/>
              </a:solidFill>
              <a:latin typeface="Arial"/>
              <a:ea typeface="Arial"/>
              <a:cs typeface="Arial"/>
              <a:sym typeface="Arial"/>
            </a:endParaRPr>
          </a:p>
          <a:p>
            <a:pPr marL="457200" lvl="0" indent="-361950" algn="l" rtl="0">
              <a:spcBef>
                <a:spcPts val="0"/>
              </a:spcBef>
              <a:spcAft>
                <a:spcPts val="0"/>
              </a:spcAft>
              <a:buClr>
                <a:srgbClr val="000000"/>
              </a:buClr>
              <a:buSzPts val="2100"/>
              <a:buFont typeface="Arial"/>
              <a:buChar char="•"/>
            </a:pPr>
            <a:r>
              <a:rPr lang="en-US" sz="2100">
                <a:solidFill>
                  <a:srgbClr val="000000"/>
                </a:solidFill>
                <a:latin typeface="Arial"/>
                <a:ea typeface="Arial"/>
                <a:cs typeface="Arial"/>
                <a:sym typeface="Arial"/>
              </a:rPr>
              <a:t>Google sheet to keep track of progress. </a:t>
            </a:r>
            <a:endParaRPr sz="2100">
              <a:solidFill>
                <a:srgbClr val="000000"/>
              </a:solidFill>
              <a:latin typeface="Arial"/>
              <a:ea typeface="Arial"/>
              <a:cs typeface="Arial"/>
              <a:sym typeface="Arial"/>
            </a:endParaRPr>
          </a:p>
          <a:p>
            <a:pPr marL="457200" lvl="0" indent="-361950" algn="l" rtl="0">
              <a:spcBef>
                <a:spcPts val="0"/>
              </a:spcBef>
              <a:spcAft>
                <a:spcPts val="0"/>
              </a:spcAft>
              <a:buClr>
                <a:srgbClr val="000000"/>
              </a:buClr>
              <a:buSzPts val="2100"/>
              <a:buFont typeface="Arial"/>
              <a:buChar char="•"/>
            </a:pPr>
            <a:r>
              <a:rPr lang="en-US" sz="2100">
                <a:solidFill>
                  <a:srgbClr val="000000"/>
                </a:solidFill>
                <a:latin typeface="Arial"/>
                <a:ea typeface="Arial"/>
                <a:cs typeface="Arial"/>
                <a:sym typeface="Arial"/>
              </a:rPr>
              <a:t>Regular: Weekly “meetings” either in Google or Zoom and daily text messages.</a:t>
            </a:r>
            <a:endParaRPr sz="2100">
              <a:solidFill>
                <a:srgbClr val="000000"/>
              </a:solidFill>
              <a:latin typeface="Arial"/>
              <a:ea typeface="Arial"/>
              <a:cs typeface="Arial"/>
              <a:sym typeface="Arial"/>
            </a:endParaRPr>
          </a:p>
          <a:p>
            <a:pPr marL="171446" lvl="0" indent="0" algn="l" rtl="0">
              <a:spcBef>
                <a:spcPts val="750"/>
              </a:spcBef>
              <a:spcAft>
                <a:spcPts val="0"/>
              </a:spcAft>
              <a:buNone/>
            </a:pPr>
            <a:endParaRPr>
              <a:solidFill>
                <a:srgbClr val="000000"/>
              </a:solidFill>
              <a:latin typeface="Arial"/>
              <a:ea typeface="Arial"/>
              <a:cs typeface="Arial"/>
              <a:sym typeface="Arial"/>
            </a:endParaRPr>
          </a:p>
          <a:p>
            <a:pPr marL="0" lvl="0" indent="0" algn="l" rtl="0">
              <a:spcBef>
                <a:spcPts val="750"/>
              </a:spcBef>
              <a:spcAft>
                <a:spcPts val="0"/>
              </a:spcAft>
              <a:buNone/>
            </a:pPr>
            <a:endParaRPr/>
          </a:p>
        </p:txBody>
      </p:sp>
      <p:pic>
        <p:nvPicPr>
          <p:cNvPr id="368" name="Google Shape;368;g262cd4c41ae_0_0" descr="A zoomed in image of the tracking spread sheet."/>
          <p:cNvPicPr preferRelativeResize="0"/>
          <p:nvPr/>
        </p:nvPicPr>
        <p:blipFill>
          <a:blip r:embed="rId3">
            <a:alphaModFix/>
          </a:blip>
          <a:stretch>
            <a:fillRect/>
          </a:stretch>
        </p:blipFill>
        <p:spPr>
          <a:xfrm>
            <a:off x="3297350" y="4191868"/>
            <a:ext cx="1036575" cy="2362174"/>
          </a:xfrm>
          <a:prstGeom prst="rect">
            <a:avLst/>
          </a:prstGeom>
          <a:noFill/>
          <a:ln>
            <a:noFill/>
          </a:ln>
        </p:spPr>
      </p:pic>
      <p:pic>
        <p:nvPicPr>
          <p:cNvPr id="367" name="Google Shape;367;g262cd4c41ae_0_0" descr="Example of a spread sheet showing how to keep track of deliverables for developing OER."/>
          <p:cNvPicPr preferRelativeResize="0"/>
          <p:nvPr/>
        </p:nvPicPr>
        <p:blipFill>
          <a:blip r:embed="rId4">
            <a:alphaModFix/>
          </a:blip>
          <a:stretch>
            <a:fillRect/>
          </a:stretch>
        </p:blipFill>
        <p:spPr>
          <a:xfrm>
            <a:off x="4409201" y="1164690"/>
            <a:ext cx="4479573" cy="49475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g2a1a873eea3_1_75"/>
          <p:cNvSpPr txBox="1">
            <a:spLocks noGrp="1"/>
          </p:cNvSpPr>
          <p:nvPr>
            <p:ph type="title"/>
          </p:nvPr>
        </p:nvSpPr>
        <p:spPr>
          <a:xfrm>
            <a:off x="667088" y="187975"/>
            <a:ext cx="7886700" cy="6423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Ly-Huong Pham, Evergreen Valley College, B&amp;W</a:t>
            </a:r>
            <a:endParaRPr/>
          </a:p>
        </p:txBody>
      </p:sp>
      <p:graphicFrame>
        <p:nvGraphicFramePr>
          <p:cNvPr id="376" name="Google Shape;376;g2a1a873eea3_1_75"/>
          <p:cNvGraphicFramePr/>
          <p:nvPr>
            <p:extLst>
              <p:ext uri="{D42A27DB-BD31-4B8C-83A1-F6EECF244321}">
                <p14:modId xmlns:p14="http://schemas.microsoft.com/office/powerpoint/2010/main" val="1495407552"/>
              </p:ext>
            </p:extLst>
          </p:nvPr>
        </p:nvGraphicFramePr>
        <p:xfrm>
          <a:off x="571355" y="1007390"/>
          <a:ext cx="8078175" cy="5395010"/>
        </p:xfrm>
        <a:graphic>
          <a:graphicData uri="http://schemas.openxmlformats.org/drawingml/2006/table">
            <a:tbl>
              <a:tblPr firstRow="1" bandRow="1">
                <a:noFill/>
                <a:tableStyleId>{A1A0DA47-3B33-4FDE-8523-AA0E294B9460}</a:tableStyleId>
              </a:tblPr>
              <a:tblGrid>
                <a:gridCol w="2534675">
                  <a:extLst>
                    <a:ext uri="{9D8B030D-6E8A-4147-A177-3AD203B41FA5}">
                      <a16:colId xmlns:a16="http://schemas.microsoft.com/office/drawing/2014/main" val="20000"/>
                    </a:ext>
                  </a:extLst>
                </a:gridCol>
                <a:gridCol w="1504400">
                  <a:extLst>
                    <a:ext uri="{9D8B030D-6E8A-4147-A177-3AD203B41FA5}">
                      <a16:colId xmlns:a16="http://schemas.microsoft.com/office/drawing/2014/main" val="20001"/>
                    </a:ext>
                  </a:extLst>
                </a:gridCol>
                <a:gridCol w="2019550">
                  <a:extLst>
                    <a:ext uri="{9D8B030D-6E8A-4147-A177-3AD203B41FA5}">
                      <a16:colId xmlns:a16="http://schemas.microsoft.com/office/drawing/2014/main" val="20002"/>
                    </a:ext>
                  </a:extLst>
                </a:gridCol>
                <a:gridCol w="2019550">
                  <a:extLst>
                    <a:ext uri="{9D8B030D-6E8A-4147-A177-3AD203B41FA5}">
                      <a16:colId xmlns:a16="http://schemas.microsoft.com/office/drawing/2014/main" val="20003"/>
                    </a:ext>
                  </a:extLst>
                </a:gridCol>
              </a:tblGrid>
              <a:tr h="370850">
                <a:tc>
                  <a:txBody>
                    <a:bodyPr/>
                    <a:lstStyle/>
                    <a:p>
                      <a:pPr marL="0" marR="0" lvl="0" indent="0" algn="l" rtl="0">
                        <a:spcBef>
                          <a:spcPts val="0"/>
                        </a:spcBef>
                        <a:spcAft>
                          <a:spcPts val="0"/>
                        </a:spcAft>
                        <a:buNone/>
                      </a:pPr>
                      <a:endParaRPr sz="1800"/>
                    </a:p>
                  </a:txBody>
                  <a:tcPr marL="68600" marR="68600" marT="45725" marB="45725"/>
                </a:tc>
                <a:tc>
                  <a:txBody>
                    <a:bodyPr/>
                    <a:lstStyle/>
                    <a:p>
                      <a:pPr marL="0" marR="0" lvl="0" indent="0" algn="l" rtl="0">
                        <a:spcBef>
                          <a:spcPts val="0"/>
                        </a:spcBef>
                        <a:spcAft>
                          <a:spcPts val="0"/>
                        </a:spcAft>
                        <a:buNone/>
                      </a:pPr>
                      <a:r>
                        <a:rPr lang="en-US" sz="1800"/>
                        <a:t>Information Systems for Business (Revised 1st Edition, 2021) ASCCC RFPII </a:t>
                      </a:r>
                      <a:endParaRPr/>
                    </a:p>
                  </a:txBody>
                  <a:tcPr marL="68600" marR="68600" marT="45725" marB="45725"/>
                </a:tc>
                <a:tc>
                  <a:txBody>
                    <a:bodyPr/>
                    <a:lstStyle/>
                    <a:p>
                      <a:pPr marL="0" marR="0" lvl="0" indent="0" algn="l" rtl="0">
                        <a:spcBef>
                          <a:spcPts val="0"/>
                        </a:spcBef>
                        <a:spcAft>
                          <a:spcPts val="0"/>
                        </a:spcAft>
                        <a:buNone/>
                      </a:pPr>
                      <a:r>
                        <a:rPr lang="en-US" sz="1800"/>
                        <a:t>Information Systems for Business 2e (2023) EVC </a:t>
                      </a:r>
                      <a:endParaRPr/>
                    </a:p>
                    <a:p>
                      <a:pPr marL="0" marR="0" lvl="0" indent="0" algn="l" rtl="0">
                        <a:spcBef>
                          <a:spcPts val="0"/>
                        </a:spcBef>
                        <a:spcAft>
                          <a:spcPts val="0"/>
                        </a:spcAft>
                        <a:buNone/>
                      </a:pPr>
                      <a:endParaRPr sz="1800"/>
                    </a:p>
                  </a:txBody>
                  <a:tcPr marL="68600" marR="68600" marT="45725" marB="45725"/>
                </a:tc>
                <a:tc>
                  <a:txBody>
                    <a:bodyPr/>
                    <a:lstStyle/>
                    <a:p>
                      <a:pPr marL="0" marR="0" lvl="0" indent="0" algn="l" rtl="0">
                        <a:spcBef>
                          <a:spcPts val="0"/>
                        </a:spcBef>
                        <a:spcAft>
                          <a:spcPts val="0"/>
                        </a:spcAft>
                        <a:buNone/>
                      </a:pPr>
                      <a:r>
                        <a:rPr lang="en-US" sz="1800"/>
                        <a:t>Information System Lab Manual (2024), EVC, in progress</a:t>
                      </a:r>
                      <a:endParaRPr/>
                    </a:p>
                  </a:txBody>
                  <a:tcPr marL="68600" marR="6860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chemeClr val="dk1"/>
                        </a:buClr>
                        <a:buSzPts val="1800"/>
                        <a:buFont typeface="Calibri"/>
                        <a:buNone/>
                      </a:pPr>
                      <a:r>
                        <a:rPr lang="en-US" sz="1800" b="0" i="0" u="none" strike="noStrike">
                          <a:solidFill>
                            <a:schemeClr val="dk1"/>
                          </a:solidFill>
                          <a:latin typeface="Calibri"/>
                          <a:ea typeface="Calibri"/>
                          <a:cs typeface="Calibri"/>
                          <a:sym typeface="Calibri"/>
                        </a:rPr>
                        <a:t>How much time did the project take?</a:t>
                      </a:r>
                      <a:endParaRPr sz="1800"/>
                    </a:p>
                  </a:txBody>
                  <a:tcPr marL="68600" marR="68600" marT="45725" marB="45725"/>
                </a:tc>
                <a:tc>
                  <a:txBody>
                    <a:bodyPr/>
                    <a:lstStyle/>
                    <a:p>
                      <a:pPr marL="0" marR="0" lvl="0" indent="0" algn="l" rtl="0">
                        <a:spcBef>
                          <a:spcPts val="0"/>
                        </a:spcBef>
                        <a:spcAft>
                          <a:spcPts val="0"/>
                        </a:spcAft>
                        <a:buNone/>
                      </a:pPr>
                      <a:endParaRPr sz="1800"/>
                    </a:p>
                  </a:txBody>
                  <a:tcPr marL="68600" marR="68600" marT="45725" marB="45725"/>
                </a:tc>
                <a:tc>
                  <a:txBody>
                    <a:bodyPr/>
                    <a:lstStyle/>
                    <a:p>
                      <a:pPr marL="0" marR="0" lvl="0" indent="0" algn="l" rtl="0">
                        <a:spcBef>
                          <a:spcPts val="0"/>
                        </a:spcBef>
                        <a:spcAft>
                          <a:spcPts val="0"/>
                        </a:spcAft>
                        <a:buNone/>
                      </a:pPr>
                      <a:endParaRPr sz="1800"/>
                    </a:p>
                  </a:txBody>
                  <a:tcPr marL="68600" marR="68600" marT="45725" marB="45725"/>
                </a:tc>
                <a:tc>
                  <a:txBody>
                    <a:bodyPr/>
                    <a:lstStyle/>
                    <a:p>
                      <a:pPr marL="0" marR="0" lvl="0" indent="0" algn="l" rtl="0">
                        <a:spcBef>
                          <a:spcPts val="0"/>
                        </a:spcBef>
                        <a:spcAft>
                          <a:spcPts val="0"/>
                        </a:spcAft>
                        <a:buNone/>
                      </a:pPr>
                      <a:endParaRPr sz="1800"/>
                    </a:p>
                  </a:txBody>
                  <a:tcPr marL="68600" marR="6860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b="0" i="0" u="none" strike="noStrike">
                          <a:solidFill>
                            <a:schemeClr val="dk1"/>
                          </a:solidFill>
                          <a:latin typeface="Calibri"/>
                          <a:ea typeface="Calibri"/>
                          <a:cs typeface="Calibri"/>
                          <a:sym typeface="Calibri"/>
                        </a:rPr>
                        <a:t>How did you begin the project? What approach did you take?</a:t>
                      </a:r>
                      <a:endParaRPr sz="1800"/>
                    </a:p>
                  </a:txBody>
                  <a:tcPr marL="68600" marR="68600" marT="45725" marB="45725"/>
                </a:tc>
                <a:tc>
                  <a:txBody>
                    <a:bodyPr/>
                    <a:lstStyle/>
                    <a:p>
                      <a:pPr marL="0" marR="0" lvl="0" indent="0" algn="l" rtl="0">
                        <a:spcBef>
                          <a:spcPts val="0"/>
                        </a:spcBef>
                        <a:spcAft>
                          <a:spcPts val="0"/>
                        </a:spcAft>
                        <a:buNone/>
                      </a:pPr>
                      <a:endParaRPr sz="1800"/>
                    </a:p>
                  </a:txBody>
                  <a:tcPr marL="68600" marR="68600" marT="45725" marB="45725"/>
                </a:tc>
                <a:tc>
                  <a:txBody>
                    <a:bodyPr/>
                    <a:lstStyle/>
                    <a:p>
                      <a:pPr marL="0" marR="0" lvl="0" indent="0" algn="l" rtl="0">
                        <a:spcBef>
                          <a:spcPts val="0"/>
                        </a:spcBef>
                        <a:spcAft>
                          <a:spcPts val="0"/>
                        </a:spcAft>
                        <a:buNone/>
                      </a:pPr>
                      <a:endParaRPr sz="1800"/>
                    </a:p>
                  </a:txBody>
                  <a:tcPr marL="68600" marR="68600" marT="45725" marB="45725"/>
                </a:tc>
                <a:tc>
                  <a:txBody>
                    <a:bodyPr/>
                    <a:lstStyle/>
                    <a:p>
                      <a:pPr marL="0" marR="0" lvl="0" indent="0" algn="l" rtl="0">
                        <a:spcBef>
                          <a:spcPts val="0"/>
                        </a:spcBef>
                        <a:spcAft>
                          <a:spcPts val="0"/>
                        </a:spcAft>
                        <a:buNone/>
                      </a:pPr>
                      <a:endParaRPr sz="1800"/>
                    </a:p>
                  </a:txBody>
                  <a:tcPr marL="68600" marR="6860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b="0" i="0" u="none" strike="noStrike">
                          <a:solidFill>
                            <a:schemeClr val="dk1"/>
                          </a:solidFill>
                          <a:latin typeface="Calibri"/>
                          <a:ea typeface="Calibri"/>
                          <a:cs typeface="Calibri"/>
                          <a:sym typeface="Calibri"/>
                        </a:rPr>
                        <a:t>Were other people involved? If so, how were they recruited and what did they do?</a:t>
                      </a:r>
                      <a:endParaRPr sz="1800"/>
                    </a:p>
                  </a:txBody>
                  <a:tcPr marL="68600" marR="68600" marT="45725" marB="45725"/>
                </a:tc>
                <a:tc>
                  <a:txBody>
                    <a:bodyPr/>
                    <a:lstStyle/>
                    <a:p>
                      <a:pPr marL="0" marR="0" lvl="0" indent="0" algn="l" rtl="0">
                        <a:spcBef>
                          <a:spcPts val="0"/>
                        </a:spcBef>
                        <a:spcAft>
                          <a:spcPts val="0"/>
                        </a:spcAft>
                        <a:buNone/>
                      </a:pPr>
                      <a:r>
                        <a:rPr lang="en-US" sz="1800" dirty="0">
                          <a:solidFill>
                            <a:srgbClr val="FF0000"/>
                          </a:solidFill>
                          <a:highlight>
                            <a:srgbClr val="FFFF00"/>
                          </a:highlight>
                        </a:rPr>
                        <a:t>P</a:t>
                      </a:r>
                      <a:endParaRPr dirty="0">
                        <a:solidFill>
                          <a:srgbClr val="FF0000"/>
                        </a:solidFill>
                        <a:highlight>
                          <a:srgbClr val="FFFF00"/>
                        </a:highlight>
                      </a:endParaRPr>
                    </a:p>
                  </a:txBody>
                  <a:tcPr marL="68600" marR="68600" marT="45725" marB="45725"/>
                </a:tc>
                <a:tc>
                  <a:txBody>
                    <a:bodyPr/>
                    <a:lstStyle/>
                    <a:p>
                      <a:pPr marL="0" marR="0" lvl="0" indent="0" algn="l" rtl="0">
                        <a:spcBef>
                          <a:spcPts val="0"/>
                        </a:spcBef>
                        <a:spcAft>
                          <a:spcPts val="0"/>
                        </a:spcAft>
                        <a:buNone/>
                      </a:pPr>
                      <a:r>
                        <a:rPr lang="en-US" sz="1800"/>
                        <a:t>W</a:t>
                      </a:r>
                      <a:endParaRPr/>
                    </a:p>
                  </a:txBody>
                  <a:tcPr marL="68600" marR="68600" marT="45725" marB="45725"/>
                </a:tc>
                <a:tc>
                  <a:txBody>
                    <a:bodyPr/>
                    <a:lstStyle/>
                    <a:p>
                      <a:pPr marL="0" marR="0" lvl="0" indent="0" algn="l" rtl="0">
                        <a:spcBef>
                          <a:spcPts val="0"/>
                        </a:spcBef>
                        <a:spcAft>
                          <a:spcPts val="0"/>
                        </a:spcAft>
                        <a:buNone/>
                      </a:pPr>
                      <a:r>
                        <a:rPr lang="en-US" sz="1800" dirty="0">
                          <a:solidFill>
                            <a:srgbClr val="FF0000"/>
                          </a:solidFill>
                          <a:highlight>
                            <a:srgbClr val="FFFF00"/>
                          </a:highlight>
                        </a:rPr>
                        <a:t>R, P</a:t>
                      </a:r>
                      <a:endParaRPr dirty="0">
                        <a:highlight>
                          <a:srgbClr val="FFFF00"/>
                        </a:highlight>
                      </a:endParaRPr>
                    </a:p>
                  </a:txBody>
                  <a:tcPr marL="68600" marR="6860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800" b="0" i="0" u="none" strike="noStrike">
                          <a:solidFill>
                            <a:schemeClr val="dk1"/>
                          </a:solidFill>
                          <a:latin typeface="Calibri"/>
                          <a:ea typeface="Calibri"/>
                          <a:cs typeface="Calibri"/>
                          <a:sym typeface="Calibri"/>
                        </a:rPr>
                        <a:t>What were some successes and challenges?</a:t>
                      </a:r>
                      <a:endParaRPr sz="1800"/>
                    </a:p>
                  </a:txBody>
                  <a:tcPr marL="68600" marR="68600" marT="45725" marB="45725"/>
                </a:tc>
                <a:tc>
                  <a:txBody>
                    <a:bodyPr/>
                    <a:lstStyle/>
                    <a:p>
                      <a:pPr marL="0" marR="0" lvl="0" indent="0" algn="l" rtl="0">
                        <a:spcBef>
                          <a:spcPts val="0"/>
                        </a:spcBef>
                        <a:spcAft>
                          <a:spcPts val="0"/>
                        </a:spcAft>
                        <a:buNone/>
                      </a:pPr>
                      <a:r>
                        <a:rPr lang="en-US" sz="1800">
                          <a:solidFill>
                            <a:srgbClr val="FF0000"/>
                          </a:solidFill>
                        </a:rPr>
                        <a:t>P, P, P</a:t>
                      </a:r>
                      <a:endParaRPr/>
                    </a:p>
                    <a:p>
                      <a:pPr marL="0" marR="0" lvl="0" indent="0" algn="l" rtl="0">
                        <a:spcBef>
                          <a:spcPts val="0"/>
                        </a:spcBef>
                        <a:spcAft>
                          <a:spcPts val="0"/>
                        </a:spcAft>
                        <a:buNone/>
                      </a:pPr>
                      <a:r>
                        <a:rPr lang="en-US" sz="1800">
                          <a:solidFill>
                            <a:schemeClr val="dk1"/>
                          </a:solidFill>
                        </a:rPr>
                        <a:t>W, P</a:t>
                      </a:r>
                      <a:endParaRPr/>
                    </a:p>
                  </a:txBody>
                  <a:tcPr marL="68600" marR="6860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US" sz="1800">
                          <a:solidFill>
                            <a:schemeClr val="dk1"/>
                          </a:solidFill>
                        </a:rPr>
                        <a:t>W, P</a:t>
                      </a:r>
                      <a:endParaRPr/>
                    </a:p>
                  </a:txBody>
                  <a:tcPr marL="68600" marR="68600" marT="45725" marB="45725"/>
                </a:tc>
                <a:tc>
                  <a:txBody>
                    <a:bodyPr/>
                    <a:lstStyle/>
                    <a:p>
                      <a:pPr marL="0" marR="0" lvl="0" indent="0" algn="l" rtl="0">
                        <a:spcBef>
                          <a:spcPts val="0"/>
                        </a:spcBef>
                        <a:spcAft>
                          <a:spcPts val="0"/>
                        </a:spcAft>
                        <a:buNone/>
                      </a:pPr>
                      <a:endParaRPr sz="1800" dirty="0"/>
                    </a:p>
                  </a:txBody>
                  <a:tcPr marL="68600" marR="68600" marT="45725" marB="45725"/>
                </a:tc>
                <a:extLst>
                  <a:ext uri="{0D108BD9-81ED-4DB2-BD59-A6C34878D82A}">
                    <a16:rowId xmlns:a16="http://schemas.microsoft.com/office/drawing/2014/main" val="10004"/>
                  </a:ext>
                </a:extLst>
              </a:tr>
            </a:tbl>
          </a:graphicData>
        </a:graphic>
      </p:graphicFrame>
      <p:pic>
        <p:nvPicPr>
          <p:cNvPr id="377" name="Google Shape;377;g2a1a873eea3_1_7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173649" y="2826843"/>
            <a:ext cx="5532175" cy="460725"/>
          </a:xfrm>
          <a:prstGeom prst="rect">
            <a:avLst/>
          </a:prstGeom>
          <a:noFill/>
          <a:ln>
            <a:noFill/>
          </a:ln>
        </p:spPr>
      </p:pic>
      <p:pic>
        <p:nvPicPr>
          <p:cNvPr id="378" name="Google Shape;378;g2a1a873eea3_1_75" descr="Under construction image placed in the table under &quot;Information systems for Business (revised 1st editiion, 2021.) ASCCC RFP 2&quot; column. The image is in the row of &quot;How did you begin the project? What approach did you take?&quot;"/>
          <p:cNvPicPr preferRelativeResize="0"/>
          <p:nvPr/>
        </p:nvPicPr>
        <p:blipFill rotWithShape="1">
          <a:blip r:embed="rId4">
            <a:alphaModFix/>
          </a:blip>
          <a:srcRect/>
          <a:stretch/>
        </p:blipFill>
        <p:spPr>
          <a:xfrm>
            <a:off x="3173649" y="3713670"/>
            <a:ext cx="1183053" cy="438100"/>
          </a:xfrm>
          <a:prstGeom prst="rect">
            <a:avLst/>
          </a:prstGeom>
          <a:noFill/>
          <a:ln>
            <a:noFill/>
          </a:ln>
        </p:spPr>
      </p:pic>
      <p:pic>
        <p:nvPicPr>
          <p:cNvPr id="379" name="Google Shape;379;g2a1a873eea3_1_75" descr="Image of letters spelling out &quot;updates&quot;. This image is placed under &quot;Information Systems for Business 2e (2023) EVC&quot; and in the row of &quot;How did you begin the project? What approach did you take?&quot;"/>
          <p:cNvPicPr preferRelativeResize="0"/>
          <p:nvPr/>
        </p:nvPicPr>
        <p:blipFill rotWithShape="1">
          <a:blip r:embed="rId5">
            <a:alphaModFix/>
          </a:blip>
          <a:srcRect/>
          <a:stretch/>
        </p:blipFill>
        <p:spPr>
          <a:xfrm>
            <a:off x="4790618" y="3729870"/>
            <a:ext cx="1547495" cy="268881"/>
          </a:xfrm>
          <a:prstGeom prst="rect">
            <a:avLst/>
          </a:prstGeom>
          <a:noFill/>
          <a:ln>
            <a:noFill/>
          </a:ln>
        </p:spPr>
      </p:pic>
      <p:pic>
        <p:nvPicPr>
          <p:cNvPr id="380" name="Google Shape;380;g2a1a873eea3_1_75" descr="Image of tools. This image is placed under &quot;Information Systems Lab Manual (2024) EVC, in progress&quot; and in the row of &quot;How did you begin the project? What approach did you take?&quot;"/>
          <p:cNvPicPr preferRelativeResize="0"/>
          <p:nvPr/>
        </p:nvPicPr>
        <p:blipFill rotWithShape="1">
          <a:blip r:embed="rId6">
            <a:alphaModFix/>
          </a:blip>
          <a:srcRect/>
          <a:stretch/>
        </p:blipFill>
        <p:spPr>
          <a:xfrm>
            <a:off x="6924075" y="3570432"/>
            <a:ext cx="1036320" cy="587764"/>
          </a:xfrm>
          <a:prstGeom prst="rect">
            <a:avLst/>
          </a:prstGeom>
          <a:noFill/>
          <a:ln>
            <a:noFill/>
          </a:ln>
        </p:spPr>
      </p:pic>
      <p:pic>
        <p:nvPicPr>
          <p:cNvPr id="381" name="Google Shape;381;g2a1a873eea3_1_75" descr="A pair of scissors cutting a paper. This image is in the row &quot;Were other people involved? If so, how were they recruited and what did they do?"/>
          <p:cNvPicPr preferRelativeResize="0"/>
          <p:nvPr/>
        </p:nvPicPr>
        <p:blipFill rotWithShape="1">
          <a:blip r:embed="rId7">
            <a:alphaModFix/>
          </a:blip>
          <a:srcRect/>
          <a:stretch/>
        </p:blipFill>
        <p:spPr>
          <a:xfrm>
            <a:off x="3462185" y="4571844"/>
            <a:ext cx="605981" cy="634999"/>
          </a:xfrm>
          <a:prstGeom prst="rect">
            <a:avLst/>
          </a:prstGeom>
          <a:noFill/>
          <a:ln>
            <a:noFill/>
          </a:ln>
        </p:spPr>
      </p:pic>
      <p:pic>
        <p:nvPicPr>
          <p:cNvPr id="382" name="Google Shape;382;g2a1a873eea3_1_75" descr="A yellow post-it note with a red push pin and &quot;change&quot; written on it. This image is in the row &quot;Were other people involved? If so, how were they recruited and what did they do?"/>
          <p:cNvPicPr preferRelativeResize="0"/>
          <p:nvPr/>
        </p:nvPicPr>
        <p:blipFill rotWithShape="1">
          <a:blip r:embed="rId8">
            <a:alphaModFix/>
          </a:blip>
          <a:srcRect/>
          <a:stretch/>
        </p:blipFill>
        <p:spPr>
          <a:xfrm>
            <a:off x="5045688" y="4590933"/>
            <a:ext cx="1210120" cy="596836"/>
          </a:xfrm>
          <a:prstGeom prst="rect">
            <a:avLst/>
          </a:prstGeom>
          <a:noFill/>
          <a:ln>
            <a:noFill/>
          </a:ln>
        </p:spPr>
      </p:pic>
      <p:pic>
        <p:nvPicPr>
          <p:cNvPr id="383" name="Google Shape;383;g2a1a873eea3_1_75" descr="A close-up of clocks. This image is in the row &quot;Were other people involved? If so, how were they recruited and what did they do?"/>
          <p:cNvPicPr preferRelativeResize="0"/>
          <p:nvPr/>
        </p:nvPicPr>
        <p:blipFill rotWithShape="1">
          <a:blip r:embed="rId9">
            <a:alphaModFix/>
          </a:blip>
          <a:srcRect/>
          <a:stretch/>
        </p:blipFill>
        <p:spPr>
          <a:xfrm>
            <a:off x="6879780" y="4626633"/>
            <a:ext cx="1124883" cy="525439"/>
          </a:xfrm>
          <a:prstGeom prst="rect">
            <a:avLst/>
          </a:prstGeom>
          <a:noFill/>
          <a:ln>
            <a:noFill/>
          </a:ln>
        </p:spPr>
      </p:pic>
      <p:pic>
        <p:nvPicPr>
          <p:cNvPr id="384" name="Google Shape;384;g2a1a873eea3_1_75" descr="Evergreen Valley College logo"/>
          <p:cNvPicPr preferRelativeResize="0"/>
          <p:nvPr/>
        </p:nvPicPr>
        <p:blipFill>
          <a:blip r:embed="rId10">
            <a:alphaModFix/>
          </a:blip>
          <a:stretch>
            <a:fillRect/>
          </a:stretch>
        </p:blipFill>
        <p:spPr>
          <a:xfrm>
            <a:off x="7896475" y="179331"/>
            <a:ext cx="753050" cy="74078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7"/>
                                        </p:tgtEl>
                                        <p:attrNameLst>
                                          <p:attrName>style.visibility</p:attrName>
                                        </p:attrNameLst>
                                      </p:cBhvr>
                                      <p:to>
                                        <p:strVal val="visible"/>
                                      </p:to>
                                    </p:set>
                                    <p:animEffect transition="in" filter="fade">
                                      <p:cBhvr>
                                        <p:cTn id="7" dur="500"/>
                                        <p:tgtEl>
                                          <p:spTgt spid="37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7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8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7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8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8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g2a1f107230e_0_0"/>
          <p:cNvSpPr txBox="1">
            <a:spLocks noGrp="1"/>
          </p:cNvSpPr>
          <p:nvPr>
            <p:ph type="title"/>
          </p:nvPr>
        </p:nvSpPr>
        <p:spPr>
          <a:xfrm>
            <a:off x="628650" y="365125"/>
            <a:ext cx="64353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990"/>
              <a:buFont typeface="Arial"/>
              <a:buNone/>
            </a:pPr>
            <a:r>
              <a:rPr lang="en-US" sz="3559"/>
              <a:t>Ly Pham, Evergreen Valley College</a:t>
            </a:r>
            <a:endParaRPr sz="3559"/>
          </a:p>
          <a:p>
            <a:pPr marL="0" lvl="0" indent="0" algn="l" rtl="0">
              <a:spcBef>
                <a:spcPts val="0"/>
              </a:spcBef>
              <a:spcAft>
                <a:spcPts val="0"/>
              </a:spcAft>
              <a:buClr>
                <a:schemeClr val="dk1"/>
              </a:buClr>
              <a:buSzPts val="990"/>
              <a:buFont typeface="Arial"/>
              <a:buNone/>
            </a:pPr>
            <a:r>
              <a:rPr lang="en-US" sz="3559">
                <a:latin typeface="Arial"/>
                <a:ea typeface="Arial"/>
                <a:cs typeface="Arial"/>
                <a:sym typeface="Arial"/>
              </a:rPr>
              <a:t>Processes – Lessons Learned</a:t>
            </a:r>
            <a:endParaRPr sz="3380"/>
          </a:p>
        </p:txBody>
      </p:sp>
      <p:sp>
        <p:nvSpPr>
          <p:cNvPr id="391" name="Google Shape;391;g2a1f107230e_0_0"/>
          <p:cNvSpPr txBox="1">
            <a:spLocks noGrp="1"/>
          </p:cNvSpPr>
          <p:nvPr>
            <p:ph type="body" idx="1"/>
          </p:nvPr>
        </p:nvSpPr>
        <p:spPr>
          <a:xfrm>
            <a:off x="628650" y="1928375"/>
            <a:ext cx="7886700" cy="3286500"/>
          </a:xfrm>
          <a:prstGeom prst="rect">
            <a:avLst/>
          </a:prstGeom>
        </p:spPr>
        <p:txBody>
          <a:bodyPr spcFirstLastPara="1" wrap="square" lIns="91425" tIns="45700" rIns="91425" bIns="45700" anchor="t" anchorCtr="0">
            <a:normAutofit fontScale="70000" lnSpcReduction="20000"/>
          </a:bodyPr>
          <a:lstStyle/>
          <a:p>
            <a:pPr marL="0" lvl="0" indent="0" algn="l" rtl="0">
              <a:spcBef>
                <a:spcPts val="1000"/>
              </a:spcBef>
              <a:spcAft>
                <a:spcPts val="0"/>
              </a:spcAft>
              <a:buClr>
                <a:schemeClr val="dk1"/>
              </a:buClr>
              <a:buSzPct val="50000"/>
              <a:buFont typeface="Arial"/>
              <a:buNone/>
            </a:pPr>
            <a:r>
              <a:rPr lang="en-US" sz="2200"/>
              <a:t>Have different processes for different phases, different funding sources</a:t>
            </a:r>
            <a:endParaRPr sz="2200"/>
          </a:p>
          <a:p>
            <a:pPr marL="0" lvl="0" indent="0" algn="l" rtl="0">
              <a:spcBef>
                <a:spcPts val="1000"/>
              </a:spcBef>
              <a:spcAft>
                <a:spcPts val="0"/>
              </a:spcAft>
              <a:buClr>
                <a:schemeClr val="dk1"/>
              </a:buClr>
              <a:buSzPct val="50000"/>
              <a:buFont typeface="Arial"/>
              <a:buNone/>
            </a:pPr>
            <a:r>
              <a:rPr lang="en-US" sz="2200">
                <a:latin typeface="Arial"/>
                <a:ea typeface="Arial"/>
                <a:cs typeface="Arial"/>
                <a:sym typeface="Arial"/>
              </a:rPr>
              <a:t>•</a:t>
            </a:r>
            <a:r>
              <a:rPr lang="en-US" sz="2200"/>
              <a:t>Time the roll out of only relevant processes, not all at once</a:t>
            </a:r>
            <a:endParaRPr sz="2200"/>
          </a:p>
          <a:p>
            <a:pPr marL="0" lvl="0" indent="0" algn="l" rtl="0">
              <a:spcBef>
                <a:spcPts val="1000"/>
              </a:spcBef>
              <a:spcAft>
                <a:spcPts val="0"/>
              </a:spcAft>
              <a:buClr>
                <a:schemeClr val="dk1"/>
              </a:buClr>
              <a:buSzPct val="50000"/>
              <a:buFont typeface="Arial"/>
              <a:buNone/>
            </a:pPr>
            <a:r>
              <a:rPr lang="en-US" sz="2200">
                <a:latin typeface="Arial"/>
                <a:ea typeface="Arial"/>
                <a:cs typeface="Arial"/>
                <a:sym typeface="Arial"/>
              </a:rPr>
              <a:t>•</a:t>
            </a:r>
            <a:r>
              <a:rPr lang="en-US" sz="2200"/>
              <a:t>“Meet up  hours” to work together in lieu of training/tracking each other</a:t>
            </a:r>
            <a:endParaRPr sz="2200"/>
          </a:p>
          <a:p>
            <a:pPr marL="0" lvl="0" indent="0" algn="l" rtl="0">
              <a:spcBef>
                <a:spcPts val="1000"/>
              </a:spcBef>
              <a:spcAft>
                <a:spcPts val="0"/>
              </a:spcAft>
              <a:buClr>
                <a:schemeClr val="dk1"/>
              </a:buClr>
              <a:buSzPct val="50000"/>
              <a:buFont typeface="Arial"/>
              <a:buNone/>
            </a:pPr>
            <a:r>
              <a:rPr lang="en-US" sz="2200">
                <a:latin typeface="Arial"/>
                <a:ea typeface="Arial"/>
                <a:cs typeface="Arial"/>
                <a:sym typeface="Arial"/>
              </a:rPr>
              <a:t>•</a:t>
            </a:r>
            <a:r>
              <a:rPr lang="en-US" sz="2200"/>
              <a:t>Record mini walk-through videos from ‘just in time’ training</a:t>
            </a:r>
            <a:endParaRPr sz="2200"/>
          </a:p>
          <a:p>
            <a:pPr marL="0" lvl="0" indent="0" algn="l" rtl="0">
              <a:spcBef>
                <a:spcPts val="1000"/>
              </a:spcBef>
              <a:spcAft>
                <a:spcPts val="0"/>
              </a:spcAft>
              <a:buClr>
                <a:schemeClr val="dk1"/>
              </a:buClr>
              <a:buSzPct val="50000"/>
              <a:buFont typeface="Arial"/>
              <a:buNone/>
            </a:pPr>
            <a:r>
              <a:rPr lang="en-US" sz="2200">
                <a:latin typeface="Arial"/>
                <a:ea typeface="Arial"/>
                <a:cs typeface="Arial"/>
                <a:sym typeface="Arial"/>
              </a:rPr>
              <a:t>•</a:t>
            </a:r>
            <a:r>
              <a:rPr lang="en-US" sz="2200"/>
              <a:t>Write a clear ‘job description,’ including when and how each member is compensated.</a:t>
            </a:r>
            <a:endParaRPr sz="2200"/>
          </a:p>
          <a:p>
            <a:pPr marL="0" lvl="0" indent="0" algn="l" rtl="0">
              <a:spcBef>
                <a:spcPts val="1000"/>
              </a:spcBef>
              <a:spcAft>
                <a:spcPts val="0"/>
              </a:spcAft>
              <a:buClr>
                <a:schemeClr val="dk1"/>
              </a:buClr>
              <a:buSzPct val="50000"/>
              <a:buFont typeface="Arial"/>
              <a:buNone/>
            </a:pPr>
            <a:r>
              <a:rPr lang="en-US" sz="2200">
                <a:latin typeface="Arial"/>
                <a:ea typeface="Arial"/>
                <a:cs typeface="Arial"/>
                <a:sym typeface="Arial"/>
              </a:rPr>
              <a:t>•</a:t>
            </a:r>
            <a:r>
              <a:rPr lang="en-US" sz="2200"/>
              <a:t>Give Extra attention depending on the Team size and prior experience.  Be prepared to step in and pick up extra tasks.</a:t>
            </a:r>
            <a:endParaRPr sz="2200"/>
          </a:p>
          <a:p>
            <a:pPr marL="0" lvl="0" indent="0" algn="l" rtl="0">
              <a:spcBef>
                <a:spcPts val="1000"/>
              </a:spcBef>
              <a:spcAft>
                <a:spcPts val="0"/>
              </a:spcAft>
              <a:buClr>
                <a:schemeClr val="dk1"/>
              </a:buClr>
              <a:buSzPct val="50000"/>
              <a:buFont typeface="Arial"/>
              <a:buNone/>
            </a:pPr>
            <a:r>
              <a:rPr lang="en-US" sz="2200">
                <a:latin typeface="Arial"/>
                <a:ea typeface="Arial"/>
                <a:cs typeface="Arial"/>
                <a:sym typeface="Arial"/>
              </a:rPr>
              <a:t>•</a:t>
            </a:r>
            <a:r>
              <a:rPr lang="en-US" sz="2200"/>
              <a:t>Have a common place to store updates, documents, reviews,, project trackers (i.e., Canvas, Google Drive)</a:t>
            </a:r>
            <a:endParaRPr sz="2200"/>
          </a:p>
          <a:p>
            <a:pPr marL="0" lvl="0" indent="0" algn="l" rtl="0">
              <a:spcBef>
                <a:spcPts val="1000"/>
              </a:spcBef>
              <a:spcAft>
                <a:spcPts val="0"/>
              </a:spcAft>
              <a:buClr>
                <a:schemeClr val="dk1"/>
              </a:buClr>
              <a:buSzPct val="50000"/>
              <a:buFont typeface="Arial"/>
              <a:buNone/>
            </a:pPr>
            <a:r>
              <a:rPr lang="en-US" sz="2200">
                <a:latin typeface="Arial"/>
                <a:ea typeface="Arial"/>
                <a:cs typeface="Arial"/>
                <a:sym typeface="Arial"/>
              </a:rPr>
              <a:t>•</a:t>
            </a:r>
            <a:r>
              <a:rPr lang="en-US" sz="2200"/>
              <a:t>Communicate with ALL stakeholders (Deans, faculty) throughout the project at different times/places (i.e. PDD, Division meetings)</a:t>
            </a:r>
            <a:endParaRPr/>
          </a:p>
        </p:txBody>
      </p:sp>
      <p:sp>
        <p:nvSpPr>
          <p:cNvPr id="392" name="Google Shape;392;g2a1f107230e_0_0"/>
          <p:cNvSpPr txBox="1"/>
          <p:nvPr/>
        </p:nvSpPr>
        <p:spPr>
          <a:xfrm>
            <a:off x="628650" y="5286125"/>
            <a:ext cx="8130300" cy="1111200"/>
          </a:xfrm>
          <a:prstGeom prst="rect">
            <a:avLst/>
          </a:prstGeom>
          <a:solidFill>
            <a:schemeClr val="accent5">
              <a:lumMod val="75000"/>
            </a:schemeClr>
          </a:solid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2800">
                <a:solidFill>
                  <a:srgbClr val="FFFFFF"/>
                </a:solidFill>
                <a:latin typeface="Calibri"/>
                <a:ea typeface="Calibri"/>
                <a:cs typeface="Calibri"/>
                <a:sym typeface="Calibri"/>
              </a:rPr>
              <a:t>Tracking progress is more than tracking deliverables</a:t>
            </a:r>
            <a:endParaRPr sz="2800">
              <a:solidFill>
                <a:srgbClr val="FFFFFF"/>
              </a:solidFill>
              <a:latin typeface="Calibri"/>
              <a:ea typeface="Calibri"/>
              <a:cs typeface="Calibri"/>
              <a:sym typeface="Calibri"/>
            </a:endParaRPr>
          </a:p>
          <a:p>
            <a:pPr marL="0" lvl="0" indent="0" algn="ctr" rtl="0">
              <a:lnSpc>
                <a:spcPct val="115000"/>
              </a:lnSpc>
              <a:spcBef>
                <a:spcPts val="0"/>
              </a:spcBef>
              <a:spcAft>
                <a:spcPts val="0"/>
              </a:spcAft>
              <a:buNone/>
            </a:pPr>
            <a:r>
              <a:rPr lang="en-US" sz="2800">
                <a:solidFill>
                  <a:srgbClr val="FFFFFF"/>
                </a:solidFill>
                <a:latin typeface="Calibri"/>
                <a:ea typeface="Calibri"/>
                <a:cs typeface="Calibri"/>
                <a:sym typeface="Calibri"/>
              </a:rPr>
              <a:t>Writing an OER is more than writing a book</a:t>
            </a:r>
            <a:endParaRPr sz="2800">
              <a:solidFill>
                <a:srgbClr val="FFFFFF"/>
              </a:solidFill>
              <a:latin typeface="Calibri"/>
              <a:ea typeface="Calibri"/>
              <a:cs typeface="Calibri"/>
              <a:sym typeface="Calibri"/>
            </a:endParaRPr>
          </a:p>
        </p:txBody>
      </p:sp>
      <p:pic>
        <p:nvPicPr>
          <p:cNvPr id="393" name="Google Shape;393;g2a1f107230e_0_0" descr="Evergreen Valley College logo with a green leaf in a circle."/>
          <p:cNvPicPr preferRelativeResize="0"/>
          <p:nvPr/>
        </p:nvPicPr>
        <p:blipFill>
          <a:blip r:embed="rId3">
            <a:alphaModFix/>
          </a:blip>
          <a:stretch>
            <a:fillRect/>
          </a:stretch>
        </p:blipFill>
        <p:spPr>
          <a:xfrm>
            <a:off x="7186775" y="133100"/>
            <a:ext cx="1752600" cy="17240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g29d833c15ed_0_0"/>
          <p:cNvSpPr txBox="1">
            <a:spLocks noGrp="1"/>
          </p:cNvSpPr>
          <p:nvPr>
            <p:ph type="title"/>
          </p:nvPr>
        </p:nvSpPr>
        <p:spPr>
          <a:xfrm>
            <a:off x="1085394" y="804167"/>
            <a:ext cx="7205700" cy="879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Dr. MO’s Resources</a:t>
            </a:r>
            <a:endParaRPr/>
          </a:p>
        </p:txBody>
      </p:sp>
      <p:sp>
        <p:nvSpPr>
          <p:cNvPr id="400" name="Google Shape;400;g29d833c15ed_0_0"/>
          <p:cNvSpPr txBox="1">
            <a:spLocks noGrp="1"/>
          </p:cNvSpPr>
          <p:nvPr>
            <p:ph type="body" idx="1"/>
          </p:nvPr>
        </p:nvSpPr>
        <p:spPr>
          <a:xfrm>
            <a:off x="1085393" y="2019552"/>
            <a:ext cx="3483900" cy="801900"/>
          </a:xfrm>
          <a:prstGeom prst="rect">
            <a:avLst/>
          </a:prstGeom>
        </p:spPr>
        <p:txBody>
          <a:bodyPr spcFirstLastPara="1" wrap="square" lIns="91425" tIns="45700" rIns="91425" bIns="45700" anchor="b" anchorCtr="0">
            <a:normAutofit/>
          </a:bodyPr>
          <a:lstStyle/>
          <a:p>
            <a:pPr marL="0" lvl="0" indent="0" algn="l" rtl="0">
              <a:spcBef>
                <a:spcPts val="750"/>
              </a:spcBef>
              <a:spcAft>
                <a:spcPts val="0"/>
              </a:spcAft>
              <a:buNone/>
            </a:pPr>
            <a:r>
              <a:rPr lang="en-US"/>
              <a:t>Private Resources- Email MO</a:t>
            </a:r>
            <a:endParaRPr/>
          </a:p>
        </p:txBody>
      </p:sp>
      <p:sp>
        <p:nvSpPr>
          <p:cNvPr id="401" name="Google Shape;401;g29d833c15ed_0_0"/>
          <p:cNvSpPr txBox="1">
            <a:spLocks noGrp="1"/>
          </p:cNvSpPr>
          <p:nvPr>
            <p:ph type="body" idx="2"/>
          </p:nvPr>
        </p:nvSpPr>
        <p:spPr>
          <a:xfrm>
            <a:off x="1085393" y="2824270"/>
            <a:ext cx="3483900" cy="3230400"/>
          </a:xfrm>
          <a:prstGeom prst="rect">
            <a:avLst/>
          </a:prstGeom>
        </p:spPr>
        <p:txBody>
          <a:bodyPr spcFirstLastPara="1" wrap="square" lIns="91425" tIns="45700" rIns="91425" bIns="45700" anchor="t" anchorCtr="0">
            <a:normAutofit fontScale="85000" lnSpcReduction="20000"/>
          </a:bodyPr>
          <a:lstStyle/>
          <a:p>
            <a:pPr marL="457200" lvl="0" indent="-314960" algn="l" rtl="0">
              <a:spcBef>
                <a:spcPts val="750"/>
              </a:spcBef>
              <a:spcAft>
                <a:spcPts val="0"/>
              </a:spcAft>
              <a:buSzPct val="100000"/>
              <a:buChar char="•"/>
            </a:pPr>
            <a:r>
              <a:rPr lang="en-US"/>
              <a:t>Notes on coding equations </a:t>
            </a:r>
            <a:endParaRPr/>
          </a:p>
          <a:p>
            <a:pPr marL="457200" lvl="0" indent="-314960" algn="l" rtl="0">
              <a:spcBef>
                <a:spcPts val="0"/>
              </a:spcBef>
              <a:spcAft>
                <a:spcPts val="0"/>
              </a:spcAft>
              <a:buSzPct val="100000"/>
              <a:buChar char="•"/>
            </a:pPr>
            <a:r>
              <a:rPr lang="en-US"/>
              <a:t>Accessibility resources &amp; guides</a:t>
            </a:r>
            <a:endParaRPr/>
          </a:p>
          <a:p>
            <a:pPr marL="457200" lvl="0" indent="-314960" algn="l" rtl="0">
              <a:spcBef>
                <a:spcPts val="0"/>
              </a:spcBef>
              <a:spcAft>
                <a:spcPts val="0"/>
              </a:spcAft>
              <a:buSzPct val="100000"/>
              <a:buChar char="•"/>
            </a:pPr>
            <a:r>
              <a:rPr lang="en-US"/>
              <a:t>APA Style resources</a:t>
            </a:r>
            <a:endParaRPr/>
          </a:p>
          <a:p>
            <a:pPr marL="457200" lvl="0" indent="-314960" algn="l" rtl="0">
              <a:spcBef>
                <a:spcPts val="0"/>
              </a:spcBef>
              <a:spcAft>
                <a:spcPts val="0"/>
              </a:spcAft>
              <a:buSzPct val="100000"/>
              <a:buChar char="•"/>
            </a:pPr>
            <a:r>
              <a:rPr lang="en-US"/>
              <a:t>Notes on copyright and licensing </a:t>
            </a:r>
            <a:endParaRPr/>
          </a:p>
          <a:p>
            <a:pPr marL="457200" lvl="0" indent="-314960" algn="l" rtl="0">
              <a:spcBef>
                <a:spcPts val="0"/>
              </a:spcBef>
              <a:spcAft>
                <a:spcPts val="0"/>
              </a:spcAft>
              <a:buSzPct val="100000"/>
              <a:buChar char="•"/>
            </a:pPr>
            <a:r>
              <a:rPr lang="en-US"/>
              <a:t>Notes on homework systems</a:t>
            </a:r>
            <a:endParaRPr/>
          </a:p>
          <a:p>
            <a:pPr marL="457200" lvl="0" indent="-314960" algn="l" rtl="0">
              <a:spcBef>
                <a:spcPts val="0"/>
              </a:spcBef>
              <a:spcAft>
                <a:spcPts val="0"/>
              </a:spcAft>
              <a:buSzPct val="100000"/>
              <a:buChar char="•"/>
            </a:pPr>
            <a:r>
              <a:rPr lang="en-US"/>
              <a:t>Links and licensing info for images and videos</a:t>
            </a:r>
            <a:endParaRPr/>
          </a:p>
          <a:p>
            <a:pPr marL="457200" lvl="0" indent="-314960" algn="l" rtl="0">
              <a:spcBef>
                <a:spcPts val="0"/>
              </a:spcBef>
              <a:spcAft>
                <a:spcPts val="0"/>
              </a:spcAft>
              <a:buSzPct val="100000"/>
              <a:buChar char="•"/>
            </a:pPr>
            <a:r>
              <a:rPr lang="en-US"/>
              <a:t>Notes on LibreTexts</a:t>
            </a:r>
            <a:endParaRPr/>
          </a:p>
          <a:p>
            <a:pPr marL="457200" lvl="0" indent="-314960" algn="l" rtl="0">
              <a:spcBef>
                <a:spcPts val="0"/>
              </a:spcBef>
              <a:spcAft>
                <a:spcPts val="0"/>
              </a:spcAft>
              <a:buSzPct val="100000"/>
              <a:buChar char="•"/>
            </a:pPr>
            <a:r>
              <a:rPr lang="en-US"/>
              <a:t>Statistics resources</a:t>
            </a:r>
            <a:endParaRPr/>
          </a:p>
          <a:p>
            <a:pPr marL="457200" lvl="0" indent="-314960" algn="l" rtl="0">
              <a:spcBef>
                <a:spcPts val="0"/>
              </a:spcBef>
              <a:spcAft>
                <a:spcPts val="0"/>
              </a:spcAft>
              <a:buSzPct val="100000"/>
              <a:buChar char="•"/>
            </a:pPr>
            <a:r>
              <a:rPr lang="en-US"/>
              <a:t>Textbooks and repositories (for behavioral statistics)</a:t>
            </a:r>
            <a:endParaRPr/>
          </a:p>
          <a:p>
            <a:pPr marL="457200" lvl="0" indent="-314960" algn="l" rtl="0">
              <a:spcBef>
                <a:spcPts val="0"/>
              </a:spcBef>
              <a:spcAft>
                <a:spcPts val="0"/>
              </a:spcAft>
              <a:buSzPct val="100000"/>
              <a:buChar char="•"/>
            </a:pPr>
            <a:r>
              <a:rPr lang="en-US"/>
              <a:t>Resources showing benefits of OER </a:t>
            </a:r>
            <a:endParaRPr/>
          </a:p>
          <a:p>
            <a:pPr marL="457200" lvl="0" indent="-314960" algn="l" rtl="0">
              <a:spcBef>
                <a:spcPts val="0"/>
              </a:spcBef>
              <a:spcAft>
                <a:spcPts val="0"/>
              </a:spcAft>
              <a:buSzPct val="100000"/>
              <a:buChar char="•"/>
            </a:pPr>
            <a:r>
              <a:rPr lang="en-US"/>
              <a:t>And notes from specific trainings and webinars!</a:t>
            </a:r>
            <a:endParaRPr/>
          </a:p>
        </p:txBody>
      </p:sp>
      <p:sp>
        <p:nvSpPr>
          <p:cNvPr id="402" name="Google Shape;402;g29d833c15ed_0_0"/>
          <p:cNvSpPr txBox="1">
            <a:spLocks noGrp="1"/>
          </p:cNvSpPr>
          <p:nvPr>
            <p:ph type="body" idx="3"/>
          </p:nvPr>
        </p:nvSpPr>
        <p:spPr>
          <a:xfrm>
            <a:off x="4809272" y="2023006"/>
            <a:ext cx="3483900" cy="802200"/>
          </a:xfrm>
          <a:prstGeom prst="rect">
            <a:avLst/>
          </a:prstGeom>
        </p:spPr>
        <p:txBody>
          <a:bodyPr spcFirstLastPara="1" wrap="square" lIns="91425" tIns="45700" rIns="91425" bIns="45700" anchor="b" anchorCtr="0">
            <a:normAutofit/>
          </a:bodyPr>
          <a:lstStyle/>
          <a:p>
            <a:pPr marL="0" lvl="0" indent="0" algn="l" rtl="0">
              <a:spcBef>
                <a:spcPts val="750"/>
              </a:spcBef>
              <a:spcAft>
                <a:spcPts val="0"/>
              </a:spcAft>
              <a:buNone/>
            </a:pPr>
            <a:r>
              <a:rPr lang="en-US"/>
              <a:t>Public Resources</a:t>
            </a:r>
            <a:endParaRPr/>
          </a:p>
        </p:txBody>
      </p:sp>
      <p:sp>
        <p:nvSpPr>
          <p:cNvPr id="403" name="Google Shape;403;g29d833c15ed_0_0"/>
          <p:cNvSpPr txBox="1">
            <a:spLocks noGrp="1"/>
          </p:cNvSpPr>
          <p:nvPr>
            <p:ph type="body" idx="4"/>
          </p:nvPr>
        </p:nvSpPr>
        <p:spPr>
          <a:xfrm>
            <a:off x="4809272" y="2821494"/>
            <a:ext cx="3483900" cy="3233400"/>
          </a:xfrm>
          <a:prstGeom prst="rect">
            <a:avLst/>
          </a:prstGeom>
        </p:spPr>
        <p:txBody>
          <a:bodyPr spcFirstLastPara="1" wrap="square" lIns="91425" tIns="45700" rIns="91425" bIns="45700" anchor="t" anchorCtr="0">
            <a:normAutofit/>
          </a:bodyPr>
          <a:lstStyle/>
          <a:p>
            <a:pPr marL="457200" lvl="0" indent="-330200" algn="l" rtl="0">
              <a:spcBef>
                <a:spcPts val="750"/>
              </a:spcBef>
              <a:spcAft>
                <a:spcPts val="0"/>
              </a:spcAft>
              <a:buSzPts val="1600"/>
              <a:buChar char="•"/>
            </a:pPr>
            <a:r>
              <a:rPr lang="en-US"/>
              <a:t>Looking for OER that’s Already Created:	</a:t>
            </a:r>
            <a:r>
              <a:rPr lang="en-US" sz="1100" u="sng">
                <a:solidFill>
                  <a:srgbClr val="1155CC"/>
                </a:solidFill>
                <a:hlinkClick r:id="rId3">
                  <a:extLst>
                    <a:ext uri="{A12FA001-AC4F-418D-AE19-62706E023703}">
                      <ahyp:hlinkClr xmlns:ahyp="http://schemas.microsoft.com/office/drawing/2018/hyperlinkcolor" val="tx"/>
                    </a:ext>
                  </a:extLst>
                </a:hlinkClick>
              </a:rPr>
              <a:t>https://tinyurl.com/MOsFindingOER</a:t>
            </a:r>
            <a:endParaRPr sz="1100">
              <a:solidFill>
                <a:srgbClr val="000000"/>
              </a:solidFill>
            </a:endParaRPr>
          </a:p>
          <a:p>
            <a:pPr marL="457200" lvl="0" indent="-330200" algn="l" rtl="0">
              <a:spcBef>
                <a:spcPts val="0"/>
              </a:spcBef>
              <a:spcAft>
                <a:spcPts val="0"/>
              </a:spcAft>
              <a:buSzPts val="1600"/>
              <a:buChar char="•"/>
            </a:pPr>
            <a:r>
              <a:rPr lang="en-US"/>
              <a:t>Learning OER Fundamentals:	</a:t>
            </a:r>
            <a:r>
              <a:rPr lang="en-US" sz="1100" u="sng">
                <a:solidFill>
                  <a:srgbClr val="1155CC"/>
                </a:solidFill>
                <a:hlinkClick r:id="rId4">
                  <a:extLst>
                    <a:ext uri="{A12FA001-AC4F-418D-AE19-62706E023703}">
                      <ahyp:hlinkClr xmlns:ahyp="http://schemas.microsoft.com/office/drawing/2018/hyperlinkcolor" val="tx"/>
                    </a:ext>
                  </a:extLst>
                </a:hlinkClick>
              </a:rPr>
              <a:t>https://tinyurl.com/MOsOERfundamentals</a:t>
            </a:r>
            <a:endParaRPr/>
          </a:p>
          <a:p>
            <a:pPr marL="457200" lvl="0" indent="-330200" algn="l" rtl="0">
              <a:spcBef>
                <a:spcPts val="0"/>
              </a:spcBef>
              <a:spcAft>
                <a:spcPts val="0"/>
              </a:spcAft>
              <a:buSzPts val="1600"/>
              <a:buChar char="•"/>
            </a:pPr>
            <a:r>
              <a:rPr lang="en-US"/>
              <a:t>Steps to creating OER:  </a:t>
            </a:r>
            <a:r>
              <a:rPr lang="en-US" sz="1100" u="sng">
                <a:solidFill>
                  <a:srgbClr val="1155CC"/>
                </a:solidFill>
                <a:hlinkClick r:id="rId5">
                  <a:extLst>
                    <a:ext uri="{A12FA001-AC4F-418D-AE19-62706E023703}">
                      <ahyp:hlinkClr xmlns:ahyp="http://schemas.microsoft.com/office/drawing/2018/hyperlinkcolor" val="tx"/>
                    </a:ext>
                  </a:extLst>
                </a:hlinkClick>
              </a:rPr>
              <a:t>ttps://tinyurl.com/MOsOERsteps</a:t>
            </a:r>
            <a:r>
              <a:rPr lang="en-US"/>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g2a228b2a32a_1_0"/>
          <p:cNvSpPr txBox="1">
            <a:spLocks noGrp="1"/>
          </p:cNvSpPr>
          <p:nvPr>
            <p:ph type="title"/>
          </p:nvPr>
        </p:nvSpPr>
        <p:spPr>
          <a:xfrm>
            <a:off x="1085394" y="804167"/>
            <a:ext cx="7205700" cy="879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u="sng">
                <a:solidFill>
                  <a:schemeClr val="hlink"/>
                </a:solidFill>
                <a:hlinkClick r:id="rId3"/>
              </a:rPr>
              <a:t>Explorations</a:t>
            </a:r>
            <a:r>
              <a:rPr lang="en-US"/>
              <a:t>: Biological Anthropology</a:t>
            </a:r>
            <a:endParaRPr/>
          </a:p>
          <a:p>
            <a:pPr marL="0" lvl="0" indent="0" algn="l" rtl="0">
              <a:spcBef>
                <a:spcPts val="0"/>
              </a:spcBef>
              <a:spcAft>
                <a:spcPts val="0"/>
              </a:spcAft>
              <a:buNone/>
            </a:pPr>
            <a:r>
              <a:rPr lang="en-US" i="1"/>
              <a:t>First and Second Editions</a:t>
            </a:r>
            <a:endParaRPr i="1"/>
          </a:p>
        </p:txBody>
      </p:sp>
      <p:sp>
        <p:nvSpPr>
          <p:cNvPr id="410" name="Google Shape;410;g2a228b2a32a_1_0"/>
          <p:cNvSpPr txBox="1">
            <a:spLocks noGrp="1"/>
          </p:cNvSpPr>
          <p:nvPr>
            <p:ph type="body" idx="1"/>
          </p:nvPr>
        </p:nvSpPr>
        <p:spPr>
          <a:xfrm>
            <a:off x="1085393" y="2019552"/>
            <a:ext cx="3483900" cy="801900"/>
          </a:xfrm>
          <a:prstGeom prst="rect">
            <a:avLst/>
          </a:prstGeom>
        </p:spPr>
        <p:txBody>
          <a:bodyPr spcFirstLastPara="1" wrap="square" lIns="91425" tIns="45700" rIns="91425" bIns="45700" anchor="b" anchorCtr="0">
            <a:normAutofit/>
          </a:bodyPr>
          <a:lstStyle/>
          <a:p>
            <a:pPr marL="0" lvl="0" indent="0" algn="l" rtl="0">
              <a:spcBef>
                <a:spcPts val="750"/>
              </a:spcBef>
              <a:spcAft>
                <a:spcPts val="0"/>
              </a:spcAft>
              <a:buNone/>
            </a:pPr>
            <a:r>
              <a:rPr lang="en-US"/>
              <a:t>Our process</a:t>
            </a:r>
            <a:endParaRPr/>
          </a:p>
        </p:txBody>
      </p:sp>
      <p:sp>
        <p:nvSpPr>
          <p:cNvPr id="411" name="Google Shape;411;g2a228b2a32a_1_0"/>
          <p:cNvSpPr txBox="1">
            <a:spLocks noGrp="1"/>
          </p:cNvSpPr>
          <p:nvPr>
            <p:ph type="body" idx="2"/>
          </p:nvPr>
        </p:nvSpPr>
        <p:spPr>
          <a:xfrm>
            <a:off x="1085393" y="2824270"/>
            <a:ext cx="3483900" cy="32304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r>
              <a:rPr lang="en-US"/>
              <a:t>4 co-editors</a:t>
            </a:r>
            <a:endParaRPr/>
          </a:p>
          <a:p>
            <a:pPr marL="0" lvl="0" indent="0" algn="l" rtl="0">
              <a:spcBef>
                <a:spcPts val="750"/>
              </a:spcBef>
              <a:spcAft>
                <a:spcPts val="0"/>
              </a:spcAft>
              <a:buNone/>
            </a:pPr>
            <a:r>
              <a:rPr lang="en-US"/>
              <a:t>41 authors/instructors (16 chapters; 3 appendices)</a:t>
            </a:r>
            <a:endParaRPr/>
          </a:p>
          <a:p>
            <a:pPr marL="0" lvl="0" indent="0" algn="l" rtl="0">
              <a:spcBef>
                <a:spcPts val="750"/>
              </a:spcBef>
              <a:spcAft>
                <a:spcPts val="0"/>
              </a:spcAft>
              <a:buNone/>
            </a:pPr>
            <a:endParaRPr/>
          </a:p>
        </p:txBody>
      </p:sp>
      <p:sp>
        <p:nvSpPr>
          <p:cNvPr id="412" name="Google Shape;412;g2a228b2a32a_1_0"/>
          <p:cNvSpPr txBox="1">
            <a:spLocks noGrp="1"/>
          </p:cNvSpPr>
          <p:nvPr>
            <p:ph type="body" idx="3"/>
          </p:nvPr>
        </p:nvSpPr>
        <p:spPr>
          <a:xfrm>
            <a:off x="4809272" y="2023006"/>
            <a:ext cx="3483900" cy="802200"/>
          </a:xfrm>
          <a:prstGeom prst="rect">
            <a:avLst/>
          </a:prstGeom>
        </p:spPr>
        <p:txBody>
          <a:bodyPr spcFirstLastPara="1" wrap="square" lIns="91425" tIns="45700" rIns="91425" bIns="45700" anchor="b" anchorCtr="0">
            <a:normAutofit/>
          </a:bodyPr>
          <a:lstStyle/>
          <a:p>
            <a:pPr marL="0" lvl="0" indent="0" algn="l" rtl="0">
              <a:spcBef>
                <a:spcPts val="750"/>
              </a:spcBef>
              <a:spcAft>
                <a:spcPts val="0"/>
              </a:spcAft>
              <a:buNone/>
            </a:pPr>
            <a:endParaRPr/>
          </a:p>
        </p:txBody>
      </p:sp>
      <p:sp>
        <p:nvSpPr>
          <p:cNvPr id="413" name="Google Shape;413;g2a228b2a32a_1_0"/>
          <p:cNvSpPr txBox="1">
            <a:spLocks noGrp="1"/>
          </p:cNvSpPr>
          <p:nvPr>
            <p:ph type="body" idx="4"/>
          </p:nvPr>
        </p:nvSpPr>
        <p:spPr>
          <a:xfrm>
            <a:off x="4809272" y="2821494"/>
            <a:ext cx="3483900" cy="32334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g29bd90c7492_0_10"/>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400"/>
              <a:buFont typeface="Arial"/>
              <a:buNone/>
            </a:pPr>
            <a:r>
              <a:rPr lang="en-US" sz="3400"/>
              <a:t>Resources:  OER Discussed </a:t>
            </a:r>
            <a:endParaRPr sz="3400"/>
          </a:p>
        </p:txBody>
      </p:sp>
      <p:sp>
        <p:nvSpPr>
          <p:cNvPr id="419" name="Google Shape;419;g29bd90c7492_0_10"/>
          <p:cNvSpPr txBox="1">
            <a:spLocks noGrp="1"/>
          </p:cNvSpPr>
          <p:nvPr>
            <p:ph type="body" idx="1"/>
          </p:nvPr>
        </p:nvSpPr>
        <p:spPr>
          <a:xfrm>
            <a:off x="790550" y="1910125"/>
            <a:ext cx="7945200" cy="4476000"/>
          </a:xfrm>
          <a:prstGeom prst="rect">
            <a:avLst/>
          </a:prstGeom>
        </p:spPr>
        <p:txBody>
          <a:bodyPr spcFirstLastPara="1" wrap="square" lIns="91425" tIns="45700" rIns="91425" bIns="45700" anchor="t" anchorCtr="0">
            <a:normAutofit fontScale="55000" lnSpcReduction="20000"/>
          </a:bodyPr>
          <a:lstStyle/>
          <a:p>
            <a:pPr marL="457200" lvl="0" indent="-315912" algn="l" rtl="0">
              <a:lnSpc>
                <a:spcPct val="100000"/>
              </a:lnSpc>
              <a:spcBef>
                <a:spcPts val="750"/>
              </a:spcBef>
              <a:spcAft>
                <a:spcPts val="0"/>
              </a:spcAft>
              <a:buSzPct val="100000"/>
              <a:buChar char="•"/>
            </a:pPr>
            <a:r>
              <a:rPr lang="en-US" sz="2500"/>
              <a:t>Ethnic Studies:</a:t>
            </a:r>
            <a:endParaRPr sz="2500"/>
          </a:p>
          <a:p>
            <a:pPr marL="914400" lvl="1" indent="-307181" algn="l" rtl="0">
              <a:lnSpc>
                <a:spcPct val="100000"/>
              </a:lnSpc>
              <a:spcBef>
                <a:spcPts val="750"/>
              </a:spcBef>
              <a:spcAft>
                <a:spcPts val="0"/>
              </a:spcAft>
              <a:buSzPct val="100000"/>
              <a:buChar char="•"/>
            </a:pPr>
            <a:r>
              <a:rPr lang="en-US" sz="2250"/>
              <a:t>Introduction to Ethnic Studies (</a:t>
            </a:r>
            <a:r>
              <a:rPr lang="en-US" sz="2250" u="sng">
                <a:solidFill>
                  <a:schemeClr val="accent1"/>
                </a:solidFill>
                <a:hlinkClick r:id="rId3">
                  <a:extLst>
                    <a:ext uri="{A12FA001-AC4F-418D-AE19-62706E023703}">
                      <ahyp:hlinkClr xmlns:ahyp="http://schemas.microsoft.com/office/drawing/2018/hyperlinkcolor" val="tx"/>
                    </a:ext>
                  </a:extLst>
                </a:hlinkClick>
              </a:rPr>
              <a:t>http://tinyurl.com/IESOER</a:t>
            </a:r>
            <a:r>
              <a:rPr lang="en-US" sz="2250"/>
              <a:t>)</a:t>
            </a:r>
            <a:endParaRPr sz="2250"/>
          </a:p>
          <a:p>
            <a:pPr marL="914400" lvl="1" indent="-307181" algn="l" rtl="0">
              <a:lnSpc>
                <a:spcPct val="100000"/>
              </a:lnSpc>
              <a:spcBef>
                <a:spcPts val="750"/>
              </a:spcBef>
              <a:spcAft>
                <a:spcPts val="0"/>
              </a:spcAft>
              <a:buSzPct val="100000"/>
              <a:buChar char="•"/>
            </a:pPr>
            <a:r>
              <a:rPr lang="en-US" sz="2250"/>
              <a:t>New Directions in Chicanx and Latinx Studies (</a:t>
            </a:r>
            <a:r>
              <a:rPr lang="en-US" sz="2250" u="sng">
                <a:solidFill>
                  <a:schemeClr val="accent1"/>
                </a:solidFill>
                <a:hlinkClick r:id="rId4">
                  <a:extLst>
                    <a:ext uri="{A12FA001-AC4F-418D-AE19-62706E023703}">
                      <ahyp:hlinkClr xmlns:ahyp="http://schemas.microsoft.com/office/drawing/2018/hyperlinkcolor" val="tx"/>
                    </a:ext>
                  </a:extLst>
                </a:hlinkClick>
              </a:rPr>
              <a:t>http://tinyurl.com/NDCLS</a:t>
            </a:r>
            <a:r>
              <a:rPr lang="en-US" sz="2250"/>
              <a:t>)</a:t>
            </a:r>
            <a:endParaRPr sz="2250"/>
          </a:p>
          <a:p>
            <a:pPr marL="914400" lvl="1" indent="-307181" algn="l" rtl="0">
              <a:lnSpc>
                <a:spcPct val="100000"/>
              </a:lnSpc>
              <a:spcBef>
                <a:spcPts val="750"/>
              </a:spcBef>
              <a:spcAft>
                <a:spcPts val="0"/>
              </a:spcAft>
              <a:buSzPct val="100000"/>
              <a:buChar char="•"/>
            </a:pPr>
            <a:r>
              <a:rPr lang="en-US" sz="2250"/>
              <a:t>Open Educational Resources and Ethnic Studies Discipline Guide (</a:t>
            </a:r>
            <a:r>
              <a:rPr lang="en-US" sz="2250" u="sng">
                <a:solidFill>
                  <a:schemeClr val="accent1"/>
                </a:solidFill>
                <a:hlinkClick r:id="rId5">
                  <a:extLst>
                    <a:ext uri="{A12FA001-AC4F-418D-AE19-62706E023703}">
                      <ahyp:hlinkClr xmlns:ahyp="http://schemas.microsoft.com/office/drawing/2018/hyperlinkcolor" val="tx"/>
                    </a:ext>
                  </a:extLst>
                </a:hlinkClick>
              </a:rPr>
              <a:t>https://asccc-oeri.org/open-educational-resources-and-ethnic-studies/</a:t>
            </a:r>
            <a:r>
              <a:rPr lang="en-US" sz="2250"/>
              <a:t>)</a:t>
            </a:r>
            <a:endParaRPr sz="2250"/>
          </a:p>
          <a:p>
            <a:pPr marL="457200" lvl="0" indent="-315912" algn="l" rtl="0">
              <a:lnSpc>
                <a:spcPct val="100000"/>
              </a:lnSpc>
              <a:spcBef>
                <a:spcPts val="750"/>
              </a:spcBef>
              <a:spcAft>
                <a:spcPts val="0"/>
              </a:spcAft>
              <a:buSzPct val="100000"/>
              <a:buChar char="•"/>
            </a:pPr>
            <a:r>
              <a:rPr lang="en-US" sz="2500"/>
              <a:t>Chemistry - coming soon! (Spring 2024)</a:t>
            </a:r>
            <a:endParaRPr sz="2500"/>
          </a:p>
          <a:p>
            <a:pPr marL="457200" lvl="0" indent="-315912" algn="l" rtl="0">
              <a:lnSpc>
                <a:spcPct val="100000"/>
              </a:lnSpc>
              <a:spcBef>
                <a:spcPts val="750"/>
              </a:spcBef>
              <a:spcAft>
                <a:spcPts val="0"/>
              </a:spcAft>
              <a:buSzPct val="100000"/>
              <a:buChar char="•"/>
            </a:pPr>
            <a:r>
              <a:rPr lang="en-US" sz="2500"/>
              <a:t>Spanish: </a:t>
            </a:r>
            <a:endParaRPr sz="2500"/>
          </a:p>
          <a:p>
            <a:pPr marL="914400" lvl="1" indent="-308361" algn="l" rtl="0">
              <a:lnSpc>
                <a:spcPct val="100000"/>
              </a:lnSpc>
              <a:spcBef>
                <a:spcPts val="750"/>
              </a:spcBef>
              <a:spcAft>
                <a:spcPts val="0"/>
              </a:spcAft>
              <a:buSzPct val="100000"/>
              <a:buChar char="•"/>
            </a:pPr>
            <a:r>
              <a:rPr lang="en-US" sz="2283" u="sng">
                <a:solidFill>
                  <a:schemeClr val="hlink"/>
                </a:solidFill>
                <a:hlinkClick r:id="rId6"/>
              </a:rPr>
              <a:t>Entrada Libre</a:t>
            </a:r>
            <a:r>
              <a:rPr lang="en-US" sz="2283"/>
              <a:t> RFP I (2020) </a:t>
            </a:r>
            <a:endParaRPr sz="2283"/>
          </a:p>
          <a:p>
            <a:pPr marL="914400" lvl="1" indent="-308361" algn="l" rtl="0">
              <a:lnSpc>
                <a:spcPct val="100000"/>
              </a:lnSpc>
              <a:spcBef>
                <a:spcPts val="750"/>
              </a:spcBef>
              <a:spcAft>
                <a:spcPts val="0"/>
              </a:spcAft>
              <a:buSzPct val="100000"/>
              <a:buChar char="•"/>
            </a:pPr>
            <a:r>
              <a:rPr lang="en-US" sz="2283" u="sng">
                <a:solidFill>
                  <a:schemeClr val="hlink"/>
                </a:solidFill>
                <a:hlinkClick r:id="rId7"/>
              </a:rPr>
              <a:t>Tarea Libre</a:t>
            </a:r>
            <a:r>
              <a:rPr lang="en-US" sz="2283"/>
              <a:t> RFP IV (2023)</a:t>
            </a:r>
            <a:endParaRPr sz="2283"/>
          </a:p>
          <a:p>
            <a:pPr marL="457200" lvl="0" indent="-301942" algn="l" rtl="0">
              <a:lnSpc>
                <a:spcPct val="100000"/>
              </a:lnSpc>
              <a:spcBef>
                <a:spcPts val="750"/>
              </a:spcBef>
              <a:spcAft>
                <a:spcPts val="0"/>
              </a:spcAft>
              <a:buSzPct val="84000"/>
              <a:buChar char="•"/>
            </a:pPr>
            <a:r>
              <a:rPr lang="en-US" sz="2500"/>
              <a:t>Business:  </a:t>
            </a:r>
            <a:endParaRPr sz="2500"/>
          </a:p>
          <a:p>
            <a:pPr marL="914400" lvl="1" indent="-293725" algn="l" rtl="0">
              <a:lnSpc>
                <a:spcPct val="100000"/>
              </a:lnSpc>
              <a:spcBef>
                <a:spcPts val="750"/>
              </a:spcBef>
              <a:spcAft>
                <a:spcPts val="0"/>
              </a:spcAft>
              <a:buSzPct val="82337"/>
              <a:buChar char="•"/>
            </a:pPr>
            <a:r>
              <a:rPr lang="en-US" sz="2264" u="sng">
                <a:solidFill>
                  <a:schemeClr val="hlink"/>
                </a:solidFill>
                <a:hlinkClick r:id="rId8"/>
              </a:rPr>
              <a:t>Information Systems for Business (Revised 1st Edition, 2021)</a:t>
            </a:r>
            <a:r>
              <a:rPr lang="en-US" sz="2264"/>
              <a:t> RFPII </a:t>
            </a:r>
            <a:endParaRPr sz="2264"/>
          </a:p>
          <a:p>
            <a:pPr marL="914400" lvl="1" indent="-293725" algn="l" rtl="0">
              <a:lnSpc>
                <a:spcPct val="100000"/>
              </a:lnSpc>
              <a:spcBef>
                <a:spcPts val="750"/>
              </a:spcBef>
              <a:spcAft>
                <a:spcPts val="0"/>
              </a:spcAft>
              <a:buSzPct val="82337"/>
              <a:buChar char="•"/>
            </a:pPr>
            <a:r>
              <a:rPr lang="en-US" sz="2264" u="sng">
                <a:solidFill>
                  <a:schemeClr val="hlink"/>
                </a:solidFill>
                <a:hlinkClick r:id="rId9"/>
              </a:rPr>
              <a:t>Information Systems for Business 2e (2023)</a:t>
            </a:r>
            <a:r>
              <a:rPr lang="en-US" sz="2264"/>
              <a:t> EVC </a:t>
            </a:r>
            <a:endParaRPr sz="2264"/>
          </a:p>
          <a:p>
            <a:pPr marL="914400" lvl="1" indent="-307694" algn="l" rtl="0">
              <a:lnSpc>
                <a:spcPct val="100000"/>
              </a:lnSpc>
              <a:spcBef>
                <a:spcPts val="750"/>
              </a:spcBef>
              <a:spcAft>
                <a:spcPts val="0"/>
              </a:spcAft>
              <a:buSzPct val="100000"/>
              <a:buChar char="•"/>
            </a:pPr>
            <a:r>
              <a:rPr lang="en-US" sz="2264"/>
              <a:t>Information Systesm Lab Manual (2024), EVC, in progress</a:t>
            </a:r>
            <a:endParaRPr sz="2264"/>
          </a:p>
          <a:p>
            <a:pPr marL="457200" lvl="0" indent="-315912" algn="l" rtl="0">
              <a:lnSpc>
                <a:spcPct val="100000"/>
              </a:lnSpc>
              <a:spcBef>
                <a:spcPts val="750"/>
              </a:spcBef>
              <a:spcAft>
                <a:spcPts val="0"/>
              </a:spcAft>
              <a:buSzPct val="100000"/>
              <a:buChar char="•"/>
            </a:pPr>
            <a:r>
              <a:rPr lang="en-US" sz="2500"/>
              <a:t>Anthropology: </a:t>
            </a:r>
            <a:r>
              <a:rPr lang="en-US" sz="2500" u="sng">
                <a:solidFill>
                  <a:schemeClr val="hlink"/>
                </a:solidFill>
                <a:hlinkClick r:id="rId10"/>
              </a:rPr>
              <a:t>Explorations: An Open Invitation to Biological Anthropology</a:t>
            </a:r>
            <a:endParaRPr sz="2500"/>
          </a:p>
          <a:p>
            <a:pPr marL="457200" lvl="0" indent="-315912" algn="l" rtl="0">
              <a:lnSpc>
                <a:spcPct val="100000"/>
              </a:lnSpc>
              <a:spcBef>
                <a:spcPts val="750"/>
              </a:spcBef>
              <a:spcAft>
                <a:spcPts val="0"/>
              </a:spcAft>
              <a:buSzPct val="100000"/>
              <a:buChar char="•"/>
            </a:pPr>
            <a:r>
              <a:rPr lang="en-US" sz="2500"/>
              <a:t>Behavioral statistics:</a:t>
            </a:r>
            <a:endParaRPr sz="2500"/>
          </a:p>
          <a:p>
            <a:pPr marL="914400" lvl="1" indent="-308927" algn="l" rtl="0">
              <a:lnSpc>
                <a:spcPct val="100000"/>
              </a:lnSpc>
              <a:spcBef>
                <a:spcPts val="750"/>
              </a:spcBef>
              <a:spcAft>
                <a:spcPts val="0"/>
              </a:spcAft>
              <a:buSzPct val="100000"/>
              <a:buChar char="•"/>
            </a:pPr>
            <a:r>
              <a:rPr lang="en-US" sz="2300"/>
              <a:t>Search “PSYC 2200 LibreTexts” </a:t>
            </a:r>
            <a:endParaRPr sz="2300"/>
          </a:p>
          <a:p>
            <a:pPr marL="914400" lvl="1" indent="-308927" algn="l" rtl="0">
              <a:lnSpc>
                <a:spcPct val="100000"/>
              </a:lnSpc>
              <a:spcBef>
                <a:spcPts val="750"/>
              </a:spcBef>
              <a:spcAft>
                <a:spcPts val="0"/>
              </a:spcAft>
              <a:buSzPct val="100000"/>
              <a:buChar char="•"/>
            </a:pPr>
            <a:r>
              <a:rPr lang="en-US" sz="2300" u="sng">
                <a:solidFill>
                  <a:schemeClr val="accent1"/>
                </a:solidFill>
                <a:hlinkClick r:id="rId11">
                  <a:extLst>
                    <a:ext uri="{A12FA001-AC4F-418D-AE19-62706E023703}">
                      <ahyp:hlinkClr xmlns:ahyp="http://schemas.microsoft.com/office/drawing/2018/hyperlinkcolor" val="tx"/>
                    </a:ext>
                  </a:extLst>
                </a:hlinkClick>
              </a:rPr>
              <a:t>Direct link</a:t>
            </a:r>
            <a:endParaRPr sz="25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9"/>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400"/>
              <a:buFont typeface="Arial"/>
              <a:buNone/>
            </a:pPr>
            <a:r>
              <a:rPr lang="en-US" sz="3400"/>
              <a:t>Resources:  ASCCC OER-I </a:t>
            </a:r>
            <a:endParaRPr sz="3400"/>
          </a:p>
        </p:txBody>
      </p:sp>
      <p:sp>
        <p:nvSpPr>
          <p:cNvPr id="425" name="Google Shape;425;p9"/>
          <p:cNvSpPr txBox="1">
            <a:spLocks noGrp="1"/>
          </p:cNvSpPr>
          <p:nvPr>
            <p:ph type="body" idx="1"/>
          </p:nvPr>
        </p:nvSpPr>
        <p:spPr>
          <a:xfrm>
            <a:off x="1088686" y="2015735"/>
            <a:ext cx="7202400" cy="4039200"/>
          </a:xfrm>
          <a:prstGeom prst="rect">
            <a:avLst/>
          </a:prstGeom>
          <a:solidFill>
            <a:srgbClr val="CCCCCC"/>
          </a:solidFill>
          <a:ln w="9525" cap="flat" cmpd="sng">
            <a:solidFill>
              <a:srgbClr val="FF0000"/>
            </a:solidFill>
            <a:prstDash val="solid"/>
            <a:round/>
            <a:headEnd type="none" w="sm" len="sm"/>
            <a:tailEnd type="none" w="sm" len="sm"/>
          </a:ln>
        </p:spPr>
        <p:txBody>
          <a:bodyPr spcFirstLastPara="1" wrap="square" lIns="91425" tIns="45700" rIns="91425" bIns="45700" anchor="ctr" anchorCtr="0">
            <a:normAutofit/>
          </a:bodyPr>
          <a:lstStyle/>
          <a:p>
            <a:pPr marL="171446" lvl="0" indent="-171446" algn="l" rtl="0">
              <a:spcBef>
                <a:spcPts val="0"/>
              </a:spcBef>
              <a:spcAft>
                <a:spcPts val="0"/>
              </a:spcAft>
              <a:buSzPts val="2800"/>
              <a:buChar char="•"/>
            </a:pPr>
            <a:r>
              <a:rPr lang="en-US" sz="2800" u="sng">
                <a:solidFill>
                  <a:schemeClr val="accent1"/>
                </a:solidFill>
                <a:hlinkClick r:id="rId3">
                  <a:extLst>
                    <a:ext uri="{A12FA001-AC4F-418D-AE19-62706E023703}">
                      <ahyp:hlinkClr xmlns:ahyp="http://schemas.microsoft.com/office/drawing/2018/hyperlinkcolor" val="tx"/>
                    </a:ext>
                  </a:extLst>
                </a:hlinkClick>
              </a:rPr>
              <a:t>ASCCC OERI Website </a:t>
            </a:r>
            <a:endParaRPr sz="2800">
              <a:solidFill>
                <a:schemeClr val="dk2"/>
              </a:solidFill>
            </a:endParaRPr>
          </a:p>
          <a:p>
            <a:pPr marL="514337" lvl="1" indent="-228596" algn="l" rtl="0">
              <a:spcBef>
                <a:spcPts val="0"/>
              </a:spcBef>
              <a:spcAft>
                <a:spcPts val="0"/>
              </a:spcAft>
              <a:buSzPts val="2300"/>
              <a:buChar char="•"/>
            </a:pPr>
            <a:r>
              <a:rPr lang="en-US" sz="2300">
                <a:solidFill>
                  <a:schemeClr val="dk2"/>
                </a:solidFill>
              </a:rPr>
              <a:t>Resources</a:t>
            </a:r>
            <a:endParaRPr sz="2300">
              <a:solidFill>
                <a:schemeClr val="dk2"/>
              </a:solidFill>
            </a:endParaRPr>
          </a:p>
          <a:p>
            <a:pPr marL="514337" lvl="1" indent="-228596" algn="l" rtl="0">
              <a:spcBef>
                <a:spcPts val="0"/>
              </a:spcBef>
              <a:spcAft>
                <a:spcPts val="0"/>
              </a:spcAft>
              <a:buSzPts val="2300"/>
              <a:buChar char="•"/>
            </a:pPr>
            <a:r>
              <a:rPr lang="en-US" sz="2300">
                <a:solidFill>
                  <a:schemeClr val="dk2"/>
                </a:solidFill>
              </a:rPr>
              <a:t>Webinars and Events</a:t>
            </a:r>
            <a:endParaRPr sz="2300">
              <a:solidFill>
                <a:schemeClr val="dk2"/>
              </a:solidFill>
            </a:endParaRPr>
          </a:p>
          <a:p>
            <a:pPr marL="171446" lvl="0" indent="-171446" algn="l" rtl="0">
              <a:spcBef>
                <a:spcPts val="750"/>
              </a:spcBef>
              <a:spcAft>
                <a:spcPts val="0"/>
              </a:spcAft>
              <a:buSzPts val="2800"/>
              <a:buChar char="•"/>
            </a:pPr>
            <a:r>
              <a:rPr lang="en-US" sz="2800">
                <a:solidFill>
                  <a:schemeClr val="dk2"/>
                </a:solidFill>
              </a:rPr>
              <a:t>Contacts:</a:t>
            </a:r>
            <a:endParaRPr sz="2800">
              <a:solidFill>
                <a:schemeClr val="dk2"/>
              </a:solidFill>
            </a:endParaRPr>
          </a:p>
          <a:p>
            <a:pPr marL="914400" lvl="1" indent="-371475" algn="l" rtl="0">
              <a:spcBef>
                <a:spcPts val="375"/>
              </a:spcBef>
              <a:spcAft>
                <a:spcPts val="0"/>
              </a:spcAft>
              <a:buSzPts val="2250"/>
              <a:buChar char="•"/>
            </a:pPr>
            <a:r>
              <a:rPr lang="en-US" sz="2250" u="sng">
                <a:solidFill>
                  <a:schemeClr val="accent1"/>
                </a:solidFill>
                <a:hlinkClick r:id="rId4">
                  <a:extLst>
                    <a:ext uri="{A12FA001-AC4F-418D-AE19-62706E023703}">
                      <ahyp:hlinkClr xmlns:ahyp="http://schemas.microsoft.com/office/drawing/2018/hyperlinkcolor" val="tx"/>
                    </a:ext>
                  </a:extLst>
                </a:hlinkClick>
              </a:rPr>
              <a:t>oeri@asccc.org</a:t>
            </a:r>
            <a:endParaRPr sz="2250">
              <a:solidFill>
                <a:schemeClr val="dk2"/>
              </a:solidFill>
            </a:endParaRPr>
          </a:p>
          <a:p>
            <a:pPr marL="914400" lvl="1" indent="-371475" algn="l" rtl="0">
              <a:spcBef>
                <a:spcPts val="0"/>
              </a:spcBef>
              <a:spcAft>
                <a:spcPts val="0"/>
              </a:spcAft>
              <a:buSzPts val="2250"/>
              <a:buChar char="•"/>
            </a:pPr>
            <a:r>
              <a:rPr lang="en-US" sz="2250">
                <a:solidFill>
                  <a:schemeClr val="dk2"/>
                </a:solidFill>
              </a:rPr>
              <a:t>Find everyone’s e-mail at: </a:t>
            </a:r>
            <a:r>
              <a:rPr lang="en-US" sz="2250" u="sng">
                <a:solidFill>
                  <a:schemeClr val="accent1"/>
                </a:solidFill>
                <a:hlinkClick r:id="rId5">
                  <a:extLst>
                    <a:ext uri="{A12FA001-AC4F-418D-AE19-62706E023703}">
                      <ahyp:hlinkClr xmlns:ahyp="http://schemas.microsoft.com/office/drawing/2018/hyperlinkcolor" val="tx"/>
                    </a:ext>
                  </a:extLst>
                </a:hlinkClick>
              </a:rPr>
              <a:t>https://asccc-oeri.org/about-us/</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5"/>
          <p:cNvSpPr txBox="1">
            <a:spLocks noGrp="1"/>
          </p:cNvSpPr>
          <p:nvPr>
            <p:ph type="ctrTitle"/>
          </p:nvPr>
        </p:nvSpPr>
        <p:spPr>
          <a:xfrm>
            <a:off x="1333099" y="3042115"/>
            <a:ext cx="6477900" cy="1538400"/>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lt1"/>
              </a:buClr>
              <a:buSzPts val="3600"/>
              <a:buFont typeface="Arial"/>
              <a:buNone/>
            </a:pPr>
            <a:r>
              <a:rPr lang="en-US" sz="4800" b="1"/>
              <a:t>Conversation:  Examples of OER Development Processes</a:t>
            </a:r>
            <a:endParaRPr/>
          </a:p>
        </p:txBody>
      </p:sp>
      <p:sp>
        <p:nvSpPr>
          <p:cNvPr id="288" name="Google Shape;288;p5"/>
          <p:cNvSpPr txBox="1">
            <a:spLocks noGrp="1"/>
          </p:cNvSpPr>
          <p:nvPr>
            <p:ph type="subTitle" idx="1"/>
          </p:nvPr>
        </p:nvSpPr>
        <p:spPr>
          <a:xfrm>
            <a:off x="563880" y="5220084"/>
            <a:ext cx="7727259" cy="977621"/>
          </a:xfrm>
          <a:prstGeom prst="rect">
            <a:avLst/>
          </a:prstGeom>
          <a:noFill/>
          <a:ln>
            <a:noFill/>
          </a:ln>
        </p:spPr>
        <p:txBody>
          <a:bodyPr spcFirstLastPara="1" wrap="square" lIns="91425" tIns="91425" rIns="91425" bIns="91425" anchor="t" anchorCtr="0">
            <a:normAutofit fontScale="77500" lnSpcReduction="20000"/>
          </a:bodyPr>
          <a:lstStyle/>
          <a:p>
            <a:pPr marL="171446" lvl="0" indent="-171446" algn="l" rtl="0">
              <a:lnSpc>
                <a:spcPct val="120000"/>
              </a:lnSpc>
              <a:spcBef>
                <a:spcPts val="750"/>
              </a:spcBef>
              <a:spcAft>
                <a:spcPts val="0"/>
              </a:spcAft>
              <a:buSzPct val="108108"/>
              <a:buNone/>
            </a:pPr>
            <a:r>
              <a:rPr lang="en-US" b="1"/>
              <a:t>OERL Webinar; Monday, Dec. 4, 1:30 pm – 2:30 pm</a:t>
            </a:r>
            <a:endParaRPr/>
          </a:p>
          <a:p>
            <a:pPr marL="171446" lvl="0" indent="-171446" algn="l" rtl="0">
              <a:lnSpc>
                <a:spcPct val="120000"/>
              </a:lnSpc>
              <a:spcBef>
                <a:spcPts val="750"/>
              </a:spcBef>
              <a:spcAft>
                <a:spcPts val="0"/>
              </a:spcAft>
              <a:buSzPct val="108108"/>
              <a:buNone/>
            </a:pPr>
            <a:r>
              <a:rPr lang="en-US"/>
              <a:t>This work is licensed under a </a:t>
            </a:r>
            <a:r>
              <a:rPr lang="en-US" u="sng">
                <a:solidFill>
                  <a:schemeClr val="hlink"/>
                </a:solidFill>
                <a:hlinkClick r:id="rId3"/>
              </a:rPr>
              <a:t>Creative Commons Attribution 4.0 International License</a:t>
            </a:r>
            <a:r>
              <a:rPr lang="en-US"/>
              <a:t>.</a:t>
            </a:r>
            <a:endParaRPr/>
          </a:p>
          <a:p>
            <a:pPr marL="171446" lvl="0" indent="-171446" algn="l" rtl="0">
              <a:lnSpc>
                <a:spcPct val="120000"/>
              </a:lnSpc>
              <a:spcBef>
                <a:spcPts val="750"/>
              </a:spcBef>
              <a:spcAft>
                <a:spcPts val="0"/>
              </a:spcAft>
              <a:buSzPct val="108108"/>
              <a:buNone/>
            </a:pPr>
            <a:endParaRPr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6"/>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600"/>
              <a:buFont typeface="Arial"/>
              <a:buNone/>
            </a:pPr>
            <a:r>
              <a:rPr lang="en-US" sz="4800"/>
              <a:t>Description</a:t>
            </a:r>
            <a:endParaRPr sz="4800"/>
          </a:p>
        </p:txBody>
      </p:sp>
      <p:sp>
        <p:nvSpPr>
          <p:cNvPr id="294" name="Google Shape;294;p6"/>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750"/>
              </a:spcBef>
              <a:spcAft>
                <a:spcPts val="0"/>
              </a:spcAft>
              <a:buNone/>
            </a:pPr>
            <a:r>
              <a:rPr lang="en-US" sz="2800"/>
              <a:t>Have you wondered what it's like to develop OER?  It turns out that there are a LOT of different processes and experiences!  Come listen to the experiences of a few different OER developers.  We'll have plenty of time to answer your questions, too!</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7"/>
          <p:cNvSpPr txBox="1">
            <a:spLocks noGrp="1"/>
          </p:cNvSpPr>
          <p:nvPr>
            <p:ph type="title"/>
          </p:nvPr>
        </p:nvSpPr>
        <p:spPr>
          <a:xfrm>
            <a:off x="1086913" y="804890"/>
            <a:ext cx="7204200" cy="903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600"/>
              <a:buFont typeface="Arial"/>
              <a:buNone/>
            </a:pPr>
            <a:r>
              <a:rPr lang="en-US" sz="4800"/>
              <a:t>Host &amp; Chat Monitor</a:t>
            </a:r>
            <a:endParaRPr/>
          </a:p>
        </p:txBody>
      </p:sp>
      <p:sp>
        <p:nvSpPr>
          <p:cNvPr id="301" name="Google Shape;301;p7"/>
          <p:cNvSpPr txBox="1">
            <a:spLocks noGrp="1"/>
          </p:cNvSpPr>
          <p:nvPr>
            <p:ph type="body" idx="1"/>
          </p:nvPr>
        </p:nvSpPr>
        <p:spPr>
          <a:xfrm>
            <a:off x="1085498" y="2010878"/>
            <a:ext cx="3483900" cy="4049700"/>
          </a:xfrm>
          <a:prstGeom prst="rect">
            <a:avLst/>
          </a:prstGeom>
          <a:noFill/>
          <a:ln>
            <a:noFill/>
          </a:ln>
        </p:spPr>
        <p:txBody>
          <a:bodyPr spcFirstLastPara="1" wrap="square" lIns="91425" tIns="45700" rIns="91425" bIns="45700" anchor="t" anchorCtr="0">
            <a:normAutofit/>
          </a:bodyPr>
          <a:lstStyle/>
          <a:p>
            <a:pPr marL="457200" lvl="0" indent="-330200" algn="l" rtl="0">
              <a:lnSpc>
                <a:spcPct val="120000"/>
              </a:lnSpc>
              <a:spcBef>
                <a:spcPts val="750"/>
              </a:spcBef>
              <a:spcAft>
                <a:spcPts val="0"/>
              </a:spcAft>
              <a:buSzPts val="1600"/>
              <a:buChar char="•"/>
            </a:pPr>
            <a:r>
              <a:rPr lang="en-US" sz="1800"/>
              <a:t>Michelle Oja, ASCCC OERI Regional Lead for Area A</a:t>
            </a:r>
            <a:endParaRPr/>
          </a:p>
          <a:p>
            <a:pPr marL="914400" lvl="1" indent="-317500" algn="l" rtl="0">
              <a:lnSpc>
                <a:spcPct val="120000"/>
              </a:lnSpc>
              <a:spcBef>
                <a:spcPts val="375"/>
              </a:spcBef>
              <a:spcAft>
                <a:spcPts val="0"/>
              </a:spcAft>
              <a:buSzPts val="1400"/>
              <a:buChar char="•"/>
            </a:pPr>
            <a:r>
              <a:rPr lang="en-US" sz="1800"/>
              <a:t>Psychology, Taft College</a:t>
            </a:r>
            <a:endParaRPr/>
          </a:p>
          <a:p>
            <a:pPr marL="457200" lvl="0" indent="-330200" algn="l" rtl="0">
              <a:lnSpc>
                <a:spcPct val="120000"/>
              </a:lnSpc>
              <a:spcBef>
                <a:spcPts val="750"/>
              </a:spcBef>
              <a:spcAft>
                <a:spcPts val="0"/>
              </a:spcAft>
              <a:buSzPts val="1600"/>
              <a:buChar char="•"/>
            </a:pPr>
            <a:r>
              <a:rPr lang="en-US" sz="1800"/>
              <a:t>Lara Braff, ASCCC OERI Regional Lead for Area D</a:t>
            </a:r>
            <a:endParaRPr/>
          </a:p>
          <a:p>
            <a:pPr marL="914400" lvl="1" indent="-317500" algn="l" rtl="0">
              <a:lnSpc>
                <a:spcPct val="120000"/>
              </a:lnSpc>
              <a:spcBef>
                <a:spcPts val="375"/>
              </a:spcBef>
              <a:spcAft>
                <a:spcPts val="0"/>
              </a:spcAft>
              <a:buSzPts val="1400"/>
              <a:buChar char="•"/>
            </a:pPr>
            <a:r>
              <a:rPr lang="en-US" sz="1800"/>
              <a:t>Anthropology, Grossmont College</a:t>
            </a:r>
            <a:endParaRPr sz="1800"/>
          </a:p>
          <a:p>
            <a:pPr marL="914400" lvl="1" indent="-228600" algn="l" rtl="0">
              <a:lnSpc>
                <a:spcPct val="120000"/>
              </a:lnSpc>
              <a:spcBef>
                <a:spcPts val="375"/>
              </a:spcBef>
              <a:spcAft>
                <a:spcPts val="0"/>
              </a:spcAft>
              <a:buSzPts val="1400"/>
              <a:buNone/>
            </a:pPr>
            <a:endParaRPr sz="1800"/>
          </a:p>
        </p:txBody>
      </p:sp>
      <p:sp>
        <p:nvSpPr>
          <p:cNvPr id="302" name="Google Shape;302;p7" title="Decorative image"/>
          <p:cNvSpPr/>
          <p:nvPr/>
        </p:nvSpPr>
        <p:spPr>
          <a:xfrm>
            <a:off x="4792818" y="4902612"/>
            <a:ext cx="35190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Photo (photographyer unknown) on </a:t>
            </a:r>
            <a:r>
              <a:rPr lang="en-US" sz="1800" u="sng">
                <a:solidFill>
                  <a:schemeClr val="hlink"/>
                </a:solidFill>
                <a:hlinkClick r:id="rId3"/>
              </a:rPr>
              <a:t>PXHere</a:t>
            </a:r>
            <a:endParaRPr/>
          </a:p>
        </p:txBody>
      </p:sp>
      <p:sp>
        <p:nvSpPr>
          <p:cNvPr id="303" name="Google Shape;303;p7"/>
          <p:cNvSpPr txBox="1">
            <a:spLocks noGrp="1"/>
          </p:cNvSpPr>
          <p:nvPr>
            <p:ph type="body" idx="2"/>
          </p:nvPr>
        </p:nvSpPr>
        <p:spPr>
          <a:xfrm>
            <a:off x="4810325" y="2017348"/>
            <a:ext cx="3483900" cy="25989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endParaRPr/>
          </a:p>
        </p:txBody>
      </p:sp>
      <p:pic>
        <p:nvPicPr>
          <p:cNvPr id="304" name="Google Shape;304;p7" descr="A person holding a reading tablet."/>
          <p:cNvPicPr preferRelativeResize="0"/>
          <p:nvPr/>
        </p:nvPicPr>
        <p:blipFill>
          <a:blip r:embed="rId4">
            <a:alphaModFix/>
          </a:blip>
          <a:stretch>
            <a:fillRect/>
          </a:stretch>
        </p:blipFill>
        <p:spPr>
          <a:xfrm>
            <a:off x="4810321" y="2017350"/>
            <a:ext cx="3674151" cy="24494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29bd90c7492_0_0"/>
          <p:cNvSpPr txBox="1">
            <a:spLocks noGrp="1"/>
          </p:cNvSpPr>
          <p:nvPr>
            <p:ph type="title"/>
          </p:nvPr>
        </p:nvSpPr>
        <p:spPr>
          <a:xfrm>
            <a:off x="1086913" y="804890"/>
            <a:ext cx="7204200" cy="903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600"/>
              <a:buFont typeface="Arial"/>
              <a:buNone/>
            </a:pPr>
            <a:r>
              <a:rPr lang="en-US" sz="4800"/>
              <a:t>Presenters</a:t>
            </a:r>
            <a:endParaRPr/>
          </a:p>
        </p:txBody>
      </p:sp>
      <p:graphicFrame>
        <p:nvGraphicFramePr>
          <p:cNvPr id="311" name="Google Shape;311;g29bd90c7492_0_0"/>
          <p:cNvGraphicFramePr/>
          <p:nvPr>
            <p:extLst>
              <p:ext uri="{D42A27DB-BD31-4B8C-83A1-F6EECF244321}">
                <p14:modId xmlns:p14="http://schemas.microsoft.com/office/powerpoint/2010/main" val="2024253716"/>
              </p:ext>
            </p:extLst>
          </p:nvPr>
        </p:nvGraphicFramePr>
        <p:xfrm>
          <a:off x="952500" y="1989950"/>
          <a:ext cx="7239000" cy="4016555"/>
        </p:xfrm>
        <a:graphic>
          <a:graphicData uri="http://schemas.openxmlformats.org/drawingml/2006/table">
            <a:tbl>
              <a:tblPr firstRow="1">
                <a:noFill/>
                <a:tableStyleId>{2FA6E842-5780-4D46-8FD0-4C234B4F8759}</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512900">
                <a:tc>
                  <a:txBody>
                    <a:bodyPr/>
                    <a:lstStyle/>
                    <a:p>
                      <a:pPr marL="0" lvl="0" indent="0" algn="ctr" rtl="0">
                        <a:spcBef>
                          <a:spcPts val="0"/>
                        </a:spcBef>
                        <a:spcAft>
                          <a:spcPts val="0"/>
                        </a:spcAft>
                        <a:buNone/>
                      </a:pPr>
                      <a:r>
                        <a:rPr lang="en-US" sz="1700" b="1"/>
                        <a:t>Presenter</a:t>
                      </a:r>
                      <a:endParaRPr sz="1700" b="1"/>
                    </a:p>
                  </a:txBody>
                  <a:tcPr marL="91425" marR="91425" marT="91425" marB="91425"/>
                </a:tc>
                <a:tc>
                  <a:txBody>
                    <a:bodyPr/>
                    <a:lstStyle/>
                    <a:p>
                      <a:pPr marL="0" lvl="0" indent="0" algn="ctr" rtl="0">
                        <a:spcBef>
                          <a:spcPts val="0"/>
                        </a:spcBef>
                        <a:spcAft>
                          <a:spcPts val="0"/>
                        </a:spcAft>
                        <a:buNone/>
                      </a:pPr>
                      <a:r>
                        <a:rPr lang="en-US" sz="1700" b="1"/>
                        <a:t>Discipline</a:t>
                      </a:r>
                      <a:endParaRPr sz="1700" b="1"/>
                    </a:p>
                  </a:txBody>
                  <a:tcPr marL="91425" marR="91425" marT="91425" marB="91425"/>
                </a:tc>
                <a:tc>
                  <a:txBody>
                    <a:bodyPr/>
                    <a:lstStyle/>
                    <a:p>
                      <a:pPr marL="0" lvl="0" indent="0" algn="ctr" rtl="0">
                        <a:spcBef>
                          <a:spcPts val="0"/>
                        </a:spcBef>
                        <a:spcAft>
                          <a:spcPts val="0"/>
                        </a:spcAft>
                        <a:buNone/>
                      </a:pPr>
                      <a:r>
                        <a:rPr lang="en-US" sz="1700" b="1"/>
                        <a:t>College</a:t>
                      </a:r>
                      <a:endParaRPr sz="1700" b="1"/>
                    </a:p>
                  </a:txBody>
                  <a:tcPr marL="91425" marR="91425" marT="91425" marB="91425"/>
                </a:tc>
                <a:extLst>
                  <a:ext uri="{0D108BD9-81ED-4DB2-BD59-A6C34878D82A}">
                    <a16:rowId xmlns:a16="http://schemas.microsoft.com/office/drawing/2014/main" val="10000"/>
                  </a:ext>
                </a:extLst>
              </a:tr>
              <a:tr h="466875">
                <a:tc>
                  <a:txBody>
                    <a:bodyPr/>
                    <a:lstStyle/>
                    <a:p>
                      <a:pPr marL="0" lvl="0" indent="0" algn="l" rtl="0">
                        <a:spcBef>
                          <a:spcPts val="0"/>
                        </a:spcBef>
                        <a:spcAft>
                          <a:spcPts val="0"/>
                        </a:spcAft>
                        <a:buNone/>
                      </a:pPr>
                      <a:r>
                        <a:rPr lang="en-US" sz="1700"/>
                        <a:t>Mario Espinoza-Kulick</a:t>
                      </a:r>
                      <a:endParaRPr sz="1700"/>
                    </a:p>
                  </a:txBody>
                  <a:tcPr marL="91425" marR="91425" marT="91425" marB="91425"/>
                </a:tc>
                <a:tc>
                  <a:txBody>
                    <a:bodyPr/>
                    <a:lstStyle/>
                    <a:p>
                      <a:pPr marL="0" lvl="0" indent="0" algn="l" rtl="0">
                        <a:spcBef>
                          <a:spcPts val="0"/>
                        </a:spcBef>
                        <a:spcAft>
                          <a:spcPts val="0"/>
                        </a:spcAft>
                        <a:buNone/>
                      </a:pPr>
                      <a:r>
                        <a:rPr lang="en-US" sz="1700"/>
                        <a:t>Ethnic Studies</a:t>
                      </a:r>
                      <a:endParaRPr sz="1700"/>
                    </a:p>
                  </a:txBody>
                  <a:tcPr marL="91425" marR="91425" marT="91425" marB="91425"/>
                </a:tc>
                <a:tc>
                  <a:txBody>
                    <a:bodyPr/>
                    <a:lstStyle/>
                    <a:p>
                      <a:pPr marL="0" lvl="0" indent="0" algn="l" rtl="0">
                        <a:spcBef>
                          <a:spcPts val="0"/>
                        </a:spcBef>
                        <a:spcAft>
                          <a:spcPts val="0"/>
                        </a:spcAft>
                        <a:buNone/>
                      </a:pPr>
                      <a:r>
                        <a:rPr lang="en-US" sz="1700"/>
                        <a:t>Cuesta College &amp; Porterville College</a:t>
                      </a:r>
                      <a:endParaRPr sz="1700"/>
                    </a:p>
                  </a:txBody>
                  <a:tcPr marL="91425" marR="91425" marT="91425" marB="91425"/>
                </a:tc>
                <a:extLst>
                  <a:ext uri="{0D108BD9-81ED-4DB2-BD59-A6C34878D82A}">
                    <a16:rowId xmlns:a16="http://schemas.microsoft.com/office/drawing/2014/main" val="10001"/>
                  </a:ext>
                </a:extLst>
              </a:tr>
              <a:tr h="466875">
                <a:tc>
                  <a:txBody>
                    <a:bodyPr/>
                    <a:lstStyle/>
                    <a:p>
                      <a:pPr marL="0" lvl="0" indent="0" algn="l" rtl="0">
                        <a:spcBef>
                          <a:spcPts val="0"/>
                        </a:spcBef>
                        <a:spcAft>
                          <a:spcPts val="0"/>
                        </a:spcAft>
                        <a:buNone/>
                      </a:pPr>
                      <a:r>
                        <a:rPr lang="en-US" sz="1700"/>
                        <a:t>Patricia Foley</a:t>
                      </a:r>
                      <a:endParaRPr sz="1700"/>
                    </a:p>
                  </a:txBody>
                  <a:tcPr marL="91425" marR="91425" marT="91425" marB="91425"/>
                </a:tc>
                <a:tc>
                  <a:txBody>
                    <a:bodyPr/>
                    <a:lstStyle/>
                    <a:p>
                      <a:pPr marL="0" lvl="0" indent="0" algn="l" rtl="0">
                        <a:spcBef>
                          <a:spcPts val="0"/>
                        </a:spcBef>
                        <a:spcAft>
                          <a:spcPts val="0"/>
                        </a:spcAft>
                        <a:buNone/>
                      </a:pPr>
                      <a:r>
                        <a:rPr lang="en-US" sz="1700"/>
                        <a:t>Chemistry &amp; Engineering</a:t>
                      </a:r>
                      <a:endParaRPr sz="1700"/>
                    </a:p>
                  </a:txBody>
                  <a:tcPr marL="91425" marR="91425" marT="91425" marB="91425"/>
                </a:tc>
                <a:tc>
                  <a:txBody>
                    <a:bodyPr/>
                    <a:lstStyle/>
                    <a:p>
                      <a:pPr marL="0" lvl="0" indent="0" algn="l" rtl="0">
                        <a:spcBef>
                          <a:spcPts val="0"/>
                        </a:spcBef>
                        <a:spcAft>
                          <a:spcPts val="0"/>
                        </a:spcAft>
                        <a:buNone/>
                      </a:pPr>
                      <a:r>
                        <a:rPr lang="en-US" sz="1700"/>
                        <a:t>College of the Canyons</a:t>
                      </a:r>
                      <a:endParaRPr sz="1700"/>
                    </a:p>
                  </a:txBody>
                  <a:tcPr marL="91425" marR="91425" marT="91425" marB="91425"/>
                </a:tc>
                <a:extLst>
                  <a:ext uri="{0D108BD9-81ED-4DB2-BD59-A6C34878D82A}">
                    <a16:rowId xmlns:a16="http://schemas.microsoft.com/office/drawing/2014/main" val="10002"/>
                  </a:ext>
                </a:extLst>
              </a:tr>
              <a:tr h="466875">
                <a:tc>
                  <a:txBody>
                    <a:bodyPr/>
                    <a:lstStyle/>
                    <a:p>
                      <a:pPr marL="0" lvl="0" indent="0" algn="l" rtl="0">
                        <a:spcBef>
                          <a:spcPts val="0"/>
                        </a:spcBef>
                        <a:spcAft>
                          <a:spcPts val="0"/>
                        </a:spcAft>
                        <a:buNone/>
                      </a:pPr>
                      <a:r>
                        <a:rPr lang="en-US" sz="1700"/>
                        <a:t>Cristina Moon</a:t>
                      </a:r>
                      <a:endParaRPr sz="1700"/>
                    </a:p>
                  </a:txBody>
                  <a:tcPr marL="91425" marR="91425" marT="91425" marB="91425"/>
                </a:tc>
                <a:tc>
                  <a:txBody>
                    <a:bodyPr/>
                    <a:lstStyle/>
                    <a:p>
                      <a:pPr marL="0" lvl="0" indent="0" algn="l" rtl="0">
                        <a:spcBef>
                          <a:spcPts val="0"/>
                        </a:spcBef>
                        <a:spcAft>
                          <a:spcPts val="0"/>
                        </a:spcAft>
                        <a:buNone/>
                      </a:pPr>
                      <a:r>
                        <a:rPr lang="en-US" sz="1700"/>
                        <a:t>Spanish</a:t>
                      </a:r>
                      <a:endParaRPr sz="1700"/>
                    </a:p>
                  </a:txBody>
                  <a:tcPr marL="91425" marR="91425" marT="91425" marB="91425"/>
                </a:tc>
                <a:tc>
                  <a:txBody>
                    <a:bodyPr/>
                    <a:lstStyle/>
                    <a:p>
                      <a:pPr marL="0" lvl="0" indent="0" algn="l" rtl="0">
                        <a:spcBef>
                          <a:spcPts val="0"/>
                        </a:spcBef>
                        <a:spcAft>
                          <a:spcPts val="0"/>
                        </a:spcAft>
                        <a:buNone/>
                      </a:pPr>
                      <a:r>
                        <a:rPr lang="en-US" sz="1700"/>
                        <a:t>Chabot College</a:t>
                      </a:r>
                      <a:endParaRPr sz="1700"/>
                    </a:p>
                  </a:txBody>
                  <a:tcPr marL="91425" marR="91425" marT="91425" marB="91425"/>
                </a:tc>
                <a:extLst>
                  <a:ext uri="{0D108BD9-81ED-4DB2-BD59-A6C34878D82A}">
                    <a16:rowId xmlns:a16="http://schemas.microsoft.com/office/drawing/2014/main" val="10003"/>
                  </a:ext>
                </a:extLst>
              </a:tr>
              <a:tr h="466875">
                <a:tc>
                  <a:txBody>
                    <a:bodyPr/>
                    <a:lstStyle/>
                    <a:p>
                      <a:pPr marL="0" lvl="0" indent="0" algn="l" rtl="0">
                        <a:spcBef>
                          <a:spcPts val="0"/>
                        </a:spcBef>
                        <a:spcAft>
                          <a:spcPts val="0"/>
                        </a:spcAft>
                        <a:buNone/>
                      </a:pPr>
                      <a:r>
                        <a:rPr lang="en-US" sz="1700"/>
                        <a:t>Ly-Huong Pham</a:t>
                      </a:r>
                      <a:endParaRPr sz="1700"/>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700"/>
                        <a:t>Business &amp; Workforce</a:t>
                      </a:r>
                      <a:endParaRPr sz="1700"/>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700"/>
                        <a:t>Evergreen Valley College</a:t>
                      </a:r>
                      <a:endParaRPr sz="1700"/>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466875">
                <a:tc>
                  <a:txBody>
                    <a:bodyPr/>
                    <a:lstStyle/>
                    <a:p>
                      <a:pPr marL="0" lvl="0" indent="0" algn="l" rtl="0">
                        <a:spcBef>
                          <a:spcPts val="0"/>
                        </a:spcBef>
                        <a:spcAft>
                          <a:spcPts val="0"/>
                        </a:spcAft>
                        <a:buNone/>
                      </a:pPr>
                      <a:r>
                        <a:rPr lang="en-US" sz="1700"/>
                        <a:t>Lara Braff</a:t>
                      </a:r>
                      <a:endParaRPr sz="17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700"/>
                        <a:t>Anthropology</a:t>
                      </a:r>
                      <a:endParaRPr sz="17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700"/>
                        <a:t>Grossmont College</a:t>
                      </a:r>
                      <a:endParaRPr sz="17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466875">
                <a:tc>
                  <a:txBody>
                    <a:bodyPr/>
                    <a:lstStyle/>
                    <a:p>
                      <a:pPr marL="0" lvl="0" indent="0" algn="l" rtl="0">
                        <a:spcBef>
                          <a:spcPts val="0"/>
                        </a:spcBef>
                        <a:spcAft>
                          <a:spcPts val="0"/>
                        </a:spcAft>
                        <a:buNone/>
                      </a:pPr>
                      <a:r>
                        <a:rPr lang="en-US" sz="1700"/>
                        <a:t>Michelle Oja</a:t>
                      </a:r>
                      <a:endParaRPr sz="17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700"/>
                        <a:t>Psychology</a:t>
                      </a:r>
                      <a:endParaRPr sz="17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700" dirty="0"/>
                        <a:t>Taft College</a:t>
                      </a:r>
                      <a:endParaRPr sz="1700" dirty="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8" name="Google Shape;318;p8"/>
          <p:cNvSpPr txBox="1">
            <a:spLocks noGrp="1"/>
          </p:cNvSpPr>
          <p:nvPr>
            <p:ph type="title"/>
          </p:nvPr>
        </p:nvSpPr>
        <p:spPr>
          <a:xfrm>
            <a:off x="1085394" y="804167"/>
            <a:ext cx="7205700" cy="879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4800" dirty="0"/>
              <a:t>Overview</a:t>
            </a:r>
            <a:endParaRPr dirty="0"/>
          </a:p>
        </p:txBody>
      </p:sp>
      <p:sp>
        <p:nvSpPr>
          <p:cNvPr id="319" name="Google Shape;319;p8"/>
          <p:cNvSpPr txBox="1">
            <a:spLocks noGrp="1"/>
          </p:cNvSpPr>
          <p:nvPr>
            <p:ph type="body" idx="2"/>
          </p:nvPr>
        </p:nvSpPr>
        <p:spPr>
          <a:xfrm>
            <a:off x="1085400" y="2203276"/>
            <a:ext cx="3483900" cy="3851400"/>
          </a:xfrm>
          <a:prstGeom prst="rect">
            <a:avLst/>
          </a:prstGeom>
        </p:spPr>
        <p:txBody>
          <a:bodyPr spcFirstLastPara="1" wrap="square" lIns="91425" tIns="45700" rIns="91425" bIns="45700" anchor="t" anchorCtr="0">
            <a:normAutofit/>
          </a:bodyPr>
          <a:lstStyle/>
          <a:p>
            <a:pPr marL="457200" lvl="0" indent="-381000" algn="l" rtl="0">
              <a:lnSpc>
                <a:spcPct val="100000"/>
              </a:lnSpc>
              <a:spcBef>
                <a:spcPts val="750"/>
              </a:spcBef>
              <a:spcAft>
                <a:spcPts val="0"/>
              </a:spcAft>
              <a:buSzPts val="2400"/>
              <a:buChar char="•"/>
            </a:pPr>
            <a:r>
              <a:rPr lang="en-US" sz="2800"/>
              <a:t>Case Studies</a:t>
            </a:r>
            <a:endParaRPr sz="2800"/>
          </a:p>
          <a:p>
            <a:pPr marL="457200" lvl="0" indent="-381000" algn="l" rtl="0">
              <a:lnSpc>
                <a:spcPct val="100000"/>
              </a:lnSpc>
              <a:spcBef>
                <a:spcPts val="750"/>
              </a:spcBef>
              <a:spcAft>
                <a:spcPts val="0"/>
              </a:spcAft>
              <a:buSzPts val="2400"/>
              <a:buChar char="•"/>
            </a:pPr>
            <a:r>
              <a:rPr lang="en-US" sz="2800"/>
              <a:t>Q &amp; A</a:t>
            </a:r>
            <a:endParaRPr sz="2000">
              <a:solidFill>
                <a:schemeClr val="dk1"/>
              </a:solidFill>
            </a:endParaRPr>
          </a:p>
          <a:p>
            <a:pPr marL="457200" lvl="0" indent="-381000" algn="l" rtl="0">
              <a:lnSpc>
                <a:spcPct val="100000"/>
              </a:lnSpc>
              <a:spcBef>
                <a:spcPts val="750"/>
              </a:spcBef>
              <a:spcAft>
                <a:spcPts val="0"/>
              </a:spcAft>
              <a:buSzPts val="2400"/>
              <a:buChar char="•"/>
            </a:pPr>
            <a:r>
              <a:rPr lang="en-US" sz="2800"/>
              <a:t>Resources</a:t>
            </a:r>
            <a:endParaRPr/>
          </a:p>
        </p:txBody>
      </p:sp>
      <p:pic>
        <p:nvPicPr>
          <p:cNvPr id="321" name="Google Shape;321;p8" descr="A cartoon character holding binoculars."/>
          <p:cNvPicPr preferRelativeResize="0"/>
          <p:nvPr/>
        </p:nvPicPr>
        <p:blipFill>
          <a:blip r:embed="rId3">
            <a:alphaModFix/>
          </a:blip>
          <a:stretch>
            <a:fillRect/>
          </a:stretch>
        </p:blipFill>
        <p:spPr>
          <a:xfrm>
            <a:off x="4738700" y="2203281"/>
            <a:ext cx="3727994" cy="3727994"/>
          </a:xfrm>
          <a:prstGeom prst="rect">
            <a:avLst/>
          </a:prstGeom>
          <a:noFill/>
          <a:ln>
            <a:noFill/>
          </a:ln>
        </p:spPr>
      </p:pic>
      <p:sp>
        <p:nvSpPr>
          <p:cNvPr id="320" name="Google Shape;320;p8"/>
          <p:cNvSpPr txBox="1">
            <a:spLocks noGrp="1"/>
          </p:cNvSpPr>
          <p:nvPr>
            <p:ph type="body" idx="3"/>
          </p:nvPr>
        </p:nvSpPr>
        <p:spPr>
          <a:xfrm>
            <a:off x="4860747" y="5931281"/>
            <a:ext cx="3483900" cy="802200"/>
          </a:xfrm>
          <a:prstGeom prst="rect">
            <a:avLst/>
          </a:prstGeom>
        </p:spPr>
        <p:txBody>
          <a:bodyPr spcFirstLastPara="1" wrap="square" lIns="91425" tIns="45700" rIns="91425" bIns="45700" anchor="b" anchorCtr="0">
            <a:normAutofit/>
          </a:bodyPr>
          <a:lstStyle/>
          <a:p>
            <a:pPr marL="0" lvl="0" indent="0" algn="l" rtl="0">
              <a:spcBef>
                <a:spcPts val="750"/>
              </a:spcBef>
              <a:spcAft>
                <a:spcPts val="0"/>
              </a:spcAft>
              <a:buNone/>
            </a:pPr>
            <a:r>
              <a:rPr lang="en-US" u="sng">
                <a:solidFill>
                  <a:schemeClr val="hlink"/>
                </a:solidFill>
                <a:hlinkClick r:id="rId4"/>
              </a:rPr>
              <a:t>Pixabay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g2a0e171b003_2_0"/>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Ethnic Studies OER Projects and Resources</a:t>
            </a:r>
            <a:endParaRPr/>
          </a:p>
        </p:txBody>
      </p:sp>
      <p:sp>
        <p:nvSpPr>
          <p:cNvPr id="328" name="Google Shape;328;g2a0e171b003_2_0"/>
          <p:cNvSpPr txBox="1">
            <a:spLocks noGrp="1"/>
          </p:cNvSpPr>
          <p:nvPr>
            <p:ph type="body" idx="1"/>
          </p:nvPr>
        </p:nvSpPr>
        <p:spPr>
          <a:xfrm>
            <a:off x="1088675" y="2015723"/>
            <a:ext cx="7202400" cy="4672800"/>
          </a:xfrm>
          <a:prstGeom prst="rect">
            <a:avLst/>
          </a:prstGeom>
        </p:spPr>
        <p:txBody>
          <a:bodyPr spcFirstLastPara="1" wrap="square" lIns="91425" tIns="45700" rIns="91425" bIns="45700" anchor="t" anchorCtr="0">
            <a:normAutofit fontScale="92500" lnSpcReduction="20000"/>
          </a:bodyPr>
          <a:lstStyle/>
          <a:p>
            <a:pPr marL="0" lvl="0" indent="0" algn="l" rtl="0">
              <a:spcBef>
                <a:spcPts val="750"/>
              </a:spcBef>
              <a:spcAft>
                <a:spcPts val="0"/>
              </a:spcAft>
              <a:buNone/>
            </a:pPr>
            <a:r>
              <a:rPr lang="en-US" i="1"/>
              <a:t>Introduction to Ethnic Studies</a:t>
            </a:r>
            <a:r>
              <a:rPr lang="en-US"/>
              <a:t> (</a:t>
            </a:r>
            <a:r>
              <a:rPr lang="en-US" u="sng">
                <a:solidFill>
                  <a:schemeClr val="hlink"/>
                </a:solidFill>
                <a:hlinkClick r:id="rId3"/>
              </a:rPr>
              <a:t>http://tinyurl.com/IESOER</a:t>
            </a:r>
            <a:r>
              <a:rPr lang="en-US"/>
              <a:t>)</a:t>
            </a:r>
            <a:endParaRPr/>
          </a:p>
          <a:p>
            <a:pPr marL="457200" lvl="0" indent="-322580" algn="l" rtl="0">
              <a:spcBef>
                <a:spcPts val="750"/>
              </a:spcBef>
              <a:spcAft>
                <a:spcPts val="0"/>
              </a:spcAft>
              <a:buSzPct val="100000"/>
              <a:buChar char="•"/>
            </a:pPr>
            <a:r>
              <a:rPr lang="en-US"/>
              <a:t>This textbook examines the development of Ethnic Studies as an academic discipline and provides relevant education centering narratives, philosophies, histories, and cultures of Black Indigenous People of Color, while countering eurocentrism and white supremacy. The content includes a comparative approach covering Africana/African American/Black Studies, Asian American and Pacific Islander Studies, Chicanx/Latinx Studies, and American Indian/Native American Studies.</a:t>
            </a:r>
            <a:endParaRPr/>
          </a:p>
          <a:p>
            <a:pPr marL="0" lvl="0" indent="0" algn="l" rtl="0">
              <a:spcBef>
                <a:spcPts val="750"/>
              </a:spcBef>
              <a:spcAft>
                <a:spcPts val="0"/>
              </a:spcAft>
              <a:buNone/>
            </a:pPr>
            <a:r>
              <a:rPr lang="en-US" i="1"/>
              <a:t>New Directions in Chicanx and Latinx Studies</a:t>
            </a:r>
            <a:r>
              <a:rPr lang="en-US"/>
              <a:t> (</a:t>
            </a:r>
            <a:r>
              <a:rPr lang="en-US" u="sng">
                <a:solidFill>
                  <a:schemeClr val="hlink"/>
                </a:solidFill>
                <a:hlinkClick r:id="rId4"/>
              </a:rPr>
              <a:t>http://tinyurl.com/NDCLS</a:t>
            </a:r>
            <a:r>
              <a:rPr lang="en-US"/>
              <a:t>)</a:t>
            </a:r>
            <a:endParaRPr/>
          </a:p>
          <a:p>
            <a:pPr marL="457200" lvl="0" indent="-322580" algn="l" rtl="0">
              <a:spcBef>
                <a:spcPts val="750"/>
              </a:spcBef>
              <a:spcAft>
                <a:spcPts val="0"/>
              </a:spcAft>
              <a:buSzPct val="100000"/>
              <a:buChar char="•"/>
            </a:pPr>
            <a:r>
              <a:rPr lang="en-US"/>
              <a:t>A comprehensive, peer-reviewed introductory textbook written by scholars from the California Community Colleges and California State University. The content, spanning ten chapters, is guided by intersectional, transnational, and relational frameworks that build on current and emergent work in Chicanx and Latinx Studies.</a:t>
            </a:r>
            <a:endParaRPr/>
          </a:p>
          <a:p>
            <a:pPr marL="0" lvl="0" indent="0" algn="l" rtl="0">
              <a:spcBef>
                <a:spcPts val="750"/>
              </a:spcBef>
              <a:spcAft>
                <a:spcPts val="0"/>
              </a:spcAft>
              <a:buNone/>
            </a:pPr>
            <a:r>
              <a:rPr lang="en-US"/>
              <a:t>Open Educational Resources and Ethnic Studies Discipline Guide (</a:t>
            </a:r>
            <a:r>
              <a:rPr lang="en-US" u="sng">
                <a:solidFill>
                  <a:schemeClr val="hlink"/>
                </a:solidFill>
                <a:hlinkClick r:id="rId5"/>
              </a:rPr>
              <a:t>https://asccc-oeri.org/open-educational-resources-and-ethnic-studies/</a:t>
            </a:r>
            <a:r>
              <a:rPr lang="en-US"/>
              <a:t>)</a:t>
            </a:r>
            <a:endParaRPr/>
          </a:p>
          <a:p>
            <a:pPr marL="457200" lvl="0" indent="-322580" algn="l" rtl="0">
              <a:spcBef>
                <a:spcPts val="750"/>
              </a:spcBef>
              <a:spcAft>
                <a:spcPts val="0"/>
              </a:spcAft>
              <a:buSzPct val="100000"/>
              <a:buChar char="•"/>
            </a:pPr>
            <a:r>
              <a:rPr lang="en-US"/>
              <a:t>Includes resources for Ethnic Studies, African American Studies, Native American Studies, Asian American Studies, and Chicanx and Latinx Studies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2a0e5a2ea3c_0_97"/>
          <p:cNvSpPr txBox="1">
            <a:spLocks noGrp="1"/>
          </p:cNvSpPr>
          <p:nvPr>
            <p:ph type="title"/>
          </p:nvPr>
        </p:nvSpPr>
        <p:spPr>
          <a:xfrm>
            <a:off x="628650" y="365125"/>
            <a:ext cx="5034000" cy="11769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CHEM 101 ADAPT Project</a:t>
            </a:r>
            <a:endParaRPr/>
          </a:p>
        </p:txBody>
      </p:sp>
      <p:sp>
        <p:nvSpPr>
          <p:cNvPr id="334" name="Google Shape;334;g2a0e5a2ea3c_0_97"/>
          <p:cNvSpPr txBox="1">
            <a:spLocks noGrp="1"/>
          </p:cNvSpPr>
          <p:nvPr>
            <p:ph type="body" idx="1"/>
          </p:nvPr>
        </p:nvSpPr>
        <p:spPr>
          <a:xfrm>
            <a:off x="710647" y="1530554"/>
            <a:ext cx="4254000" cy="4641600"/>
          </a:xfrm>
          <a:prstGeom prst="rect">
            <a:avLst/>
          </a:prstGeom>
          <a:noFill/>
          <a:ln>
            <a:noFill/>
          </a:ln>
        </p:spPr>
        <p:txBody>
          <a:bodyPr spcFirstLastPara="1" wrap="square" lIns="91425" tIns="45700" rIns="91425" bIns="45700" anchor="t" anchorCtr="0">
            <a:normAutofit fontScale="77500" lnSpcReduction="10000"/>
          </a:bodyPr>
          <a:lstStyle/>
          <a:p>
            <a:pPr marL="0" lvl="0" indent="0" algn="l" rtl="0">
              <a:lnSpc>
                <a:spcPct val="90000"/>
              </a:lnSpc>
              <a:spcBef>
                <a:spcPts val="0"/>
              </a:spcBef>
              <a:spcAft>
                <a:spcPts val="0"/>
              </a:spcAft>
              <a:buClr>
                <a:schemeClr val="dk1"/>
              </a:buClr>
              <a:buSzPct val="100000"/>
              <a:buNone/>
            </a:pPr>
            <a:r>
              <a:rPr lang="en-US"/>
              <a:t>Why do we use online homework?</a:t>
            </a:r>
            <a:endParaRPr/>
          </a:p>
          <a:p>
            <a:pPr marL="685800" lvl="1" indent="-217169" algn="l" rtl="0">
              <a:lnSpc>
                <a:spcPct val="90000"/>
              </a:lnSpc>
              <a:spcBef>
                <a:spcPts val="500"/>
              </a:spcBef>
              <a:spcAft>
                <a:spcPts val="0"/>
              </a:spcAft>
              <a:buClr>
                <a:schemeClr val="dk1"/>
              </a:buClr>
              <a:buSzPct val="100000"/>
              <a:buChar char="•"/>
            </a:pPr>
            <a:r>
              <a:rPr lang="en-US"/>
              <a:t>Extra practice </a:t>
            </a:r>
            <a:endParaRPr/>
          </a:p>
          <a:p>
            <a:pPr marL="685800" lvl="1" indent="-217169" algn="l" rtl="0">
              <a:lnSpc>
                <a:spcPct val="90000"/>
              </a:lnSpc>
              <a:spcBef>
                <a:spcPts val="500"/>
              </a:spcBef>
              <a:spcAft>
                <a:spcPts val="0"/>
              </a:spcAft>
              <a:buClr>
                <a:schemeClr val="dk1"/>
              </a:buClr>
              <a:buSzPct val="100000"/>
              <a:buChar char="•"/>
            </a:pPr>
            <a:r>
              <a:rPr lang="en-US"/>
              <a:t>Just-in-time feedback</a:t>
            </a:r>
            <a:endParaRPr/>
          </a:p>
          <a:p>
            <a:pPr marL="685800" lvl="1" indent="-99059" algn="l" rtl="0">
              <a:lnSpc>
                <a:spcPct val="90000"/>
              </a:lnSpc>
              <a:spcBef>
                <a:spcPts val="5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US"/>
              <a:t>What we need</a:t>
            </a:r>
            <a:endParaRPr/>
          </a:p>
          <a:p>
            <a:pPr marL="685800" lvl="1" indent="-217169" algn="l" rtl="0">
              <a:lnSpc>
                <a:spcPct val="90000"/>
              </a:lnSpc>
              <a:spcBef>
                <a:spcPts val="500"/>
              </a:spcBef>
              <a:spcAft>
                <a:spcPts val="0"/>
              </a:spcAft>
              <a:buClr>
                <a:schemeClr val="dk1"/>
              </a:buClr>
              <a:buSzPct val="100000"/>
              <a:buChar char="•"/>
            </a:pPr>
            <a:r>
              <a:rPr lang="en-US"/>
              <a:t>Auto-graded problems</a:t>
            </a:r>
            <a:endParaRPr/>
          </a:p>
          <a:p>
            <a:pPr marL="685800" lvl="1" indent="-217169" algn="l" rtl="0">
              <a:lnSpc>
                <a:spcPct val="90000"/>
              </a:lnSpc>
              <a:spcBef>
                <a:spcPts val="500"/>
              </a:spcBef>
              <a:spcAft>
                <a:spcPts val="0"/>
              </a:spcAft>
              <a:buClr>
                <a:schemeClr val="dk1"/>
              </a:buClr>
              <a:buSzPct val="100000"/>
              <a:buChar char="•"/>
            </a:pPr>
            <a:r>
              <a:rPr lang="en-US"/>
              <a:t>Algorithmic problems</a:t>
            </a:r>
            <a:endParaRPr/>
          </a:p>
          <a:p>
            <a:pPr marL="685800" lvl="1" indent="-217169" algn="l" rtl="0">
              <a:lnSpc>
                <a:spcPct val="90000"/>
              </a:lnSpc>
              <a:spcBef>
                <a:spcPts val="500"/>
              </a:spcBef>
              <a:spcAft>
                <a:spcPts val="0"/>
              </a:spcAft>
              <a:buClr>
                <a:schemeClr val="dk1"/>
              </a:buClr>
              <a:buSzPct val="100000"/>
              <a:buChar char="•"/>
            </a:pPr>
            <a:r>
              <a:rPr lang="en-US"/>
              <a:t>Evaluate significant figures</a:t>
            </a:r>
            <a:endParaRPr/>
          </a:p>
          <a:p>
            <a:pPr marL="685800" lvl="1" indent="-217169" algn="l" rtl="0">
              <a:lnSpc>
                <a:spcPct val="90000"/>
              </a:lnSpc>
              <a:spcBef>
                <a:spcPts val="500"/>
              </a:spcBef>
              <a:spcAft>
                <a:spcPts val="0"/>
              </a:spcAft>
              <a:buClr>
                <a:schemeClr val="dk1"/>
              </a:buClr>
              <a:buSzPct val="100000"/>
              <a:buChar char="•"/>
            </a:pPr>
            <a:r>
              <a:rPr lang="en-US"/>
              <a:t>Meaningful feedback</a:t>
            </a: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US"/>
              <a:t>Our Team</a:t>
            </a:r>
            <a:endParaRPr/>
          </a:p>
          <a:p>
            <a:pPr marL="457200" lvl="1" indent="0" algn="l" rtl="0">
              <a:lnSpc>
                <a:spcPct val="90000"/>
              </a:lnSpc>
              <a:spcBef>
                <a:spcPts val="500"/>
              </a:spcBef>
              <a:spcAft>
                <a:spcPts val="0"/>
              </a:spcAft>
              <a:buClr>
                <a:schemeClr val="dk1"/>
              </a:buClr>
              <a:buSzPct val="100000"/>
              <a:buNone/>
            </a:pPr>
            <a:r>
              <a:rPr lang="en-US"/>
              <a:t>Tom Gisel (COC), Sheba Kuruvilla (MSJC), Schetema Nealy (Compton), Erin Brocker (VCC), Eshani Lee (Penn State), Tricia Foley (COC)</a:t>
            </a:r>
            <a:endParaRPr/>
          </a:p>
        </p:txBody>
      </p:sp>
      <p:pic>
        <p:nvPicPr>
          <p:cNvPr id="336" name="Google Shape;336;g2a0e5a2ea3c_0_97" descr="Logo for My Open Math"/>
          <p:cNvPicPr preferRelativeResize="0"/>
          <p:nvPr/>
        </p:nvPicPr>
        <p:blipFill rotWithShape="1">
          <a:blip r:embed="rId3">
            <a:alphaModFix/>
          </a:blip>
          <a:srcRect/>
          <a:stretch/>
        </p:blipFill>
        <p:spPr>
          <a:xfrm>
            <a:off x="5322403" y="5510182"/>
            <a:ext cx="2757490" cy="558355"/>
          </a:xfrm>
          <a:prstGeom prst="rect">
            <a:avLst/>
          </a:prstGeom>
          <a:noFill/>
          <a:ln>
            <a:noFill/>
          </a:ln>
        </p:spPr>
      </p:pic>
      <p:sp>
        <p:nvSpPr>
          <p:cNvPr id="337" name="Google Shape;337;g2a0e5a2ea3c_0_97">
            <a:extLst>
              <a:ext uri="{C183D7F6-B498-43B3-948B-1728B52AA6E4}">
                <adec:decorative xmlns:adec="http://schemas.microsoft.com/office/drawing/2017/decorative" val="1"/>
              </a:ext>
            </a:extLst>
          </p:cNvPr>
          <p:cNvSpPr/>
          <p:nvPr/>
        </p:nvSpPr>
        <p:spPr>
          <a:xfrm>
            <a:off x="6370826" y="4154556"/>
            <a:ext cx="738300" cy="1119600"/>
          </a:xfrm>
          <a:prstGeom prst="upArrow">
            <a:avLst>
              <a:gd name="adj1" fmla="val 50000"/>
              <a:gd name="adj2" fmla="val 50000"/>
            </a:avLst>
          </a:pr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35" name="Google Shape;335;g2a0e5a2ea3c_0_97" descr="LibreTexts Adapt logo"/>
          <p:cNvPicPr preferRelativeResize="0"/>
          <p:nvPr/>
        </p:nvPicPr>
        <p:blipFill rotWithShape="1">
          <a:blip r:embed="rId4">
            <a:alphaModFix/>
          </a:blip>
          <a:srcRect/>
          <a:stretch/>
        </p:blipFill>
        <p:spPr>
          <a:xfrm>
            <a:off x="4686447" y="2703444"/>
            <a:ext cx="4029403" cy="1177010"/>
          </a:xfrm>
          <a:prstGeom prst="rect">
            <a:avLst/>
          </a:prstGeom>
          <a:noFill/>
          <a:ln>
            <a:noFill/>
          </a:ln>
        </p:spPr>
      </p:pic>
      <p:sp>
        <p:nvSpPr>
          <p:cNvPr id="338" name="Google Shape;338;g2a0e5a2ea3c_0_97">
            <a:extLst>
              <a:ext uri="{C183D7F6-B498-43B3-948B-1728B52AA6E4}">
                <adec:decorative xmlns:adec="http://schemas.microsoft.com/office/drawing/2017/decorative" val="1"/>
              </a:ext>
            </a:extLst>
          </p:cNvPr>
          <p:cNvSpPr/>
          <p:nvPr/>
        </p:nvSpPr>
        <p:spPr>
          <a:xfrm>
            <a:off x="6370826" y="1631571"/>
            <a:ext cx="738300" cy="1119600"/>
          </a:xfrm>
          <a:prstGeom prst="upArrow">
            <a:avLst>
              <a:gd name="adj1" fmla="val 50000"/>
              <a:gd name="adj2" fmla="val 50000"/>
            </a:avLst>
          </a:pr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9" name="Google Shape;339;g2a0e5a2ea3c_0_97"/>
          <p:cNvSpPr txBox="1"/>
          <p:nvPr/>
        </p:nvSpPr>
        <p:spPr>
          <a:xfrm>
            <a:off x="5810048" y="621638"/>
            <a:ext cx="27576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0" i="0" u="none" strike="noStrike" cap="none">
                <a:solidFill>
                  <a:srgbClr val="C00000"/>
                </a:solidFill>
                <a:latin typeface="Calibri"/>
                <a:ea typeface="Calibri"/>
                <a:cs typeface="Calibri"/>
                <a:sym typeface="Calibri"/>
              </a:rPr>
              <a:t>CANVAS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9" name="Google Shape;349;g2a0e5a2ea3c_0_107">
            <a:extLst>
              <a:ext uri="{C183D7F6-B498-43B3-948B-1728B52AA6E4}">
                <adec:decorative xmlns:adec="http://schemas.microsoft.com/office/drawing/2017/decorative" val="1"/>
              </a:ext>
            </a:extLst>
          </p:cNvPr>
          <p:cNvSpPr/>
          <p:nvPr/>
        </p:nvSpPr>
        <p:spPr>
          <a:xfrm>
            <a:off x="6180712" y="3438479"/>
            <a:ext cx="1114500" cy="1882200"/>
          </a:xfrm>
          <a:prstGeom prst="upDownArrow">
            <a:avLst>
              <a:gd name="adj1" fmla="val 50000"/>
              <a:gd name="adj2"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4" name="Google Shape;344;g2a0e5a2ea3c_0_107"/>
          <p:cNvSpPr txBox="1">
            <a:spLocks noGrp="1"/>
          </p:cNvSpPr>
          <p:nvPr>
            <p:ph type="title"/>
          </p:nvPr>
        </p:nvSpPr>
        <p:spPr>
          <a:xfrm>
            <a:off x="629841" y="365125"/>
            <a:ext cx="7886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CHEM 101 ADAPT Project (cont.)</a:t>
            </a:r>
            <a:endParaRPr dirty="0"/>
          </a:p>
        </p:txBody>
      </p:sp>
      <p:sp>
        <p:nvSpPr>
          <p:cNvPr id="345" name="Google Shape;345;g2a0e5a2ea3c_0_107"/>
          <p:cNvSpPr txBox="1">
            <a:spLocks noGrp="1"/>
          </p:cNvSpPr>
          <p:nvPr>
            <p:ph type="body" idx="1"/>
          </p:nvPr>
        </p:nvSpPr>
        <p:spPr>
          <a:xfrm>
            <a:off x="646511" y="1331845"/>
            <a:ext cx="3868500" cy="1149000"/>
          </a:xfrm>
          <a:prstGeom prst="rect">
            <a:avLst/>
          </a:prstGeom>
          <a:noFill/>
          <a:ln>
            <a:noFill/>
          </a:ln>
        </p:spPr>
        <p:txBody>
          <a:bodyPr spcFirstLastPara="1" wrap="square" lIns="91425" tIns="45700" rIns="91425" bIns="45700" anchor="b" anchorCtr="0">
            <a:normAutofit lnSpcReduction="10000"/>
          </a:bodyPr>
          <a:lstStyle/>
          <a:p>
            <a:pPr marL="0" lvl="0" indent="0" algn="l" rtl="0">
              <a:lnSpc>
                <a:spcPct val="90000"/>
              </a:lnSpc>
              <a:spcBef>
                <a:spcPts val="0"/>
              </a:spcBef>
              <a:spcAft>
                <a:spcPts val="0"/>
              </a:spcAft>
              <a:buClr>
                <a:schemeClr val="dk1"/>
              </a:buClr>
              <a:buSzPts val="2400"/>
              <a:buNone/>
            </a:pPr>
            <a:r>
              <a:rPr lang="en-US" u="sng"/>
              <a:t>Successes</a:t>
            </a:r>
            <a:endParaRPr/>
          </a:p>
          <a:p>
            <a:pPr marL="0" lvl="0" indent="0" algn="l" rtl="0">
              <a:lnSpc>
                <a:spcPct val="90000"/>
              </a:lnSpc>
              <a:spcBef>
                <a:spcPts val="1000"/>
              </a:spcBef>
              <a:spcAft>
                <a:spcPts val="0"/>
              </a:spcAft>
              <a:buClr>
                <a:schemeClr val="dk1"/>
              </a:buClr>
              <a:buSzPts val="2400"/>
              <a:buNone/>
            </a:pPr>
            <a:r>
              <a:rPr lang="en-US"/>
              <a:t>Equitable Framework for Classroom Assessment</a:t>
            </a:r>
            <a:endParaRPr/>
          </a:p>
        </p:txBody>
      </p:sp>
      <p:sp>
        <p:nvSpPr>
          <p:cNvPr id="346" name="Google Shape;346;g2a0e5a2ea3c_0_107"/>
          <p:cNvSpPr txBox="1">
            <a:spLocks noGrp="1"/>
          </p:cNvSpPr>
          <p:nvPr>
            <p:ph type="body" idx="3"/>
          </p:nvPr>
        </p:nvSpPr>
        <p:spPr>
          <a:xfrm>
            <a:off x="4629150" y="1373052"/>
            <a:ext cx="3887400" cy="1057500"/>
          </a:xfrm>
          <a:prstGeom prst="rect">
            <a:avLst/>
          </a:prstGeom>
          <a:noFill/>
          <a:ln>
            <a:noFill/>
          </a:ln>
        </p:spPr>
        <p:txBody>
          <a:bodyPr spcFirstLastPara="1" wrap="square" lIns="91425" tIns="45700" rIns="91425" bIns="45700" anchor="b" anchorCtr="0">
            <a:normAutofit fontScale="85000" lnSpcReduction="10000"/>
          </a:bodyPr>
          <a:lstStyle/>
          <a:p>
            <a:pPr marL="0" lvl="0" indent="0" algn="l" rtl="0">
              <a:lnSpc>
                <a:spcPct val="90000"/>
              </a:lnSpc>
              <a:spcBef>
                <a:spcPts val="0"/>
              </a:spcBef>
              <a:spcAft>
                <a:spcPts val="0"/>
              </a:spcAft>
              <a:buClr>
                <a:schemeClr val="dk1"/>
              </a:buClr>
              <a:buSzPct val="100000"/>
              <a:buNone/>
            </a:pPr>
            <a:r>
              <a:rPr lang="en-US" u="sng"/>
              <a:t>Challenges</a:t>
            </a:r>
            <a:endParaRPr/>
          </a:p>
          <a:p>
            <a:pPr marL="0" lvl="0" indent="0" algn="l" rtl="0">
              <a:lnSpc>
                <a:spcPct val="90000"/>
              </a:lnSpc>
              <a:spcBef>
                <a:spcPts val="1000"/>
              </a:spcBef>
              <a:spcAft>
                <a:spcPts val="0"/>
              </a:spcAft>
              <a:buClr>
                <a:schemeClr val="dk1"/>
              </a:buClr>
              <a:buSzPct val="100000"/>
              <a:buNone/>
            </a:pPr>
            <a:r>
              <a:rPr lang="en-US"/>
              <a:t>Technology transfer between ADAPT and MyOpenMath System</a:t>
            </a:r>
            <a:endParaRPr/>
          </a:p>
        </p:txBody>
      </p:sp>
      <p:graphicFrame>
        <p:nvGraphicFramePr>
          <p:cNvPr id="352" name="Google Shape;352;g2a0e5a2ea3c_0_107"/>
          <p:cNvGraphicFramePr/>
          <p:nvPr/>
        </p:nvGraphicFramePr>
        <p:xfrm>
          <a:off x="698041" y="2653243"/>
          <a:ext cx="4218125" cy="3205530"/>
        </p:xfrm>
        <a:graphic>
          <a:graphicData uri="http://schemas.openxmlformats.org/drawingml/2006/table">
            <a:tbl>
              <a:tblPr firstRow="1" bandRow="1">
                <a:noFill/>
                <a:tableStyleId>{E470342B-5132-487C-97F9-D6450D14E2A2}</a:tableStyleId>
              </a:tblPr>
              <a:tblGrid>
                <a:gridCol w="1790250">
                  <a:extLst>
                    <a:ext uri="{9D8B030D-6E8A-4147-A177-3AD203B41FA5}">
                      <a16:colId xmlns:a16="http://schemas.microsoft.com/office/drawing/2014/main" val="20000"/>
                    </a:ext>
                  </a:extLst>
                </a:gridCol>
                <a:gridCol w="2427875">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US" sz="1800" u="none" strike="noStrike" cap="none"/>
                        <a:t>Element</a:t>
                      </a:r>
                      <a:endParaRPr/>
                    </a:p>
                  </a:txBody>
                  <a:tcPr marL="91450" marR="91450" marT="45725" marB="45725"/>
                </a:tc>
                <a:tc>
                  <a:txBody>
                    <a:bodyPr/>
                    <a:lstStyle/>
                    <a:p>
                      <a:pPr marL="0" marR="0" lvl="0" indent="0" algn="l" rtl="0">
                        <a:spcBef>
                          <a:spcPts val="0"/>
                        </a:spcBef>
                        <a:spcAft>
                          <a:spcPts val="0"/>
                        </a:spcAft>
                        <a:buNone/>
                      </a:pPr>
                      <a:r>
                        <a:rPr lang="en-US" sz="1800"/>
                        <a:t>Features</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a:t>Macrostructure</a:t>
                      </a:r>
                      <a:endParaRPr/>
                    </a:p>
                  </a:txBody>
                  <a:tcPr marL="91450" marR="91450" marT="45725" marB="45725" anchor="ctr">
                    <a:solidFill>
                      <a:srgbClr val="D5DBE5"/>
                    </a:solidFill>
                  </a:tcPr>
                </a:tc>
                <a:tc>
                  <a:txBody>
                    <a:bodyPr/>
                    <a:lstStyle/>
                    <a:p>
                      <a:pPr marL="285750" marR="0" lvl="0" indent="-285750" algn="l" rtl="0">
                        <a:spcBef>
                          <a:spcPts val="0"/>
                        </a:spcBef>
                        <a:spcAft>
                          <a:spcPts val="0"/>
                        </a:spcAft>
                        <a:buClr>
                          <a:schemeClr val="dk1"/>
                        </a:buClr>
                        <a:buSzPts val="1800"/>
                        <a:buFont typeface="Arial"/>
                        <a:buChar char="•"/>
                      </a:pPr>
                      <a:r>
                        <a:rPr lang="en-US" sz="1800"/>
                        <a:t>Visual appearance</a:t>
                      </a:r>
                      <a:endParaRPr/>
                    </a:p>
                    <a:p>
                      <a:pPr marL="285750" marR="0" lvl="0" indent="-285750" algn="l" rtl="0">
                        <a:spcBef>
                          <a:spcPts val="0"/>
                        </a:spcBef>
                        <a:spcAft>
                          <a:spcPts val="0"/>
                        </a:spcAft>
                        <a:buClr>
                          <a:schemeClr val="dk1"/>
                        </a:buClr>
                        <a:buSzPts val="1800"/>
                        <a:buFont typeface="Arial"/>
                        <a:buChar char="•"/>
                      </a:pPr>
                      <a:r>
                        <a:rPr lang="en-US" sz="1800"/>
                        <a:t>Superficial structure</a:t>
                      </a:r>
                      <a:endParaRPr/>
                    </a:p>
                  </a:txBody>
                  <a:tcPr marL="91450" marR="91450" marT="45725" marB="45725">
                    <a:solidFill>
                      <a:srgbClr val="D5DBE5"/>
                    </a:solidFill>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a:t>Readability</a:t>
                      </a:r>
                      <a:endParaRPr/>
                    </a:p>
                  </a:txBody>
                  <a:tcPr marL="91450" marR="91450" marT="45725" marB="45725" anchor="ctr">
                    <a:solidFill>
                      <a:srgbClr val="FFD9D9"/>
                    </a:solidFill>
                  </a:tcPr>
                </a:tc>
                <a:tc>
                  <a:txBody>
                    <a:bodyPr/>
                    <a:lstStyle/>
                    <a:p>
                      <a:pPr marL="285750" marR="0" lvl="0" indent="-285750" algn="l" rtl="0">
                        <a:spcBef>
                          <a:spcPts val="0"/>
                        </a:spcBef>
                        <a:spcAft>
                          <a:spcPts val="0"/>
                        </a:spcAft>
                        <a:buClr>
                          <a:schemeClr val="dk1"/>
                        </a:buClr>
                        <a:buSzPts val="1800"/>
                        <a:buFont typeface="Arial"/>
                        <a:buChar char="•"/>
                      </a:pPr>
                      <a:r>
                        <a:rPr lang="en-US" sz="1800"/>
                        <a:t>Sentence structure</a:t>
                      </a:r>
                      <a:endParaRPr/>
                    </a:p>
                    <a:p>
                      <a:pPr marL="285750" marR="0" lvl="0" indent="-285750" algn="l" rtl="0">
                        <a:spcBef>
                          <a:spcPts val="0"/>
                        </a:spcBef>
                        <a:spcAft>
                          <a:spcPts val="0"/>
                        </a:spcAft>
                        <a:buClr>
                          <a:schemeClr val="dk1"/>
                        </a:buClr>
                        <a:buSzPts val="1800"/>
                        <a:buFont typeface="Arial"/>
                        <a:buChar char="•"/>
                      </a:pPr>
                      <a:r>
                        <a:rPr lang="en-US" sz="1800"/>
                        <a:t>Wording or Syntax</a:t>
                      </a:r>
                      <a:endParaRPr/>
                    </a:p>
                  </a:txBody>
                  <a:tcPr marL="91450" marR="91450" marT="45725" marB="45725">
                    <a:solidFill>
                      <a:srgbClr val="FFD9D9"/>
                    </a:solidFill>
                  </a:tcP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a:t>Representations</a:t>
                      </a:r>
                      <a:endParaRPr/>
                    </a:p>
                  </a:txBody>
                  <a:tcPr marL="91450" marR="91450" marT="45725" marB="45725" anchor="ctr">
                    <a:solidFill>
                      <a:srgbClr val="E1EFD8"/>
                    </a:solidFill>
                  </a:tcPr>
                </a:tc>
                <a:tc>
                  <a:txBody>
                    <a:bodyPr/>
                    <a:lstStyle/>
                    <a:p>
                      <a:pPr marL="285750" marR="0" lvl="0" indent="-285750" algn="l" rtl="0">
                        <a:spcBef>
                          <a:spcPts val="0"/>
                        </a:spcBef>
                        <a:spcAft>
                          <a:spcPts val="0"/>
                        </a:spcAft>
                        <a:buClr>
                          <a:schemeClr val="dk1"/>
                        </a:buClr>
                        <a:buSzPts val="1800"/>
                        <a:buFont typeface="Arial"/>
                        <a:buChar char="•"/>
                      </a:pPr>
                      <a:r>
                        <a:rPr lang="en-US" sz="1800"/>
                        <a:t>Visual illustration</a:t>
                      </a:r>
                      <a:endParaRPr/>
                    </a:p>
                    <a:p>
                      <a:pPr marL="285750" marR="0" lvl="0" indent="-285750" algn="l" rtl="0">
                        <a:spcBef>
                          <a:spcPts val="0"/>
                        </a:spcBef>
                        <a:spcAft>
                          <a:spcPts val="0"/>
                        </a:spcAft>
                        <a:buClr>
                          <a:schemeClr val="dk1"/>
                        </a:buClr>
                        <a:buSzPts val="1800"/>
                        <a:buFont typeface="Arial"/>
                        <a:buChar char="•"/>
                      </a:pPr>
                      <a:r>
                        <a:rPr lang="en-US" sz="1800"/>
                        <a:t>Graphic organizer</a:t>
                      </a:r>
                      <a:endParaRPr/>
                    </a:p>
                  </a:txBody>
                  <a:tcPr marL="91450" marR="91450" marT="45725" marB="45725">
                    <a:solidFill>
                      <a:srgbClr val="E1EFD8"/>
                    </a:solidFill>
                  </a:tcPr>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800"/>
                        <a:t>Scaffolding</a:t>
                      </a:r>
                      <a:endParaRPr/>
                    </a:p>
                  </a:txBody>
                  <a:tcPr marL="91450" marR="91450" marT="45725" marB="45725" anchor="ctr">
                    <a:solidFill>
                      <a:srgbClr val="D8E2F3"/>
                    </a:solidFill>
                  </a:tcPr>
                </a:tc>
                <a:tc>
                  <a:txBody>
                    <a:bodyPr/>
                    <a:lstStyle/>
                    <a:p>
                      <a:pPr marL="285750" marR="0" lvl="0" indent="-285750" algn="l" rtl="0">
                        <a:spcBef>
                          <a:spcPts val="0"/>
                        </a:spcBef>
                        <a:spcAft>
                          <a:spcPts val="0"/>
                        </a:spcAft>
                        <a:buClr>
                          <a:schemeClr val="dk1"/>
                        </a:buClr>
                        <a:buSzPts val="1800"/>
                        <a:buFont typeface="Arial"/>
                        <a:buChar char="•"/>
                      </a:pPr>
                      <a:r>
                        <a:rPr lang="en-US" sz="1800" dirty="0"/>
                        <a:t>Content support/cues</a:t>
                      </a:r>
                      <a:endParaRPr dirty="0"/>
                    </a:p>
                    <a:p>
                      <a:pPr marL="285750" marR="0" lvl="0" indent="-285750" algn="l" rtl="0">
                        <a:spcBef>
                          <a:spcPts val="0"/>
                        </a:spcBef>
                        <a:spcAft>
                          <a:spcPts val="0"/>
                        </a:spcAft>
                        <a:buClr>
                          <a:schemeClr val="dk1"/>
                        </a:buClr>
                        <a:buSzPts val="1800"/>
                        <a:buFont typeface="Arial"/>
                        <a:buChar char="•"/>
                      </a:pPr>
                      <a:r>
                        <a:rPr lang="en-US" sz="1800" dirty="0"/>
                        <a:t>Contextualization</a:t>
                      </a:r>
                      <a:endParaRPr dirty="0"/>
                    </a:p>
                  </a:txBody>
                  <a:tcPr marL="91450" marR="91450" marT="45725" marB="45725">
                    <a:solidFill>
                      <a:srgbClr val="D8E2F3"/>
                    </a:solidFill>
                  </a:tcPr>
                </a:tc>
                <a:extLst>
                  <a:ext uri="{0D108BD9-81ED-4DB2-BD59-A6C34878D82A}">
                    <a16:rowId xmlns:a16="http://schemas.microsoft.com/office/drawing/2014/main" val="10004"/>
                  </a:ext>
                </a:extLst>
              </a:tr>
            </a:tbl>
          </a:graphicData>
        </a:graphic>
      </p:graphicFrame>
      <p:sp>
        <p:nvSpPr>
          <p:cNvPr id="351" name="Google Shape;351;g2a0e5a2ea3c_0_107"/>
          <p:cNvSpPr txBox="1"/>
          <p:nvPr/>
        </p:nvSpPr>
        <p:spPr>
          <a:xfrm>
            <a:off x="1586419" y="5940390"/>
            <a:ext cx="16059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Dr. </a:t>
            </a:r>
            <a:r>
              <a:rPr lang="en-US" sz="18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Eshani Lee’s </a:t>
            </a:r>
            <a:r>
              <a:rPr lang="en-US" sz="1800">
                <a:solidFill>
                  <a:schemeClr val="dk1"/>
                </a:solidFill>
                <a:latin typeface="Calibri"/>
                <a:ea typeface="Calibri"/>
                <a:cs typeface="Calibri"/>
                <a:sym typeface="Calibri"/>
              </a:rPr>
              <a:t>work</a:t>
            </a:r>
            <a:endParaRPr/>
          </a:p>
        </p:txBody>
      </p:sp>
      <p:pic>
        <p:nvPicPr>
          <p:cNvPr id="347" name="Google Shape;347;g2a0e5a2ea3c_0_107" descr="Libretexts Adapt icon - where libraries are created"/>
          <p:cNvPicPr preferRelativeResize="0"/>
          <p:nvPr/>
        </p:nvPicPr>
        <p:blipFill rotWithShape="1">
          <a:blip r:embed="rId4">
            <a:alphaModFix/>
          </a:blip>
          <a:srcRect/>
          <a:stretch/>
        </p:blipFill>
        <p:spPr>
          <a:xfrm>
            <a:off x="5282432" y="2609918"/>
            <a:ext cx="2715004" cy="793067"/>
          </a:xfrm>
          <a:prstGeom prst="rect">
            <a:avLst/>
          </a:prstGeom>
          <a:noFill/>
          <a:ln>
            <a:noFill/>
          </a:ln>
        </p:spPr>
      </p:pic>
      <p:sp>
        <p:nvSpPr>
          <p:cNvPr id="350" name="Google Shape;350;g2a0e5a2ea3c_0_107"/>
          <p:cNvSpPr txBox="1"/>
          <p:nvPr/>
        </p:nvSpPr>
        <p:spPr>
          <a:xfrm>
            <a:off x="5618964" y="3601718"/>
            <a:ext cx="2476500" cy="17547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Some questions don’t transfer</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Accessibility in both systems</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Underlying coding challenging</a:t>
            </a:r>
            <a:endParaRPr dirty="0"/>
          </a:p>
        </p:txBody>
      </p:sp>
      <p:pic>
        <p:nvPicPr>
          <p:cNvPr id="348" name="Google Shape;348;g2a0e5a2ea3c_0_107" descr="MyOpenMath icon - Several questions are created in MyOpenMath and transferred to Adapt."/>
          <p:cNvPicPr preferRelativeResize="0"/>
          <p:nvPr/>
        </p:nvPicPr>
        <p:blipFill rotWithShape="1">
          <a:blip r:embed="rId5">
            <a:alphaModFix/>
          </a:blip>
          <a:srcRect/>
          <a:stretch/>
        </p:blipFill>
        <p:spPr>
          <a:xfrm>
            <a:off x="5380460" y="5555151"/>
            <a:ext cx="2715004" cy="549752"/>
          </a:xfrm>
          <a:prstGeom prst="rect">
            <a:avLst/>
          </a:prstGeom>
          <a:noFill/>
          <a:ln>
            <a:noFill/>
          </a:ln>
        </p:spPr>
      </p:pic>
    </p:spTree>
  </p:cSld>
  <p:clrMapOvr>
    <a:masterClrMapping/>
  </p:clrMapOvr>
</p:sld>
</file>

<file path=ppt/theme/theme1.xml><?xml version="1.0" encoding="utf-8"?>
<a:theme xmlns:a="http://schemas.openxmlformats.org/drawingml/2006/main" name="Gallery">
  <a:themeElements>
    <a:clrScheme name="Custom 1">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DE1F37"/>
      </a:hlink>
      <a:folHlink>
        <a:srgbClr val="1822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1532</Words>
  <Application>Microsoft Office PowerPoint</Application>
  <PresentationFormat>On-screen Show (4:3)</PresentationFormat>
  <Paragraphs>221</Paragraphs>
  <Slides>17</Slides>
  <Notes>17</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17</vt:i4>
      </vt:variant>
    </vt:vector>
  </HeadingPairs>
  <TitlesOfParts>
    <vt:vector size="23" baseType="lpstr">
      <vt:lpstr>Arial</vt:lpstr>
      <vt:lpstr>Arial</vt:lpstr>
      <vt:lpstr>Calibri</vt:lpstr>
      <vt:lpstr>Gallery</vt:lpstr>
      <vt:lpstr>Office Theme</vt:lpstr>
      <vt:lpstr>Office Theme</vt:lpstr>
      <vt:lpstr>Welcome!</vt:lpstr>
      <vt:lpstr>Conversation:  Examples of OER Development Processes</vt:lpstr>
      <vt:lpstr>Description</vt:lpstr>
      <vt:lpstr>Host &amp; Chat Monitor</vt:lpstr>
      <vt:lpstr>Presenters</vt:lpstr>
      <vt:lpstr>Overview</vt:lpstr>
      <vt:lpstr>Ethnic Studies OER Projects and Resources</vt:lpstr>
      <vt:lpstr>CHEM 101 ADAPT Project</vt:lpstr>
      <vt:lpstr>CHEM 101 ADAPT Project (cont.)</vt:lpstr>
      <vt:lpstr>Cristina Moon Chabot College Spanish Faculty</vt:lpstr>
      <vt:lpstr>What worked for us?  </vt:lpstr>
      <vt:lpstr>Ly-Huong Pham, Evergreen Valley College, B&amp;W</vt:lpstr>
      <vt:lpstr>Ly Pham, Evergreen Valley College Processes – Lessons Learned</vt:lpstr>
      <vt:lpstr>Dr. MO’s Resources</vt:lpstr>
      <vt:lpstr>Explorations: Biological Anthropology First and Second Editions</vt:lpstr>
      <vt:lpstr>Resources:  OER Discussed </vt:lpstr>
      <vt:lpstr>Resources:  ASCCC OER-I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Katie Nash</dc:creator>
  <cp:lastModifiedBy>ASCCC1</cp:lastModifiedBy>
  <cp:revision>1</cp:revision>
  <dcterms:created xsi:type="dcterms:W3CDTF">2019-09-18T18:31:08Z</dcterms:created>
  <dcterms:modified xsi:type="dcterms:W3CDTF">2023-12-05T20:57:25Z</dcterms:modified>
</cp:coreProperties>
</file>