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3" r:id="rId1"/>
  </p:sldMasterIdLst>
  <p:notesMasterIdLst>
    <p:notesMasterId r:id="rId15"/>
  </p:notesMasterIdLst>
  <p:sldIdLst>
    <p:sldId id="256" r:id="rId2"/>
    <p:sldId id="257" r:id="rId3"/>
    <p:sldId id="258" r:id="rId4"/>
    <p:sldId id="259" r:id="rId5"/>
    <p:sldId id="260" r:id="rId6"/>
    <p:sldId id="272" r:id="rId7"/>
    <p:sldId id="264" r:id="rId8"/>
    <p:sldId id="265" r:id="rId9"/>
    <p:sldId id="274" r:id="rId10"/>
    <p:sldId id="275" r:id="rId11"/>
    <p:sldId id="276" r:id="rId12"/>
    <p:sldId id="266" r:id="rId13"/>
    <p:sldId id="267"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C4253B-1203-BE4D-9971-151B9A868FD8}" v="14" dt="2023-12-06T16:45:47.346"/>
    <p1510:client id="{BDEF0E34-0CB5-9B4A-9B56-0B72DEAE18C0}" v="2" dt="2023-12-06T22:57:09.6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09"/>
    <p:restoredTop sz="84898"/>
  </p:normalViewPr>
  <p:slideViewPr>
    <p:cSldViewPr snapToGrid="0">
      <p:cViewPr varScale="1">
        <p:scale>
          <a:sx n="96" d="100"/>
          <a:sy n="96" d="100"/>
        </p:scale>
        <p:origin x="1282"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o Espinoza-Kulick" userId="5dc9f630-e48d-4d86-9060-daf81e56d551" providerId="ADAL" clId="{6DC4253B-1203-BE4D-9971-151B9A868FD8}"/>
    <pc:docChg chg="undo redo custSel addSld delSld modSld sldOrd">
      <pc:chgData name="Mario Espinoza-Kulick" userId="5dc9f630-e48d-4d86-9060-daf81e56d551" providerId="ADAL" clId="{6DC4253B-1203-BE4D-9971-151B9A868FD8}" dt="2023-12-06T21:16:37.245" v="1183" actId="20577"/>
      <pc:docMkLst>
        <pc:docMk/>
      </pc:docMkLst>
      <pc:sldChg chg="addSp delSp modSp mod">
        <pc:chgData name="Mario Espinoza-Kulick" userId="5dc9f630-e48d-4d86-9060-daf81e56d551" providerId="ADAL" clId="{6DC4253B-1203-BE4D-9971-151B9A868FD8}" dt="2023-12-06T16:15:44.956" v="5" actId="20577"/>
        <pc:sldMkLst>
          <pc:docMk/>
          <pc:sldMk cId="0" sldId="256"/>
        </pc:sldMkLst>
        <pc:spChg chg="add del">
          <ac:chgData name="Mario Espinoza-Kulick" userId="5dc9f630-e48d-4d86-9060-daf81e56d551" providerId="ADAL" clId="{6DC4253B-1203-BE4D-9971-151B9A868FD8}" dt="2023-12-06T16:15:36.044" v="1"/>
          <ac:spMkLst>
            <pc:docMk/>
            <pc:sldMk cId="0" sldId="256"/>
            <ac:spMk id="2" creationId="{46D99512-C80D-86E2-F860-72EB27712562}"/>
          </ac:spMkLst>
        </pc:spChg>
        <pc:spChg chg="mod">
          <ac:chgData name="Mario Espinoza-Kulick" userId="5dc9f630-e48d-4d86-9060-daf81e56d551" providerId="ADAL" clId="{6DC4253B-1203-BE4D-9971-151B9A868FD8}" dt="2023-12-06T16:15:44.956" v="5" actId="20577"/>
          <ac:spMkLst>
            <pc:docMk/>
            <pc:sldMk cId="0" sldId="256"/>
            <ac:spMk id="151" creationId="{00000000-0000-0000-0000-000000000000}"/>
          </ac:spMkLst>
        </pc:spChg>
        <pc:picChg chg="add del">
          <ac:chgData name="Mario Espinoza-Kulick" userId="5dc9f630-e48d-4d86-9060-daf81e56d551" providerId="ADAL" clId="{6DC4253B-1203-BE4D-9971-151B9A868FD8}" dt="2023-12-06T16:15:36.044" v="1"/>
          <ac:picMkLst>
            <pc:docMk/>
            <pc:sldMk cId="0" sldId="256"/>
            <ac:picMk id="1026" creationId="{7BA6D067-A2C3-DBC9-E087-4D868A7DC2D2}"/>
          </ac:picMkLst>
        </pc:picChg>
        <pc:picChg chg="add del">
          <ac:chgData name="Mario Espinoza-Kulick" userId="5dc9f630-e48d-4d86-9060-daf81e56d551" providerId="ADAL" clId="{6DC4253B-1203-BE4D-9971-151B9A868FD8}" dt="2023-12-06T16:15:36.044" v="1"/>
          <ac:picMkLst>
            <pc:docMk/>
            <pc:sldMk cId="0" sldId="256"/>
            <ac:picMk id="1027" creationId="{23F6B500-2FC4-25E6-25DB-7B2E97C5C71C}"/>
          </ac:picMkLst>
        </pc:picChg>
        <pc:picChg chg="add del">
          <ac:chgData name="Mario Espinoza-Kulick" userId="5dc9f630-e48d-4d86-9060-daf81e56d551" providerId="ADAL" clId="{6DC4253B-1203-BE4D-9971-151B9A868FD8}" dt="2023-12-06T16:15:36.044" v="1"/>
          <ac:picMkLst>
            <pc:docMk/>
            <pc:sldMk cId="0" sldId="256"/>
            <ac:picMk id="1028" creationId="{C6103B0D-2136-0465-5F3E-F788125991E0}"/>
          </ac:picMkLst>
        </pc:picChg>
        <pc:picChg chg="add del">
          <ac:chgData name="Mario Espinoza-Kulick" userId="5dc9f630-e48d-4d86-9060-daf81e56d551" providerId="ADAL" clId="{6DC4253B-1203-BE4D-9971-151B9A868FD8}" dt="2023-12-06T16:15:36.044" v="1"/>
          <ac:picMkLst>
            <pc:docMk/>
            <pc:sldMk cId="0" sldId="256"/>
            <ac:picMk id="1029" creationId="{7DF73405-DAD6-D438-FC96-F7FA40BE9D18}"/>
          </ac:picMkLst>
        </pc:picChg>
        <pc:picChg chg="add del">
          <ac:chgData name="Mario Espinoza-Kulick" userId="5dc9f630-e48d-4d86-9060-daf81e56d551" providerId="ADAL" clId="{6DC4253B-1203-BE4D-9971-151B9A868FD8}" dt="2023-12-06T16:15:36.044" v="1"/>
          <ac:picMkLst>
            <pc:docMk/>
            <pc:sldMk cId="0" sldId="256"/>
            <ac:picMk id="1030" creationId="{DD899716-C623-1C9D-2893-A21E83F7602D}"/>
          </ac:picMkLst>
        </pc:picChg>
        <pc:picChg chg="add del">
          <ac:chgData name="Mario Espinoza-Kulick" userId="5dc9f630-e48d-4d86-9060-daf81e56d551" providerId="ADAL" clId="{6DC4253B-1203-BE4D-9971-151B9A868FD8}" dt="2023-12-06T16:15:36.044" v="1"/>
          <ac:picMkLst>
            <pc:docMk/>
            <pc:sldMk cId="0" sldId="256"/>
            <ac:picMk id="1031" creationId="{BF808A09-4D48-6F02-5E8B-9EB05E0DC569}"/>
          </ac:picMkLst>
        </pc:picChg>
        <pc:picChg chg="add del">
          <ac:chgData name="Mario Espinoza-Kulick" userId="5dc9f630-e48d-4d86-9060-daf81e56d551" providerId="ADAL" clId="{6DC4253B-1203-BE4D-9971-151B9A868FD8}" dt="2023-12-06T16:15:36.044" v="1"/>
          <ac:picMkLst>
            <pc:docMk/>
            <pc:sldMk cId="0" sldId="256"/>
            <ac:picMk id="1032" creationId="{ABDB68DF-AAE6-B2A5-0409-3521DB09AD2C}"/>
          </ac:picMkLst>
        </pc:picChg>
        <pc:picChg chg="add del">
          <ac:chgData name="Mario Espinoza-Kulick" userId="5dc9f630-e48d-4d86-9060-daf81e56d551" providerId="ADAL" clId="{6DC4253B-1203-BE4D-9971-151B9A868FD8}" dt="2023-12-06T16:15:36.044" v="1"/>
          <ac:picMkLst>
            <pc:docMk/>
            <pc:sldMk cId="0" sldId="256"/>
            <ac:picMk id="1033" creationId="{E9BAEE3E-ADD9-365B-EF08-209E92109459}"/>
          </ac:picMkLst>
        </pc:picChg>
        <pc:picChg chg="add del">
          <ac:chgData name="Mario Espinoza-Kulick" userId="5dc9f630-e48d-4d86-9060-daf81e56d551" providerId="ADAL" clId="{6DC4253B-1203-BE4D-9971-151B9A868FD8}" dt="2023-12-06T16:15:36.044" v="1"/>
          <ac:picMkLst>
            <pc:docMk/>
            <pc:sldMk cId="0" sldId="256"/>
            <ac:picMk id="1034" creationId="{8B31A750-14B0-A763-E7E4-35A778484719}"/>
          </ac:picMkLst>
        </pc:picChg>
      </pc:sldChg>
      <pc:sldChg chg="modSp mod">
        <pc:chgData name="Mario Espinoza-Kulick" userId="5dc9f630-e48d-4d86-9060-daf81e56d551" providerId="ADAL" clId="{6DC4253B-1203-BE4D-9971-151B9A868FD8}" dt="2023-12-06T16:16:20.315" v="18" actId="114"/>
        <pc:sldMkLst>
          <pc:docMk/>
          <pc:sldMk cId="0" sldId="258"/>
        </pc:sldMkLst>
        <pc:spChg chg="mod">
          <ac:chgData name="Mario Espinoza-Kulick" userId="5dc9f630-e48d-4d86-9060-daf81e56d551" providerId="ADAL" clId="{6DC4253B-1203-BE4D-9971-151B9A868FD8}" dt="2023-12-06T16:16:02.792" v="12" actId="20577"/>
          <ac:spMkLst>
            <pc:docMk/>
            <pc:sldMk cId="0" sldId="258"/>
            <ac:spMk id="164" creationId="{00000000-0000-0000-0000-000000000000}"/>
          </ac:spMkLst>
        </pc:spChg>
        <pc:spChg chg="mod">
          <ac:chgData name="Mario Espinoza-Kulick" userId="5dc9f630-e48d-4d86-9060-daf81e56d551" providerId="ADAL" clId="{6DC4253B-1203-BE4D-9971-151B9A868FD8}" dt="2023-12-06T16:16:20.315" v="18" actId="114"/>
          <ac:spMkLst>
            <pc:docMk/>
            <pc:sldMk cId="0" sldId="258"/>
            <ac:spMk id="165" creationId="{00000000-0000-0000-0000-000000000000}"/>
          </ac:spMkLst>
        </pc:spChg>
      </pc:sldChg>
      <pc:sldChg chg="modSp mod modNotesTx">
        <pc:chgData name="Mario Espinoza-Kulick" userId="5dc9f630-e48d-4d86-9060-daf81e56d551" providerId="ADAL" clId="{6DC4253B-1203-BE4D-9971-151B9A868FD8}" dt="2023-12-06T16:47:10.659" v="1178" actId="12"/>
        <pc:sldMkLst>
          <pc:docMk/>
          <pc:sldMk cId="0" sldId="259"/>
        </pc:sldMkLst>
        <pc:spChg chg="mod">
          <ac:chgData name="Mario Espinoza-Kulick" userId="5dc9f630-e48d-4d86-9060-daf81e56d551" providerId="ADAL" clId="{6DC4253B-1203-BE4D-9971-151B9A868FD8}" dt="2023-12-06T16:21:06.609" v="20" actId="20577"/>
          <ac:spMkLst>
            <pc:docMk/>
            <pc:sldMk cId="0" sldId="259"/>
            <ac:spMk id="172" creationId="{00000000-0000-0000-0000-000000000000}"/>
          </ac:spMkLst>
        </pc:spChg>
      </pc:sldChg>
      <pc:sldChg chg="del">
        <pc:chgData name="Mario Espinoza-Kulick" userId="5dc9f630-e48d-4d86-9060-daf81e56d551" providerId="ADAL" clId="{6DC4253B-1203-BE4D-9971-151B9A868FD8}" dt="2023-12-06T16:32:37.474" v="834" actId="2696"/>
        <pc:sldMkLst>
          <pc:docMk/>
          <pc:sldMk cId="0" sldId="262"/>
        </pc:sldMkLst>
      </pc:sldChg>
      <pc:sldChg chg="del">
        <pc:chgData name="Mario Espinoza-Kulick" userId="5dc9f630-e48d-4d86-9060-daf81e56d551" providerId="ADAL" clId="{6DC4253B-1203-BE4D-9971-151B9A868FD8}" dt="2023-12-06T16:24:18.496" v="423" actId="2696"/>
        <pc:sldMkLst>
          <pc:docMk/>
          <pc:sldMk cId="0" sldId="263"/>
        </pc:sldMkLst>
      </pc:sldChg>
      <pc:sldChg chg="addSp modSp mod ord modNotesTx">
        <pc:chgData name="Mario Espinoza-Kulick" userId="5dc9f630-e48d-4d86-9060-daf81e56d551" providerId="ADAL" clId="{6DC4253B-1203-BE4D-9971-151B9A868FD8}" dt="2023-12-06T16:47:16.825" v="1179" actId="20577"/>
        <pc:sldMkLst>
          <pc:docMk/>
          <pc:sldMk cId="0" sldId="264"/>
        </pc:sldMkLst>
        <pc:spChg chg="mod">
          <ac:chgData name="Mario Espinoza-Kulick" userId="5dc9f630-e48d-4d86-9060-daf81e56d551" providerId="ADAL" clId="{6DC4253B-1203-BE4D-9971-151B9A868FD8}" dt="2023-12-06T16:30:20.393" v="790" actId="1076"/>
          <ac:spMkLst>
            <pc:docMk/>
            <pc:sldMk cId="0" sldId="264"/>
            <ac:spMk id="228" creationId="{00000000-0000-0000-0000-000000000000}"/>
          </ac:spMkLst>
        </pc:spChg>
        <pc:picChg chg="add mod">
          <ac:chgData name="Mario Espinoza-Kulick" userId="5dc9f630-e48d-4d86-9060-daf81e56d551" providerId="ADAL" clId="{6DC4253B-1203-BE4D-9971-151B9A868FD8}" dt="2023-12-06T16:30:36.694" v="791" actId="1076"/>
          <ac:picMkLst>
            <pc:docMk/>
            <pc:sldMk cId="0" sldId="264"/>
            <ac:picMk id="2" creationId="{09DA1BBA-5606-B930-E486-BC02CE317366}"/>
          </ac:picMkLst>
        </pc:picChg>
      </pc:sldChg>
      <pc:sldChg chg="addSp modSp mod ord modNotesTx">
        <pc:chgData name="Mario Espinoza-Kulick" userId="5dc9f630-e48d-4d86-9060-daf81e56d551" providerId="ADAL" clId="{6DC4253B-1203-BE4D-9971-151B9A868FD8}" dt="2023-12-06T16:47:19.672" v="1180" actId="20577"/>
        <pc:sldMkLst>
          <pc:docMk/>
          <pc:sldMk cId="0" sldId="265"/>
        </pc:sldMkLst>
        <pc:spChg chg="mod">
          <ac:chgData name="Mario Espinoza-Kulick" userId="5dc9f630-e48d-4d86-9060-daf81e56d551" providerId="ADAL" clId="{6DC4253B-1203-BE4D-9971-151B9A868FD8}" dt="2023-12-06T16:30:04.372" v="788" actId="20577"/>
          <ac:spMkLst>
            <pc:docMk/>
            <pc:sldMk cId="0" sldId="265"/>
            <ac:spMk id="234" creationId="{00000000-0000-0000-0000-000000000000}"/>
          </ac:spMkLst>
        </pc:spChg>
        <pc:picChg chg="add mod">
          <ac:chgData name="Mario Espinoza-Kulick" userId="5dc9f630-e48d-4d86-9060-daf81e56d551" providerId="ADAL" clId="{6DC4253B-1203-BE4D-9971-151B9A868FD8}" dt="2023-12-06T16:30:02.575" v="786" actId="1076"/>
          <ac:picMkLst>
            <pc:docMk/>
            <pc:sldMk cId="0" sldId="265"/>
            <ac:picMk id="2" creationId="{BA496042-1D0F-A4F6-E8A5-2A694233F749}"/>
          </ac:picMkLst>
        </pc:picChg>
      </pc:sldChg>
      <pc:sldChg chg="modSp mod modNotesTx">
        <pc:chgData name="Mario Espinoza-Kulick" userId="5dc9f630-e48d-4d86-9060-daf81e56d551" providerId="ADAL" clId="{6DC4253B-1203-BE4D-9971-151B9A868FD8}" dt="2023-12-06T16:46:52.167" v="1159"/>
        <pc:sldMkLst>
          <pc:docMk/>
          <pc:sldMk cId="0" sldId="266"/>
        </pc:sldMkLst>
        <pc:spChg chg="mod">
          <ac:chgData name="Mario Espinoza-Kulick" userId="5dc9f630-e48d-4d86-9060-daf81e56d551" providerId="ADAL" clId="{6DC4253B-1203-BE4D-9971-151B9A868FD8}" dt="2023-12-06T16:24:06.491" v="422" actId="20577"/>
          <ac:spMkLst>
            <pc:docMk/>
            <pc:sldMk cId="0" sldId="266"/>
            <ac:spMk id="240" creationId="{00000000-0000-0000-0000-000000000000}"/>
          </ac:spMkLst>
        </pc:spChg>
      </pc:sldChg>
      <pc:sldChg chg="modNotesTx">
        <pc:chgData name="Mario Espinoza-Kulick" userId="5dc9f630-e48d-4d86-9060-daf81e56d551" providerId="ADAL" clId="{6DC4253B-1203-BE4D-9971-151B9A868FD8}" dt="2023-12-06T16:45:15.695" v="1098"/>
        <pc:sldMkLst>
          <pc:docMk/>
          <pc:sldMk cId="867113342" sldId="272"/>
        </pc:sldMkLst>
      </pc:sldChg>
      <pc:sldChg chg="del">
        <pc:chgData name="Mario Espinoza-Kulick" userId="5dc9f630-e48d-4d86-9060-daf81e56d551" providerId="ADAL" clId="{6DC4253B-1203-BE4D-9971-151B9A868FD8}" dt="2023-12-06T16:32:38.129" v="835" actId="2696"/>
        <pc:sldMkLst>
          <pc:docMk/>
          <pc:sldMk cId="756852649" sldId="273"/>
        </pc:sldMkLst>
      </pc:sldChg>
      <pc:sldChg chg="modSp new mod modNotesTx">
        <pc:chgData name="Mario Espinoza-Kulick" userId="5dc9f630-e48d-4d86-9060-daf81e56d551" providerId="ADAL" clId="{6DC4253B-1203-BE4D-9971-151B9A868FD8}" dt="2023-12-06T16:47:26.627" v="1181" actId="20577"/>
        <pc:sldMkLst>
          <pc:docMk/>
          <pc:sldMk cId="4137924829" sldId="274"/>
        </pc:sldMkLst>
        <pc:spChg chg="mod">
          <ac:chgData name="Mario Espinoza-Kulick" userId="5dc9f630-e48d-4d86-9060-daf81e56d551" providerId="ADAL" clId="{6DC4253B-1203-BE4D-9971-151B9A868FD8}" dt="2023-12-06T16:34:05.266" v="899" actId="20577"/>
          <ac:spMkLst>
            <pc:docMk/>
            <pc:sldMk cId="4137924829" sldId="274"/>
            <ac:spMk id="2" creationId="{C96113C1-98C8-9897-BF86-FCF529B0A8A5}"/>
          </ac:spMkLst>
        </pc:spChg>
        <pc:spChg chg="mod">
          <ac:chgData name="Mario Espinoza-Kulick" userId="5dc9f630-e48d-4d86-9060-daf81e56d551" providerId="ADAL" clId="{6DC4253B-1203-BE4D-9971-151B9A868FD8}" dt="2023-12-06T16:34:57.090" v="1055" actId="20577"/>
          <ac:spMkLst>
            <pc:docMk/>
            <pc:sldMk cId="4137924829" sldId="274"/>
            <ac:spMk id="3" creationId="{A921275C-980A-A46D-1900-4CB95F4EFDE1}"/>
          </ac:spMkLst>
        </pc:spChg>
      </pc:sldChg>
      <pc:sldChg chg="modSp add mod">
        <pc:chgData name="Mario Espinoza-Kulick" userId="5dc9f630-e48d-4d86-9060-daf81e56d551" providerId="ADAL" clId="{6DC4253B-1203-BE4D-9971-151B9A868FD8}" dt="2023-12-06T16:35:07.164" v="1056" actId="20577"/>
        <pc:sldMkLst>
          <pc:docMk/>
          <pc:sldMk cId="4107492600" sldId="275"/>
        </pc:sldMkLst>
        <pc:spChg chg="mod">
          <ac:chgData name="Mario Espinoza-Kulick" userId="5dc9f630-e48d-4d86-9060-daf81e56d551" providerId="ADAL" clId="{6DC4253B-1203-BE4D-9971-151B9A868FD8}" dt="2023-12-06T16:32:33.280" v="833" actId="20577"/>
          <ac:spMkLst>
            <pc:docMk/>
            <pc:sldMk cId="4107492600" sldId="275"/>
            <ac:spMk id="2" creationId="{C96113C1-98C8-9897-BF86-FCF529B0A8A5}"/>
          </ac:spMkLst>
        </pc:spChg>
        <pc:spChg chg="mod">
          <ac:chgData name="Mario Espinoza-Kulick" userId="5dc9f630-e48d-4d86-9060-daf81e56d551" providerId="ADAL" clId="{6DC4253B-1203-BE4D-9971-151B9A868FD8}" dt="2023-12-06T16:35:07.164" v="1056" actId="20577"/>
          <ac:spMkLst>
            <pc:docMk/>
            <pc:sldMk cId="4107492600" sldId="275"/>
            <ac:spMk id="3" creationId="{A921275C-980A-A46D-1900-4CB95F4EFDE1}"/>
          </ac:spMkLst>
        </pc:spChg>
      </pc:sldChg>
      <pc:sldChg chg="modSp new mod modNotesTx">
        <pc:chgData name="Mario Espinoza-Kulick" userId="5dc9f630-e48d-4d86-9060-daf81e56d551" providerId="ADAL" clId="{6DC4253B-1203-BE4D-9971-151B9A868FD8}" dt="2023-12-06T21:16:37.245" v="1183" actId="20577"/>
        <pc:sldMkLst>
          <pc:docMk/>
          <pc:sldMk cId="3322219588" sldId="276"/>
        </pc:sldMkLst>
        <pc:spChg chg="mod">
          <ac:chgData name="Mario Espinoza-Kulick" userId="5dc9f630-e48d-4d86-9060-daf81e56d551" providerId="ADAL" clId="{6DC4253B-1203-BE4D-9971-151B9A868FD8}" dt="2023-12-06T16:32:47.770" v="854" actId="20577"/>
          <ac:spMkLst>
            <pc:docMk/>
            <pc:sldMk cId="3322219588" sldId="276"/>
            <ac:spMk id="2" creationId="{9584B3CC-C1A8-09AD-D584-E9B6F6C13B6E}"/>
          </ac:spMkLst>
        </pc:spChg>
        <pc:spChg chg="mod">
          <ac:chgData name="Mario Espinoza-Kulick" userId="5dc9f630-e48d-4d86-9060-daf81e56d551" providerId="ADAL" clId="{6DC4253B-1203-BE4D-9971-151B9A868FD8}" dt="2023-12-06T21:16:37.245" v="1183" actId="20577"/>
          <ac:spMkLst>
            <pc:docMk/>
            <pc:sldMk cId="3322219588" sldId="276"/>
            <ac:spMk id="3" creationId="{DFAAE1F8-DD7B-7065-061B-89F5A376EB20}"/>
          </ac:spMkLst>
        </pc:spChg>
      </pc:sldChg>
      <pc:sldChg chg="add del modNotesTx">
        <pc:chgData name="Mario Espinoza-Kulick" userId="5dc9f630-e48d-4d86-9060-daf81e56d551" providerId="ADAL" clId="{6DC4253B-1203-BE4D-9971-151B9A868FD8}" dt="2023-12-06T16:45:46.377" v="1119" actId="2890"/>
        <pc:sldMkLst>
          <pc:docMk/>
          <pc:sldMk cId="1143303573" sldId="277"/>
        </pc:sldMkLst>
      </pc:sldChg>
    </pc:docChg>
  </pc:docChgLst>
  <pc:docChgLst>
    <pc:chgData name="Mario Espinoza-Kulick" userId="5dc9f630-e48d-4d86-9060-daf81e56d551" providerId="ADAL" clId="{BDEF0E34-0CB5-9B4A-9B56-0B72DEAE18C0}"/>
    <pc:docChg chg="undo redo custSel modSld">
      <pc:chgData name="Mario Espinoza-Kulick" userId="5dc9f630-e48d-4d86-9060-daf81e56d551" providerId="ADAL" clId="{BDEF0E34-0CB5-9B4A-9B56-0B72DEAE18C0}" dt="2023-12-06T22:57:40.024" v="11" actId="1076"/>
      <pc:docMkLst>
        <pc:docMk/>
      </pc:docMkLst>
      <pc:sldChg chg="addSp modSp mod">
        <pc:chgData name="Mario Espinoza-Kulick" userId="5dc9f630-e48d-4d86-9060-daf81e56d551" providerId="ADAL" clId="{BDEF0E34-0CB5-9B4A-9B56-0B72DEAE18C0}" dt="2023-12-06T22:57:40.024" v="11" actId="1076"/>
        <pc:sldMkLst>
          <pc:docMk/>
          <pc:sldMk cId="0" sldId="266"/>
        </pc:sldMkLst>
        <pc:spChg chg="mod">
          <ac:chgData name="Mario Espinoza-Kulick" userId="5dc9f630-e48d-4d86-9060-daf81e56d551" providerId="ADAL" clId="{BDEF0E34-0CB5-9B4A-9B56-0B72DEAE18C0}" dt="2023-12-06T22:57:30.231" v="10" actId="20577"/>
          <ac:spMkLst>
            <pc:docMk/>
            <pc:sldMk cId="0" sldId="266"/>
            <ac:spMk id="240" creationId="{00000000-0000-0000-0000-000000000000}"/>
          </ac:spMkLst>
        </pc:spChg>
        <pc:picChg chg="add mod">
          <ac:chgData name="Mario Espinoza-Kulick" userId="5dc9f630-e48d-4d86-9060-daf81e56d551" providerId="ADAL" clId="{BDEF0E34-0CB5-9B4A-9B56-0B72DEAE18C0}" dt="2023-12-06T22:57:40.024" v="11" actId="1076"/>
          <ac:picMkLst>
            <pc:docMk/>
            <pc:sldMk cId="0" sldId="266"/>
            <ac:picMk id="2" creationId="{C1CBF554-70D5-6FA2-9B7B-589D4AEF1A5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1198e24dfac_0_102: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9" name="Google Shape;149;g1198e24dfac_0_10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800552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127059d62d4_0_4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127059d62d4_0_4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1198e24dfac_0_42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43" name="Google Shape;243;g1198e24dfac_0_4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1198e24dfac_0_204: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g1198e24dfac_0_20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1198e24dfac_0_21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2" name="Google Shape;162;g1198e24dfac_0_2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127059d62d4_0_6: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158750" indent="0" rtl="0">
              <a:spcBef>
                <a:spcPts val="0"/>
              </a:spcBef>
              <a:spcAft>
                <a:spcPts val="0"/>
              </a:spcAft>
              <a:buNone/>
            </a:pPr>
            <a:endParaRPr lang="en-US" b="0" dirty="0">
              <a:effectLst/>
            </a:endParaRPr>
          </a:p>
        </p:txBody>
      </p:sp>
      <p:sp>
        <p:nvSpPr>
          <p:cNvPr id="169" name="Google Shape;169;g127059d62d4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127059d62d4_0_109: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6" name="Google Shape;176;g127059d62d4_0_10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7bde842424_0_19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Calibri"/>
              <a:buNone/>
            </a:pPr>
            <a:endParaRPr lang="en-US" sz="1200" b="0" i="0" u="none" strike="noStrike" cap="none" dirty="0">
              <a:solidFill>
                <a:schemeClr val="dk1"/>
              </a:solidFill>
              <a:latin typeface="Calibri"/>
              <a:ea typeface="Calibri"/>
              <a:cs typeface="Calibri"/>
              <a:sym typeface="Calibri"/>
            </a:endParaRPr>
          </a:p>
        </p:txBody>
      </p:sp>
      <p:sp>
        <p:nvSpPr>
          <p:cNvPr id="87" name="Google Shape;87;g7bde842424_0_193:notes"/>
          <p:cNvSpPr>
            <a:spLocks noGrp="1" noRot="1" noChangeAspect="1"/>
          </p:cNvSpPr>
          <p:nvPr>
            <p:ph type="sldImg" idx="2"/>
          </p:nvPr>
        </p:nvSpPr>
        <p:spPr>
          <a:xfrm>
            <a:off x="-1119188" y="685800"/>
            <a:ext cx="6096001"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499104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127059d62d4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127059d62d4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algn="l"/>
            <a:endParaRPr lang="en-US" b="0" dirty="0">
              <a:effectLst/>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127059d62d4_0_4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127059d62d4_0_4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b="0" dirty="0">
              <a:effectLst/>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407341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5"/>
        <p:cNvGrpSpPr/>
        <p:nvPr/>
      </p:nvGrpSpPr>
      <p:grpSpPr>
        <a:xfrm>
          <a:off x="0" y="0"/>
          <a:ext cx="0" cy="0"/>
          <a:chOff x="0" y="0"/>
          <a:chExt cx="0" cy="0"/>
        </a:xfrm>
      </p:grpSpPr>
      <p:sp>
        <p:nvSpPr>
          <p:cNvPr id="56" name="Google Shape;56;p14"/>
          <p:cNvSpPr/>
          <p:nvPr/>
        </p:nvSpPr>
        <p:spPr>
          <a:xfrm>
            <a:off x="0" y="1145356"/>
            <a:ext cx="9144000" cy="2743500"/>
          </a:xfrm>
          <a:prstGeom prst="rect">
            <a:avLst/>
          </a:prstGeom>
          <a:solidFill>
            <a:schemeClr val="dk1"/>
          </a:solidFill>
          <a:ln w="15875" cap="flat" cmpd="sng">
            <a:solidFill>
              <a:srgbClr val="002F5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b="0" i="0" u="none" strike="noStrike" cap="none">
              <a:solidFill>
                <a:schemeClr val="lt1"/>
              </a:solidFill>
              <a:latin typeface="Arial"/>
              <a:ea typeface="Arial"/>
              <a:cs typeface="Arial"/>
              <a:sym typeface="Arial"/>
            </a:endParaRPr>
          </a:p>
        </p:txBody>
      </p:sp>
      <p:sp>
        <p:nvSpPr>
          <p:cNvPr id="57" name="Google Shape;57;p14"/>
          <p:cNvSpPr txBox="1">
            <a:spLocks noGrp="1"/>
          </p:cNvSpPr>
          <p:nvPr>
            <p:ph type="ctrTitle"/>
          </p:nvPr>
        </p:nvSpPr>
        <p:spPr>
          <a:xfrm>
            <a:off x="1813336" y="2425047"/>
            <a:ext cx="6477900" cy="1327200"/>
          </a:xfrm>
          <a:prstGeom prst="rect">
            <a:avLst/>
          </a:prstGeom>
          <a:noFill/>
          <a:ln>
            <a:noFill/>
          </a:ln>
        </p:spPr>
        <p:txBody>
          <a:bodyPr spcFirstLastPara="1" wrap="square" lIns="91425" tIns="45700" rIns="91425" bIns="0" anchor="b" anchorCtr="0">
            <a:noAutofit/>
          </a:bodyPr>
          <a:lstStyle>
            <a:lvl1pPr lvl="0" algn="l" rtl="0">
              <a:lnSpc>
                <a:spcPct val="90000"/>
              </a:lnSpc>
              <a:spcBef>
                <a:spcPts val="0"/>
              </a:spcBef>
              <a:spcAft>
                <a:spcPts val="0"/>
              </a:spcAft>
              <a:buClr>
                <a:schemeClr val="lt1"/>
              </a:buClr>
              <a:buSzPts val="3600"/>
              <a:buFont typeface="Arial"/>
              <a:buNone/>
              <a:defRPr sz="3600">
                <a:solidFill>
                  <a:schemeClr val="lt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8" name="Google Shape;58;p14"/>
          <p:cNvSpPr txBox="1">
            <a:spLocks noGrp="1"/>
          </p:cNvSpPr>
          <p:nvPr>
            <p:ph type="subTitle" idx="1"/>
          </p:nvPr>
        </p:nvSpPr>
        <p:spPr>
          <a:xfrm>
            <a:off x="1813335" y="3892743"/>
            <a:ext cx="6477900" cy="733200"/>
          </a:xfrm>
          <a:prstGeom prst="rect">
            <a:avLst/>
          </a:prstGeom>
          <a:noFill/>
          <a:ln>
            <a:noFill/>
          </a:ln>
        </p:spPr>
        <p:txBody>
          <a:bodyPr spcFirstLastPara="1" wrap="square" lIns="91425" tIns="91425" rIns="91425" bIns="91425" anchor="t" anchorCtr="0">
            <a:noAutofit/>
          </a:bodyPr>
          <a:lstStyle>
            <a:lvl1pPr lvl="0" algn="l" rtl="0">
              <a:lnSpc>
                <a:spcPct val="120000"/>
              </a:lnSpc>
              <a:spcBef>
                <a:spcPts val="750"/>
              </a:spcBef>
              <a:spcAft>
                <a:spcPts val="0"/>
              </a:spcAft>
              <a:buSzPts val="1600"/>
              <a:buNone/>
              <a:defRPr sz="1600" b="0" cap="none">
                <a:solidFill>
                  <a:schemeClr val="dk2"/>
                </a:solidFill>
              </a:defRPr>
            </a:lvl1pPr>
            <a:lvl2pPr lvl="1" algn="ctr" rtl="0">
              <a:lnSpc>
                <a:spcPct val="120000"/>
              </a:lnSpc>
              <a:spcBef>
                <a:spcPts val="375"/>
              </a:spcBef>
              <a:spcAft>
                <a:spcPts val="0"/>
              </a:spcAft>
              <a:buSzPts val="1350"/>
              <a:buNone/>
              <a:defRPr sz="1350"/>
            </a:lvl2pPr>
            <a:lvl3pPr lvl="2" algn="ctr" rtl="0">
              <a:lnSpc>
                <a:spcPct val="120000"/>
              </a:lnSpc>
              <a:spcBef>
                <a:spcPts val="375"/>
              </a:spcBef>
              <a:spcAft>
                <a:spcPts val="0"/>
              </a:spcAft>
              <a:buSzPts val="1350"/>
              <a:buNone/>
              <a:defRPr sz="1350"/>
            </a:lvl3pPr>
            <a:lvl4pPr lvl="3" algn="ctr" rtl="0">
              <a:lnSpc>
                <a:spcPct val="120000"/>
              </a:lnSpc>
              <a:spcBef>
                <a:spcPts val="375"/>
              </a:spcBef>
              <a:spcAft>
                <a:spcPts val="0"/>
              </a:spcAft>
              <a:buSzPts val="1200"/>
              <a:buNone/>
              <a:defRPr sz="1200"/>
            </a:lvl4pPr>
            <a:lvl5pPr lvl="4" algn="ctr" rtl="0">
              <a:lnSpc>
                <a:spcPct val="120000"/>
              </a:lnSpc>
              <a:spcBef>
                <a:spcPts val="375"/>
              </a:spcBef>
              <a:spcAft>
                <a:spcPts val="0"/>
              </a:spcAft>
              <a:buSzPts val="1200"/>
              <a:buNone/>
              <a:defRPr sz="1200"/>
            </a:lvl5pPr>
            <a:lvl6pPr lvl="5" algn="ctr" rtl="0">
              <a:lnSpc>
                <a:spcPct val="120000"/>
              </a:lnSpc>
              <a:spcBef>
                <a:spcPts val="375"/>
              </a:spcBef>
              <a:spcAft>
                <a:spcPts val="0"/>
              </a:spcAft>
              <a:buSzPts val="1200"/>
              <a:buNone/>
              <a:defRPr sz="1200"/>
            </a:lvl6pPr>
            <a:lvl7pPr lvl="6" algn="ctr" rtl="0">
              <a:lnSpc>
                <a:spcPct val="120000"/>
              </a:lnSpc>
              <a:spcBef>
                <a:spcPts val="375"/>
              </a:spcBef>
              <a:spcAft>
                <a:spcPts val="0"/>
              </a:spcAft>
              <a:buSzPts val="1200"/>
              <a:buNone/>
              <a:defRPr sz="1200"/>
            </a:lvl7pPr>
            <a:lvl8pPr lvl="7" algn="ctr" rtl="0">
              <a:lnSpc>
                <a:spcPct val="120000"/>
              </a:lnSpc>
              <a:spcBef>
                <a:spcPts val="375"/>
              </a:spcBef>
              <a:spcAft>
                <a:spcPts val="0"/>
              </a:spcAft>
              <a:buSzPts val="1200"/>
              <a:buNone/>
              <a:defRPr sz="1200"/>
            </a:lvl8pPr>
            <a:lvl9pPr lvl="8" algn="ctr" rtl="0">
              <a:lnSpc>
                <a:spcPct val="120000"/>
              </a:lnSpc>
              <a:spcBef>
                <a:spcPts val="375"/>
              </a:spcBef>
              <a:spcAft>
                <a:spcPts val="0"/>
              </a:spcAft>
              <a:buSzPts val="1200"/>
              <a:buNone/>
              <a:defRPr sz="1200"/>
            </a:lvl9pPr>
          </a:lstStyle>
          <a:p>
            <a:endParaRPr/>
          </a:p>
        </p:txBody>
      </p:sp>
      <p:cxnSp>
        <p:nvCxnSpPr>
          <p:cNvPr id="59" name="Google Shape;59;p14"/>
          <p:cNvCxnSpPr/>
          <p:nvPr/>
        </p:nvCxnSpPr>
        <p:spPr>
          <a:xfrm>
            <a:off x="0" y="3890744"/>
            <a:ext cx="9144000" cy="0"/>
          </a:xfrm>
          <a:prstGeom prst="straightConnector1">
            <a:avLst/>
          </a:prstGeom>
          <a:noFill/>
          <a:ln w="31750" cap="flat" cmpd="sng">
            <a:solidFill>
              <a:schemeClr val="accent1"/>
            </a:solidFill>
            <a:prstDash val="solid"/>
            <a:round/>
            <a:headEnd type="none" w="sm" len="sm"/>
            <a:tailEnd type="none" w="sm" len="sm"/>
          </a:ln>
        </p:spPr>
      </p:cxnSp>
      <p:pic>
        <p:nvPicPr>
          <p:cNvPr id="60" name="Google Shape;60;p14"/>
          <p:cNvPicPr preferRelativeResize="0"/>
          <p:nvPr/>
        </p:nvPicPr>
        <p:blipFill rotWithShape="1">
          <a:blip r:embed="rId2">
            <a:alphaModFix/>
          </a:blip>
          <a:srcRect/>
          <a:stretch/>
        </p:blipFill>
        <p:spPr>
          <a:xfrm>
            <a:off x="1695177" y="438922"/>
            <a:ext cx="3270138" cy="101268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with 2 columns">
  <p:cSld name="Title with 2 columns">
    <p:spTree>
      <p:nvGrpSpPr>
        <p:cNvPr id="1" name="Shape 131"/>
        <p:cNvGrpSpPr/>
        <p:nvPr/>
      </p:nvGrpSpPr>
      <p:grpSpPr>
        <a:xfrm>
          <a:off x="0" y="0"/>
          <a:ext cx="0" cy="0"/>
          <a:chOff x="0" y="0"/>
          <a:chExt cx="0" cy="0"/>
        </a:xfrm>
      </p:grpSpPr>
      <p:cxnSp>
        <p:nvCxnSpPr>
          <p:cNvPr id="132" name="Google Shape;132;p25"/>
          <p:cNvCxnSpPr/>
          <p:nvPr/>
        </p:nvCxnSpPr>
        <p:spPr>
          <a:xfrm>
            <a:off x="1085500" y="1385316"/>
            <a:ext cx="7205700" cy="0"/>
          </a:xfrm>
          <a:prstGeom prst="straightConnector1">
            <a:avLst/>
          </a:prstGeom>
          <a:noFill/>
          <a:ln w="31750" cap="flat" cmpd="sng">
            <a:solidFill>
              <a:schemeClr val="accent1"/>
            </a:solidFill>
            <a:prstDash val="solid"/>
            <a:round/>
            <a:headEnd type="none" w="sm" len="sm"/>
            <a:tailEnd type="none" w="sm" len="sm"/>
          </a:ln>
        </p:spPr>
      </p:cxnSp>
      <p:sp>
        <p:nvSpPr>
          <p:cNvPr id="133" name="Google Shape;133;p25"/>
          <p:cNvSpPr txBox="1">
            <a:spLocks noGrp="1"/>
          </p:cNvSpPr>
          <p:nvPr>
            <p:ph type="body" idx="1"/>
          </p:nvPr>
        </p:nvSpPr>
        <p:spPr>
          <a:xfrm>
            <a:off x="1085498" y="1508158"/>
            <a:ext cx="3261000" cy="3042900"/>
          </a:xfrm>
          <a:prstGeom prst="rect">
            <a:avLst/>
          </a:prstGeom>
          <a:noFill/>
          <a:ln>
            <a:noFill/>
          </a:ln>
        </p:spPr>
        <p:txBody>
          <a:bodyPr spcFirstLastPara="1" wrap="square" lIns="91425" tIns="45700" rIns="91425" bIns="45700" anchor="t" anchorCtr="0">
            <a:noAutofit/>
          </a:bodyPr>
          <a:lstStyle>
            <a:lvl1pPr marL="457200" lvl="0" indent="-330200" algn="l" rtl="0">
              <a:lnSpc>
                <a:spcPct val="120000"/>
              </a:lnSpc>
              <a:spcBef>
                <a:spcPts val="750"/>
              </a:spcBef>
              <a:spcAft>
                <a:spcPts val="0"/>
              </a:spcAft>
              <a:buSzPts val="1600"/>
              <a:buChar char="•"/>
              <a:defRPr>
                <a:solidFill>
                  <a:schemeClr val="dk2"/>
                </a:solidFill>
              </a:defRPr>
            </a:lvl1pPr>
            <a:lvl2pPr marL="914400" lvl="1" indent="-317500" algn="l" rtl="0">
              <a:lnSpc>
                <a:spcPct val="120000"/>
              </a:lnSpc>
              <a:spcBef>
                <a:spcPts val="375"/>
              </a:spcBef>
              <a:spcAft>
                <a:spcPts val="0"/>
              </a:spcAft>
              <a:buSzPts val="1400"/>
              <a:buChar char="•"/>
              <a:defRPr>
                <a:solidFill>
                  <a:schemeClr val="dk2"/>
                </a:solidFill>
              </a:defRPr>
            </a:lvl2pPr>
            <a:lvl3pPr marL="1371600" lvl="2" indent="-304800" algn="l" rtl="0">
              <a:lnSpc>
                <a:spcPct val="120000"/>
              </a:lnSpc>
              <a:spcBef>
                <a:spcPts val="375"/>
              </a:spcBef>
              <a:spcAft>
                <a:spcPts val="0"/>
              </a:spcAft>
              <a:buSzPts val="1200"/>
              <a:buChar char="•"/>
              <a:defRPr>
                <a:solidFill>
                  <a:schemeClr val="dk2"/>
                </a:solidFill>
              </a:defRPr>
            </a:lvl3pPr>
            <a:lvl4pPr marL="1828800" lvl="3" indent="-295275" algn="l" rtl="0">
              <a:lnSpc>
                <a:spcPct val="120000"/>
              </a:lnSpc>
              <a:spcBef>
                <a:spcPts val="375"/>
              </a:spcBef>
              <a:spcAft>
                <a:spcPts val="0"/>
              </a:spcAft>
              <a:buSzPts val="1050"/>
              <a:buChar char="•"/>
              <a:defRPr>
                <a:solidFill>
                  <a:schemeClr val="dk2"/>
                </a:solidFill>
              </a:defRPr>
            </a:lvl4pPr>
            <a:lvl5pPr marL="2286000" lvl="4" indent="-285750" algn="l" rtl="0">
              <a:lnSpc>
                <a:spcPct val="120000"/>
              </a:lnSpc>
              <a:spcBef>
                <a:spcPts val="375"/>
              </a:spcBef>
              <a:spcAft>
                <a:spcPts val="0"/>
              </a:spcAft>
              <a:buSzPts val="900"/>
              <a:buChar char="•"/>
              <a:defRPr>
                <a:solidFill>
                  <a:schemeClr val="dk2"/>
                </a:solidFill>
              </a:defRPr>
            </a:lvl5pPr>
            <a:lvl6pPr marL="2743200" lvl="5" indent="-342900" algn="l" rtl="0">
              <a:lnSpc>
                <a:spcPct val="120000"/>
              </a:lnSpc>
              <a:spcBef>
                <a:spcPts val="375"/>
              </a:spcBef>
              <a:spcAft>
                <a:spcPts val="0"/>
              </a:spcAft>
              <a:buSzPts val="1800"/>
              <a:buChar char="•"/>
              <a:defRPr/>
            </a:lvl6pPr>
            <a:lvl7pPr marL="3200400" lvl="6" indent="-342900" algn="l" rtl="0">
              <a:lnSpc>
                <a:spcPct val="120000"/>
              </a:lnSpc>
              <a:spcBef>
                <a:spcPts val="375"/>
              </a:spcBef>
              <a:spcAft>
                <a:spcPts val="0"/>
              </a:spcAft>
              <a:buSzPts val="1800"/>
              <a:buChar char="•"/>
              <a:defRPr/>
            </a:lvl7pPr>
            <a:lvl8pPr marL="3657600" lvl="7" indent="-342900" algn="l" rtl="0">
              <a:lnSpc>
                <a:spcPct val="120000"/>
              </a:lnSpc>
              <a:spcBef>
                <a:spcPts val="375"/>
              </a:spcBef>
              <a:spcAft>
                <a:spcPts val="0"/>
              </a:spcAft>
              <a:buSzPts val="1800"/>
              <a:buChar char="•"/>
              <a:defRPr/>
            </a:lvl8pPr>
            <a:lvl9pPr marL="4114800" lvl="8" indent="-342900" algn="l" rtl="0">
              <a:lnSpc>
                <a:spcPct val="120000"/>
              </a:lnSpc>
              <a:spcBef>
                <a:spcPts val="375"/>
              </a:spcBef>
              <a:spcAft>
                <a:spcPts val="0"/>
              </a:spcAft>
              <a:buSzPts val="1800"/>
              <a:buChar char="•"/>
              <a:defRPr/>
            </a:lvl9pPr>
          </a:lstStyle>
          <a:p>
            <a:endParaRPr/>
          </a:p>
        </p:txBody>
      </p:sp>
      <p:sp>
        <p:nvSpPr>
          <p:cNvPr id="134" name="Google Shape;134;p25"/>
          <p:cNvSpPr txBox="1">
            <a:spLocks noGrp="1"/>
          </p:cNvSpPr>
          <p:nvPr>
            <p:ph type="body" idx="2"/>
          </p:nvPr>
        </p:nvSpPr>
        <p:spPr>
          <a:xfrm>
            <a:off x="4810328" y="1513006"/>
            <a:ext cx="3483900" cy="3038100"/>
          </a:xfrm>
          <a:prstGeom prst="rect">
            <a:avLst/>
          </a:prstGeom>
          <a:noFill/>
          <a:ln>
            <a:noFill/>
          </a:ln>
        </p:spPr>
        <p:txBody>
          <a:bodyPr spcFirstLastPara="1" wrap="square" lIns="91425" tIns="45700" rIns="91425" bIns="45700" anchor="t" anchorCtr="0">
            <a:noAutofit/>
          </a:bodyPr>
          <a:lstStyle>
            <a:lvl1pPr marL="457200" lvl="0" indent="-330200" algn="l" rtl="0">
              <a:lnSpc>
                <a:spcPct val="120000"/>
              </a:lnSpc>
              <a:spcBef>
                <a:spcPts val="750"/>
              </a:spcBef>
              <a:spcAft>
                <a:spcPts val="0"/>
              </a:spcAft>
              <a:buSzPts val="1600"/>
              <a:buChar char="•"/>
              <a:defRPr>
                <a:solidFill>
                  <a:schemeClr val="dk2"/>
                </a:solidFill>
              </a:defRPr>
            </a:lvl1pPr>
            <a:lvl2pPr marL="914400" lvl="1" indent="-317500" algn="l" rtl="0">
              <a:lnSpc>
                <a:spcPct val="120000"/>
              </a:lnSpc>
              <a:spcBef>
                <a:spcPts val="375"/>
              </a:spcBef>
              <a:spcAft>
                <a:spcPts val="0"/>
              </a:spcAft>
              <a:buSzPts val="1400"/>
              <a:buChar char="•"/>
              <a:defRPr>
                <a:solidFill>
                  <a:schemeClr val="dk2"/>
                </a:solidFill>
              </a:defRPr>
            </a:lvl2pPr>
            <a:lvl3pPr marL="1371600" lvl="2" indent="-304800" algn="l" rtl="0">
              <a:lnSpc>
                <a:spcPct val="120000"/>
              </a:lnSpc>
              <a:spcBef>
                <a:spcPts val="375"/>
              </a:spcBef>
              <a:spcAft>
                <a:spcPts val="0"/>
              </a:spcAft>
              <a:buSzPts val="1200"/>
              <a:buChar char="•"/>
              <a:defRPr>
                <a:solidFill>
                  <a:schemeClr val="dk2"/>
                </a:solidFill>
              </a:defRPr>
            </a:lvl3pPr>
            <a:lvl4pPr marL="1828800" lvl="3" indent="-295275" algn="l" rtl="0">
              <a:lnSpc>
                <a:spcPct val="120000"/>
              </a:lnSpc>
              <a:spcBef>
                <a:spcPts val="375"/>
              </a:spcBef>
              <a:spcAft>
                <a:spcPts val="0"/>
              </a:spcAft>
              <a:buSzPts val="1050"/>
              <a:buChar char="•"/>
              <a:defRPr>
                <a:solidFill>
                  <a:schemeClr val="dk2"/>
                </a:solidFill>
              </a:defRPr>
            </a:lvl4pPr>
            <a:lvl5pPr marL="2286000" lvl="4" indent="-285750" algn="l" rtl="0">
              <a:lnSpc>
                <a:spcPct val="120000"/>
              </a:lnSpc>
              <a:spcBef>
                <a:spcPts val="375"/>
              </a:spcBef>
              <a:spcAft>
                <a:spcPts val="0"/>
              </a:spcAft>
              <a:buSzPts val="900"/>
              <a:buChar char="•"/>
              <a:defRPr>
                <a:solidFill>
                  <a:schemeClr val="dk2"/>
                </a:solidFill>
              </a:defRPr>
            </a:lvl5pPr>
            <a:lvl6pPr marL="2743200" lvl="5" indent="-342900" algn="l" rtl="0">
              <a:lnSpc>
                <a:spcPct val="120000"/>
              </a:lnSpc>
              <a:spcBef>
                <a:spcPts val="375"/>
              </a:spcBef>
              <a:spcAft>
                <a:spcPts val="0"/>
              </a:spcAft>
              <a:buSzPts val="1800"/>
              <a:buChar char="•"/>
              <a:defRPr/>
            </a:lvl6pPr>
            <a:lvl7pPr marL="3200400" lvl="6" indent="-342900" algn="l" rtl="0">
              <a:lnSpc>
                <a:spcPct val="120000"/>
              </a:lnSpc>
              <a:spcBef>
                <a:spcPts val="375"/>
              </a:spcBef>
              <a:spcAft>
                <a:spcPts val="0"/>
              </a:spcAft>
              <a:buSzPts val="1800"/>
              <a:buChar char="•"/>
              <a:defRPr/>
            </a:lvl7pPr>
            <a:lvl8pPr marL="3657600" lvl="7" indent="-342900" algn="l" rtl="0">
              <a:lnSpc>
                <a:spcPct val="120000"/>
              </a:lnSpc>
              <a:spcBef>
                <a:spcPts val="375"/>
              </a:spcBef>
              <a:spcAft>
                <a:spcPts val="0"/>
              </a:spcAft>
              <a:buSzPts val="1800"/>
              <a:buChar char="•"/>
              <a:defRPr/>
            </a:lvl8pPr>
            <a:lvl9pPr marL="4114800" lvl="8" indent="-342900" algn="l" rtl="0">
              <a:lnSpc>
                <a:spcPct val="120000"/>
              </a:lnSpc>
              <a:spcBef>
                <a:spcPts val="375"/>
              </a:spcBef>
              <a:spcAft>
                <a:spcPts val="0"/>
              </a:spcAft>
              <a:buSzPts val="1800"/>
              <a:buChar char="•"/>
              <a:defRPr/>
            </a:lvl9pPr>
          </a:lstStyle>
          <a:p>
            <a:endParaRPr/>
          </a:p>
        </p:txBody>
      </p:sp>
      <p:sp>
        <p:nvSpPr>
          <p:cNvPr id="135" name="Google Shape;135;p25"/>
          <p:cNvSpPr txBox="1">
            <a:spLocks noGrp="1"/>
          </p:cNvSpPr>
          <p:nvPr>
            <p:ph type="dt" idx="10"/>
          </p:nvPr>
        </p:nvSpPr>
        <p:spPr>
          <a:xfrm>
            <a:off x="7490462" y="4659758"/>
            <a:ext cx="800700" cy="231000"/>
          </a:xfrm>
          <a:prstGeom prst="rect">
            <a:avLst/>
          </a:prstGeom>
          <a:noFill/>
          <a:ln>
            <a:noFill/>
          </a:ln>
        </p:spPr>
        <p:txBody>
          <a:bodyPr spcFirstLastPara="1" wrap="square" lIns="91425" tIns="45700" rIns="91425" bIns="45700" anchor="ctr" anchorCtr="0">
            <a:noAutofit/>
          </a:bodyPr>
          <a:lstStyle>
            <a:lvl1pPr lvl="0" algn="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36" name="Google Shape;136;p25"/>
          <p:cNvSpPr txBox="1">
            <a:spLocks noGrp="1"/>
          </p:cNvSpPr>
          <p:nvPr>
            <p:ph type="sldNum" idx="12"/>
          </p:nvPr>
        </p:nvSpPr>
        <p:spPr>
          <a:xfrm>
            <a:off x="1088686" y="4658963"/>
            <a:ext cx="511200" cy="231900"/>
          </a:xfrm>
          <a:prstGeom prst="rect">
            <a:avLst/>
          </a:prstGeom>
          <a:noFill/>
          <a:ln>
            <a:noFill/>
          </a:ln>
        </p:spPr>
        <p:txBody>
          <a:bodyPr spcFirstLastPara="1" wrap="square" lIns="91425" tIns="45700" rIns="91425" bIns="45700" anchor="t" anchorCtr="0">
            <a:noAutofit/>
          </a:bodyPr>
          <a:lstStyle>
            <a:lvl1pPr marL="0" lvl="0" indent="0" algn="l" rtl="0">
              <a:spcBef>
                <a:spcPts val="0"/>
              </a:spcBef>
              <a:buNone/>
              <a:defRPr/>
            </a:lvl1pPr>
            <a:lvl2pPr marL="0" lvl="1" indent="0" algn="l" rtl="0">
              <a:spcBef>
                <a:spcPts val="0"/>
              </a:spcBef>
              <a:buNone/>
              <a:defRPr/>
            </a:lvl2pPr>
            <a:lvl3pPr marL="0" lvl="2" indent="0" algn="l" rtl="0">
              <a:spcBef>
                <a:spcPts val="0"/>
              </a:spcBef>
              <a:buNone/>
              <a:defRPr/>
            </a:lvl3pPr>
            <a:lvl4pPr marL="0" lvl="3" indent="0" algn="l" rtl="0">
              <a:spcBef>
                <a:spcPts val="0"/>
              </a:spcBef>
              <a:buNone/>
              <a:defRPr/>
            </a:lvl4pPr>
            <a:lvl5pPr marL="0" lvl="4" indent="0" algn="l" rtl="0">
              <a:spcBef>
                <a:spcPts val="0"/>
              </a:spcBef>
              <a:buNone/>
              <a:defRPr/>
            </a:lvl5pPr>
            <a:lvl6pPr marL="0" lvl="5" indent="0" algn="l" rtl="0">
              <a:spcBef>
                <a:spcPts val="0"/>
              </a:spcBef>
              <a:buNone/>
              <a:defRPr/>
            </a:lvl6pPr>
            <a:lvl7pPr marL="0" lvl="6" indent="0" algn="l" rtl="0">
              <a:spcBef>
                <a:spcPts val="0"/>
              </a:spcBef>
              <a:buNone/>
              <a:defRPr/>
            </a:lvl7pPr>
            <a:lvl8pPr marL="0" lvl="7" indent="0" algn="l" rtl="0">
              <a:spcBef>
                <a:spcPts val="0"/>
              </a:spcBef>
              <a:buNone/>
              <a:defRPr/>
            </a:lvl8pPr>
            <a:lvl9pPr marL="0" lvl="8" indent="0" algn="l" rtl="0">
              <a:spcBef>
                <a:spcPts val="0"/>
              </a:spcBef>
              <a:buNone/>
              <a:defRPr/>
            </a:lvl9pPr>
          </a:lstStyle>
          <a:p>
            <a:pPr marL="0" lvl="0" indent="0" algn="l" rtl="0">
              <a:spcBef>
                <a:spcPts val="0"/>
              </a:spcBef>
              <a:spcAft>
                <a:spcPts val="0"/>
              </a:spcAft>
              <a:buNone/>
            </a:pPr>
            <a:fld id="{00000000-1234-1234-1234-123412341234}" type="slidenum">
              <a:rPr lang="en"/>
              <a:t>‹#›</a:t>
            </a:fld>
            <a:endParaRPr/>
          </a:p>
        </p:txBody>
      </p:sp>
      <p:sp>
        <p:nvSpPr>
          <p:cNvPr id="137" name="Google Shape;137;p25"/>
          <p:cNvSpPr txBox="1">
            <a:spLocks noGrp="1"/>
          </p:cNvSpPr>
          <p:nvPr>
            <p:ph type="title"/>
          </p:nvPr>
        </p:nvSpPr>
        <p:spPr>
          <a:xfrm>
            <a:off x="1088686" y="603390"/>
            <a:ext cx="7202400" cy="673800"/>
          </a:xfrm>
          <a:prstGeom prst="rect">
            <a:avLst/>
          </a:prstGeom>
          <a:noFill/>
          <a:ln>
            <a:noFill/>
          </a:ln>
        </p:spPr>
        <p:txBody>
          <a:bodyPr spcFirstLastPara="1" wrap="square" lIns="91425" tIns="45700" rIns="91425" bIns="45700" anchor="b" anchorCtr="0">
            <a:noAutofit/>
          </a:bodyPr>
          <a:lstStyle>
            <a:lvl1pPr lvl="0" algn="l" rtl="0">
              <a:lnSpc>
                <a:spcPct val="90000"/>
              </a:lnSpc>
              <a:spcBef>
                <a:spcPts val="0"/>
              </a:spcBef>
              <a:spcAft>
                <a:spcPts val="0"/>
              </a:spcAft>
              <a:buClr>
                <a:schemeClr val="dk1"/>
              </a:buClr>
              <a:buSzPts val="2600"/>
              <a:buFont typeface="Arial"/>
              <a:buNone/>
              <a:defRPr sz="2600">
                <a:solidFill>
                  <a:schemeClr val="dk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with Comparison">
  <p:cSld name="Title with Comparison">
    <p:spTree>
      <p:nvGrpSpPr>
        <p:cNvPr id="1" name="Shape 138"/>
        <p:cNvGrpSpPr/>
        <p:nvPr/>
      </p:nvGrpSpPr>
      <p:grpSpPr>
        <a:xfrm>
          <a:off x="0" y="0"/>
          <a:ext cx="0" cy="0"/>
          <a:chOff x="0" y="0"/>
          <a:chExt cx="0" cy="0"/>
        </a:xfrm>
      </p:grpSpPr>
      <p:cxnSp>
        <p:nvCxnSpPr>
          <p:cNvPr id="139" name="Google Shape;139;p26"/>
          <p:cNvCxnSpPr/>
          <p:nvPr/>
        </p:nvCxnSpPr>
        <p:spPr>
          <a:xfrm>
            <a:off x="1085395" y="1385316"/>
            <a:ext cx="7205700" cy="0"/>
          </a:xfrm>
          <a:prstGeom prst="straightConnector1">
            <a:avLst/>
          </a:prstGeom>
          <a:noFill/>
          <a:ln w="31750" cap="flat" cmpd="sng">
            <a:solidFill>
              <a:schemeClr val="accent1"/>
            </a:solidFill>
            <a:prstDash val="solid"/>
            <a:round/>
            <a:headEnd type="none" w="sm" len="sm"/>
            <a:tailEnd type="none" w="sm" len="sm"/>
          </a:ln>
        </p:spPr>
      </p:cxnSp>
      <p:sp>
        <p:nvSpPr>
          <p:cNvPr id="140" name="Google Shape;140;p26"/>
          <p:cNvSpPr txBox="1">
            <a:spLocks noGrp="1"/>
          </p:cNvSpPr>
          <p:nvPr>
            <p:ph type="body" idx="1"/>
          </p:nvPr>
        </p:nvSpPr>
        <p:spPr>
          <a:xfrm>
            <a:off x="1085393" y="1514664"/>
            <a:ext cx="3483900" cy="601500"/>
          </a:xfrm>
          <a:prstGeom prst="rect">
            <a:avLst/>
          </a:prstGeom>
          <a:noFill/>
          <a:ln>
            <a:noFill/>
          </a:ln>
        </p:spPr>
        <p:txBody>
          <a:bodyPr spcFirstLastPara="1" wrap="square" lIns="91425" tIns="45700" rIns="91425" bIns="45700" anchor="b" anchorCtr="0">
            <a:noAutofit/>
          </a:bodyPr>
          <a:lstStyle>
            <a:lvl1pPr marL="457200" lvl="0" indent="-228600" algn="l" rtl="0">
              <a:lnSpc>
                <a:spcPct val="100000"/>
              </a:lnSpc>
              <a:spcBef>
                <a:spcPts val="750"/>
              </a:spcBef>
              <a:spcAft>
                <a:spcPts val="0"/>
              </a:spcAft>
              <a:buSzPts val="1800"/>
              <a:buNone/>
              <a:defRPr sz="1800" b="0" cap="none">
                <a:solidFill>
                  <a:schemeClr val="dk1"/>
                </a:solidFill>
              </a:defRPr>
            </a:lvl1pPr>
            <a:lvl2pPr marL="914400" lvl="1" indent="-228600" algn="l" rtl="0">
              <a:lnSpc>
                <a:spcPct val="120000"/>
              </a:lnSpc>
              <a:spcBef>
                <a:spcPts val="375"/>
              </a:spcBef>
              <a:spcAft>
                <a:spcPts val="0"/>
              </a:spcAft>
              <a:buSzPts val="1500"/>
              <a:buNone/>
              <a:defRPr sz="1500" b="1"/>
            </a:lvl2pPr>
            <a:lvl3pPr marL="1371600" lvl="2" indent="-228600" algn="l" rtl="0">
              <a:lnSpc>
                <a:spcPct val="120000"/>
              </a:lnSpc>
              <a:spcBef>
                <a:spcPts val="375"/>
              </a:spcBef>
              <a:spcAft>
                <a:spcPts val="0"/>
              </a:spcAft>
              <a:buSzPts val="1350"/>
              <a:buNone/>
              <a:defRPr sz="1350" b="1"/>
            </a:lvl3pPr>
            <a:lvl4pPr marL="1828800" lvl="3" indent="-228600" algn="l" rtl="0">
              <a:lnSpc>
                <a:spcPct val="120000"/>
              </a:lnSpc>
              <a:spcBef>
                <a:spcPts val="375"/>
              </a:spcBef>
              <a:spcAft>
                <a:spcPts val="0"/>
              </a:spcAft>
              <a:buSzPts val="1200"/>
              <a:buNone/>
              <a:defRPr sz="1200" b="1"/>
            </a:lvl4pPr>
            <a:lvl5pPr marL="2286000" lvl="4" indent="-228600" algn="l" rtl="0">
              <a:lnSpc>
                <a:spcPct val="120000"/>
              </a:lnSpc>
              <a:spcBef>
                <a:spcPts val="375"/>
              </a:spcBef>
              <a:spcAft>
                <a:spcPts val="0"/>
              </a:spcAft>
              <a:buSzPts val="1200"/>
              <a:buNone/>
              <a:defRPr sz="1200" b="1"/>
            </a:lvl5pPr>
            <a:lvl6pPr marL="2743200" lvl="5" indent="-228600" algn="l" rtl="0">
              <a:lnSpc>
                <a:spcPct val="120000"/>
              </a:lnSpc>
              <a:spcBef>
                <a:spcPts val="375"/>
              </a:spcBef>
              <a:spcAft>
                <a:spcPts val="0"/>
              </a:spcAft>
              <a:buSzPts val="1200"/>
              <a:buNone/>
              <a:defRPr sz="1200" b="1"/>
            </a:lvl6pPr>
            <a:lvl7pPr marL="3200400" lvl="6" indent="-228600" algn="l" rtl="0">
              <a:lnSpc>
                <a:spcPct val="120000"/>
              </a:lnSpc>
              <a:spcBef>
                <a:spcPts val="375"/>
              </a:spcBef>
              <a:spcAft>
                <a:spcPts val="0"/>
              </a:spcAft>
              <a:buSzPts val="1200"/>
              <a:buNone/>
              <a:defRPr sz="1200" b="1"/>
            </a:lvl7pPr>
            <a:lvl8pPr marL="3657600" lvl="7" indent="-228600" algn="l" rtl="0">
              <a:lnSpc>
                <a:spcPct val="120000"/>
              </a:lnSpc>
              <a:spcBef>
                <a:spcPts val="375"/>
              </a:spcBef>
              <a:spcAft>
                <a:spcPts val="0"/>
              </a:spcAft>
              <a:buSzPts val="1200"/>
              <a:buNone/>
              <a:defRPr sz="1200" b="1"/>
            </a:lvl8pPr>
            <a:lvl9pPr marL="4114800" lvl="8" indent="-228600" algn="l" rtl="0">
              <a:lnSpc>
                <a:spcPct val="120000"/>
              </a:lnSpc>
              <a:spcBef>
                <a:spcPts val="375"/>
              </a:spcBef>
              <a:spcAft>
                <a:spcPts val="0"/>
              </a:spcAft>
              <a:buSzPts val="1200"/>
              <a:buNone/>
              <a:defRPr sz="1200" b="1"/>
            </a:lvl9pPr>
          </a:lstStyle>
          <a:p>
            <a:endParaRPr/>
          </a:p>
        </p:txBody>
      </p:sp>
      <p:sp>
        <p:nvSpPr>
          <p:cNvPr id="141" name="Google Shape;141;p26"/>
          <p:cNvSpPr txBox="1">
            <a:spLocks noGrp="1"/>
          </p:cNvSpPr>
          <p:nvPr>
            <p:ph type="body" idx="2"/>
          </p:nvPr>
        </p:nvSpPr>
        <p:spPr>
          <a:xfrm>
            <a:off x="1085393" y="2118204"/>
            <a:ext cx="3483900" cy="2413500"/>
          </a:xfrm>
          <a:prstGeom prst="rect">
            <a:avLst/>
          </a:prstGeom>
          <a:noFill/>
          <a:ln>
            <a:noFill/>
          </a:ln>
        </p:spPr>
        <p:txBody>
          <a:bodyPr spcFirstLastPara="1" wrap="square" lIns="91425" tIns="45700" rIns="91425" bIns="45700" anchor="t" anchorCtr="0">
            <a:noAutofit/>
          </a:bodyPr>
          <a:lstStyle>
            <a:lvl1pPr marL="457200" lvl="0" indent="-330200" algn="l" rtl="0">
              <a:lnSpc>
                <a:spcPct val="120000"/>
              </a:lnSpc>
              <a:spcBef>
                <a:spcPts val="750"/>
              </a:spcBef>
              <a:spcAft>
                <a:spcPts val="0"/>
              </a:spcAft>
              <a:buSzPts val="1600"/>
              <a:buChar char="•"/>
              <a:defRPr>
                <a:solidFill>
                  <a:schemeClr val="dk2"/>
                </a:solidFill>
              </a:defRPr>
            </a:lvl1pPr>
            <a:lvl2pPr marL="914400" lvl="1" indent="-317500" algn="l" rtl="0">
              <a:lnSpc>
                <a:spcPct val="120000"/>
              </a:lnSpc>
              <a:spcBef>
                <a:spcPts val="375"/>
              </a:spcBef>
              <a:spcAft>
                <a:spcPts val="0"/>
              </a:spcAft>
              <a:buSzPts val="1400"/>
              <a:buChar char="•"/>
              <a:defRPr>
                <a:solidFill>
                  <a:schemeClr val="dk2"/>
                </a:solidFill>
              </a:defRPr>
            </a:lvl2pPr>
            <a:lvl3pPr marL="1371600" lvl="2" indent="-304800" algn="l" rtl="0">
              <a:lnSpc>
                <a:spcPct val="120000"/>
              </a:lnSpc>
              <a:spcBef>
                <a:spcPts val="375"/>
              </a:spcBef>
              <a:spcAft>
                <a:spcPts val="0"/>
              </a:spcAft>
              <a:buSzPts val="1200"/>
              <a:buChar char="•"/>
              <a:defRPr>
                <a:solidFill>
                  <a:schemeClr val="dk2"/>
                </a:solidFill>
              </a:defRPr>
            </a:lvl3pPr>
            <a:lvl4pPr marL="1828800" lvl="3" indent="-295275" algn="l" rtl="0">
              <a:lnSpc>
                <a:spcPct val="120000"/>
              </a:lnSpc>
              <a:spcBef>
                <a:spcPts val="375"/>
              </a:spcBef>
              <a:spcAft>
                <a:spcPts val="0"/>
              </a:spcAft>
              <a:buSzPts val="1050"/>
              <a:buChar char="•"/>
              <a:defRPr>
                <a:solidFill>
                  <a:schemeClr val="dk2"/>
                </a:solidFill>
              </a:defRPr>
            </a:lvl4pPr>
            <a:lvl5pPr marL="2286000" lvl="4" indent="-285750" algn="l" rtl="0">
              <a:lnSpc>
                <a:spcPct val="120000"/>
              </a:lnSpc>
              <a:spcBef>
                <a:spcPts val="375"/>
              </a:spcBef>
              <a:spcAft>
                <a:spcPts val="0"/>
              </a:spcAft>
              <a:buSzPts val="900"/>
              <a:buChar char="•"/>
              <a:defRPr>
                <a:solidFill>
                  <a:schemeClr val="dk2"/>
                </a:solidFill>
              </a:defRPr>
            </a:lvl5pPr>
            <a:lvl6pPr marL="2743200" lvl="5" indent="-342900" algn="l" rtl="0">
              <a:lnSpc>
                <a:spcPct val="120000"/>
              </a:lnSpc>
              <a:spcBef>
                <a:spcPts val="375"/>
              </a:spcBef>
              <a:spcAft>
                <a:spcPts val="0"/>
              </a:spcAft>
              <a:buSzPts val="1800"/>
              <a:buChar char="•"/>
              <a:defRPr/>
            </a:lvl6pPr>
            <a:lvl7pPr marL="3200400" lvl="6" indent="-342900" algn="l" rtl="0">
              <a:lnSpc>
                <a:spcPct val="120000"/>
              </a:lnSpc>
              <a:spcBef>
                <a:spcPts val="375"/>
              </a:spcBef>
              <a:spcAft>
                <a:spcPts val="0"/>
              </a:spcAft>
              <a:buSzPts val="1800"/>
              <a:buChar char="•"/>
              <a:defRPr/>
            </a:lvl7pPr>
            <a:lvl8pPr marL="3657600" lvl="7" indent="-342900" algn="l" rtl="0">
              <a:lnSpc>
                <a:spcPct val="120000"/>
              </a:lnSpc>
              <a:spcBef>
                <a:spcPts val="375"/>
              </a:spcBef>
              <a:spcAft>
                <a:spcPts val="0"/>
              </a:spcAft>
              <a:buSzPts val="1800"/>
              <a:buChar char="•"/>
              <a:defRPr/>
            </a:lvl8pPr>
            <a:lvl9pPr marL="4114800" lvl="8" indent="-342900" algn="l" rtl="0">
              <a:lnSpc>
                <a:spcPct val="120000"/>
              </a:lnSpc>
              <a:spcBef>
                <a:spcPts val="375"/>
              </a:spcBef>
              <a:spcAft>
                <a:spcPts val="0"/>
              </a:spcAft>
              <a:buSzPts val="1800"/>
              <a:buChar char="•"/>
              <a:defRPr/>
            </a:lvl9pPr>
          </a:lstStyle>
          <a:p>
            <a:endParaRPr/>
          </a:p>
        </p:txBody>
      </p:sp>
      <p:sp>
        <p:nvSpPr>
          <p:cNvPr id="142" name="Google Shape;142;p26"/>
          <p:cNvSpPr txBox="1">
            <a:spLocks noGrp="1"/>
          </p:cNvSpPr>
          <p:nvPr>
            <p:ph type="body" idx="3"/>
          </p:nvPr>
        </p:nvSpPr>
        <p:spPr>
          <a:xfrm>
            <a:off x="4809272" y="1517255"/>
            <a:ext cx="3483900" cy="601800"/>
          </a:xfrm>
          <a:prstGeom prst="rect">
            <a:avLst/>
          </a:prstGeom>
          <a:noFill/>
          <a:ln>
            <a:noFill/>
          </a:ln>
        </p:spPr>
        <p:txBody>
          <a:bodyPr spcFirstLastPara="1" wrap="square" lIns="91425" tIns="45700" rIns="91425" bIns="45700" anchor="b" anchorCtr="0">
            <a:noAutofit/>
          </a:bodyPr>
          <a:lstStyle>
            <a:lvl1pPr marL="457200" lvl="0" indent="-228600" algn="l" rtl="0">
              <a:lnSpc>
                <a:spcPct val="100000"/>
              </a:lnSpc>
              <a:spcBef>
                <a:spcPts val="750"/>
              </a:spcBef>
              <a:spcAft>
                <a:spcPts val="0"/>
              </a:spcAft>
              <a:buSzPts val="1800"/>
              <a:buNone/>
              <a:defRPr sz="1800" b="0" cap="none">
                <a:solidFill>
                  <a:schemeClr val="dk1"/>
                </a:solidFill>
              </a:defRPr>
            </a:lvl1pPr>
            <a:lvl2pPr marL="914400" lvl="1" indent="-228600" algn="l" rtl="0">
              <a:lnSpc>
                <a:spcPct val="120000"/>
              </a:lnSpc>
              <a:spcBef>
                <a:spcPts val="375"/>
              </a:spcBef>
              <a:spcAft>
                <a:spcPts val="0"/>
              </a:spcAft>
              <a:buSzPts val="1500"/>
              <a:buNone/>
              <a:defRPr sz="1500" b="1"/>
            </a:lvl2pPr>
            <a:lvl3pPr marL="1371600" lvl="2" indent="-228600" algn="l" rtl="0">
              <a:lnSpc>
                <a:spcPct val="120000"/>
              </a:lnSpc>
              <a:spcBef>
                <a:spcPts val="375"/>
              </a:spcBef>
              <a:spcAft>
                <a:spcPts val="0"/>
              </a:spcAft>
              <a:buSzPts val="1350"/>
              <a:buNone/>
              <a:defRPr sz="1350" b="1"/>
            </a:lvl3pPr>
            <a:lvl4pPr marL="1828800" lvl="3" indent="-228600" algn="l" rtl="0">
              <a:lnSpc>
                <a:spcPct val="120000"/>
              </a:lnSpc>
              <a:spcBef>
                <a:spcPts val="375"/>
              </a:spcBef>
              <a:spcAft>
                <a:spcPts val="0"/>
              </a:spcAft>
              <a:buSzPts val="1200"/>
              <a:buNone/>
              <a:defRPr sz="1200" b="1"/>
            </a:lvl4pPr>
            <a:lvl5pPr marL="2286000" lvl="4" indent="-228600" algn="l" rtl="0">
              <a:lnSpc>
                <a:spcPct val="120000"/>
              </a:lnSpc>
              <a:spcBef>
                <a:spcPts val="375"/>
              </a:spcBef>
              <a:spcAft>
                <a:spcPts val="0"/>
              </a:spcAft>
              <a:buSzPts val="1200"/>
              <a:buNone/>
              <a:defRPr sz="1200" b="1"/>
            </a:lvl5pPr>
            <a:lvl6pPr marL="2743200" lvl="5" indent="-228600" algn="l" rtl="0">
              <a:lnSpc>
                <a:spcPct val="120000"/>
              </a:lnSpc>
              <a:spcBef>
                <a:spcPts val="375"/>
              </a:spcBef>
              <a:spcAft>
                <a:spcPts val="0"/>
              </a:spcAft>
              <a:buSzPts val="1200"/>
              <a:buNone/>
              <a:defRPr sz="1200" b="1"/>
            </a:lvl6pPr>
            <a:lvl7pPr marL="3200400" lvl="6" indent="-228600" algn="l" rtl="0">
              <a:lnSpc>
                <a:spcPct val="120000"/>
              </a:lnSpc>
              <a:spcBef>
                <a:spcPts val="375"/>
              </a:spcBef>
              <a:spcAft>
                <a:spcPts val="0"/>
              </a:spcAft>
              <a:buSzPts val="1200"/>
              <a:buNone/>
              <a:defRPr sz="1200" b="1"/>
            </a:lvl7pPr>
            <a:lvl8pPr marL="3657600" lvl="7" indent="-228600" algn="l" rtl="0">
              <a:lnSpc>
                <a:spcPct val="120000"/>
              </a:lnSpc>
              <a:spcBef>
                <a:spcPts val="375"/>
              </a:spcBef>
              <a:spcAft>
                <a:spcPts val="0"/>
              </a:spcAft>
              <a:buSzPts val="1200"/>
              <a:buNone/>
              <a:defRPr sz="1200" b="1"/>
            </a:lvl8pPr>
            <a:lvl9pPr marL="4114800" lvl="8" indent="-228600" algn="l" rtl="0">
              <a:lnSpc>
                <a:spcPct val="120000"/>
              </a:lnSpc>
              <a:spcBef>
                <a:spcPts val="375"/>
              </a:spcBef>
              <a:spcAft>
                <a:spcPts val="0"/>
              </a:spcAft>
              <a:buSzPts val="1200"/>
              <a:buNone/>
              <a:defRPr sz="1200" b="1"/>
            </a:lvl9pPr>
          </a:lstStyle>
          <a:p>
            <a:endParaRPr/>
          </a:p>
        </p:txBody>
      </p:sp>
      <p:sp>
        <p:nvSpPr>
          <p:cNvPr id="143" name="Google Shape;143;p26"/>
          <p:cNvSpPr txBox="1">
            <a:spLocks noGrp="1"/>
          </p:cNvSpPr>
          <p:nvPr>
            <p:ph type="body" idx="4"/>
          </p:nvPr>
        </p:nvSpPr>
        <p:spPr>
          <a:xfrm>
            <a:off x="4809272" y="2116120"/>
            <a:ext cx="3483900" cy="2415900"/>
          </a:xfrm>
          <a:prstGeom prst="rect">
            <a:avLst/>
          </a:prstGeom>
          <a:noFill/>
          <a:ln>
            <a:noFill/>
          </a:ln>
        </p:spPr>
        <p:txBody>
          <a:bodyPr spcFirstLastPara="1" wrap="square" lIns="91425" tIns="45700" rIns="91425" bIns="45700" anchor="t" anchorCtr="0">
            <a:noAutofit/>
          </a:bodyPr>
          <a:lstStyle>
            <a:lvl1pPr marL="457200" lvl="0" indent="-330200" algn="l" rtl="0">
              <a:lnSpc>
                <a:spcPct val="120000"/>
              </a:lnSpc>
              <a:spcBef>
                <a:spcPts val="750"/>
              </a:spcBef>
              <a:spcAft>
                <a:spcPts val="0"/>
              </a:spcAft>
              <a:buSzPts val="1600"/>
              <a:buChar char="•"/>
              <a:defRPr>
                <a:solidFill>
                  <a:schemeClr val="dk2"/>
                </a:solidFill>
              </a:defRPr>
            </a:lvl1pPr>
            <a:lvl2pPr marL="914400" lvl="1" indent="-317500" algn="l" rtl="0">
              <a:lnSpc>
                <a:spcPct val="120000"/>
              </a:lnSpc>
              <a:spcBef>
                <a:spcPts val="375"/>
              </a:spcBef>
              <a:spcAft>
                <a:spcPts val="0"/>
              </a:spcAft>
              <a:buSzPts val="1400"/>
              <a:buChar char="•"/>
              <a:defRPr>
                <a:solidFill>
                  <a:schemeClr val="dk2"/>
                </a:solidFill>
              </a:defRPr>
            </a:lvl2pPr>
            <a:lvl3pPr marL="1371600" lvl="2" indent="-304800" algn="l" rtl="0">
              <a:lnSpc>
                <a:spcPct val="120000"/>
              </a:lnSpc>
              <a:spcBef>
                <a:spcPts val="375"/>
              </a:spcBef>
              <a:spcAft>
                <a:spcPts val="0"/>
              </a:spcAft>
              <a:buSzPts val="1200"/>
              <a:buChar char="•"/>
              <a:defRPr>
                <a:solidFill>
                  <a:schemeClr val="dk2"/>
                </a:solidFill>
              </a:defRPr>
            </a:lvl3pPr>
            <a:lvl4pPr marL="1828800" lvl="3" indent="-295275" algn="l" rtl="0">
              <a:lnSpc>
                <a:spcPct val="120000"/>
              </a:lnSpc>
              <a:spcBef>
                <a:spcPts val="375"/>
              </a:spcBef>
              <a:spcAft>
                <a:spcPts val="0"/>
              </a:spcAft>
              <a:buSzPts val="1050"/>
              <a:buChar char="•"/>
              <a:defRPr>
                <a:solidFill>
                  <a:schemeClr val="dk2"/>
                </a:solidFill>
              </a:defRPr>
            </a:lvl4pPr>
            <a:lvl5pPr marL="2286000" lvl="4" indent="-285750" algn="l" rtl="0">
              <a:lnSpc>
                <a:spcPct val="120000"/>
              </a:lnSpc>
              <a:spcBef>
                <a:spcPts val="375"/>
              </a:spcBef>
              <a:spcAft>
                <a:spcPts val="0"/>
              </a:spcAft>
              <a:buSzPts val="900"/>
              <a:buChar char="•"/>
              <a:defRPr>
                <a:solidFill>
                  <a:schemeClr val="dk2"/>
                </a:solidFill>
              </a:defRPr>
            </a:lvl5pPr>
            <a:lvl6pPr marL="2743200" lvl="5" indent="-342900" algn="l" rtl="0">
              <a:lnSpc>
                <a:spcPct val="120000"/>
              </a:lnSpc>
              <a:spcBef>
                <a:spcPts val="375"/>
              </a:spcBef>
              <a:spcAft>
                <a:spcPts val="0"/>
              </a:spcAft>
              <a:buSzPts val="1800"/>
              <a:buChar char="•"/>
              <a:defRPr/>
            </a:lvl6pPr>
            <a:lvl7pPr marL="3200400" lvl="6" indent="-342900" algn="l" rtl="0">
              <a:lnSpc>
                <a:spcPct val="120000"/>
              </a:lnSpc>
              <a:spcBef>
                <a:spcPts val="375"/>
              </a:spcBef>
              <a:spcAft>
                <a:spcPts val="0"/>
              </a:spcAft>
              <a:buSzPts val="1800"/>
              <a:buChar char="•"/>
              <a:defRPr/>
            </a:lvl7pPr>
            <a:lvl8pPr marL="3657600" lvl="7" indent="-342900" algn="l" rtl="0">
              <a:lnSpc>
                <a:spcPct val="120000"/>
              </a:lnSpc>
              <a:spcBef>
                <a:spcPts val="375"/>
              </a:spcBef>
              <a:spcAft>
                <a:spcPts val="0"/>
              </a:spcAft>
              <a:buSzPts val="1800"/>
              <a:buChar char="•"/>
              <a:defRPr/>
            </a:lvl8pPr>
            <a:lvl9pPr marL="4114800" lvl="8" indent="-342900" algn="l" rtl="0">
              <a:lnSpc>
                <a:spcPct val="120000"/>
              </a:lnSpc>
              <a:spcBef>
                <a:spcPts val="375"/>
              </a:spcBef>
              <a:spcAft>
                <a:spcPts val="0"/>
              </a:spcAft>
              <a:buSzPts val="1800"/>
              <a:buChar char="•"/>
              <a:defRPr/>
            </a:lvl9pPr>
          </a:lstStyle>
          <a:p>
            <a:endParaRPr/>
          </a:p>
        </p:txBody>
      </p:sp>
      <p:sp>
        <p:nvSpPr>
          <p:cNvPr id="144" name="Google Shape;144;p26"/>
          <p:cNvSpPr txBox="1">
            <a:spLocks noGrp="1"/>
          </p:cNvSpPr>
          <p:nvPr>
            <p:ph type="dt" idx="10"/>
          </p:nvPr>
        </p:nvSpPr>
        <p:spPr>
          <a:xfrm>
            <a:off x="7490462" y="4659758"/>
            <a:ext cx="800700" cy="231000"/>
          </a:xfrm>
          <a:prstGeom prst="rect">
            <a:avLst/>
          </a:prstGeom>
          <a:noFill/>
          <a:ln>
            <a:noFill/>
          </a:ln>
        </p:spPr>
        <p:txBody>
          <a:bodyPr spcFirstLastPara="1" wrap="square" lIns="91425" tIns="45700" rIns="91425" bIns="45700" anchor="ctr" anchorCtr="0">
            <a:noAutofit/>
          </a:bodyPr>
          <a:lstStyle>
            <a:lvl1pPr lvl="0" algn="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5" name="Google Shape;145;p26"/>
          <p:cNvSpPr txBox="1">
            <a:spLocks noGrp="1"/>
          </p:cNvSpPr>
          <p:nvPr>
            <p:ph type="sldNum" idx="12"/>
          </p:nvPr>
        </p:nvSpPr>
        <p:spPr>
          <a:xfrm>
            <a:off x="1088686" y="4658963"/>
            <a:ext cx="511200" cy="231900"/>
          </a:xfrm>
          <a:prstGeom prst="rect">
            <a:avLst/>
          </a:prstGeom>
          <a:noFill/>
          <a:ln>
            <a:noFill/>
          </a:ln>
        </p:spPr>
        <p:txBody>
          <a:bodyPr spcFirstLastPara="1" wrap="square" lIns="91425" tIns="45700" rIns="91425" bIns="45700" anchor="t" anchorCtr="0">
            <a:noAutofit/>
          </a:bodyPr>
          <a:lstStyle>
            <a:lvl1pPr marL="0" lvl="0" indent="0" algn="l" rtl="0">
              <a:spcBef>
                <a:spcPts val="0"/>
              </a:spcBef>
              <a:buNone/>
              <a:defRPr/>
            </a:lvl1pPr>
            <a:lvl2pPr marL="0" lvl="1" indent="0" algn="l" rtl="0">
              <a:spcBef>
                <a:spcPts val="0"/>
              </a:spcBef>
              <a:buNone/>
              <a:defRPr/>
            </a:lvl2pPr>
            <a:lvl3pPr marL="0" lvl="2" indent="0" algn="l" rtl="0">
              <a:spcBef>
                <a:spcPts val="0"/>
              </a:spcBef>
              <a:buNone/>
              <a:defRPr/>
            </a:lvl3pPr>
            <a:lvl4pPr marL="0" lvl="3" indent="0" algn="l" rtl="0">
              <a:spcBef>
                <a:spcPts val="0"/>
              </a:spcBef>
              <a:buNone/>
              <a:defRPr/>
            </a:lvl4pPr>
            <a:lvl5pPr marL="0" lvl="4" indent="0" algn="l" rtl="0">
              <a:spcBef>
                <a:spcPts val="0"/>
              </a:spcBef>
              <a:buNone/>
              <a:defRPr/>
            </a:lvl5pPr>
            <a:lvl6pPr marL="0" lvl="5" indent="0" algn="l" rtl="0">
              <a:spcBef>
                <a:spcPts val="0"/>
              </a:spcBef>
              <a:buNone/>
              <a:defRPr/>
            </a:lvl6pPr>
            <a:lvl7pPr marL="0" lvl="6" indent="0" algn="l" rtl="0">
              <a:spcBef>
                <a:spcPts val="0"/>
              </a:spcBef>
              <a:buNone/>
              <a:defRPr/>
            </a:lvl7pPr>
            <a:lvl8pPr marL="0" lvl="7" indent="0" algn="l" rtl="0">
              <a:spcBef>
                <a:spcPts val="0"/>
              </a:spcBef>
              <a:buNone/>
              <a:defRPr/>
            </a:lvl8pPr>
            <a:lvl9pPr marL="0" lvl="8" indent="0" algn="l" rtl="0">
              <a:spcBef>
                <a:spcPts val="0"/>
              </a:spcBef>
              <a:buNone/>
              <a:defRPr/>
            </a:lvl9pPr>
          </a:lstStyle>
          <a:p>
            <a:pPr marL="0" lvl="0" indent="0" algn="l" rtl="0">
              <a:spcBef>
                <a:spcPts val="0"/>
              </a:spcBef>
              <a:spcAft>
                <a:spcPts val="0"/>
              </a:spcAft>
              <a:buNone/>
            </a:pPr>
            <a:fld id="{00000000-1234-1234-1234-123412341234}" type="slidenum">
              <a:rPr lang="en"/>
              <a:t>‹#›</a:t>
            </a:fld>
            <a:endParaRPr/>
          </a:p>
        </p:txBody>
      </p:sp>
      <p:sp>
        <p:nvSpPr>
          <p:cNvPr id="146" name="Google Shape;146;p26"/>
          <p:cNvSpPr txBox="1">
            <a:spLocks noGrp="1"/>
          </p:cNvSpPr>
          <p:nvPr>
            <p:ph type="title"/>
          </p:nvPr>
        </p:nvSpPr>
        <p:spPr>
          <a:xfrm>
            <a:off x="1088686" y="603390"/>
            <a:ext cx="7202400" cy="673800"/>
          </a:xfrm>
          <a:prstGeom prst="rect">
            <a:avLst/>
          </a:prstGeom>
          <a:noFill/>
          <a:ln>
            <a:noFill/>
          </a:ln>
        </p:spPr>
        <p:txBody>
          <a:bodyPr spcFirstLastPara="1" wrap="square" lIns="91425" tIns="45700" rIns="91425" bIns="45700" anchor="b" anchorCtr="0">
            <a:noAutofit/>
          </a:bodyPr>
          <a:lstStyle>
            <a:lvl1pPr lvl="0" algn="l" rtl="0">
              <a:lnSpc>
                <a:spcPct val="90000"/>
              </a:lnSpc>
              <a:spcBef>
                <a:spcPts val="0"/>
              </a:spcBef>
              <a:spcAft>
                <a:spcPts val="0"/>
              </a:spcAft>
              <a:buClr>
                <a:schemeClr val="dk1"/>
              </a:buClr>
              <a:buSzPts val="2600"/>
              <a:buFont typeface="Arial"/>
              <a:buNone/>
              <a:defRPr sz="2600">
                <a:solidFill>
                  <a:schemeClr val="dk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with photo">
  <p:cSld name="Title Slide with photo">
    <p:spTree>
      <p:nvGrpSpPr>
        <p:cNvPr id="1" name="Shape 61"/>
        <p:cNvGrpSpPr/>
        <p:nvPr/>
      </p:nvGrpSpPr>
      <p:grpSpPr>
        <a:xfrm>
          <a:off x="0" y="0"/>
          <a:ext cx="0" cy="0"/>
          <a:chOff x="0" y="0"/>
          <a:chExt cx="0" cy="0"/>
        </a:xfrm>
      </p:grpSpPr>
      <p:sp>
        <p:nvSpPr>
          <p:cNvPr id="62" name="Google Shape;62;p15"/>
          <p:cNvSpPr/>
          <p:nvPr/>
        </p:nvSpPr>
        <p:spPr>
          <a:xfrm>
            <a:off x="0" y="1141270"/>
            <a:ext cx="9144000" cy="2746200"/>
          </a:xfrm>
          <a:prstGeom prst="rect">
            <a:avLst/>
          </a:prstGeom>
          <a:solidFill>
            <a:schemeClr val="dk1">
              <a:alpha val="698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b="0" i="0" u="none" strike="noStrike" cap="none">
              <a:solidFill>
                <a:schemeClr val="lt1"/>
              </a:solidFill>
              <a:latin typeface="Arial"/>
              <a:ea typeface="Arial"/>
              <a:cs typeface="Arial"/>
              <a:sym typeface="Arial"/>
            </a:endParaRPr>
          </a:p>
        </p:txBody>
      </p:sp>
      <p:sp>
        <p:nvSpPr>
          <p:cNvPr id="63" name="Google Shape;63;p15"/>
          <p:cNvSpPr>
            <a:spLocks noGrp="1"/>
          </p:cNvSpPr>
          <p:nvPr>
            <p:ph type="pic" idx="2"/>
          </p:nvPr>
        </p:nvSpPr>
        <p:spPr>
          <a:xfrm>
            <a:off x="0" y="1141270"/>
            <a:ext cx="9144000" cy="2745600"/>
          </a:xfrm>
          <a:prstGeom prst="rect">
            <a:avLst/>
          </a:prstGeom>
          <a:noFill/>
          <a:ln>
            <a:noFill/>
          </a:ln>
        </p:spPr>
        <p:txBody>
          <a:bodyPr spcFirstLastPara="1" wrap="square" lIns="91425" tIns="45700" rIns="91425" bIns="45700" anchor="ctr" anchorCtr="0">
            <a:noAutofit/>
          </a:bodyPr>
          <a:lstStyle>
            <a:lvl1pPr marR="0" lvl="0" algn="ctr" rtl="0">
              <a:lnSpc>
                <a:spcPct val="120000"/>
              </a:lnSpc>
              <a:spcBef>
                <a:spcPts val="750"/>
              </a:spcBef>
              <a:spcAft>
                <a:spcPts val="0"/>
              </a:spcAft>
              <a:buClr>
                <a:schemeClr val="accent1"/>
              </a:buClr>
              <a:buSzPts val="1600"/>
              <a:buFont typeface="Arial"/>
              <a:buNone/>
              <a:defRPr sz="1600" b="0" i="0" u="none" strike="noStrike" cap="none">
                <a:solidFill>
                  <a:srgbClr val="3D372F"/>
                </a:solidFill>
                <a:latin typeface="Arial"/>
                <a:ea typeface="Arial"/>
                <a:cs typeface="Arial"/>
                <a:sym typeface="Arial"/>
              </a:defRPr>
            </a:lvl1pPr>
            <a:lvl2pPr marR="0" lvl="1" algn="l" rtl="0">
              <a:lnSpc>
                <a:spcPct val="120000"/>
              </a:lnSpc>
              <a:spcBef>
                <a:spcPts val="375"/>
              </a:spcBef>
              <a:spcAft>
                <a:spcPts val="0"/>
              </a:spcAft>
              <a:buClr>
                <a:schemeClr val="accent1"/>
              </a:buClr>
              <a:buSzPts val="1400"/>
              <a:buFont typeface="Arial"/>
              <a:buChar char="•"/>
              <a:defRPr sz="1400" b="0" i="0" u="none" strike="noStrike" cap="none">
                <a:solidFill>
                  <a:srgbClr val="3D372F"/>
                </a:solidFill>
                <a:latin typeface="Arial"/>
                <a:ea typeface="Arial"/>
                <a:cs typeface="Arial"/>
                <a:sym typeface="Arial"/>
              </a:defRPr>
            </a:lvl2pPr>
            <a:lvl3pPr marR="0" lvl="2" algn="l" rtl="0">
              <a:lnSpc>
                <a:spcPct val="120000"/>
              </a:lnSpc>
              <a:spcBef>
                <a:spcPts val="375"/>
              </a:spcBef>
              <a:spcAft>
                <a:spcPts val="0"/>
              </a:spcAft>
              <a:buClr>
                <a:schemeClr val="accent1"/>
              </a:buClr>
              <a:buSzPts val="1200"/>
              <a:buFont typeface="Arial"/>
              <a:buChar char="•"/>
              <a:defRPr sz="1200" b="0" i="0" u="none" strike="noStrike" cap="none">
                <a:solidFill>
                  <a:srgbClr val="3D372F"/>
                </a:solidFill>
                <a:latin typeface="Arial"/>
                <a:ea typeface="Arial"/>
                <a:cs typeface="Arial"/>
                <a:sym typeface="Arial"/>
              </a:defRPr>
            </a:lvl3pPr>
            <a:lvl4pPr marR="0" lvl="3" algn="l" rtl="0">
              <a:lnSpc>
                <a:spcPct val="120000"/>
              </a:lnSpc>
              <a:spcBef>
                <a:spcPts val="375"/>
              </a:spcBef>
              <a:spcAft>
                <a:spcPts val="0"/>
              </a:spcAft>
              <a:buClr>
                <a:schemeClr val="accent1"/>
              </a:buClr>
              <a:buSzPts val="1050"/>
              <a:buFont typeface="Arial"/>
              <a:buChar char="•"/>
              <a:defRPr sz="1050" b="0" i="0" u="none" strike="noStrike" cap="none">
                <a:solidFill>
                  <a:srgbClr val="3D372F"/>
                </a:solidFill>
                <a:latin typeface="Arial"/>
                <a:ea typeface="Arial"/>
                <a:cs typeface="Arial"/>
                <a:sym typeface="Arial"/>
              </a:defRPr>
            </a:lvl4pPr>
            <a:lvl5pPr marR="0" lvl="4" algn="l" rtl="0">
              <a:lnSpc>
                <a:spcPct val="120000"/>
              </a:lnSpc>
              <a:spcBef>
                <a:spcPts val="375"/>
              </a:spcBef>
              <a:spcAft>
                <a:spcPts val="0"/>
              </a:spcAft>
              <a:buClr>
                <a:schemeClr val="accent1"/>
              </a:buClr>
              <a:buSzPts val="900"/>
              <a:buFont typeface="Arial"/>
              <a:buChar char="•"/>
              <a:defRPr sz="900" b="0" i="0" u="none" strike="noStrike" cap="none">
                <a:solidFill>
                  <a:srgbClr val="3D372F"/>
                </a:solidFill>
                <a:latin typeface="Arial"/>
                <a:ea typeface="Arial"/>
                <a:cs typeface="Arial"/>
                <a:sym typeface="Arial"/>
              </a:defRPr>
            </a:lvl5pPr>
            <a:lvl6pPr marR="0" lvl="5" algn="l" rtl="0">
              <a:lnSpc>
                <a:spcPct val="120000"/>
              </a:lnSpc>
              <a:spcBef>
                <a:spcPts val="375"/>
              </a:spcBef>
              <a:spcAft>
                <a:spcPts val="0"/>
              </a:spcAft>
              <a:buClr>
                <a:schemeClr val="accent1"/>
              </a:buClr>
              <a:buSzPts val="900"/>
              <a:buFont typeface="Arial"/>
              <a:buChar char="•"/>
              <a:defRPr sz="900" b="0" i="0" u="none" strike="noStrike" cap="none">
                <a:solidFill>
                  <a:schemeClr val="dk1"/>
                </a:solidFill>
                <a:latin typeface="Arial"/>
                <a:ea typeface="Arial"/>
                <a:cs typeface="Arial"/>
                <a:sym typeface="Arial"/>
              </a:defRPr>
            </a:lvl6pPr>
            <a:lvl7pPr marR="0" lvl="6" algn="l" rtl="0">
              <a:lnSpc>
                <a:spcPct val="120000"/>
              </a:lnSpc>
              <a:spcBef>
                <a:spcPts val="375"/>
              </a:spcBef>
              <a:spcAft>
                <a:spcPts val="0"/>
              </a:spcAft>
              <a:buClr>
                <a:schemeClr val="accent1"/>
              </a:buClr>
              <a:buSzPts val="900"/>
              <a:buFont typeface="Arial"/>
              <a:buChar char="•"/>
              <a:defRPr sz="900" b="0" i="0" u="none" strike="noStrike" cap="none">
                <a:solidFill>
                  <a:schemeClr val="dk1"/>
                </a:solidFill>
                <a:latin typeface="Arial"/>
                <a:ea typeface="Arial"/>
                <a:cs typeface="Arial"/>
                <a:sym typeface="Arial"/>
              </a:defRPr>
            </a:lvl7pPr>
            <a:lvl8pPr marR="0" lvl="7" algn="l" rtl="0">
              <a:lnSpc>
                <a:spcPct val="120000"/>
              </a:lnSpc>
              <a:spcBef>
                <a:spcPts val="375"/>
              </a:spcBef>
              <a:spcAft>
                <a:spcPts val="0"/>
              </a:spcAft>
              <a:buClr>
                <a:schemeClr val="accent1"/>
              </a:buClr>
              <a:buSzPts val="900"/>
              <a:buFont typeface="Arial"/>
              <a:buChar char="•"/>
              <a:defRPr sz="900" b="0" i="0" u="none" strike="noStrike" cap="none">
                <a:solidFill>
                  <a:schemeClr val="dk1"/>
                </a:solidFill>
                <a:latin typeface="Arial"/>
                <a:ea typeface="Arial"/>
                <a:cs typeface="Arial"/>
                <a:sym typeface="Arial"/>
              </a:defRPr>
            </a:lvl8pPr>
            <a:lvl9pPr marR="0" lvl="8" algn="l" rtl="0">
              <a:lnSpc>
                <a:spcPct val="120000"/>
              </a:lnSpc>
              <a:spcBef>
                <a:spcPts val="375"/>
              </a:spcBef>
              <a:spcAft>
                <a:spcPts val="0"/>
              </a:spcAft>
              <a:buClr>
                <a:schemeClr val="accent1"/>
              </a:buClr>
              <a:buSzPts val="900"/>
              <a:buFont typeface="Arial"/>
              <a:buChar char="•"/>
              <a:defRPr sz="900" b="0" i="0" u="none" strike="noStrike" cap="none">
                <a:solidFill>
                  <a:schemeClr val="dk1"/>
                </a:solidFill>
                <a:latin typeface="Arial"/>
                <a:ea typeface="Arial"/>
                <a:cs typeface="Arial"/>
                <a:sym typeface="Arial"/>
              </a:defRPr>
            </a:lvl9pPr>
          </a:lstStyle>
          <a:p>
            <a:endParaRPr/>
          </a:p>
        </p:txBody>
      </p:sp>
      <p:sp>
        <p:nvSpPr>
          <p:cNvPr id="64" name="Google Shape;64;p15"/>
          <p:cNvSpPr txBox="1">
            <a:spLocks noGrp="1"/>
          </p:cNvSpPr>
          <p:nvPr>
            <p:ph type="ctrTitle"/>
          </p:nvPr>
        </p:nvSpPr>
        <p:spPr>
          <a:xfrm>
            <a:off x="1813336" y="2598420"/>
            <a:ext cx="6477900" cy="1153800"/>
          </a:xfrm>
          <a:prstGeom prst="rect">
            <a:avLst/>
          </a:prstGeom>
          <a:noFill/>
          <a:ln>
            <a:noFill/>
          </a:ln>
        </p:spPr>
        <p:txBody>
          <a:bodyPr spcFirstLastPara="1" wrap="square" lIns="91425" tIns="45700" rIns="91425" bIns="0" anchor="b" anchorCtr="0">
            <a:noAutofit/>
          </a:bodyPr>
          <a:lstStyle>
            <a:lvl1pPr lvl="0" algn="l" rtl="0">
              <a:lnSpc>
                <a:spcPct val="90000"/>
              </a:lnSpc>
              <a:spcBef>
                <a:spcPts val="0"/>
              </a:spcBef>
              <a:spcAft>
                <a:spcPts val="0"/>
              </a:spcAft>
              <a:buClr>
                <a:schemeClr val="lt1"/>
              </a:buClr>
              <a:buSzPts val="3600"/>
              <a:buFont typeface="Arial"/>
              <a:buNone/>
              <a:defRPr sz="3600">
                <a:solidFill>
                  <a:schemeClr val="lt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5" name="Google Shape;65;p15"/>
          <p:cNvSpPr txBox="1">
            <a:spLocks noGrp="1"/>
          </p:cNvSpPr>
          <p:nvPr>
            <p:ph type="subTitle" idx="1"/>
          </p:nvPr>
        </p:nvSpPr>
        <p:spPr>
          <a:xfrm>
            <a:off x="1813335" y="3892203"/>
            <a:ext cx="6477900" cy="733200"/>
          </a:xfrm>
          <a:prstGeom prst="rect">
            <a:avLst/>
          </a:prstGeom>
          <a:noFill/>
          <a:ln>
            <a:noFill/>
          </a:ln>
        </p:spPr>
        <p:txBody>
          <a:bodyPr spcFirstLastPara="1" wrap="square" lIns="91425" tIns="91425" rIns="91425" bIns="91425" anchor="t" anchorCtr="0">
            <a:noAutofit/>
          </a:bodyPr>
          <a:lstStyle>
            <a:lvl1pPr lvl="0" algn="l" rtl="0">
              <a:lnSpc>
                <a:spcPct val="120000"/>
              </a:lnSpc>
              <a:spcBef>
                <a:spcPts val="750"/>
              </a:spcBef>
              <a:spcAft>
                <a:spcPts val="0"/>
              </a:spcAft>
              <a:buSzPts val="1600"/>
              <a:buNone/>
              <a:defRPr sz="1600" b="0" cap="none">
                <a:solidFill>
                  <a:schemeClr val="dk2"/>
                </a:solidFill>
              </a:defRPr>
            </a:lvl1pPr>
            <a:lvl2pPr lvl="1" algn="ctr" rtl="0">
              <a:lnSpc>
                <a:spcPct val="120000"/>
              </a:lnSpc>
              <a:spcBef>
                <a:spcPts val="375"/>
              </a:spcBef>
              <a:spcAft>
                <a:spcPts val="0"/>
              </a:spcAft>
              <a:buSzPts val="1350"/>
              <a:buNone/>
              <a:defRPr sz="1350"/>
            </a:lvl2pPr>
            <a:lvl3pPr lvl="2" algn="ctr" rtl="0">
              <a:lnSpc>
                <a:spcPct val="120000"/>
              </a:lnSpc>
              <a:spcBef>
                <a:spcPts val="375"/>
              </a:spcBef>
              <a:spcAft>
                <a:spcPts val="0"/>
              </a:spcAft>
              <a:buSzPts val="1350"/>
              <a:buNone/>
              <a:defRPr sz="1350"/>
            </a:lvl3pPr>
            <a:lvl4pPr lvl="3" algn="ctr" rtl="0">
              <a:lnSpc>
                <a:spcPct val="120000"/>
              </a:lnSpc>
              <a:spcBef>
                <a:spcPts val="375"/>
              </a:spcBef>
              <a:spcAft>
                <a:spcPts val="0"/>
              </a:spcAft>
              <a:buSzPts val="1200"/>
              <a:buNone/>
              <a:defRPr sz="1200"/>
            </a:lvl4pPr>
            <a:lvl5pPr lvl="4" algn="ctr" rtl="0">
              <a:lnSpc>
                <a:spcPct val="120000"/>
              </a:lnSpc>
              <a:spcBef>
                <a:spcPts val="375"/>
              </a:spcBef>
              <a:spcAft>
                <a:spcPts val="0"/>
              </a:spcAft>
              <a:buSzPts val="1200"/>
              <a:buNone/>
              <a:defRPr sz="1200"/>
            </a:lvl5pPr>
            <a:lvl6pPr lvl="5" algn="ctr" rtl="0">
              <a:lnSpc>
                <a:spcPct val="120000"/>
              </a:lnSpc>
              <a:spcBef>
                <a:spcPts val="375"/>
              </a:spcBef>
              <a:spcAft>
                <a:spcPts val="0"/>
              </a:spcAft>
              <a:buSzPts val="1200"/>
              <a:buNone/>
              <a:defRPr sz="1200"/>
            </a:lvl6pPr>
            <a:lvl7pPr lvl="6" algn="ctr" rtl="0">
              <a:lnSpc>
                <a:spcPct val="120000"/>
              </a:lnSpc>
              <a:spcBef>
                <a:spcPts val="375"/>
              </a:spcBef>
              <a:spcAft>
                <a:spcPts val="0"/>
              </a:spcAft>
              <a:buSzPts val="1200"/>
              <a:buNone/>
              <a:defRPr sz="1200"/>
            </a:lvl7pPr>
            <a:lvl8pPr lvl="7" algn="ctr" rtl="0">
              <a:lnSpc>
                <a:spcPct val="120000"/>
              </a:lnSpc>
              <a:spcBef>
                <a:spcPts val="375"/>
              </a:spcBef>
              <a:spcAft>
                <a:spcPts val="0"/>
              </a:spcAft>
              <a:buSzPts val="1200"/>
              <a:buNone/>
              <a:defRPr sz="1200"/>
            </a:lvl8pPr>
            <a:lvl9pPr lvl="8" algn="ctr" rtl="0">
              <a:lnSpc>
                <a:spcPct val="120000"/>
              </a:lnSpc>
              <a:spcBef>
                <a:spcPts val="375"/>
              </a:spcBef>
              <a:spcAft>
                <a:spcPts val="0"/>
              </a:spcAft>
              <a:buSzPts val="1200"/>
              <a:buNone/>
              <a:defRPr sz="1200"/>
            </a:lvl9pPr>
          </a:lstStyle>
          <a:p>
            <a:endParaRPr/>
          </a:p>
        </p:txBody>
      </p:sp>
      <p:cxnSp>
        <p:nvCxnSpPr>
          <p:cNvPr id="66" name="Google Shape;66;p15"/>
          <p:cNvCxnSpPr/>
          <p:nvPr/>
        </p:nvCxnSpPr>
        <p:spPr>
          <a:xfrm>
            <a:off x="0" y="3890744"/>
            <a:ext cx="9144000" cy="0"/>
          </a:xfrm>
          <a:prstGeom prst="straightConnector1">
            <a:avLst/>
          </a:prstGeom>
          <a:noFill/>
          <a:ln w="31750" cap="flat" cmpd="sng">
            <a:solidFill>
              <a:schemeClr val="accent1"/>
            </a:solidFill>
            <a:prstDash val="solid"/>
            <a:round/>
            <a:headEnd type="none" w="sm" len="sm"/>
            <a:tailEnd type="none" w="sm" len="sm"/>
          </a:ln>
        </p:spPr>
      </p:cxnSp>
      <p:pic>
        <p:nvPicPr>
          <p:cNvPr id="67" name="Google Shape;67;p15"/>
          <p:cNvPicPr preferRelativeResize="0"/>
          <p:nvPr/>
        </p:nvPicPr>
        <p:blipFill rotWithShape="1">
          <a:blip r:embed="rId2">
            <a:alphaModFix/>
          </a:blip>
          <a:srcRect/>
          <a:stretch/>
        </p:blipFill>
        <p:spPr>
          <a:xfrm>
            <a:off x="1695177" y="438922"/>
            <a:ext cx="3270138" cy="101268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68"/>
        <p:cNvGrpSpPr/>
        <p:nvPr/>
      </p:nvGrpSpPr>
      <p:grpSpPr>
        <a:xfrm>
          <a:off x="0" y="0"/>
          <a:ext cx="0" cy="0"/>
          <a:chOff x="0" y="0"/>
          <a:chExt cx="0" cy="0"/>
        </a:xfrm>
      </p:grpSpPr>
      <p:sp>
        <p:nvSpPr>
          <p:cNvPr id="69" name="Google Shape;69;p16"/>
          <p:cNvSpPr txBox="1">
            <a:spLocks noGrp="1"/>
          </p:cNvSpPr>
          <p:nvPr>
            <p:ph type="title"/>
          </p:nvPr>
        </p:nvSpPr>
        <p:spPr>
          <a:xfrm>
            <a:off x="1088686" y="603390"/>
            <a:ext cx="7202400" cy="673800"/>
          </a:xfrm>
          <a:prstGeom prst="rect">
            <a:avLst/>
          </a:prstGeom>
          <a:noFill/>
          <a:ln>
            <a:noFill/>
          </a:ln>
        </p:spPr>
        <p:txBody>
          <a:bodyPr spcFirstLastPara="1" wrap="square" lIns="91425" tIns="45700" rIns="91425" bIns="45700" anchor="b" anchorCtr="0">
            <a:noAutofit/>
          </a:bodyPr>
          <a:lstStyle>
            <a:lvl1pPr lvl="0" algn="l" rtl="0">
              <a:lnSpc>
                <a:spcPct val="90000"/>
              </a:lnSpc>
              <a:spcBef>
                <a:spcPts val="0"/>
              </a:spcBef>
              <a:spcAft>
                <a:spcPts val="0"/>
              </a:spcAft>
              <a:buClr>
                <a:schemeClr val="dk1"/>
              </a:buClr>
              <a:buSzPts val="2600"/>
              <a:buFont typeface="Arial"/>
              <a:buNone/>
              <a:defRPr sz="2600">
                <a:solidFill>
                  <a:schemeClr val="dk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0" name="Google Shape;70;p16"/>
          <p:cNvSpPr txBox="1">
            <a:spLocks noGrp="1"/>
          </p:cNvSpPr>
          <p:nvPr>
            <p:ph type="body" idx="1"/>
          </p:nvPr>
        </p:nvSpPr>
        <p:spPr>
          <a:xfrm>
            <a:off x="1088686" y="1511799"/>
            <a:ext cx="7202400" cy="3029700"/>
          </a:xfrm>
          <a:prstGeom prst="rect">
            <a:avLst/>
          </a:prstGeom>
          <a:noFill/>
          <a:ln>
            <a:noFill/>
          </a:ln>
        </p:spPr>
        <p:txBody>
          <a:bodyPr spcFirstLastPara="1" wrap="square" lIns="91425" tIns="45700" rIns="91425" bIns="45700" anchor="t" anchorCtr="0">
            <a:noAutofit/>
          </a:bodyPr>
          <a:lstStyle>
            <a:lvl1pPr marL="457200" lvl="0" indent="-330200" algn="l" rtl="0">
              <a:lnSpc>
                <a:spcPct val="120000"/>
              </a:lnSpc>
              <a:spcBef>
                <a:spcPts val="750"/>
              </a:spcBef>
              <a:spcAft>
                <a:spcPts val="0"/>
              </a:spcAft>
              <a:buSzPts val="1600"/>
              <a:buChar char="•"/>
              <a:defRPr>
                <a:solidFill>
                  <a:schemeClr val="dk2"/>
                </a:solidFill>
              </a:defRPr>
            </a:lvl1pPr>
            <a:lvl2pPr marL="914400" lvl="1" indent="-317500" algn="l" rtl="0">
              <a:lnSpc>
                <a:spcPct val="120000"/>
              </a:lnSpc>
              <a:spcBef>
                <a:spcPts val="375"/>
              </a:spcBef>
              <a:spcAft>
                <a:spcPts val="0"/>
              </a:spcAft>
              <a:buSzPts val="1400"/>
              <a:buChar char="•"/>
              <a:defRPr>
                <a:solidFill>
                  <a:schemeClr val="dk2"/>
                </a:solidFill>
              </a:defRPr>
            </a:lvl2pPr>
            <a:lvl3pPr marL="1371600" lvl="2" indent="-304800" algn="l" rtl="0">
              <a:lnSpc>
                <a:spcPct val="120000"/>
              </a:lnSpc>
              <a:spcBef>
                <a:spcPts val="375"/>
              </a:spcBef>
              <a:spcAft>
                <a:spcPts val="0"/>
              </a:spcAft>
              <a:buSzPts val="1200"/>
              <a:buChar char="•"/>
              <a:defRPr>
                <a:solidFill>
                  <a:schemeClr val="dk2"/>
                </a:solidFill>
              </a:defRPr>
            </a:lvl3pPr>
            <a:lvl4pPr marL="1828800" lvl="3" indent="-295275" algn="l" rtl="0">
              <a:lnSpc>
                <a:spcPct val="120000"/>
              </a:lnSpc>
              <a:spcBef>
                <a:spcPts val="375"/>
              </a:spcBef>
              <a:spcAft>
                <a:spcPts val="0"/>
              </a:spcAft>
              <a:buSzPts val="1050"/>
              <a:buChar char="•"/>
              <a:defRPr>
                <a:solidFill>
                  <a:schemeClr val="dk2"/>
                </a:solidFill>
              </a:defRPr>
            </a:lvl4pPr>
            <a:lvl5pPr marL="2286000" lvl="4" indent="-285750" algn="l" rtl="0">
              <a:lnSpc>
                <a:spcPct val="120000"/>
              </a:lnSpc>
              <a:spcBef>
                <a:spcPts val="375"/>
              </a:spcBef>
              <a:spcAft>
                <a:spcPts val="0"/>
              </a:spcAft>
              <a:buSzPts val="900"/>
              <a:buChar char="•"/>
              <a:defRPr>
                <a:solidFill>
                  <a:schemeClr val="dk2"/>
                </a:solidFill>
              </a:defRPr>
            </a:lvl5pPr>
            <a:lvl6pPr marL="2743200" lvl="5" indent="-342900" algn="l" rtl="0">
              <a:lnSpc>
                <a:spcPct val="120000"/>
              </a:lnSpc>
              <a:spcBef>
                <a:spcPts val="375"/>
              </a:spcBef>
              <a:spcAft>
                <a:spcPts val="0"/>
              </a:spcAft>
              <a:buSzPts val="1800"/>
              <a:buChar char="•"/>
              <a:defRPr/>
            </a:lvl6pPr>
            <a:lvl7pPr marL="3200400" lvl="6" indent="-342900" algn="l" rtl="0">
              <a:lnSpc>
                <a:spcPct val="120000"/>
              </a:lnSpc>
              <a:spcBef>
                <a:spcPts val="375"/>
              </a:spcBef>
              <a:spcAft>
                <a:spcPts val="0"/>
              </a:spcAft>
              <a:buSzPts val="1800"/>
              <a:buChar char="•"/>
              <a:defRPr/>
            </a:lvl7pPr>
            <a:lvl8pPr marL="3657600" lvl="7" indent="-342900" algn="l" rtl="0">
              <a:lnSpc>
                <a:spcPct val="120000"/>
              </a:lnSpc>
              <a:spcBef>
                <a:spcPts val="375"/>
              </a:spcBef>
              <a:spcAft>
                <a:spcPts val="0"/>
              </a:spcAft>
              <a:buSzPts val="1800"/>
              <a:buChar char="•"/>
              <a:defRPr/>
            </a:lvl8pPr>
            <a:lvl9pPr marL="4114800" lvl="8" indent="-342900" algn="l" rtl="0">
              <a:lnSpc>
                <a:spcPct val="120000"/>
              </a:lnSpc>
              <a:spcBef>
                <a:spcPts val="375"/>
              </a:spcBef>
              <a:spcAft>
                <a:spcPts val="0"/>
              </a:spcAft>
              <a:buSzPts val="1800"/>
              <a:buChar char="•"/>
              <a:defRPr/>
            </a:lvl9pPr>
          </a:lstStyle>
          <a:p>
            <a:endParaRPr/>
          </a:p>
        </p:txBody>
      </p:sp>
      <p:sp>
        <p:nvSpPr>
          <p:cNvPr id="71" name="Google Shape;71;p16"/>
          <p:cNvSpPr txBox="1">
            <a:spLocks noGrp="1"/>
          </p:cNvSpPr>
          <p:nvPr>
            <p:ph type="dt" idx="10"/>
          </p:nvPr>
        </p:nvSpPr>
        <p:spPr>
          <a:xfrm>
            <a:off x="7490462" y="4659758"/>
            <a:ext cx="800700" cy="231000"/>
          </a:xfrm>
          <a:prstGeom prst="rect">
            <a:avLst/>
          </a:prstGeom>
          <a:noFill/>
          <a:ln>
            <a:noFill/>
          </a:ln>
        </p:spPr>
        <p:txBody>
          <a:bodyPr spcFirstLastPara="1" wrap="square" lIns="91425" tIns="45700" rIns="91425" bIns="45700" anchor="ctr" anchorCtr="0">
            <a:noAutofit/>
          </a:bodyPr>
          <a:lstStyle>
            <a:lvl1pPr lvl="0" algn="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2" name="Google Shape;72;p16"/>
          <p:cNvSpPr txBox="1">
            <a:spLocks noGrp="1"/>
          </p:cNvSpPr>
          <p:nvPr>
            <p:ph type="sldNum" idx="12"/>
          </p:nvPr>
        </p:nvSpPr>
        <p:spPr>
          <a:xfrm>
            <a:off x="1088686" y="4658963"/>
            <a:ext cx="511200" cy="231900"/>
          </a:xfrm>
          <a:prstGeom prst="rect">
            <a:avLst/>
          </a:prstGeom>
          <a:noFill/>
          <a:ln>
            <a:noFill/>
          </a:ln>
        </p:spPr>
        <p:txBody>
          <a:bodyPr spcFirstLastPara="1" wrap="square" lIns="91425" tIns="45700" rIns="91425" bIns="45700" anchor="t" anchorCtr="0">
            <a:noAutofit/>
          </a:bodyPr>
          <a:lstStyle>
            <a:lvl1pPr marL="0" lvl="0" indent="0" algn="l" rtl="0">
              <a:spcBef>
                <a:spcPts val="0"/>
              </a:spcBef>
              <a:buNone/>
              <a:defRPr/>
            </a:lvl1pPr>
            <a:lvl2pPr marL="0" lvl="1" indent="0" algn="l" rtl="0">
              <a:spcBef>
                <a:spcPts val="0"/>
              </a:spcBef>
              <a:buNone/>
              <a:defRPr/>
            </a:lvl2pPr>
            <a:lvl3pPr marL="0" lvl="2" indent="0" algn="l" rtl="0">
              <a:spcBef>
                <a:spcPts val="0"/>
              </a:spcBef>
              <a:buNone/>
              <a:defRPr/>
            </a:lvl3pPr>
            <a:lvl4pPr marL="0" lvl="3" indent="0" algn="l" rtl="0">
              <a:spcBef>
                <a:spcPts val="0"/>
              </a:spcBef>
              <a:buNone/>
              <a:defRPr/>
            </a:lvl4pPr>
            <a:lvl5pPr marL="0" lvl="4" indent="0" algn="l" rtl="0">
              <a:spcBef>
                <a:spcPts val="0"/>
              </a:spcBef>
              <a:buNone/>
              <a:defRPr/>
            </a:lvl5pPr>
            <a:lvl6pPr marL="0" lvl="5" indent="0" algn="l" rtl="0">
              <a:spcBef>
                <a:spcPts val="0"/>
              </a:spcBef>
              <a:buNone/>
              <a:defRPr/>
            </a:lvl6pPr>
            <a:lvl7pPr marL="0" lvl="6" indent="0" algn="l" rtl="0">
              <a:spcBef>
                <a:spcPts val="0"/>
              </a:spcBef>
              <a:buNone/>
              <a:defRPr/>
            </a:lvl7pPr>
            <a:lvl8pPr marL="0" lvl="7" indent="0" algn="l" rtl="0">
              <a:spcBef>
                <a:spcPts val="0"/>
              </a:spcBef>
              <a:buNone/>
              <a:defRPr/>
            </a:lvl8pPr>
            <a:lvl9pPr marL="0" lvl="8" indent="0" algn="l" rtl="0">
              <a:spcBef>
                <a:spcPts val="0"/>
              </a:spcBef>
              <a:buNone/>
              <a:defRPr/>
            </a:lvl9pPr>
          </a:lstStyle>
          <a:p>
            <a:pPr marL="0" lvl="0" indent="0" algn="l" rtl="0">
              <a:spcBef>
                <a:spcPts val="0"/>
              </a:spcBef>
              <a:spcAft>
                <a:spcPts val="0"/>
              </a:spcAft>
              <a:buNone/>
            </a:pPr>
            <a:fld id="{00000000-1234-1234-1234-123412341234}" type="slidenum">
              <a:rPr lang="en"/>
              <a:t>‹#›</a:t>
            </a:fld>
            <a:endParaRPr/>
          </a:p>
        </p:txBody>
      </p:sp>
      <p:cxnSp>
        <p:nvCxnSpPr>
          <p:cNvPr id="73" name="Google Shape;73;p16"/>
          <p:cNvCxnSpPr/>
          <p:nvPr/>
        </p:nvCxnSpPr>
        <p:spPr>
          <a:xfrm>
            <a:off x="1088686" y="1394574"/>
            <a:ext cx="7202400"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4"/>
        <p:cNvGrpSpPr/>
        <p:nvPr/>
      </p:nvGrpSpPr>
      <p:grpSpPr>
        <a:xfrm>
          <a:off x="0" y="0"/>
          <a:ext cx="0" cy="0"/>
          <a:chOff x="0" y="0"/>
          <a:chExt cx="0" cy="0"/>
        </a:xfrm>
      </p:grpSpPr>
      <p:sp>
        <p:nvSpPr>
          <p:cNvPr id="75" name="Google Shape;75;p17"/>
          <p:cNvSpPr/>
          <p:nvPr/>
        </p:nvSpPr>
        <p:spPr>
          <a:xfrm>
            <a:off x="897905" y="0"/>
            <a:ext cx="6840000" cy="2852700"/>
          </a:xfrm>
          <a:prstGeom prst="rect">
            <a:avLst/>
          </a:prstGeom>
          <a:solidFill>
            <a:schemeClr val="dk1"/>
          </a:solidFill>
          <a:ln w="15875" cap="flat" cmpd="sng">
            <a:solidFill>
              <a:srgbClr val="002F5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b="0" i="0" u="none" strike="noStrike" cap="none">
              <a:solidFill>
                <a:schemeClr val="lt1"/>
              </a:solidFill>
              <a:latin typeface="Arial"/>
              <a:ea typeface="Arial"/>
              <a:cs typeface="Arial"/>
              <a:sym typeface="Arial"/>
            </a:endParaRPr>
          </a:p>
        </p:txBody>
      </p:sp>
      <p:cxnSp>
        <p:nvCxnSpPr>
          <p:cNvPr id="76" name="Google Shape;76;p17"/>
          <p:cNvCxnSpPr/>
          <p:nvPr/>
        </p:nvCxnSpPr>
        <p:spPr>
          <a:xfrm>
            <a:off x="892142" y="2862224"/>
            <a:ext cx="6845700" cy="0"/>
          </a:xfrm>
          <a:prstGeom prst="straightConnector1">
            <a:avLst/>
          </a:prstGeom>
          <a:noFill/>
          <a:ln w="31750" cap="flat" cmpd="sng">
            <a:solidFill>
              <a:schemeClr val="accent1"/>
            </a:solidFill>
            <a:prstDash val="solid"/>
            <a:round/>
            <a:headEnd type="none" w="sm" len="sm"/>
            <a:tailEnd type="none" w="sm" len="sm"/>
          </a:ln>
        </p:spPr>
      </p:cxnSp>
      <p:sp>
        <p:nvSpPr>
          <p:cNvPr id="77" name="Google Shape;77;p17"/>
          <p:cNvSpPr txBox="1">
            <a:spLocks noGrp="1"/>
          </p:cNvSpPr>
          <p:nvPr>
            <p:ph type="title"/>
          </p:nvPr>
        </p:nvSpPr>
        <p:spPr>
          <a:xfrm>
            <a:off x="1090680" y="1626126"/>
            <a:ext cx="6482400" cy="1107000"/>
          </a:xfrm>
          <a:prstGeom prst="rect">
            <a:avLst/>
          </a:prstGeom>
          <a:noFill/>
          <a:ln>
            <a:noFill/>
          </a:ln>
        </p:spPr>
        <p:txBody>
          <a:bodyPr spcFirstLastPara="1" wrap="square" lIns="91425" tIns="45700" rIns="91425" bIns="45700" anchor="b" anchorCtr="0">
            <a:noAutofit/>
          </a:bodyPr>
          <a:lstStyle>
            <a:lvl1pPr lvl="0" algn="l" rtl="0">
              <a:lnSpc>
                <a:spcPct val="90000"/>
              </a:lnSpc>
              <a:spcBef>
                <a:spcPts val="0"/>
              </a:spcBef>
              <a:spcAft>
                <a:spcPts val="0"/>
              </a:spcAft>
              <a:buClr>
                <a:schemeClr val="lt1"/>
              </a:buClr>
              <a:buSzPts val="3200"/>
              <a:buFont typeface="Arial"/>
              <a:buNone/>
              <a:defRPr sz="3200">
                <a:solidFill>
                  <a:schemeClr val="lt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8" name="Google Shape;78;p17"/>
          <p:cNvSpPr txBox="1">
            <a:spLocks noGrp="1"/>
          </p:cNvSpPr>
          <p:nvPr>
            <p:ph type="body" idx="1"/>
          </p:nvPr>
        </p:nvSpPr>
        <p:spPr>
          <a:xfrm>
            <a:off x="1090680" y="2854649"/>
            <a:ext cx="6472800" cy="759600"/>
          </a:xfrm>
          <a:prstGeom prst="rect">
            <a:avLst/>
          </a:prstGeom>
          <a:noFill/>
          <a:ln>
            <a:noFill/>
          </a:ln>
        </p:spPr>
        <p:txBody>
          <a:bodyPr spcFirstLastPara="1" wrap="square" lIns="91425" tIns="91425" rIns="91425" bIns="45700" anchor="t" anchorCtr="0">
            <a:noAutofit/>
          </a:bodyPr>
          <a:lstStyle>
            <a:lvl1pPr marL="457200" lvl="0" indent="-228600" algn="l" rtl="0">
              <a:lnSpc>
                <a:spcPct val="120000"/>
              </a:lnSpc>
              <a:spcBef>
                <a:spcPts val="750"/>
              </a:spcBef>
              <a:spcAft>
                <a:spcPts val="0"/>
              </a:spcAft>
              <a:buSzPts val="1600"/>
              <a:buNone/>
              <a:defRPr sz="1600">
                <a:solidFill>
                  <a:schemeClr val="dk2"/>
                </a:solidFill>
              </a:defRPr>
            </a:lvl1pPr>
            <a:lvl2pPr marL="914400" lvl="1" indent="-228600" algn="l" rtl="0">
              <a:lnSpc>
                <a:spcPct val="120000"/>
              </a:lnSpc>
              <a:spcBef>
                <a:spcPts val="375"/>
              </a:spcBef>
              <a:spcAft>
                <a:spcPts val="0"/>
              </a:spcAft>
              <a:buSzPts val="1350"/>
              <a:buNone/>
              <a:defRPr sz="1350">
                <a:solidFill>
                  <a:srgbClr val="8891AA"/>
                </a:solidFill>
              </a:defRPr>
            </a:lvl2pPr>
            <a:lvl3pPr marL="1371600" lvl="2" indent="-228600" algn="l" rtl="0">
              <a:lnSpc>
                <a:spcPct val="120000"/>
              </a:lnSpc>
              <a:spcBef>
                <a:spcPts val="375"/>
              </a:spcBef>
              <a:spcAft>
                <a:spcPts val="0"/>
              </a:spcAft>
              <a:buSzPts val="1350"/>
              <a:buNone/>
              <a:defRPr sz="1350">
                <a:solidFill>
                  <a:srgbClr val="8891AA"/>
                </a:solidFill>
              </a:defRPr>
            </a:lvl3pPr>
            <a:lvl4pPr marL="1828800" lvl="3" indent="-228600" algn="l" rtl="0">
              <a:lnSpc>
                <a:spcPct val="120000"/>
              </a:lnSpc>
              <a:spcBef>
                <a:spcPts val="375"/>
              </a:spcBef>
              <a:spcAft>
                <a:spcPts val="0"/>
              </a:spcAft>
              <a:buSzPts val="1200"/>
              <a:buNone/>
              <a:defRPr sz="1200">
                <a:solidFill>
                  <a:srgbClr val="8891AA"/>
                </a:solidFill>
              </a:defRPr>
            </a:lvl4pPr>
            <a:lvl5pPr marL="2286000" lvl="4" indent="-228600" algn="l" rtl="0">
              <a:lnSpc>
                <a:spcPct val="120000"/>
              </a:lnSpc>
              <a:spcBef>
                <a:spcPts val="375"/>
              </a:spcBef>
              <a:spcAft>
                <a:spcPts val="0"/>
              </a:spcAft>
              <a:buSzPts val="1200"/>
              <a:buNone/>
              <a:defRPr sz="1200">
                <a:solidFill>
                  <a:srgbClr val="8891AA"/>
                </a:solidFill>
              </a:defRPr>
            </a:lvl5pPr>
            <a:lvl6pPr marL="2743200" lvl="5" indent="-228600" algn="l" rtl="0">
              <a:lnSpc>
                <a:spcPct val="120000"/>
              </a:lnSpc>
              <a:spcBef>
                <a:spcPts val="375"/>
              </a:spcBef>
              <a:spcAft>
                <a:spcPts val="0"/>
              </a:spcAft>
              <a:buSzPts val="1200"/>
              <a:buNone/>
              <a:defRPr sz="1200">
                <a:solidFill>
                  <a:srgbClr val="8891AA"/>
                </a:solidFill>
              </a:defRPr>
            </a:lvl6pPr>
            <a:lvl7pPr marL="3200400" lvl="6" indent="-228600" algn="l" rtl="0">
              <a:lnSpc>
                <a:spcPct val="120000"/>
              </a:lnSpc>
              <a:spcBef>
                <a:spcPts val="375"/>
              </a:spcBef>
              <a:spcAft>
                <a:spcPts val="0"/>
              </a:spcAft>
              <a:buSzPts val="1200"/>
              <a:buNone/>
              <a:defRPr sz="1200">
                <a:solidFill>
                  <a:srgbClr val="8891AA"/>
                </a:solidFill>
              </a:defRPr>
            </a:lvl7pPr>
            <a:lvl8pPr marL="3657600" lvl="7" indent="-228600" algn="l" rtl="0">
              <a:lnSpc>
                <a:spcPct val="120000"/>
              </a:lnSpc>
              <a:spcBef>
                <a:spcPts val="375"/>
              </a:spcBef>
              <a:spcAft>
                <a:spcPts val="0"/>
              </a:spcAft>
              <a:buSzPts val="1200"/>
              <a:buNone/>
              <a:defRPr sz="1200">
                <a:solidFill>
                  <a:srgbClr val="8891AA"/>
                </a:solidFill>
              </a:defRPr>
            </a:lvl8pPr>
            <a:lvl9pPr marL="4114800" lvl="8" indent="-228600" algn="l" rtl="0">
              <a:lnSpc>
                <a:spcPct val="120000"/>
              </a:lnSpc>
              <a:spcBef>
                <a:spcPts val="375"/>
              </a:spcBef>
              <a:spcAft>
                <a:spcPts val="0"/>
              </a:spcAft>
              <a:buSzPts val="1200"/>
              <a:buNone/>
              <a:defRPr sz="1200">
                <a:solidFill>
                  <a:srgbClr val="8891AA"/>
                </a:solidFill>
              </a:defRPr>
            </a:lvl9pPr>
          </a:lstStyle>
          <a:p>
            <a:endParaRPr/>
          </a:p>
        </p:txBody>
      </p:sp>
      <p:sp>
        <p:nvSpPr>
          <p:cNvPr id="79" name="Google Shape;79;p17"/>
          <p:cNvSpPr txBox="1">
            <a:spLocks noGrp="1"/>
          </p:cNvSpPr>
          <p:nvPr>
            <p:ph type="dt" idx="10"/>
          </p:nvPr>
        </p:nvSpPr>
        <p:spPr>
          <a:xfrm>
            <a:off x="7490462" y="4659758"/>
            <a:ext cx="800700" cy="231000"/>
          </a:xfrm>
          <a:prstGeom prst="rect">
            <a:avLst/>
          </a:prstGeom>
          <a:noFill/>
          <a:ln>
            <a:noFill/>
          </a:ln>
        </p:spPr>
        <p:txBody>
          <a:bodyPr spcFirstLastPara="1" wrap="square" lIns="91425" tIns="45700" rIns="91425" bIns="45700" anchor="ctr" anchorCtr="0">
            <a:noAutofit/>
          </a:bodyPr>
          <a:lstStyle>
            <a:lvl1pPr lvl="0" algn="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0" name="Google Shape;80;p17"/>
          <p:cNvSpPr txBox="1">
            <a:spLocks noGrp="1"/>
          </p:cNvSpPr>
          <p:nvPr>
            <p:ph type="sldNum" idx="12"/>
          </p:nvPr>
        </p:nvSpPr>
        <p:spPr>
          <a:xfrm>
            <a:off x="1088686" y="4658963"/>
            <a:ext cx="511200" cy="231900"/>
          </a:xfrm>
          <a:prstGeom prst="rect">
            <a:avLst/>
          </a:prstGeom>
          <a:noFill/>
          <a:ln>
            <a:noFill/>
          </a:ln>
        </p:spPr>
        <p:txBody>
          <a:bodyPr spcFirstLastPara="1" wrap="square" lIns="91425" tIns="45700" rIns="91425" bIns="45700" anchor="t" anchorCtr="0">
            <a:noAutofit/>
          </a:bodyPr>
          <a:lstStyle>
            <a:lvl1pPr marL="0" lvl="0" indent="0" algn="l" rtl="0">
              <a:spcBef>
                <a:spcPts val="0"/>
              </a:spcBef>
              <a:buNone/>
              <a:defRPr/>
            </a:lvl1pPr>
            <a:lvl2pPr marL="0" lvl="1" indent="0" algn="l" rtl="0">
              <a:spcBef>
                <a:spcPts val="0"/>
              </a:spcBef>
              <a:buNone/>
              <a:defRPr/>
            </a:lvl2pPr>
            <a:lvl3pPr marL="0" lvl="2" indent="0" algn="l" rtl="0">
              <a:spcBef>
                <a:spcPts val="0"/>
              </a:spcBef>
              <a:buNone/>
              <a:defRPr/>
            </a:lvl3pPr>
            <a:lvl4pPr marL="0" lvl="3" indent="0" algn="l" rtl="0">
              <a:spcBef>
                <a:spcPts val="0"/>
              </a:spcBef>
              <a:buNone/>
              <a:defRPr/>
            </a:lvl4pPr>
            <a:lvl5pPr marL="0" lvl="4" indent="0" algn="l" rtl="0">
              <a:spcBef>
                <a:spcPts val="0"/>
              </a:spcBef>
              <a:buNone/>
              <a:defRPr/>
            </a:lvl5pPr>
            <a:lvl6pPr marL="0" lvl="5" indent="0" algn="l" rtl="0">
              <a:spcBef>
                <a:spcPts val="0"/>
              </a:spcBef>
              <a:buNone/>
              <a:defRPr/>
            </a:lvl6pPr>
            <a:lvl7pPr marL="0" lvl="6" indent="0" algn="l" rtl="0">
              <a:spcBef>
                <a:spcPts val="0"/>
              </a:spcBef>
              <a:buNone/>
              <a:defRPr/>
            </a:lvl7pPr>
            <a:lvl8pPr marL="0" lvl="7" indent="0" algn="l" rtl="0">
              <a:spcBef>
                <a:spcPts val="0"/>
              </a:spcBef>
              <a:buNone/>
              <a:defRPr/>
            </a:lvl8pPr>
            <a:lvl9pPr marL="0" lvl="8" indent="0" algn="l" rtl="0">
              <a:spcBef>
                <a:spcPts val="0"/>
              </a:spcBef>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with content">
  <p:cSld name="Section Header with content">
    <p:spTree>
      <p:nvGrpSpPr>
        <p:cNvPr id="1" name="Shape 81"/>
        <p:cNvGrpSpPr/>
        <p:nvPr/>
      </p:nvGrpSpPr>
      <p:grpSpPr>
        <a:xfrm>
          <a:off x="0" y="0"/>
          <a:ext cx="0" cy="0"/>
          <a:chOff x="0" y="0"/>
          <a:chExt cx="0" cy="0"/>
        </a:xfrm>
      </p:grpSpPr>
      <p:sp>
        <p:nvSpPr>
          <p:cNvPr id="82" name="Google Shape;82;p18"/>
          <p:cNvSpPr/>
          <p:nvPr/>
        </p:nvSpPr>
        <p:spPr>
          <a:xfrm>
            <a:off x="892142" y="-15882"/>
            <a:ext cx="7605900" cy="1409100"/>
          </a:xfrm>
          <a:prstGeom prst="rect">
            <a:avLst/>
          </a:prstGeom>
          <a:solidFill>
            <a:schemeClr val="dk1"/>
          </a:solidFill>
          <a:ln w="15875" cap="flat" cmpd="sng">
            <a:solidFill>
              <a:srgbClr val="002F5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b="0" i="0" u="none" strike="noStrike" cap="none">
              <a:solidFill>
                <a:schemeClr val="lt1"/>
              </a:solidFill>
              <a:latin typeface="Arial"/>
              <a:ea typeface="Arial"/>
              <a:cs typeface="Arial"/>
              <a:sym typeface="Arial"/>
            </a:endParaRPr>
          </a:p>
        </p:txBody>
      </p:sp>
      <p:cxnSp>
        <p:nvCxnSpPr>
          <p:cNvPr id="83" name="Google Shape;83;p18"/>
          <p:cNvCxnSpPr/>
          <p:nvPr/>
        </p:nvCxnSpPr>
        <p:spPr>
          <a:xfrm>
            <a:off x="892142" y="1394708"/>
            <a:ext cx="7605900" cy="0"/>
          </a:xfrm>
          <a:prstGeom prst="straightConnector1">
            <a:avLst/>
          </a:prstGeom>
          <a:noFill/>
          <a:ln w="31750" cap="flat" cmpd="sng">
            <a:solidFill>
              <a:schemeClr val="accent1"/>
            </a:solidFill>
            <a:prstDash val="solid"/>
            <a:round/>
            <a:headEnd type="none" w="sm" len="sm"/>
            <a:tailEnd type="none" w="sm" len="sm"/>
          </a:ln>
        </p:spPr>
      </p:cxnSp>
      <p:sp>
        <p:nvSpPr>
          <p:cNvPr id="84" name="Google Shape;84;p18"/>
          <p:cNvSpPr txBox="1">
            <a:spLocks noGrp="1"/>
          </p:cNvSpPr>
          <p:nvPr>
            <p:ph type="title"/>
          </p:nvPr>
        </p:nvSpPr>
        <p:spPr>
          <a:xfrm>
            <a:off x="1088686" y="606227"/>
            <a:ext cx="7202400" cy="669900"/>
          </a:xfrm>
          <a:prstGeom prst="rect">
            <a:avLst/>
          </a:prstGeom>
          <a:noFill/>
          <a:ln>
            <a:noFill/>
          </a:ln>
        </p:spPr>
        <p:txBody>
          <a:bodyPr spcFirstLastPara="1" wrap="square" lIns="91425" tIns="45700" rIns="91425" bIns="45700" anchor="b" anchorCtr="0">
            <a:noAutofit/>
          </a:bodyPr>
          <a:lstStyle>
            <a:lvl1pPr lvl="0" algn="l" rtl="0">
              <a:lnSpc>
                <a:spcPct val="90000"/>
              </a:lnSpc>
              <a:spcBef>
                <a:spcPts val="0"/>
              </a:spcBef>
              <a:spcAft>
                <a:spcPts val="0"/>
              </a:spcAft>
              <a:buClr>
                <a:schemeClr val="lt1"/>
              </a:buClr>
              <a:buSzPts val="3200"/>
              <a:buFont typeface="Arial"/>
              <a:buNone/>
              <a:defRPr sz="3200">
                <a:solidFill>
                  <a:schemeClr val="lt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5" name="Google Shape;85;p18"/>
          <p:cNvSpPr txBox="1">
            <a:spLocks noGrp="1"/>
          </p:cNvSpPr>
          <p:nvPr>
            <p:ph type="body" idx="1"/>
          </p:nvPr>
        </p:nvSpPr>
        <p:spPr>
          <a:xfrm>
            <a:off x="1088686" y="1511801"/>
            <a:ext cx="7202400" cy="3029400"/>
          </a:xfrm>
          <a:prstGeom prst="rect">
            <a:avLst/>
          </a:prstGeom>
          <a:noFill/>
          <a:ln>
            <a:noFill/>
          </a:ln>
        </p:spPr>
        <p:txBody>
          <a:bodyPr spcFirstLastPara="1" wrap="square" lIns="91425" tIns="45700" rIns="91425" bIns="45700" anchor="t" anchorCtr="0">
            <a:noAutofit/>
          </a:bodyPr>
          <a:lstStyle>
            <a:lvl1pPr marL="457200" lvl="0" indent="-330200" algn="l" rtl="0">
              <a:lnSpc>
                <a:spcPct val="120000"/>
              </a:lnSpc>
              <a:spcBef>
                <a:spcPts val="750"/>
              </a:spcBef>
              <a:spcAft>
                <a:spcPts val="0"/>
              </a:spcAft>
              <a:buSzPts val="1600"/>
              <a:buChar char="•"/>
              <a:defRPr>
                <a:solidFill>
                  <a:schemeClr val="dk2"/>
                </a:solidFill>
              </a:defRPr>
            </a:lvl1pPr>
            <a:lvl2pPr marL="914400" lvl="1" indent="-317500" algn="l" rtl="0">
              <a:lnSpc>
                <a:spcPct val="120000"/>
              </a:lnSpc>
              <a:spcBef>
                <a:spcPts val="375"/>
              </a:spcBef>
              <a:spcAft>
                <a:spcPts val="0"/>
              </a:spcAft>
              <a:buSzPts val="1400"/>
              <a:buChar char="•"/>
              <a:defRPr>
                <a:solidFill>
                  <a:schemeClr val="dk2"/>
                </a:solidFill>
              </a:defRPr>
            </a:lvl2pPr>
            <a:lvl3pPr marL="1371600" lvl="2" indent="-304800" algn="l" rtl="0">
              <a:lnSpc>
                <a:spcPct val="120000"/>
              </a:lnSpc>
              <a:spcBef>
                <a:spcPts val="375"/>
              </a:spcBef>
              <a:spcAft>
                <a:spcPts val="0"/>
              </a:spcAft>
              <a:buSzPts val="1200"/>
              <a:buChar char="•"/>
              <a:defRPr>
                <a:solidFill>
                  <a:schemeClr val="dk2"/>
                </a:solidFill>
              </a:defRPr>
            </a:lvl3pPr>
            <a:lvl4pPr marL="1828800" lvl="3" indent="-295275" algn="l" rtl="0">
              <a:lnSpc>
                <a:spcPct val="120000"/>
              </a:lnSpc>
              <a:spcBef>
                <a:spcPts val="375"/>
              </a:spcBef>
              <a:spcAft>
                <a:spcPts val="0"/>
              </a:spcAft>
              <a:buSzPts val="1050"/>
              <a:buChar char="•"/>
              <a:defRPr>
                <a:solidFill>
                  <a:schemeClr val="dk2"/>
                </a:solidFill>
              </a:defRPr>
            </a:lvl4pPr>
            <a:lvl5pPr marL="2286000" lvl="4" indent="-285750" algn="l" rtl="0">
              <a:lnSpc>
                <a:spcPct val="120000"/>
              </a:lnSpc>
              <a:spcBef>
                <a:spcPts val="375"/>
              </a:spcBef>
              <a:spcAft>
                <a:spcPts val="0"/>
              </a:spcAft>
              <a:buSzPts val="900"/>
              <a:buChar char="•"/>
              <a:defRPr>
                <a:solidFill>
                  <a:schemeClr val="dk2"/>
                </a:solidFill>
              </a:defRPr>
            </a:lvl5pPr>
            <a:lvl6pPr marL="2743200" lvl="5" indent="-342900" algn="l" rtl="0">
              <a:lnSpc>
                <a:spcPct val="120000"/>
              </a:lnSpc>
              <a:spcBef>
                <a:spcPts val="375"/>
              </a:spcBef>
              <a:spcAft>
                <a:spcPts val="0"/>
              </a:spcAft>
              <a:buSzPts val="1800"/>
              <a:buChar char="•"/>
              <a:defRPr/>
            </a:lvl6pPr>
            <a:lvl7pPr marL="3200400" lvl="6" indent="-342900" algn="l" rtl="0">
              <a:lnSpc>
                <a:spcPct val="120000"/>
              </a:lnSpc>
              <a:spcBef>
                <a:spcPts val="375"/>
              </a:spcBef>
              <a:spcAft>
                <a:spcPts val="0"/>
              </a:spcAft>
              <a:buSzPts val="1800"/>
              <a:buChar char="•"/>
              <a:defRPr/>
            </a:lvl7pPr>
            <a:lvl8pPr marL="3657600" lvl="7" indent="-342900" algn="l" rtl="0">
              <a:lnSpc>
                <a:spcPct val="120000"/>
              </a:lnSpc>
              <a:spcBef>
                <a:spcPts val="375"/>
              </a:spcBef>
              <a:spcAft>
                <a:spcPts val="0"/>
              </a:spcAft>
              <a:buSzPts val="1800"/>
              <a:buChar char="•"/>
              <a:defRPr/>
            </a:lvl8pPr>
            <a:lvl9pPr marL="4114800" lvl="8" indent="-342900" algn="l" rtl="0">
              <a:lnSpc>
                <a:spcPct val="120000"/>
              </a:lnSpc>
              <a:spcBef>
                <a:spcPts val="375"/>
              </a:spcBef>
              <a:spcAft>
                <a:spcPts val="0"/>
              </a:spcAft>
              <a:buSzPts val="1800"/>
              <a:buChar char="•"/>
              <a:defRPr/>
            </a:lvl9pPr>
          </a:lstStyle>
          <a:p>
            <a:endParaRPr/>
          </a:p>
        </p:txBody>
      </p:sp>
      <p:sp>
        <p:nvSpPr>
          <p:cNvPr id="86" name="Google Shape;86;p18"/>
          <p:cNvSpPr txBox="1">
            <a:spLocks noGrp="1"/>
          </p:cNvSpPr>
          <p:nvPr>
            <p:ph type="dt" idx="10"/>
          </p:nvPr>
        </p:nvSpPr>
        <p:spPr>
          <a:xfrm>
            <a:off x="7490462" y="4659758"/>
            <a:ext cx="800700" cy="231000"/>
          </a:xfrm>
          <a:prstGeom prst="rect">
            <a:avLst/>
          </a:prstGeom>
          <a:noFill/>
          <a:ln>
            <a:noFill/>
          </a:ln>
        </p:spPr>
        <p:txBody>
          <a:bodyPr spcFirstLastPara="1" wrap="square" lIns="91425" tIns="45700" rIns="91425" bIns="45700" anchor="ctr" anchorCtr="0">
            <a:noAutofit/>
          </a:bodyPr>
          <a:lstStyle>
            <a:lvl1pPr lvl="0" algn="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7" name="Google Shape;87;p18"/>
          <p:cNvSpPr txBox="1">
            <a:spLocks noGrp="1"/>
          </p:cNvSpPr>
          <p:nvPr>
            <p:ph type="sldNum" idx="12"/>
          </p:nvPr>
        </p:nvSpPr>
        <p:spPr>
          <a:xfrm>
            <a:off x="1088686" y="4658963"/>
            <a:ext cx="511200" cy="231900"/>
          </a:xfrm>
          <a:prstGeom prst="rect">
            <a:avLst/>
          </a:prstGeom>
          <a:noFill/>
          <a:ln>
            <a:noFill/>
          </a:ln>
        </p:spPr>
        <p:txBody>
          <a:bodyPr spcFirstLastPara="1" wrap="square" lIns="91425" tIns="45700" rIns="91425" bIns="45700" anchor="t" anchorCtr="0">
            <a:noAutofit/>
          </a:bodyPr>
          <a:lstStyle>
            <a:lvl1pPr marL="0" lvl="0" indent="0" algn="l" rtl="0">
              <a:spcBef>
                <a:spcPts val="0"/>
              </a:spcBef>
              <a:buNone/>
              <a:defRPr/>
            </a:lvl1pPr>
            <a:lvl2pPr marL="0" lvl="1" indent="0" algn="l" rtl="0">
              <a:spcBef>
                <a:spcPts val="0"/>
              </a:spcBef>
              <a:buNone/>
              <a:defRPr/>
            </a:lvl2pPr>
            <a:lvl3pPr marL="0" lvl="2" indent="0" algn="l" rtl="0">
              <a:spcBef>
                <a:spcPts val="0"/>
              </a:spcBef>
              <a:buNone/>
              <a:defRPr/>
            </a:lvl3pPr>
            <a:lvl4pPr marL="0" lvl="3" indent="0" algn="l" rtl="0">
              <a:spcBef>
                <a:spcPts val="0"/>
              </a:spcBef>
              <a:buNone/>
              <a:defRPr/>
            </a:lvl4pPr>
            <a:lvl5pPr marL="0" lvl="4" indent="0" algn="l" rtl="0">
              <a:spcBef>
                <a:spcPts val="0"/>
              </a:spcBef>
              <a:buNone/>
              <a:defRPr/>
            </a:lvl5pPr>
            <a:lvl6pPr marL="0" lvl="5" indent="0" algn="l" rtl="0">
              <a:spcBef>
                <a:spcPts val="0"/>
              </a:spcBef>
              <a:buNone/>
              <a:defRPr/>
            </a:lvl6pPr>
            <a:lvl7pPr marL="0" lvl="6" indent="0" algn="l" rtl="0">
              <a:spcBef>
                <a:spcPts val="0"/>
              </a:spcBef>
              <a:buNone/>
              <a:defRPr/>
            </a:lvl7pPr>
            <a:lvl8pPr marL="0" lvl="7" indent="0" algn="l" rtl="0">
              <a:spcBef>
                <a:spcPts val="0"/>
              </a:spcBef>
              <a:buNone/>
              <a:defRPr/>
            </a:lvl8pPr>
            <a:lvl9pPr marL="0" lvl="8" indent="0" algn="l" rtl="0">
              <a:spcBef>
                <a:spcPts val="0"/>
              </a:spcBef>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with 2 columns" type="twoObj">
  <p:cSld name="TWO_OBJECTS">
    <p:spTree>
      <p:nvGrpSpPr>
        <p:cNvPr id="1" name="Shape 88"/>
        <p:cNvGrpSpPr/>
        <p:nvPr/>
      </p:nvGrpSpPr>
      <p:grpSpPr>
        <a:xfrm>
          <a:off x="0" y="0"/>
          <a:ext cx="0" cy="0"/>
          <a:chOff x="0" y="0"/>
          <a:chExt cx="0" cy="0"/>
        </a:xfrm>
      </p:grpSpPr>
      <p:sp>
        <p:nvSpPr>
          <p:cNvPr id="89" name="Google Shape;89;p19"/>
          <p:cNvSpPr/>
          <p:nvPr/>
        </p:nvSpPr>
        <p:spPr>
          <a:xfrm>
            <a:off x="897905" y="0"/>
            <a:ext cx="7557900" cy="1385400"/>
          </a:xfrm>
          <a:prstGeom prst="rect">
            <a:avLst/>
          </a:prstGeom>
          <a:solidFill>
            <a:schemeClr val="dk1"/>
          </a:solidFill>
          <a:ln w="15875" cap="flat" cmpd="sng">
            <a:solidFill>
              <a:srgbClr val="002F5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b="0" i="0" u="none" strike="noStrike" cap="none">
              <a:solidFill>
                <a:schemeClr val="lt1"/>
              </a:solidFill>
              <a:latin typeface="Arial"/>
              <a:ea typeface="Arial"/>
              <a:cs typeface="Arial"/>
              <a:sym typeface="Arial"/>
            </a:endParaRPr>
          </a:p>
        </p:txBody>
      </p:sp>
      <p:cxnSp>
        <p:nvCxnSpPr>
          <p:cNvPr id="90" name="Google Shape;90;p19"/>
          <p:cNvCxnSpPr/>
          <p:nvPr/>
        </p:nvCxnSpPr>
        <p:spPr>
          <a:xfrm rot="10800000" flipH="1">
            <a:off x="892142" y="1385409"/>
            <a:ext cx="7563600" cy="9300"/>
          </a:xfrm>
          <a:prstGeom prst="straightConnector1">
            <a:avLst/>
          </a:prstGeom>
          <a:noFill/>
          <a:ln w="31750" cap="flat" cmpd="sng">
            <a:solidFill>
              <a:schemeClr val="accent1"/>
            </a:solidFill>
            <a:prstDash val="solid"/>
            <a:round/>
            <a:headEnd type="none" w="sm" len="sm"/>
            <a:tailEnd type="none" w="sm" len="sm"/>
          </a:ln>
        </p:spPr>
      </p:cxnSp>
      <p:sp>
        <p:nvSpPr>
          <p:cNvPr id="91" name="Google Shape;91;p19"/>
          <p:cNvSpPr txBox="1">
            <a:spLocks noGrp="1"/>
          </p:cNvSpPr>
          <p:nvPr>
            <p:ph type="title"/>
          </p:nvPr>
        </p:nvSpPr>
        <p:spPr>
          <a:xfrm>
            <a:off x="1086913" y="603667"/>
            <a:ext cx="7204200" cy="677700"/>
          </a:xfrm>
          <a:prstGeom prst="rect">
            <a:avLst/>
          </a:prstGeom>
          <a:noFill/>
          <a:ln>
            <a:noFill/>
          </a:ln>
        </p:spPr>
        <p:txBody>
          <a:bodyPr spcFirstLastPara="1" wrap="square" lIns="91425" tIns="45700" rIns="91425" bIns="45700" anchor="b" anchorCtr="0">
            <a:noAutofit/>
          </a:bodyPr>
          <a:lstStyle>
            <a:lvl1pPr lvl="0" algn="l" rtl="0">
              <a:lnSpc>
                <a:spcPct val="90000"/>
              </a:lnSpc>
              <a:spcBef>
                <a:spcPts val="0"/>
              </a:spcBef>
              <a:spcAft>
                <a:spcPts val="0"/>
              </a:spcAft>
              <a:buClr>
                <a:schemeClr val="lt1"/>
              </a:buClr>
              <a:buSzPts val="3200"/>
              <a:buFont typeface="Arial"/>
              <a:buNone/>
              <a:defRPr sz="3200">
                <a:solidFill>
                  <a:schemeClr val="lt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2" name="Google Shape;92;p19"/>
          <p:cNvSpPr txBox="1">
            <a:spLocks noGrp="1"/>
          </p:cNvSpPr>
          <p:nvPr>
            <p:ph type="body" idx="1"/>
          </p:nvPr>
        </p:nvSpPr>
        <p:spPr>
          <a:xfrm>
            <a:off x="1085498" y="1508158"/>
            <a:ext cx="3483900" cy="3037200"/>
          </a:xfrm>
          <a:prstGeom prst="rect">
            <a:avLst/>
          </a:prstGeom>
          <a:noFill/>
          <a:ln>
            <a:noFill/>
          </a:ln>
        </p:spPr>
        <p:txBody>
          <a:bodyPr spcFirstLastPara="1" wrap="square" lIns="91425" tIns="45700" rIns="91425" bIns="45700" anchor="t" anchorCtr="0">
            <a:noAutofit/>
          </a:bodyPr>
          <a:lstStyle>
            <a:lvl1pPr marL="457200" lvl="0" indent="-330200" algn="l" rtl="0">
              <a:lnSpc>
                <a:spcPct val="120000"/>
              </a:lnSpc>
              <a:spcBef>
                <a:spcPts val="750"/>
              </a:spcBef>
              <a:spcAft>
                <a:spcPts val="0"/>
              </a:spcAft>
              <a:buSzPts val="1600"/>
              <a:buChar char="•"/>
              <a:defRPr>
                <a:solidFill>
                  <a:schemeClr val="dk2"/>
                </a:solidFill>
              </a:defRPr>
            </a:lvl1pPr>
            <a:lvl2pPr marL="914400" lvl="1" indent="-317500" algn="l" rtl="0">
              <a:lnSpc>
                <a:spcPct val="120000"/>
              </a:lnSpc>
              <a:spcBef>
                <a:spcPts val="375"/>
              </a:spcBef>
              <a:spcAft>
                <a:spcPts val="0"/>
              </a:spcAft>
              <a:buSzPts val="1400"/>
              <a:buChar char="•"/>
              <a:defRPr>
                <a:solidFill>
                  <a:schemeClr val="dk2"/>
                </a:solidFill>
              </a:defRPr>
            </a:lvl2pPr>
            <a:lvl3pPr marL="1371600" lvl="2" indent="-304800" algn="l" rtl="0">
              <a:lnSpc>
                <a:spcPct val="120000"/>
              </a:lnSpc>
              <a:spcBef>
                <a:spcPts val="375"/>
              </a:spcBef>
              <a:spcAft>
                <a:spcPts val="0"/>
              </a:spcAft>
              <a:buSzPts val="1200"/>
              <a:buChar char="•"/>
              <a:defRPr>
                <a:solidFill>
                  <a:schemeClr val="dk2"/>
                </a:solidFill>
              </a:defRPr>
            </a:lvl3pPr>
            <a:lvl4pPr marL="1828800" lvl="3" indent="-295275" algn="l" rtl="0">
              <a:lnSpc>
                <a:spcPct val="120000"/>
              </a:lnSpc>
              <a:spcBef>
                <a:spcPts val="375"/>
              </a:spcBef>
              <a:spcAft>
                <a:spcPts val="0"/>
              </a:spcAft>
              <a:buSzPts val="1050"/>
              <a:buChar char="•"/>
              <a:defRPr>
                <a:solidFill>
                  <a:schemeClr val="dk2"/>
                </a:solidFill>
              </a:defRPr>
            </a:lvl4pPr>
            <a:lvl5pPr marL="2286000" lvl="4" indent="-285750" algn="l" rtl="0">
              <a:lnSpc>
                <a:spcPct val="120000"/>
              </a:lnSpc>
              <a:spcBef>
                <a:spcPts val="375"/>
              </a:spcBef>
              <a:spcAft>
                <a:spcPts val="0"/>
              </a:spcAft>
              <a:buSzPts val="900"/>
              <a:buChar char="•"/>
              <a:defRPr>
                <a:solidFill>
                  <a:schemeClr val="dk2"/>
                </a:solidFill>
              </a:defRPr>
            </a:lvl5pPr>
            <a:lvl6pPr marL="2743200" lvl="5" indent="-342900" algn="l" rtl="0">
              <a:lnSpc>
                <a:spcPct val="120000"/>
              </a:lnSpc>
              <a:spcBef>
                <a:spcPts val="375"/>
              </a:spcBef>
              <a:spcAft>
                <a:spcPts val="0"/>
              </a:spcAft>
              <a:buSzPts val="1800"/>
              <a:buChar char="•"/>
              <a:defRPr/>
            </a:lvl6pPr>
            <a:lvl7pPr marL="3200400" lvl="6" indent="-342900" algn="l" rtl="0">
              <a:lnSpc>
                <a:spcPct val="120000"/>
              </a:lnSpc>
              <a:spcBef>
                <a:spcPts val="375"/>
              </a:spcBef>
              <a:spcAft>
                <a:spcPts val="0"/>
              </a:spcAft>
              <a:buSzPts val="1800"/>
              <a:buChar char="•"/>
              <a:defRPr/>
            </a:lvl7pPr>
            <a:lvl8pPr marL="3657600" lvl="7" indent="-342900" algn="l" rtl="0">
              <a:lnSpc>
                <a:spcPct val="120000"/>
              </a:lnSpc>
              <a:spcBef>
                <a:spcPts val="375"/>
              </a:spcBef>
              <a:spcAft>
                <a:spcPts val="0"/>
              </a:spcAft>
              <a:buSzPts val="1800"/>
              <a:buChar char="•"/>
              <a:defRPr/>
            </a:lvl8pPr>
            <a:lvl9pPr marL="4114800" lvl="8" indent="-342900" algn="l" rtl="0">
              <a:lnSpc>
                <a:spcPct val="120000"/>
              </a:lnSpc>
              <a:spcBef>
                <a:spcPts val="375"/>
              </a:spcBef>
              <a:spcAft>
                <a:spcPts val="0"/>
              </a:spcAft>
              <a:buSzPts val="1800"/>
              <a:buChar char="•"/>
              <a:defRPr/>
            </a:lvl9pPr>
          </a:lstStyle>
          <a:p>
            <a:endParaRPr/>
          </a:p>
        </p:txBody>
      </p:sp>
      <p:sp>
        <p:nvSpPr>
          <p:cNvPr id="93" name="Google Shape;93;p19"/>
          <p:cNvSpPr txBox="1">
            <a:spLocks noGrp="1"/>
          </p:cNvSpPr>
          <p:nvPr>
            <p:ph type="body" idx="2"/>
          </p:nvPr>
        </p:nvSpPr>
        <p:spPr>
          <a:xfrm>
            <a:off x="4810328" y="1513009"/>
            <a:ext cx="3483900" cy="3032700"/>
          </a:xfrm>
          <a:prstGeom prst="rect">
            <a:avLst/>
          </a:prstGeom>
          <a:noFill/>
          <a:ln>
            <a:noFill/>
          </a:ln>
        </p:spPr>
        <p:txBody>
          <a:bodyPr spcFirstLastPara="1" wrap="square" lIns="91425" tIns="45700" rIns="91425" bIns="45700" anchor="t" anchorCtr="0">
            <a:noAutofit/>
          </a:bodyPr>
          <a:lstStyle>
            <a:lvl1pPr marL="457200" lvl="0" indent="-330200" algn="l" rtl="0">
              <a:lnSpc>
                <a:spcPct val="120000"/>
              </a:lnSpc>
              <a:spcBef>
                <a:spcPts val="750"/>
              </a:spcBef>
              <a:spcAft>
                <a:spcPts val="0"/>
              </a:spcAft>
              <a:buSzPts val="1600"/>
              <a:buChar char="•"/>
              <a:defRPr>
                <a:solidFill>
                  <a:schemeClr val="dk2"/>
                </a:solidFill>
              </a:defRPr>
            </a:lvl1pPr>
            <a:lvl2pPr marL="914400" lvl="1" indent="-317500" algn="l" rtl="0">
              <a:lnSpc>
                <a:spcPct val="120000"/>
              </a:lnSpc>
              <a:spcBef>
                <a:spcPts val="375"/>
              </a:spcBef>
              <a:spcAft>
                <a:spcPts val="0"/>
              </a:spcAft>
              <a:buSzPts val="1400"/>
              <a:buChar char="•"/>
              <a:defRPr>
                <a:solidFill>
                  <a:schemeClr val="dk2"/>
                </a:solidFill>
              </a:defRPr>
            </a:lvl2pPr>
            <a:lvl3pPr marL="1371600" lvl="2" indent="-304800" algn="l" rtl="0">
              <a:lnSpc>
                <a:spcPct val="120000"/>
              </a:lnSpc>
              <a:spcBef>
                <a:spcPts val="375"/>
              </a:spcBef>
              <a:spcAft>
                <a:spcPts val="0"/>
              </a:spcAft>
              <a:buSzPts val="1200"/>
              <a:buChar char="•"/>
              <a:defRPr>
                <a:solidFill>
                  <a:schemeClr val="dk2"/>
                </a:solidFill>
              </a:defRPr>
            </a:lvl3pPr>
            <a:lvl4pPr marL="1828800" lvl="3" indent="-295275" algn="l" rtl="0">
              <a:lnSpc>
                <a:spcPct val="120000"/>
              </a:lnSpc>
              <a:spcBef>
                <a:spcPts val="375"/>
              </a:spcBef>
              <a:spcAft>
                <a:spcPts val="0"/>
              </a:spcAft>
              <a:buSzPts val="1050"/>
              <a:buChar char="•"/>
              <a:defRPr>
                <a:solidFill>
                  <a:schemeClr val="dk2"/>
                </a:solidFill>
              </a:defRPr>
            </a:lvl4pPr>
            <a:lvl5pPr marL="2286000" lvl="4" indent="-285750" algn="l" rtl="0">
              <a:lnSpc>
                <a:spcPct val="120000"/>
              </a:lnSpc>
              <a:spcBef>
                <a:spcPts val="375"/>
              </a:spcBef>
              <a:spcAft>
                <a:spcPts val="0"/>
              </a:spcAft>
              <a:buSzPts val="900"/>
              <a:buChar char="•"/>
              <a:defRPr>
                <a:solidFill>
                  <a:schemeClr val="dk2"/>
                </a:solidFill>
              </a:defRPr>
            </a:lvl5pPr>
            <a:lvl6pPr marL="2743200" lvl="5" indent="-342900" algn="l" rtl="0">
              <a:lnSpc>
                <a:spcPct val="120000"/>
              </a:lnSpc>
              <a:spcBef>
                <a:spcPts val="375"/>
              </a:spcBef>
              <a:spcAft>
                <a:spcPts val="0"/>
              </a:spcAft>
              <a:buSzPts val="1800"/>
              <a:buChar char="•"/>
              <a:defRPr/>
            </a:lvl6pPr>
            <a:lvl7pPr marL="3200400" lvl="6" indent="-342900" algn="l" rtl="0">
              <a:lnSpc>
                <a:spcPct val="120000"/>
              </a:lnSpc>
              <a:spcBef>
                <a:spcPts val="375"/>
              </a:spcBef>
              <a:spcAft>
                <a:spcPts val="0"/>
              </a:spcAft>
              <a:buSzPts val="1800"/>
              <a:buChar char="•"/>
              <a:defRPr/>
            </a:lvl7pPr>
            <a:lvl8pPr marL="3657600" lvl="7" indent="-342900" algn="l" rtl="0">
              <a:lnSpc>
                <a:spcPct val="120000"/>
              </a:lnSpc>
              <a:spcBef>
                <a:spcPts val="375"/>
              </a:spcBef>
              <a:spcAft>
                <a:spcPts val="0"/>
              </a:spcAft>
              <a:buSzPts val="1800"/>
              <a:buChar char="•"/>
              <a:defRPr/>
            </a:lvl8pPr>
            <a:lvl9pPr marL="4114800" lvl="8" indent="-342900" algn="l" rtl="0">
              <a:lnSpc>
                <a:spcPct val="120000"/>
              </a:lnSpc>
              <a:spcBef>
                <a:spcPts val="375"/>
              </a:spcBef>
              <a:spcAft>
                <a:spcPts val="0"/>
              </a:spcAft>
              <a:buSzPts val="1800"/>
              <a:buChar char="•"/>
              <a:defRPr/>
            </a:lvl9pPr>
          </a:lstStyle>
          <a:p>
            <a:endParaRPr/>
          </a:p>
        </p:txBody>
      </p:sp>
      <p:sp>
        <p:nvSpPr>
          <p:cNvPr id="94" name="Google Shape;94;p19"/>
          <p:cNvSpPr txBox="1">
            <a:spLocks noGrp="1"/>
          </p:cNvSpPr>
          <p:nvPr>
            <p:ph type="dt" idx="10"/>
          </p:nvPr>
        </p:nvSpPr>
        <p:spPr>
          <a:xfrm>
            <a:off x="7490462" y="4659758"/>
            <a:ext cx="800700" cy="231000"/>
          </a:xfrm>
          <a:prstGeom prst="rect">
            <a:avLst/>
          </a:prstGeom>
          <a:noFill/>
          <a:ln>
            <a:noFill/>
          </a:ln>
        </p:spPr>
        <p:txBody>
          <a:bodyPr spcFirstLastPara="1" wrap="square" lIns="91425" tIns="45700" rIns="91425" bIns="45700" anchor="ctr" anchorCtr="0">
            <a:noAutofit/>
          </a:bodyPr>
          <a:lstStyle>
            <a:lvl1pPr lvl="0" algn="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5" name="Google Shape;95;p19"/>
          <p:cNvSpPr txBox="1">
            <a:spLocks noGrp="1"/>
          </p:cNvSpPr>
          <p:nvPr>
            <p:ph type="sldNum" idx="12"/>
          </p:nvPr>
        </p:nvSpPr>
        <p:spPr>
          <a:xfrm>
            <a:off x="1088686" y="4658963"/>
            <a:ext cx="511200" cy="231900"/>
          </a:xfrm>
          <a:prstGeom prst="rect">
            <a:avLst/>
          </a:prstGeom>
          <a:noFill/>
          <a:ln>
            <a:noFill/>
          </a:ln>
        </p:spPr>
        <p:txBody>
          <a:bodyPr spcFirstLastPara="1" wrap="square" lIns="91425" tIns="45700" rIns="91425" bIns="45700" anchor="t" anchorCtr="0">
            <a:noAutofit/>
          </a:bodyPr>
          <a:lstStyle>
            <a:lvl1pPr marL="0" lvl="0" indent="0" algn="l" rtl="0">
              <a:spcBef>
                <a:spcPts val="0"/>
              </a:spcBef>
              <a:buNone/>
              <a:defRPr/>
            </a:lvl1pPr>
            <a:lvl2pPr marL="0" lvl="1" indent="0" algn="l" rtl="0">
              <a:spcBef>
                <a:spcPts val="0"/>
              </a:spcBef>
              <a:buNone/>
              <a:defRPr/>
            </a:lvl2pPr>
            <a:lvl3pPr marL="0" lvl="2" indent="0" algn="l" rtl="0">
              <a:spcBef>
                <a:spcPts val="0"/>
              </a:spcBef>
              <a:buNone/>
              <a:defRPr/>
            </a:lvl3pPr>
            <a:lvl4pPr marL="0" lvl="3" indent="0" algn="l" rtl="0">
              <a:spcBef>
                <a:spcPts val="0"/>
              </a:spcBef>
              <a:buNone/>
              <a:defRPr/>
            </a:lvl4pPr>
            <a:lvl5pPr marL="0" lvl="4" indent="0" algn="l" rtl="0">
              <a:spcBef>
                <a:spcPts val="0"/>
              </a:spcBef>
              <a:buNone/>
              <a:defRPr/>
            </a:lvl5pPr>
            <a:lvl6pPr marL="0" lvl="5" indent="0" algn="l" rtl="0">
              <a:spcBef>
                <a:spcPts val="0"/>
              </a:spcBef>
              <a:buNone/>
              <a:defRPr/>
            </a:lvl6pPr>
            <a:lvl7pPr marL="0" lvl="6" indent="0" algn="l" rtl="0">
              <a:spcBef>
                <a:spcPts val="0"/>
              </a:spcBef>
              <a:buNone/>
              <a:defRPr/>
            </a:lvl7pPr>
            <a:lvl8pPr marL="0" lvl="7" indent="0" algn="l" rtl="0">
              <a:spcBef>
                <a:spcPts val="0"/>
              </a:spcBef>
              <a:buNone/>
              <a:defRPr/>
            </a:lvl8pPr>
            <a:lvl9pPr marL="0" lvl="8" indent="0" algn="l" rtl="0">
              <a:spcBef>
                <a:spcPts val="0"/>
              </a:spcBef>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Header with Comparison" type="twoTxTwoObj">
  <p:cSld name="TWO_OBJECTS_WITH_TEXT">
    <p:spTree>
      <p:nvGrpSpPr>
        <p:cNvPr id="1" name="Shape 96"/>
        <p:cNvGrpSpPr/>
        <p:nvPr/>
      </p:nvGrpSpPr>
      <p:grpSpPr>
        <a:xfrm>
          <a:off x="0" y="0"/>
          <a:ext cx="0" cy="0"/>
          <a:chOff x="0" y="0"/>
          <a:chExt cx="0" cy="0"/>
        </a:xfrm>
      </p:grpSpPr>
      <p:sp>
        <p:nvSpPr>
          <p:cNvPr id="97" name="Google Shape;97;p20"/>
          <p:cNvSpPr/>
          <p:nvPr/>
        </p:nvSpPr>
        <p:spPr>
          <a:xfrm>
            <a:off x="897905" y="0"/>
            <a:ext cx="7557900" cy="1383300"/>
          </a:xfrm>
          <a:prstGeom prst="rect">
            <a:avLst/>
          </a:prstGeom>
          <a:solidFill>
            <a:schemeClr val="dk1"/>
          </a:solidFill>
          <a:ln w="15875" cap="flat" cmpd="sng">
            <a:solidFill>
              <a:srgbClr val="002F5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b="0" i="0" u="none" strike="noStrike" cap="none">
              <a:solidFill>
                <a:schemeClr val="lt1"/>
              </a:solidFill>
              <a:latin typeface="Arial"/>
              <a:ea typeface="Arial"/>
              <a:cs typeface="Arial"/>
              <a:sym typeface="Arial"/>
            </a:endParaRPr>
          </a:p>
        </p:txBody>
      </p:sp>
      <p:cxnSp>
        <p:nvCxnSpPr>
          <p:cNvPr id="98" name="Google Shape;98;p20"/>
          <p:cNvCxnSpPr/>
          <p:nvPr/>
        </p:nvCxnSpPr>
        <p:spPr>
          <a:xfrm rot="10800000" flipH="1">
            <a:off x="892142" y="1385409"/>
            <a:ext cx="7563600" cy="9300"/>
          </a:xfrm>
          <a:prstGeom prst="straightConnector1">
            <a:avLst/>
          </a:prstGeom>
          <a:noFill/>
          <a:ln w="31750" cap="flat" cmpd="sng">
            <a:solidFill>
              <a:schemeClr val="accent1"/>
            </a:solidFill>
            <a:prstDash val="solid"/>
            <a:round/>
            <a:headEnd type="none" w="sm" len="sm"/>
            <a:tailEnd type="none" w="sm" len="sm"/>
          </a:ln>
        </p:spPr>
      </p:cxnSp>
      <p:sp>
        <p:nvSpPr>
          <p:cNvPr id="99" name="Google Shape;99;p20"/>
          <p:cNvSpPr txBox="1">
            <a:spLocks noGrp="1"/>
          </p:cNvSpPr>
          <p:nvPr>
            <p:ph type="title"/>
          </p:nvPr>
        </p:nvSpPr>
        <p:spPr>
          <a:xfrm>
            <a:off x="1085394" y="603125"/>
            <a:ext cx="7205700" cy="659700"/>
          </a:xfrm>
          <a:prstGeom prst="rect">
            <a:avLst/>
          </a:prstGeom>
          <a:noFill/>
          <a:ln>
            <a:noFill/>
          </a:ln>
        </p:spPr>
        <p:txBody>
          <a:bodyPr spcFirstLastPara="1" wrap="square" lIns="91425" tIns="45700" rIns="91425" bIns="45700" anchor="b" anchorCtr="0">
            <a:noAutofit/>
          </a:bodyPr>
          <a:lstStyle>
            <a:lvl1pPr lvl="0" algn="l" rtl="0">
              <a:lnSpc>
                <a:spcPct val="90000"/>
              </a:lnSpc>
              <a:spcBef>
                <a:spcPts val="0"/>
              </a:spcBef>
              <a:spcAft>
                <a:spcPts val="0"/>
              </a:spcAft>
              <a:buClr>
                <a:schemeClr val="lt1"/>
              </a:buClr>
              <a:buSzPts val="3200"/>
              <a:buFont typeface="Arial"/>
              <a:buNone/>
              <a:defRPr sz="3200">
                <a:solidFill>
                  <a:schemeClr val="lt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00" name="Google Shape;100;p20"/>
          <p:cNvSpPr txBox="1">
            <a:spLocks noGrp="1"/>
          </p:cNvSpPr>
          <p:nvPr>
            <p:ph type="body" idx="1"/>
          </p:nvPr>
        </p:nvSpPr>
        <p:spPr>
          <a:xfrm>
            <a:off x="1085393" y="1514664"/>
            <a:ext cx="3483900" cy="601500"/>
          </a:xfrm>
          <a:prstGeom prst="rect">
            <a:avLst/>
          </a:prstGeom>
          <a:noFill/>
          <a:ln>
            <a:noFill/>
          </a:ln>
        </p:spPr>
        <p:txBody>
          <a:bodyPr spcFirstLastPara="1" wrap="square" lIns="91425" tIns="45700" rIns="91425" bIns="45700" anchor="b" anchorCtr="0">
            <a:noAutofit/>
          </a:bodyPr>
          <a:lstStyle>
            <a:lvl1pPr marL="457200" lvl="0" indent="-228600" algn="l" rtl="0">
              <a:lnSpc>
                <a:spcPct val="100000"/>
              </a:lnSpc>
              <a:spcBef>
                <a:spcPts val="750"/>
              </a:spcBef>
              <a:spcAft>
                <a:spcPts val="0"/>
              </a:spcAft>
              <a:buSzPts val="1800"/>
              <a:buNone/>
              <a:defRPr sz="1800" b="0" cap="none">
                <a:solidFill>
                  <a:schemeClr val="dk1"/>
                </a:solidFill>
              </a:defRPr>
            </a:lvl1pPr>
            <a:lvl2pPr marL="914400" lvl="1" indent="-228600" algn="l" rtl="0">
              <a:lnSpc>
                <a:spcPct val="120000"/>
              </a:lnSpc>
              <a:spcBef>
                <a:spcPts val="375"/>
              </a:spcBef>
              <a:spcAft>
                <a:spcPts val="0"/>
              </a:spcAft>
              <a:buSzPts val="1500"/>
              <a:buNone/>
              <a:defRPr sz="1500" b="1"/>
            </a:lvl2pPr>
            <a:lvl3pPr marL="1371600" lvl="2" indent="-228600" algn="l" rtl="0">
              <a:lnSpc>
                <a:spcPct val="120000"/>
              </a:lnSpc>
              <a:spcBef>
                <a:spcPts val="375"/>
              </a:spcBef>
              <a:spcAft>
                <a:spcPts val="0"/>
              </a:spcAft>
              <a:buSzPts val="1350"/>
              <a:buNone/>
              <a:defRPr sz="1350" b="1"/>
            </a:lvl3pPr>
            <a:lvl4pPr marL="1828800" lvl="3" indent="-228600" algn="l" rtl="0">
              <a:lnSpc>
                <a:spcPct val="120000"/>
              </a:lnSpc>
              <a:spcBef>
                <a:spcPts val="375"/>
              </a:spcBef>
              <a:spcAft>
                <a:spcPts val="0"/>
              </a:spcAft>
              <a:buSzPts val="1200"/>
              <a:buNone/>
              <a:defRPr sz="1200" b="1"/>
            </a:lvl4pPr>
            <a:lvl5pPr marL="2286000" lvl="4" indent="-228600" algn="l" rtl="0">
              <a:lnSpc>
                <a:spcPct val="120000"/>
              </a:lnSpc>
              <a:spcBef>
                <a:spcPts val="375"/>
              </a:spcBef>
              <a:spcAft>
                <a:spcPts val="0"/>
              </a:spcAft>
              <a:buSzPts val="1200"/>
              <a:buNone/>
              <a:defRPr sz="1200" b="1"/>
            </a:lvl5pPr>
            <a:lvl6pPr marL="2743200" lvl="5" indent="-228600" algn="l" rtl="0">
              <a:lnSpc>
                <a:spcPct val="120000"/>
              </a:lnSpc>
              <a:spcBef>
                <a:spcPts val="375"/>
              </a:spcBef>
              <a:spcAft>
                <a:spcPts val="0"/>
              </a:spcAft>
              <a:buSzPts val="1200"/>
              <a:buNone/>
              <a:defRPr sz="1200" b="1"/>
            </a:lvl6pPr>
            <a:lvl7pPr marL="3200400" lvl="6" indent="-228600" algn="l" rtl="0">
              <a:lnSpc>
                <a:spcPct val="120000"/>
              </a:lnSpc>
              <a:spcBef>
                <a:spcPts val="375"/>
              </a:spcBef>
              <a:spcAft>
                <a:spcPts val="0"/>
              </a:spcAft>
              <a:buSzPts val="1200"/>
              <a:buNone/>
              <a:defRPr sz="1200" b="1"/>
            </a:lvl7pPr>
            <a:lvl8pPr marL="3657600" lvl="7" indent="-228600" algn="l" rtl="0">
              <a:lnSpc>
                <a:spcPct val="120000"/>
              </a:lnSpc>
              <a:spcBef>
                <a:spcPts val="375"/>
              </a:spcBef>
              <a:spcAft>
                <a:spcPts val="0"/>
              </a:spcAft>
              <a:buSzPts val="1200"/>
              <a:buNone/>
              <a:defRPr sz="1200" b="1"/>
            </a:lvl8pPr>
            <a:lvl9pPr marL="4114800" lvl="8" indent="-228600" algn="l" rtl="0">
              <a:lnSpc>
                <a:spcPct val="120000"/>
              </a:lnSpc>
              <a:spcBef>
                <a:spcPts val="375"/>
              </a:spcBef>
              <a:spcAft>
                <a:spcPts val="0"/>
              </a:spcAft>
              <a:buSzPts val="1200"/>
              <a:buNone/>
              <a:defRPr sz="1200" b="1"/>
            </a:lvl9pPr>
          </a:lstStyle>
          <a:p>
            <a:endParaRPr/>
          </a:p>
        </p:txBody>
      </p:sp>
      <p:sp>
        <p:nvSpPr>
          <p:cNvPr id="101" name="Google Shape;101;p20"/>
          <p:cNvSpPr txBox="1">
            <a:spLocks noGrp="1"/>
          </p:cNvSpPr>
          <p:nvPr>
            <p:ph type="body" idx="2"/>
          </p:nvPr>
        </p:nvSpPr>
        <p:spPr>
          <a:xfrm>
            <a:off x="1085393" y="2118202"/>
            <a:ext cx="3483900" cy="2422800"/>
          </a:xfrm>
          <a:prstGeom prst="rect">
            <a:avLst/>
          </a:prstGeom>
          <a:noFill/>
          <a:ln>
            <a:noFill/>
          </a:ln>
        </p:spPr>
        <p:txBody>
          <a:bodyPr spcFirstLastPara="1" wrap="square" lIns="91425" tIns="45700" rIns="91425" bIns="45700" anchor="t" anchorCtr="0">
            <a:noAutofit/>
          </a:bodyPr>
          <a:lstStyle>
            <a:lvl1pPr marL="457200" lvl="0" indent="-330200" algn="l" rtl="0">
              <a:lnSpc>
                <a:spcPct val="120000"/>
              </a:lnSpc>
              <a:spcBef>
                <a:spcPts val="750"/>
              </a:spcBef>
              <a:spcAft>
                <a:spcPts val="0"/>
              </a:spcAft>
              <a:buSzPts val="1600"/>
              <a:buChar char="•"/>
              <a:defRPr>
                <a:solidFill>
                  <a:schemeClr val="dk2"/>
                </a:solidFill>
              </a:defRPr>
            </a:lvl1pPr>
            <a:lvl2pPr marL="914400" lvl="1" indent="-317500" algn="l" rtl="0">
              <a:lnSpc>
                <a:spcPct val="120000"/>
              </a:lnSpc>
              <a:spcBef>
                <a:spcPts val="375"/>
              </a:spcBef>
              <a:spcAft>
                <a:spcPts val="0"/>
              </a:spcAft>
              <a:buSzPts val="1400"/>
              <a:buChar char="•"/>
              <a:defRPr>
                <a:solidFill>
                  <a:schemeClr val="dk2"/>
                </a:solidFill>
              </a:defRPr>
            </a:lvl2pPr>
            <a:lvl3pPr marL="1371600" lvl="2" indent="-304800" algn="l" rtl="0">
              <a:lnSpc>
                <a:spcPct val="120000"/>
              </a:lnSpc>
              <a:spcBef>
                <a:spcPts val="375"/>
              </a:spcBef>
              <a:spcAft>
                <a:spcPts val="0"/>
              </a:spcAft>
              <a:buSzPts val="1200"/>
              <a:buChar char="•"/>
              <a:defRPr>
                <a:solidFill>
                  <a:schemeClr val="dk2"/>
                </a:solidFill>
              </a:defRPr>
            </a:lvl3pPr>
            <a:lvl4pPr marL="1828800" lvl="3" indent="-295275" algn="l" rtl="0">
              <a:lnSpc>
                <a:spcPct val="120000"/>
              </a:lnSpc>
              <a:spcBef>
                <a:spcPts val="375"/>
              </a:spcBef>
              <a:spcAft>
                <a:spcPts val="0"/>
              </a:spcAft>
              <a:buSzPts val="1050"/>
              <a:buChar char="•"/>
              <a:defRPr>
                <a:solidFill>
                  <a:schemeClr val="dk2"/>
                </a:solidFill>
              </a:defRPr>
            </a:lvl4pPr>
            <a:lvl5pPr marL="2286000" lvl="4" indent="-285750" algn="l" rtl="0">
              <a:lnSpc>
                <a:spcPct val="120000"/>
              </a:lnSpc>
              <a:spcBef>
                <a:spcPts val="375"/>
              </a:spcBef>
              <a:spcAft>
                <a:spcPts val="0"/>
              </a:spcAft>
              <a:buSzPts val="900"/>
              <a:buChar char="•"/>
              <a:defRPr>
                <a:solidFill>
                  <a:schemeClr val="dk2"/>
                </a:solidFill>
              </a:defRPr>
            </a:lvl5pPr>
            <a:lvl6pPr marL="2743200" lvl="5" indent="-342900" algn="l" rtl="0">
              <a:lnSpc>
                <a:spcPct val="120000"/>
              </a:lnSpc>
              <a:spcBef>
                <a:spcPts val="375"/>
              </a:spcBef>
              <a:spcAft>
                <a:spcPts val="0"/>
              </a:spcAft>
              <a:buSzPts val="1800"/>
              <a:buChar char="•"/>
              <a:defRPr/>
            </a:lvl6pPr>
            <a:lvl7pPr marL="3200400" lvl="6" indent="-342900" algn="l" rtl="0">
              <a:lnSpc>
                <a:spcPct val="120000"/>
              </a:lnSpc>
              <a:spcBef>
                <a:spcPts val="375"/>
              </a:spcBef>
              <a:spcAft>
                <a:spcPts val="0"/>
              </a:spcAft>
              <a:buSzPts val="1800"/>
              <a:buChar char="•"/>
              <a:defRPr/>
            </a:lvl7pPr>
            <a:lvl8pPr marL="3657600" lvl="7" indent="-342900" algn="l" rtl="0">
              <a:lnSpc>
                <a:spcPct val="120000"/>
              </a:lnSpc>
              <a:spcBef>
                <a:spcPts val="375"/>
              </a:spcBef>
              <a:spcAft>
                <a:spcPts val="0"/>
              </a:spcAft>
              <a:buSzPts val="1800"/>
              <a:buChar char="•"/>
              <a:defRPr/>
            </a:lvl8pPr>
            <a:lvl9pPr marL="4114800" lvl="8" indent="-342900" algn="l" rtl="0">
              <a:lnSpc>
                <a:spcPct val="120000"/>
              </a:lnSpc>
              <a:spcBef>
                <a:spcPts val="375"/>
              </a:spcBef>
              <a:spcAft>
                <a:spcPts val="0"/>
              </a:spcAft>
              <a:buSzPts val="1800"/>
              <a:buChar char="•"/>
              <a:defRPr/>
            </a:lvl9pPr>
          </a:lstStyle>
          <a:p>
            <a:endParaRPr/>
          </a:p>
        </p:txBody>
      </p:sp>
      <p:sp>
        <p:nvSpPr>
          <p:cNvPr id="102" name="Google Shape;102;p20"/>
          <p:cNvSpPr txBox="1">
            <a:spLocks noGrp="1"/>
          </p:cNvSpPr>
          <p:nvPr>
            <p:ph type="body" idx="3"/>
          </p:nvPr>
        </p:nvSpPr>
        <p:spPr>
          <a:xfrm>
            <a:off x="4809272" y="1517255"/>
            <a:ext cx="3483900" cy="601800"/>
          </a:xfrm>
          <a:prstGeom prst="rect">
            <a:avLst/>
          </a:prstGeom>
          <a:noFill/>
          <a:ln>
            <a:noFill/>
          </a:ln>
        </p:spPr>
        <p:txBody>
          <a:bodyPr spcFirstLastPara="1" wrap="square" lIns="91425" tIns="45700" rIns="91425" bIns="45700" anchor="b" anchorCtr="0">
            <a:noAutofit/>
          </a:bodyPr>
          <a:lstStyle>
            <a:lvl1pPr marL="457200" lvl="0" indent="-228600" algn="l" rtl="0">
              <a:lnSpc>
                <a:spcPct val="100000"/>
              </a:lnSpc>
              <a:spcBef>
                <a:spcPts val="750"/>
              </a:spcBef>
              <a:spcAft>
                <a:spcPts val="0"/>
              </a:spcAft>
              <a:buSzPts val="1800"/>
              <a:buNone/>
              <a:defRPr sz="1800" b="0" cap="none">
                <a:solidFill>
                  <a:schemeClr val="dk1"/>
                </a:solidFill>
              </a:defRPr>
            </a:lvl1pPr>
            <a:lvl2pPr marL="914400" lvl="1" indent="-228600" algn="l" rtl="0">
              <a:lnSpc>
                <a:spcPct val="120000"/>
              </a:lnSpc>
              <a:spcBef>
                <a:spcPts val="375"/>
              </a:spcBef>
              <a:spcAft>
                <a:spcPts val="0"/>
              </a:spcAft>
              <a:buSzPts val="1500"/>
              <a:buNone/>
              <a:defRPr sz="1500" b="1"/>
            </a:lvl2pPr>
            <a:lvl3pPr marL="1371600" lvl="2" indent="-228600" algn="l" rtl="0">
              <a:lnSpc>
                <a:spcPct val="120000"/>
              </a:lnSpc>
              <a:spcBef>
                <a:spcPts val="375"/>
              </a:spcBef>
              <a:spcAft>
                <a:spcPts val="0"/>
              </a:spcAft>
              <a:buSzPts val="1350"/>
              <a:buNone/>
              <a:defRPr sz="1350" b="1"/>
            </a:lvl3pPr>
            <a:lvl4pPr marL="1828800" lvl="3" indent="-228600" algn="l" rtl="0">
              <a:lnSpc>
                <a:spcPct val="120000"/>
              </a:lnSpc>
              <a:spcBef>
                <a:spcPts val="375"/>
              </a:spcBef>
              <a:spcAft>
                <a:spcPts val="0"/>
              </a:spcAft>
              <a:buSzPts val="1200"/>
              <a:buNone/>
              <a:defRPr sz="1200" b="1"/>
            </a:lvl4pPr>
            <a:lvl5pPr marL="2286000" lvl="4" indent="-228600" algn="l" rtl="0">
              <a:lnSpc>
                <a:spcPct val="120000"/>
              </a:lnSpc>
              <a:spcBef>
                <a:spcPts val="375"/>
              </a:spcBef>
              <a:spcAft>
                <a:spcPts val="0"/>
              </a:spcAft>
              <a:buSzPts val="1200"/>
              <a:buNone/>
              <a:defRPr sz="1200" b="1"/>
            </a:lvl5pPr>
            <a:lvl6pPr marL="2743200" lvl="5" indent="-228600" algn="l" rtl="0">
              <a:lnSpc>
                <a:spcPct val="120000"/>
              </a:lnSpc>
              <a:spcBef>
                <a:spcPts val="375"/>
              </a:spcBef>
              <a:spcAft>
                <a:spcPts val="0"/>
              </a:spcAft>
              <a:buSzPts val="1200"/>
              <a:buNone/>
              <a:defRPr sz="1200" b="1"/>
            </a:lvl6pPr>
            <a:lvl7pPr marL="3200400" lvl="6" indent="-228600" algn="l" rtl="0">
              <a:lnSpc>
                <a:spcPct val="120000"/>
              </a:lnSpc>
              <a:spcBef>
                <a:spcPts val="375"/>
              </a:spcBef>
              <a:spcAft>
                <a:spcPts val="0"/>
              </a:spcAft>
              <a:buSzPts val="1200"/>
              <a:buNone/>
              <a:defRPr sz="1200" b="1"/>
            </a:lvl7pPr>
            <a:lvl8pPr marL="3657600" lvl="7" indent="-228600" algn="l" rtl="0">
              <a:lnSpc>
                <a:spcPct val="120000"/>
              </a:lnSpc>
              <a:spcBef>
                <a:spcPts val="375"/>
              </a:spcBef>
              <a:spcAft>
                <a:spcPts val="0"/>
              </a:spcAft>
              <a:buSzPts val="1200"/>
              <a:buNone/>
              <a:defRPr sz="1200" b="1"/>
            </a:lvl8pPr>
            <a:lvl9pPr marL="4114800" lvl="8" indent="-228600" algn="l" rtl="0">
              <a:lnSpc>
                <a:spcPct val="120000"/>
              </a:lnSpc>
              <a:spcBef>
                <a:spcPts val="375"/>
              </a:spcBef>
              <a:spcAft>
                <a:spcPts val="0"/>
              </a:spcAft>
              <a:buSzPts val="1200"/>
              <a:buNone/>
              <a:defRPr sz="1200" b="1"/>
            </a:lvl9pPr>
          </a:lstStyle>
          <a:p>
            <a:endParaRPr/>
          </a:p>
        </p:txBody>
      </p:sp>
      <p:sp>
        <p:nvSpPr>
          <p:cNvPr id="103" name="Google Shape;103;p20"/>
          <p:cNvSpPr txBox="1">
            <a:spLocks noGrp="1"/>
          </p:cNvSpPr>
          <p:nvPr>
            <p:ph type="body" idx="4"/>
          </p:nvPr>
        </p:nvSpPr>
        <p:spPr>
          <a:xfrm>
            <a:off x="4809272" y="2116120"/>
            <a:ext cx="3483900" cy="2425200"/>
          </a:xfrm>
          <a:prstGeom prst="rect">
            <a:avLst/>
          </a:prstGeom>
          <a:noFill/>
          <a:ln>
            <a:noFill/>
          </a:ln>
        </p:spPr>
        <p:txBody>
          <a:bodyPr spcFirstLastPara="1" wrap="square" lIns="91425" tIns="45700" rIns="91425" bIns="45700" anchor="t" anchorCtr="0">
            <a:noAutofit/>
          </a:bodyPr>
          <a:lstStyle>
            <a:lvl1pPr marL="457200" lvl="0" indent="-330200" algn="l" rtl="0">
              <a:lnSpc>
                <a:spcPct val="120000"/>
              </a:lnSpc>
              <a:spcBef>
                <a:spcPts val="750"/>
              </a:spcBef>
              <a:spcAft>
                <a:spcPts val="0"/>
              </a:spcAft>
              <a:buSzPts val="1600"/>
              <a:buChar char="•"/>
              <a:defRPr>
                <a:solidFill>
                  <a:schemeClr val="dk2"/>
                </a:solidFill>
              </a:defRPr>
            </a:lvl1pPr>
            <a:lvl2pPr marL="914400" lvl="1" indent="-317500" algn="l" rtl="0">
              <a:lnSpc>
                <a:spcPct val="120000"/>
              </a:lnSpc>
              <a:spcBef>
                <a:spcPts val="375"/>
              </a:spcBef>
              <a:spcAft>
                <a:spcPts val="0"/>
              </a:spcAft>
              <a:buSzPts val="1400"/>
              <a:buChar char="•"/>
              <a:defRPr>
                <a:solidFill>
                  <a:schemeClr val="dk2"/>
                </a:solidFill>
              </a:defRPr>
            </a:lvl2pPr>
            <a:lvl3pPr marL="1371600" lvl="2" indent="-304800" algn="l" rtl="0">
              <a:lnSpc>
                <a:spcPct val="120000"/>
              </a:lnSpc>
              <a:spcBef>
                <a:spcPts val="375"/>
              </a:spcBef>
              <a:spcAft>
                <a:spcPts val="0"/>
              </a:spcAft>
              <a:buSzPts val="1200"/>
              <a:buChar char="•"/>
              <a:defRPr>
                <a:solidFill>
                  <a:schemeClr val="dk2"/>
                </a:solidFill>
              </a:defRPr>
            </a:lvl3pPr>
            <a:lvl4pPr marL="1828800" lvl="3" indent="-295275" algn="l" rtl="0">
              <a:lnSpc>
                <a:spcPct val="120000"/>
              </a:lnSpc>
              <a:spcBef>
                <a:spcPts val="375"/>
              </a:spcBef>
              <a:spcAft>
                <a:spcPts val="0"/>
              </a:spcAft>
              <a:buSzPts val="1050"/>
              <a:buChar char="•"/>
              <a:defRPr>
                <a:solidFill>
                  <a:schemeClr val="dk2"/>
                </a:solidFill>
              </a:defRPr>
            </a:lvl4pPr>
            <a:lvl5pPr marL="2286000" lvl="4" indent="-285750" algn="l" rtl="0">
              <a:lnSpc>
                <a:spcPct val="120000"/>
              </a:lnSpc>
              <a:spcBef>
                <a:spcPts val="375"/>
              </a:spcBef>
              <a:spcAft>
                <a:spcPts val="0"/>
              </a:spcAft>
              <a:buSzPts val="900"/>
              <a:buChar char="•"/>
              <a:defRPr>
                <a:solidFill>
                  <a:schemeClr val="dk2"/>
                </a:solidFill>
              </a:defRPr>
            </a:lvl5pPr>
            <a:lvl6pPr marL="2743200" lvl="5" indent="-342900" algn="l" rtl="0">
              <a:lnSpc>
                <a:spcPct val="120000"/>
              </a:lnSpc>
              <a:spcBef>
                <a:spcPts val="375"/>
              </a:spcBef>
              <a:spcAft>
                <a:spcPts val="0"/>
              </a:spcAft>
              <a:buSzPts val="1800"/>
              <a:buChar char="•"/>
              <a:defRPr/>
            </a:lvl6pPr>
            <a:lvl7pPr marL="3200400" lvl="6" indent="-342900" algn="l" rtl="0">
              <a:lnSpc>
                <a:spcPct val="120000"/>
              </a:lnSpc>
              <a:spcBef>
                <a:spcPts val="375"/>
              </a:spcBef>
              <a:spcAft>
                <a:spcPts val="0"/>
              </a:spcAft>
              <a:buSzPts val="1800"/>
              <a:buChar char="•"/>
              <a:defRPr/>
            </a:lvl7pPr>
            <a:lvl8pPr marL="3657600" lvl="7" indent="-342900" algn="l" rtl="0">
              <a:lnSpc>
                <a:spcPct val="120000"/>
              </a:lnSpc>
              <a:spcBef>
                <a:spcPts val="375"/>
              </a:spcBef>
              <a:spcAft>
                <a:spcPts val="0"/>
              </a:spcAft>
              <a:buSzPts val="1800"/>
              <a:buChar char="•"/>
              <a:defRPr/>
            </a:lvl8pPr>
            <a:lvl9pPr marL="4114800" lvl="8" indent="-342900" algn="l" rtl="0">
              <a:lnSpc>
                <a:spcPct val="120000"/>
              </a:lnSpc>
              <a:spcBef>
                <a:spcPts val="375"/>
              </a:spcBef>
              <a:spcAft>
                <a:spcPts val="0"/>
              </a:spcAft>
              <a:buSzPts val="1800"/>
              <a:buChar char="•"/>
              <a:defRPr/>
            </a:lvl9pPr>
          </a:lstStyle>
          <a:p>
            <a:endParaRPr/>
          </a:p>
        </p:txBody>
      </p:sp>
      <p:sp>
        <p:nvSpPr>
          <p:cNvPr id="104" name="Google Shape;104;p20"/>
          <p:cNvSpPr txBox="1">
            <a:spLocks noGrp="1"/>
          </p:cNvSpPr>
          <p:nvPr>
            <p:ph type="dt" idx="10"/>
          </p:nvPr>
        </p:nvSpPr>
        <p:spPr>
          <a:xfrm>
            <a:off x="7490462" y="4659758"/>
            <a:ext cx="800700" cy="231000"/>
          </a:xfrm>
          <a:prstGeom prst="rect">
            <a:avLst/>
          </a:prstGeom>
          <a:noFill/>
          <a:ln>
            <a:noFill/>
          </a:ln>
        </p:spPr>
        <p:txBody>
          <a:bodyPr spcFirstLastPara="1" wrap="square" lIns="91425" tIns="45700" rIns="91425" bIns="45700" anchor="ctr" anchorCtr="0">
            <a:noAutofit/>
          </a:bodyPr>
          <a:lstStyle>
            <a:lvl1pPr lvl="0" algn="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05" name="Google Shape;105;p20"/>
          <p:cNvSpPr txBox="1">
            <a:spLocks noGrp="1"/>
          </p:cNvSpPr>
          <p:nvPr>
            <p:ph type="sldNum" idx="12"/>
          </p:nvPr>
        </p:nvSpPr>
        <p:spPr>
          <a:xfrm>
            <a:off x="1088686" y="4658963"/>
            <a:ext cx="511200" cy="231900"/>
          </a:xfrm>
          <a:prstGeom prst="rect">
            <a:avLst/>
          </a:prstGeom>
          <a:noFill/>
          <a:ln>
            <a:noFill/>
          </a:ln>
        </p:spPr>
        <p:txBody>
          <a:bodyPr spcFirstLastPara="1" wrap="square" lIns="91425" tIns="45700" rIns="91425" bIns="45700" anchor="t" anchorCtr="0">
            <a:noAutofit/>
          </a:bodyPr>
          <a:lstStyle>
            <a:lvl1pPr marL="0" lvl="0" indent="0" algn="l" rtl="0">
              <a:spcBef>
                <a:spcPts val="0"/>
              </a:spcBef>
              <a:buNone/>
              <a:defRPr/>
            </a:lvl1pPr>
            <a:lvl2pPr marL="0" lvl="1" indent="0" algn="l" rtl="0">
              <a:spcBef>
                <a:spcPts val="0"/>
              </a:spcBef>
              <a:buNone/>
              <a:defRPr/>
            </a:lvl2pPr>
            <a:lvl3pPr marL="0" lvl="2" indent="0" algn="l" rtl="0">
              <a:spcBef>
                <a:spcPts val="0"/>
              </a:spcBef>
              <a:buNone/>
              <a:defRPr/>
            </a:lvl3pPr>
            <a:lvl4pPr marL="0" lvl="3" indent="0" algn="l" rtl="0">
              <a:spcBef>
                <a:spcPts val="0"/>
              </a:spcBef>
              <a:buNone/>
              <a:defRPr/>
            </a:lvl4pPr>
            <a:lvl5pPr marL="0" lvl="4" indent="0" algn="l" rtl="0">
              <a:spcBef>
                <a:spcPts val="0"/>
              </a:spcBef>
              <a:buNone/>
              <a:defRPr/>
            </a:lvl5pPr>
            <a:lvl6pPr marL="0" lvl="5" indent="0" algn="l" rtl="0">
              <a:spcBef>
                <a:spcPts val="0"/>
              </a:spcBef>
              <a:buNone/>
              <a:defRPr/>
            </a:lvl6pPr>
            <a:lvl7pPr marL="0" lvl="6" indent="0" algn="l" rtl="0">
              <a:spcBef>
                <a:spcPts val="0"/>
              </a:spcBef>
              <a:buNone/>
              <a:defRPr/>
            </a:lvl7pPr>
            <a:lvl8pPr marL="0" lvl="7" indent="0" algn="l" rtl="0">
              <a:spcBef>
                <a:spcPts val="0"/>
              </a:spcBef>
              <a:buNone/>
              <a:defRPr/>
            </a:lvl8pPr>
            <a:lvl9pPr marL="0" lvl="8" indent="0" algn="l" rtl="0">
              <a:spcBef>
                <a:spcPts val="0"/>
              </a:spcBef>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Side Header with content" type="objTx">
  <p:cSld name="OBJECT_WITH_CAPTION_TEXT">
    <p:spTree>
      <p:nvGrpSpPr>
        <p:cNvPr id="1" name="Shape 112"/>
        <p:cNvGrpSpPr/>
        <p:nvPr/>
      </p:nvGrpSpPr>
      <p:grpSpPr>
        <a:xfrm>
          <a:off x="0" y="0"/>
          <a:ext cx="0" cy="0"/>
          <a:chOff x="0" y="0"/>
          <a:chExt cx="0" cy="0"/>
        </a:xfrm>
      </p:grpSpPr>
      <p:sp>
        <p:nvSpPr>
          <p:cNvPr id="113" name="Google Shape;113;p22"/>
          <p:cNvSpPr/>
          <p:nvPr/>
        </p:nvSpPr>
        <p:spPr>
          <a:xfrm>
            <a:off x="0" y="599230"/>
            <a:ext cx="3648300" cy="1745100"/>
          </a:xfrm>
          <a:prstGeom prst="rect">
            <a:avLst/>
          </a:prstGeom>
          <a:solidFill>
            <a:schemeClr val="dk1"/>
          </a:solidFill>
          <a:ln w="15875" cap="flat" cmpd="sng">
            <a:solidFill>
              <a:srgbClr val="002F5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b="0" i="0" u="none" strike="noStrike" cap="none">
              <a:solidFill>
                <a:schemeClr val="lt1"/>
              </a:solidFill>
              <a:latin typeface="Arial"/>
              <a:ea typeface="Arial"/>
              <a:cs typeface="Arial"/>
              <a:sym typeface="Arial"/>
            </a:endParaRPr>
          </a:p>
        </p:txBody>
      </p:sp>
      <p:cxnSp>
        <p:nvCxnSpPr>
          <p:cNvPr id="114" name="Google Shape;114;p22"/>
          <p:cNvCxnSpPr/>
          <p:nvPr/>
        </p:nvCxnSpPr>
        <p:spPr>
          <a:xfrm rot="10800000" flipH="1">
            <a:off x="2" y="2339545"/>
            <a:ext cx="3644400" cy="4800"/>
          </a:xfrm>
          <a:prstGeom prst="straightConnector1">
            <a:avLst/>
          </a:prstGeom>
          <a:noFill/>
          <a:ln w="31750" cap="flat" cmpd="sng">
            <a:solidFill>
              <a:schemeClr val="accent1"/>
            </a:solidFill>
            <a:prstDash val="solid"/>
            <a:round/>
            <a:headEnd type="none" w="sm" len="sm"/>
            <a:tailEnd type="none" w="sm" len="sm"/>
          </a:ln>
        </p:spPr>
      </p:cxnSp>
      <p:sp>
        <p:nvSpPr>
          <p:cNvPr id="115" name="Google Shape;115;p22"/>
          <p:cNvSpPr txBox="1">
            <a:spLocks noGrp="1"/>
          </p:cNvSpPr>
          <p:nvPr>
            <p:ph type="title"/>
          </p:nvPr>
        </p:nvSpPr>
        <p:spPr>
          <a:xfrm>
            <a:off x="1083504" y="599230"/>
            <a:ext cx="2456400" cy="1685400"/>
          </a:xfrm>
          <a:prstGeom prst="rect">
            <a:avLst/>
          </a:prstGeom>
          <a:noFill/>
          <a:ln>
            <a:noFill/>
          </a:ln>
        </p:spPr>
        <p:txBody>
          <a:bodyPr spcFirstLastPara="1" wrap="square" lIns="91425" tIns="45700" rIns="91425" bIns="45700" anchor="b" anchorCtr="0">
            <a:noAutofit/>
          </a:bodyPr>
          <a:lstStyle>
            <a:lvl1pPr lvl="0" algn="l" rtl="0">
              <a:lnSpc>
                <a:spcPct val="90000"/>
              </a:lnSpc>
              <a:spcBef>
                <a:spcPts val="0"/>
              </a:spcBef>
              <a:spcAft>
                <a:spcPts val="0"/>
              </a:spcAft>
              <a:buClr>
                <a:schemeClr val="lt1"/>
              </a:buClr>
              <a:buSzPts val="2600"/>
              <a:buFont typeface="Arial"/>
              <a:buNone/>
              <a:defRPr sz="2600">
                <a:solidFill>
                  <a:schemeClr val="lt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16" name="Google Shape;116;p22"/>
          <p:cNvSpPr txBox="1">
            <a:spLocks noGrp="1"/>
          </p:cNvSpPr>
          <p:nvPr>
            <p:ph type="body" idx="1"/>
          </p:nvPr>
        </p:nvSpPr>
        <p:spPr>
          <a:xfrm>
            <a:off x="3782786" y="599232"/>
            <a:ext cx="4509300" cy="3941700"/>
          </a:xfrm>
          <a:prstGeom prst="rect">
            <a:avLst/>
          </a:prstGeom>
          <a:noFill/>
          <a:ln>
            <a:noFill/>
          </a:ln>
        </p:spPr>
        <p:txBody>
          <a:bodyPr spcFirstLastPara="1" wrap="square" lIns="91425" tIns="45700" rIns="91425" bIns="45700" anchor="ctr" anchorCtr="0">
            <a:noAutofit/>
          </a:bodyPr>
          <a:lstStyle>
            <a:lvl1pPr marL="457200" lvl="0" indent="-330200" algn="l" rtl="0">
              <a:lnSpc>
                <a:spcPct val="120000"/>
              </a:lnSpc>
              <a:spcBef>
                <a:spcPts val="750"/>
              </a:spcBef>
              <a:spcAft>
                <a:spcPts val="0"/>
              </a:spcAft>
              <a:buSzPts val="1600"/>
              <a:buChar char="•"/>
              <a:defRPr>
                <a:solidFill>
                  <a:schemeClr val="dk2"/>
                </a:solidFill>
              </a:defRPr>
            </a:lvl1pPr>
            <a:lvl2pPr marL="914400" lvl="1" indent="-317500" algn="l" rtl="0">
              <a:lnSpc>
                <a:spcPct val="120000"/>
              </a:lnSpc>
              <a:spcBef>
                <a:spcPts val="375"/>
              </a:spcBef>
              <a:spcAft>
                <a:spcPts val="0"/>
              </a:spcAft>
              <a:buSzPts val="1400"/>
              <a:buChar char="•"/>
              <a:defRPr>
                <a:solidFill>
                  <a:schemeClr val="dk2"/>
                </a:solidFill>
              </a:defRPr>
            </a:lvl2pPr>
            <a:lvl3pPr marL="1371600" lvl="2" indent="-304800" algn="l" rtl="0">
              <a:lnSpc>
                <a:spcPct val="120000"/>
              </a:lnSpc>
              <a:spcBef>
                <a:spcPts val="375"/>
              </a:spcBef>
              <a:spcAft>
                <a:spcPts val="0"/>
              </a:spcAft>
              <a:buSzPts val="1200"/>
              <a:buChar char="•"/>
              <a:defRPr>
                <a:solidFill>
                  <a:schemeClr val="dk2"/>
                </a:solidFill>
              </a:defRPr>
            </a:lvl3pPr>
            <a:lvl4pPr marL="1828800" lvl="3" indent="-295275" algn="l" rtl="0">
              <a:lnSpc>
                <a:spcPct val="120000"/>
              </a:lnSpc>
              <a:spcBef>
                <a:spcPts val="375"/>
              </a:spcBef>
              <a:spcAft>
                <a:spcPts val="0"/>
              </a:spcAft>
              <a:buSzPts val="1050"/>
              <a:buChar char="•"/>
              <a:defRPr>
                <a:solidFill>
                  <a:schemeClr val="dk2"/>
                </a:solidFill>
              </a:defRPr>
            </a:lvl4pPr>
            <a:lvl5pPr marL="2286000" lvl="4" indent="-285750" algn="l" rtl="0">
              <a:lnSpc>
                <a:spcPct val="120000"/>
              </a:lnSpc>
              <a:spcBef>
                <a:spcPts val="375"/>
              </a:spcBef>
              <a:spcAft>
                <a:spcPts val="0"/>
              </a:spcAft>
              <a:buSzPts val="900"/>
              <a:buChar char="•"/>
              <a:defRPr>
                <a:solidFill>
                  <a:schemeClr val="dk2"/>
                </a:solidFill>
              </a:defRPr>
            </a:lvl5pPr>
            <a:lvl6pPr marL="2743200" lvl="5" indent="-342900" algn="l" rtl="0">
              <a:lnSpc>
                <a:spcPct val="120000"/>
              </a:lnSpc>
              <a:spcBef>
                <a:spcPts val="375"/>
              </a:spcBef>
              <a:spcAft>
                <a:spcPts val="0"/>
              </a:spcAft>
              <a:buSzPts val="1800"/>
              <a:buChar char="•"/>
              <a:defRPr/>
            </a:lvl6pPr>
            <a:lvl7pPr marL="3200400" lvl="6" indent="-342900" algn="l" rtl="0">
              <a:lnSpc>
                <a:spcPct val="120000"/>
              </a:lnSpc>
              <a:spcBef>
                <a:spcPts val="375"/>
              </a:spcBef>
              <a:spcAft>
                <a:spcPts val="0"/>
              </a:spcAft>
              <a:buSzPts val="1800"/>
              <a:buChar char="•"/>
              <a:defRPr/>
            </a:lvl7pPr>
            <a:lvl8pPr marL="3657600" lvl="7" indent="-342900" algn="l" rtl="0">
              <a:lnSpc>
                <a:spcPct val="120000"/>
              </a:lnSpc>
              <a:spcBef>
                <a:spcPts val="375"/>
              </a:spcBef>
              <a:spcAft>
                <a:spcPts val="0"/>
              </a:spcAft>
              <a:buSzPts val="1800"/>
              <a:buChar char="•"/>
              <a:defRPr/>
            </a:lvl8pPr>
            <a:lvl9pPr marL="4114800" lvl="8" indent="-342900" algn="l" rtl="0">
              <a:lnSpc>
                <a:spcPct val="120000"/>
              </a:lnSpc>
              <a:spcBef>
                <a:spcPts val="375"/>
              </a:spcBef>
              <a:spcAft>
                <a:spcPts val="0"/>
              </a:spcAft>
              <a:buSzPts val="1800"/>
              <a:buChar char="•"/>
              <a:defRPr/>
            </a:lvl9pPr>
          </a:lstStyle>
          <a:p>
            <a:endParaRPr/>
          </a:p>
        </p:txBody>
      </p:sp>
      <p:sp>
        <p:nvSpPr>
          <p:cNvPr id="117" name="Google Shape;117;p22"/>
          <p:cNvSpPr txBox="1">
            <a:spLocks noGrp="1"/>
          </p:cNvSpPr>
          <p:nvPr>
            <p:ph type="body" idx="2"/>
          </p:nvPr>
        </p:nvSpPr>
        <p:spPr>
          <a:xfrm>
            <a:off x="1083504" y="2404120"/>
            <a:ext cx="2456400" cy="2137200"/>
          </a:xfrm>
          <a:prstGeom prst="rect">
            <a:avLst/>
          </a:prstGeom>
          <a:noFill/>
          <a:ln>
            <a:noFill/>
          </a:ln>
        </p:spPr>
        <p:txBody>
          <a:bodyPr spcFirstLastPara="1" wrap="square" lIns="91425" tIns="45700" rIns="91425" bIns="45700" anchor="t" anchorCtr="0">
            <a:noAutofit/>
          </a:bodyPr>
          <a:lstStyle>
            <a:lvl1pPr marL="457200" lvl="0" indent="-228600" algn="l" rtl="0">
              <a:lnSpc>
                <a:spcPct val="120000"/>
              </a:lnSpc>
              <a:spcBef>
                <a:spcPts val="750"/>
              </a:spcBef>
              <a:spcAft>
                <a:spcPts val="0"/>
              </a:spcAft>
              <a:buSzPts val="1600"/>
              <a:buNone/>
              <a:defRPr sz="1600">
                <a:solidFill>
                  <a:schemeClr val="dk2"/>
                </a:solidFill>
              </a:defRPr>
            </a:lvl1pPr>
            <a:lvl2pPr marL="914400" lvl="1" indent="-228600" algn="l" rtl="0">
              <a:lnSpc>
                <a:spcPct val="120000"/>
              </a:lnSpc>
              <a:spcBef>
                <a:spcPts val="375"/>
              </a:spcBef>
              <a:spcAft>
                <a:spcPts val="0"/>
              </a:spcAft>
              <a:buSzPts val="1050"/>
              <a:buNone/>
              <a:defRPr sz="1050"/>
            </a:lvl2pPr>
            <a:lvl3pPr marL="1371600" lvl="2" indent="-228600" algn="l" rtl="0">
              <a:lnSpc>
                <a:spcPct val="120000"/>
              </a:lnSpc>
              <a:spcBef>
                <a:spcPts val="375"/>
              </a:spcBef>
              <a:spcAft>
                <a:spcPts val="0"/>
              </a:spcAft>
              <a:buSzPts val="900"/>
              <a:buNone/>
              <a:defRPr sz="900"/>
            </a:lvl3pPr>
            <a:lvl4pPr marL="1828800" lvl="3" indent="-228600" algn="l" rtl="0">
              <a:lnSpc>
                <a:spcPct val="120000"/>
              </a:lnSpc>
              <a:spcBef>
                <a:spcPts val="375"/>
              </a:spcBef>
              <a:spcAft>
                <a:spcPts val="0"/>
              </a:spcAft>
              <a:buSzPts val="750"/>
              <a:buNone/>
              <a:defRPr sz="750"/>
            </a:lvl4pPr>
            <a:lvl5pPr marL="2286000" lvl="4" indent="-228600" algn="l" rtl="0">
              <a:lnSpc>
                <a:spcPct val="120000"/>
              </a:lnSpc>
              <a:spcBef>
                <a:spcPts val="375"/>
              </a:spcBef>
              <a:spcAft>
                <a:spcPts val="0"/>
              </a:spcAft>
              <a:buSzPts val="750"/>
              <a:buNone/>
              <a:defRPr sz="750"/>
            </a:lvl5pPr>
            <a:lvl6pPr marL="2743200" lvl="5" indent="-228600" algn="l" rtl="0">
              <a:lnSpc>
                <a:spcPct val="120000"/>
              </a:lnSpc>
              <a:spcBef>
                <a:spcPts val="375"/>
              </a:spcBef>
              <a:spcAft>
                <a:spcPts val="0"/>
              </a:spcAft>
              <a:buSzPts val="750"/>
              <a:buNone/>
              <a:defRPr sz="750"/>
            </a:lvl6pPr>
            <a:lvl7pPr marL="3200400" lvl="6" indent="-228600" algn="l" rtl="0">
              <a:lnSpc>
                <a:spcPct val="120000"/>
              </a:lnSpc>
              <a:spcBef>
                <a:spcPts val="375"/>
              </a:spcBef>
              <a:spcAft>
                <a:spcPts val="0"/>
              </a:spcAft>
              <a:buSzPts val="750"/>
              <a:buNone/>
              <a:defRPr sz="750"/>
            </a:lvl7pPr>
            <a:lvl8pPr marL="3657600" lvl="7" indent="-228600" algn="l" rtl="0">
              <a:lnSpc>
                <a:spcPct val="120000"/>
              </a:lnSpc>
              <a:spcBef>
                <a:spcPts val="375"/>
              </a:spcBef>
              <a:spcAft>
                <a:spcPts val="0"/>
              </a:spcAft>
              <a:buSzPts val="750"/>
              <a:buNone/>
              <a:defRPr sz="750"/>
            </a:lvl8pPr>
            <a:lvl9pPr marL="4114800" lvl="8" indent="-228600" algn="l" rtl="0">
              <a:lnSpc>
                <a:spcPct val="120000"/>
              </a:lnSpc>
              <a:spcBef>
                <a:spcPts val="375"/>
              </a:spcBef>
              <a:spcAft>
                <a:spcPts val="0"/>
              </a:spcAft>
              <a:buSzPts val="750"/>
              <a:buNone/>
              <a:defRPr sz="750"/>
            </a:lvl9pPr>
          </a:lstStyle>
          <a:p>
            <a:endParaRPr/>
          </a:p>
        </p:txBody>
      </p:sp>
      <p:sp>
        <p:nvSpPr>
          <p:cNvPr id="118" name="Google Shape;118;p22"/>
          <p:cNvSpPr txBox="1">
            <a:spLocks noGrp="1"/>
          </p:cNvSpPr>
          <p:nvPr>
            <p:ph type="dt" idx="10"/>
          </p:nvPr>
        </p:nvSpPr>
        <p:spPr>
          <a:xfrm>
            <a:off x="7490462" y="4659758"/>
            <a:ext cx="800700" cy="231000"/>
          </a:xfrm>
          <a:prstGeom prst="rect">
            <a:avLst/>
          </a:prstGeom>
          <a:noFill/>
          <a:ln>
            <a:noFill/>
          </a:ln>
        </p:spPr>
        <p:txBody>
          <a:bodyPr spcFirstLastPara="1" wrap="square" lIns="91425" tIns="45700" rIns="91425" bIns="45700" anchor="ctr" anchorCtr="0">
            <a:noAutofit/>
          </a:bodyPr>
          <a:lstStyle>
            <a:lvl1pPr lvl="0" algn="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9" name="Google Shape;119;p22"/>
          <p:cNvSpPr txBox="1">
            <a:spLocks noGrp="1"/>
          </p:cNvSpPr>
          <p:nvPr>
            <p:ph type="sldNum" idx="12"/>
          </p:nvPr>
        </p:nvSpPr>
        <p:spPr>
          <a:xfrm>
            <a:off x="1088686" y="4658963"/>
            <a:ext cx="511200" cy="231900"/>
          </a:xfrm>
          <a:prstGeom prst="rect">
            <a:avLst/>
          </a:prstGeom>
          <a:noFill/>
          <a:ln>
            <a:noFill/>
          </a:ln>
        </p:spPr>
        <p:txBody>
          <a:bodyPr spcFirstLastPara="1" wrap="square" lIns="91425" tIns="45700" rIns="91425" bIns="45700" anchor="t" anchorCtr="0">
            <a:noAutofit/>
          </a:bodyPr>
          <a:lstStyle>
            <a:lvl1pPr marL="0" lvl="0" indent="0" algn="l" rtl="0">
              <a:spcBef>
                <a:spcPts val="0"/>
              </a:spcBef>
              <a:buNone/>
              <a:defRPr/>
            </a:lvl1pPr>
            <a:lvl2pPr marL="0" lvl="1" indent="0" algn="l" rtl="0">
              <a:spcBef>
                <a:spcPts val="0"/>
              </a:spcBef>
              <a:buNone/>
              <a:defRPr/>
            </a:lvl2pPr>
            <a:lvl3pPr marL="0" lvl="2" indent="0" algn="l" rtl="0">
              <a:spcBef>
                <a:spcPts val="0"/>
              </a:spcBef>
              <a:buNone/>
              <a:defRPr/>
            </a:lvl3pPr>
            <a:lvl4pPr marL="0" lvl="3" indent="0" algn="l" rtl="0">
              <a:spcBef>
                <a:spcPts val="0"/>
              </a:spcBef>
              <a:buNone/>
              <a:defRPr/>
            </a:lvl4pPr>
            <a:lvl5pPr marL="0" lvl="4" indent="0" algn="l" rtl="0">
              <a:spcBef>
                <a:spcPts val="0"/>
              </a:spcBef>
              <a:buNone/>
              <a:defRPr/>
            </a:lvl5pPr>
            <a:lvl6pPr marL="0" lvl="5" indent="0" algn="l" rtl="0">
              <a:spcBef>
                <a:spcPts val="0"/>
              </a:spcBef>
              <a:buNone/>
              <a:defRPr/>
            </a:lvl6pPr>
            <a:lvl7pPr marL="0" lvl="6" indent="0" algn="l" rtl="0">
              <a:spcBef>
                <a:spcPts val="0"/>
              </a:spcBef>
              <a:buNone/>
              <a:defRPr/>
            </a:lvl7pPr>
            <a:lvl8pPr marL="0" lvl="7" indent="0" algn="l" rtl="0">
              <a:spcBef>
                <a:spcPts val="0"/>
              </a:spcBef>
              <a:buNone/>
              <a:defRPr/>
            </a:lvl8pPr>
            <a:lvl9pPr marL="0" lvl="8" indent="0" algn="l" rtl="0">
              <a:spcBef>
                <a:spcPts val="0"/>
              </a:spcBef>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Side Header with picture" type="picTx">
  <p:cSld name="PICTURE_WITH_CAPTION_TEXT">
    <p:spTree>
      <p:nvGrpSpPr>
        <p:cNvPr id="1" name="Shape 120"/>
        <p:cNvGrpSpPr/>
        <p:nvPr/>
      </p:nvGrpSpPr>
      <p:grpSpPr>
        <a:xfrm>
          <a:off x="0" y="0"/>
          <a:ext cx="0" cy="0"/>
          <a:chOff x="0" y="0"/>
          <a:chExt cx="0" cy="0"/>
        </a:xfrm>
      </p:grpSpPr>
      <p:sp>
        <p:nvSpPr>
          <p:cNvPr id="121" name="Google Shape;121;p23"/>
          <p:cNvSpPr/>
          <p:nvPr/>
        </p:nvSpPr>
        <p:spPr>
          <a:xfrm>
            <a:off x="-1" y="599230"/>
            <a:ext cx="5231100" cy="1745100"/>
          </a:xfrm>
          <a:prstGeom prst="rect">
            <a:avLst/>
          </a:prstGeom>
          <a:solidFill>
            <a:schemeClr val="dk1"/>
          </a:solidFill>
          <a:ln w="15875" cap="flat" cmpd="sng">
            <a:solidFill>
              <a:srgbClr val="002F5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b="0" i="0" u="none" strike="noStrike" cap="none">
              <a:solidFill>
                <a:schemeClr val="lt1"/>
              </a:solidFill>
              <a:latin typeface="Arial"/>
              <a:ea typeface="Arial"/>
              <a:cs typeface="Arial"/>
              <a:sym typeface="Arial"/>
            </a:endParaRPr>
          </a:p>
        </p:txBody>
      </p:sp>
      <p:cxnSp>
        <p:nvCxnSpPr>
          <p:cNvPr id="122" name="Google Shape;122;p23"/>
          <p:cNvCxnSpPr/>
          <p:nvPr/>
        </p:nvCxnSpPr>
        <p:spPr>
          <a:xfrm rot="10800000" flipH="1">
            <a:off x="1" y="2337445"/>
            <a:ext cx="5225700" cy="6900"/>
          </a:xfrm>
          <a:prstGeom prst="straightConnector1">
            <a:avLst/>
          </a:prstGeom>
          <a:noFill/>
          <a:ln w="31750" cap="flat" cmpd="sng">
            <a:solidFill>
              <a:schemeClr val="accent1"/>
            </a:solidFill>
            <a:prstDash val="solid"/>
            <a:round/>
            <a:headEnd type="none" w="sm" len="sm"/>
            <a:tailEnd type="none" w="sm" len="sm"/>
          </a:ln>
        </p:spPr>
      </p:cxnSp>
      <p:sp>
        <p:nvSpPr>
          <p:cNvPr id="123" name="Google Shape;123;p23"/>
          <p:cNvSpPr txBox="1">
            <a:spLocks noGrp="1"/>
          </p:cNvSpPr>
          <p:nvPr>
            <p:ph type="title"/>
          </p:nvPr>
        </p:nvSpPr>
        <p:spPr>
          <a:xfrm>
            <a:off x="1088405" y="847135"/>
            <a:ext cx="4149300" cy="1373100"/>
          </a:xfrm>
          <a:prstGeom prst="rect">
            <a:avLst/>
          </a:prstGeom>
          <a:noFill/>
          <a:ln>
            <a:noFill/>
          </a:ln>
        </p:spPr>
        <p:txBody>
          <a:bodyPr spcFirstLastPara="1" wrap="square" lIns="91425" tIns="45700" rIns="91425" bIns="45700" anchor="b" anchorCtr="0">
            <a:noAutofit/>
          </a:bodyPr>
          <a:lstStyle>
            <a:lvl1pPr lvl="0" algn="l" rtl="0">
              <a:lnSpc>
                <a:spcPct val="90000"/>
              </a:lnSpc>
              <a:spcBef>
                <a:spcPts val="0"/>
              </a:spcBef>
              <a:spcAft>
                <a:spcPts val="0"/>
              </a:spcAft>
              <a:buClr>
                <a:schemeClr val="lt1"/>
              </a:buClr>
              <a:buSzPts val="2600"/>
              <a:buFont typeface="Arial"/>
              <a:buNone/>
              <a:defRPr sz="2600">
                <a:solidFill>
                  <a:schemeClr val="lt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4" name="Google Shape;124;p23"/>
          <p:cNvSpPr>
            <a:spLocks noGrp="1"/>
          </p:cNvSpPr>
          <p:nvPr>
            <p:ph type="pic" idx="2"/>
          </p:nvPr>
        </p:nvSpPr>
        <p:spPr>
          <a:xfrm>
            <a:off x="5449305" y="598183"/>
            <a:ext cx="2841900" cy="3936600"/>
          </a:xfrm>
          <a:prstGeom prst="rect">
            <a:avLst/>
          </a:prstGeom>
          <a:solidFill>
            <a:srgbClr val="D8D8D8"/>
          </a:solidFill>
          <a:ln>
            <a:noFill/>
          </a:ln>
        </p:spPr>
        <p:txBody>
          <a:bodyPr spcFirstLastPara="1" wrap="square" lIns="91425" tIns="45700" rIns="91425" bIns="45700" anchor="ctr" anchorCtr="0">
            <a:noAutofit/>
          </a:bodyPr>
          <a:lstStyle>
            <a:lvl1pPr marR="0" lvl="0" algn="ctr" rtl="0">
              <a:lnSpc>
                <a:spcPct val="120000"/>
              </a:lnSpc>
              <a:spcBef>
                <a:spcPts val="750"/>
              </a:spcBef>
              <a:spcAft>
                <a:spcPts val="0"/>
              </a:spcAft>
              <a:buClr>
                <a:schemeClr val="accent1"/>
              </a:buClr>
              <a:buSzPts val="1500"/>
              <a:buFont typeface="Arial"/>
              <a:buNone/>
              <a:defRPr sz="1500" b="0" i="0" u="none" strike="noStrike" cap="none">
                <a:solidFill>
                  <a:srgbClr val="3D372F"/>
                </a:solidFill>
                <a:latin typeface="Arial"/>
                <a:ea typeface="Arial"/>
                <a:cs typeface="Arial"/>
                <a:sym typeface="Arial"/>
              </a:defRPr>
            </a:lvl1pPr>
            <a:lvl2pPr marR="0" lvl="1" algn="l" rtl="0">
              <a:lnSpc>
                <a:spcPct val="120000"/>
              </a:lnSpc>
              <a:spcBef>
                <a:spcPts val="375"/>
              </a:spcBef>
              <a:spcAft>
                <a:spcPts val="0"/>
              </a:spcAft>
              <a:buClr>
                <a:schemeClr val="accent1"/>
              </a:buClr>
              <a:buSzPts val="2100"/>
              <a:buFont typeface="Arial"/>
              <a:buNone/>
              <a:defRPr sz="2100" b="0" i="0" u="none" strike="noStrike" cap="none">
                <a:solidFill>
                  <a:srgbClr val="3D372F"/>
                </a:solidFill>
                <a:latin typeface="Arial"/>
                <a:ea typeface="Arial"/>
                <a:cs typeface="Arial"/>
                <a:sym typeface="Arial"/>
              </a:defRPr>
            </a:lvl2pPr>
            <a:lvl3pPr marR="0" lvl="2" algn="l" rtl="0">
              <a:lnSpc>
                <a:spcPct val="120000"/>
              </a:lnSpc>
              <a:spcBef>
                <a:spcPts val="375"/>
              </a:spcBef>
              <a:spcAft>
                <a:spcPts val="0"/>
              </a:spcAft>
              <a:buClr>
                <a:schemeClr val="accent1"/>
              </a:buClr>
              <a:buSzPts val="1800"/>
              <a:buFont typeface="Arial"/>
              <a:buNone/>
              <a:defRPr sz="1800" b="0" i="0" u="none" strike="noStrike" cap="none">
                <a:solidFill>
                  <a:srgbClr val="3D372F"/>
                </a:solidFill>
                <a:latin typeface="Arial"/>
                <a:ea typeface="Arial"/>
                <a:cs typeface="Arial"/>
                <a:sym typeface="Arial"/>
              </a:defRPr>
            </a:lvl3pPr>
            <a:lvl4pPr marR="0" lvl="3" algn="l" rtl="0">
              <a:lnSpc>
                <a:spcPct val="120000"/>
              </a:lnSpc>
              <a:spcBef>
                <a:spcPts val="375"/>
              </a:spcBef>
              <a:spcAft>
                <a:spcPts val="0"/>
              </a:spcAft>
              <a:buClr>
                <a:schemeClr val="accent1"/>
              </a:buClr>
              <a:buSzPts val="1500"/>
              <a:buFont typeface="Arial"/>
              <a:buNone/>
              <a:defRPr sz="1500" b="0" i="0" u="none" strike="noStrike" cap="none">
                <a:solidFill>
                  <a:srgbClr val="3D372F"/>
                </a:solidFill>
                <a:latin typeface="Arial"/>
                <a:ea typeface="Arial"/>
                <a:cs typeface="Arial"/>
                <a:sym typeface="Arial"/>
              </a:defRPr>
            </a:lvl4pPr>
            <a:lvl5pPr marR="0" lvl="4" algn="l" rtl="0">
              <a:lnSpc>
                <a:spcPct val="120000"/>
              </a:lnSpc>
              <a:spcBef>
                <a:spcPts val="375"/>
              </a:spcBef>
              <a:spcAft>
                <a:spcPts val="0"/>
              </a:spcAft>
              <a:buClr>
                <a:schemeClr val="accent1"/>
              </a:buClr>
              <a:buSzPts val="1500"/>
              <a:buFont typeface="Arial"/>
              <a:buNone/>
              <a:defRPr sz="1500" b="0" i="0" u="none" strike="noStrike" cap="none">
                <a:solidFill>
                  <a:srgbClr val="3D372F"/>
                </a:solidFill>
                <a:latin typeface="Arial"/>
                <a:ea typeface="Arial"/>
                <a:cs typeface="Arial"/>
                <a:sym typeface="Arial"/>
              </a:defRPr>
            </a:lvl5pPr>
            <a:lvl6pPr marR="0" lvl="5" algn="l" rtl="0">
              <a:lnSpc>
                <a:spcPct val="120000"/>
              </a:lnSpc>
              <a:spcBef>
                <a:spcPts val="375"/>
              </a:spcBef>
              <a:spcAft>
                <a:spcPts val="0"/>
              </a:spcAft>
              <a:buClr>
                <a:schemeClr val="accent1"/>
              </a:buClr>
              <a:buSzPts val="1500"/>
              <a:buFont typeface="Arial"/>
              <a:buNone/>
              <a:defRPr sz="1500" b="0" i="0" u="none" strike="noStrike" cap="none">
                <a:solidFill>
                  <a:schemeClr val="dk1"/>
                </a:solidFill>
                <a:latin typeface="Arial"/>
                <a:ea typeface="Arial"/>
                <a:cs typeface="Arial"/>
                <a:sym typeface="Arial"/>
              </a:defRPr>
            </a:lvl6pPr>
            <a:lvl7pPr marR="0" lvl="6" algn="l" rtl="0">
              <a:lnSpc>
                <a:spcPct val="120000"/>
              </a:lnSpc>
              <a:spcBef>
                <a:spcPts val="375"/>
              </a:spcBef>
              <a:spcAft>
                <a:spcPts val="0"/>
              </a:spcAft>
              <a:buClr>
                <a:schemeClr val="accent1"/>
              </a:buClr>
              <a:buSzPts val="1500"/>
              <a:buFont typeface="Arial"/>
              <a:buNone/>
              <a:defRPr sz="1500" b="0" i="0" u="none" strike="noStrike" cap="none">
                <a:solidFill>
                  <a:schemeClr val="dk1"/>
                </a:solidFill>
                <a:latin typeface="Arial"/>
                <a:ea typeface="Arial"/>
                <a:cs typeface="Arial"/>
                <a:sym typeface="Arial"/>
              </a:defRPr>
            </a:lvl7pPr>
            <a:lvl8pPr marR="0" lvl="7" algn="l" rtl="0">
              <a:lnSpc>
                <a:spcPct val="120000"/>
              </a:lnSpc>
              <a:spcBef>
                <a:spcPts val="375"/>
              </a:spcBef>
              <a:spcAft>
                <a:spcPts val="0"/>
              </a:spcAft>
              <a:buClr>
                <a:schemeClr val="accent1"/>
              </a:buClr>
              <a:buSzPts val="1500"/>
              <a:buFont typeface="Arial"/>
              <a:buNone/>
              <a:defRPr sz="1500" b="0" i="0" u="none" strike="noStrike" cap="none">
                <a:solidFill>
                  <a:schemeClr val="dk1"/>
                </a:solidFill>
                <a:latin typeface="Arial"/>
                <a:ea typeface="Arial"/>
                <a:cs typeface="Arial"/>
                <a:sym typeface="Arial"/>
              </a:defRPr>
            </a:lvl8pPr>
            <a:lvl9pPr marR="0" lvl="8" algn="l" rtl="0">
              <a:lnSpc>
                <a:spcPct val="120000"/>
              </a:lnSpc>
              <a:spcBef>
                <a:spcPts val="375"/>
              </a:spcBef>
              <a:spcAft>
                <a:spcPts val="0"/>
              </a:spcAft>
              <a:buClr>
                <a:schemeClr val="accent1"/>
              </a:buClr>
              <a:buSzPts val="1500"/>
              <a:buFont typeface="Arial"/>
              <a:buNone/>
              <a:defRPr sz="1500" b="0" i="0" u="none" strike="noStrike" cap="none">
                <a:solidFill>
                  <a:schemeClr val="dk1"/>
                </a:solidFill>
                <a:latin typeface="Arial"/>
                <a:ea typeface="Arial"/>
                <a:cs typeface="Arial"/>
                <a:sym typeface="Arial"/>
              </a:defRPr>
            </a:lvl9pPr>
          </a:lstStyle>
          <a:p>
            <a:endParaRPr/>
          </a:p>
        </p:txBody>
      </p:sp>
      <p:sp>
        <p:nvSpPr>
          <p:cNvPr id="125" name="Google Shape;125;p23"/>
          <p:cNvSpPr txBox="1">
            <a:spLocks noGrp="1"/>
          </p:cNvSpPr>
          <p:nvPr>
            <p:ph type="body" idx="1"/>
          </p:nvPr>
        </p:nvSpPr>
        <p:spPr>
          <a:xfrm>
            <a:off x="1087748" y="2359495"/>
            <a:ext cx="4143300" cy="2175300"/>
          </a:xfrm>
          <a:prstGeom prst="rect">
            <a:avLst/>
          </a:prstGeom>
          <a:noFill/>
          <a:ln>
            <a:noFill/>
          </a:ln>
        </p:spPr>
        <p:txBody>
          <a:bodyPr spcFirstLastPara="1" wrap="square" lIns="91425" tIns="45700" rIns="91425" bIns="45700" anchor="t" anchorCtr="0">
            <a:noAutofit/>
          </a:bodyPr>
          <a:lstStyle>
            <a:lvl1pPr marL="457200" lvl="0" indent="-228600" algn="l" rtl="0">
              <a:lnSpc>
                <a:spcPct val="120000"/>
              </a:lnSpc>
              <a:spcBef>
                <a:spcPts val="750"/>
              </a:spcBef>
              <a:spcAft>
                <a:spcPts val="0"/>
              </a:spcAft>
              <a:buSzPts val="1600"/>
              <a:buNone/>
              <a:defRPr sz="1600">
                <a:solidFill>
                  <a:schemeClr val="dk2"/>
                </a:solidFill>
              </a:defRPr>
            </a:lvl1pPr>
            <a:lvl2pPr marL="914400" lvl="1" indent="-228600" algn="l" rtl="0">
              <a:lnSpc>
                <a:spcPct val="120000"/>
              </a:lnSpc>
              <a:spcBef>
                <a:spcPts val="375"/>
              </a:spcBef>
              <a:spcAft>
                <a:spcPts val="0"/>
              </a:spcAft>
              <a:buSzPts val="1050"/>
              <a:buNone/>
              <a:defRPr sz="1050"/>
            </a:lvl2pPr>
            <a:lvl3pPr marL="1371600" lvl="2" indent="-228600" algn="l" rtl="0">
              <a:lnSpc>
                <a:spcPct val="120000"/>
              </a:lnSpc>
              <a:spcBef>
                <a:spcPts val="375"/>
              </a:spcBef>
              <a:spcAft>
                <a:spcPts val="0"/>
              </a:spcAft>
              <a:buSzPts val="900"/>
              <a:buNone/>
              <a:defRPr sz="900"/>
            </a:lvl3pPr>
            <a:lvl4pPr marL="1828800" lvl="3" indent="-228600" algn="l" rtl="0">
              <a:lnSpc>
                <a:spcPct val="120000"/>
              </a:lnSpc>
              <a:spcBef>
                <a:spcPts val="375"/>
              </a:spcBef>
              <a:spcAft>
                <a:spcPts val="0"/>
              </a:spcAft>
              <a:buSzPts val="750"/>
              <a:buNone/>
              <a:defRPr sz="750"/>
            </a:lvl4pPr>
            <a:lvl5pPr marL="2286000" lvl="4" indent="-228600" algn="l" rtl="0">
              <a:lnSpc>
                <a:spcPct val="120000"/>
              </a:lnSpc>
              <a:spcBef>
                <a:spcPts val="375"/>
              </a:spcBef>
              <a:spcAft>
                <a:spcPts val="0"/>
              </a:spcAft>
              <a:buSzPts val="750"/>
              <a:buNone/>
              <a:defRPr sz="750"/>
            </a:lvl5pPr>
            <a:lvl6pPr marL="2743200" lvl="5" indent="-228600" algn="l" rtl="0">
              <a:lnSpc>
                <a:spcPct val="120000"/>
              </a:lnSpc>
              <a:spcBef>
                <a:spcPts val="375"/>
              </a:spcBef>
              <a:spcAft>
                <a:spcPts val="0"/>
              </a:spcAft>
              <a:buSzPts val="750"/>
              <a:buNone/>
              <a:defRPr sz="750"/>
            </a:lvl6pPr>
            <a:lvl7pPr marL="3200400" lvl="6" indent="-228600" algn="l" rtl="0">
              <a:lnSpc>
                <a:spcPct val="120000"/>
              </a:lnSpc>
              <a:spcBef>
                <a:spcPts val="375"/>
              </a:spcBef>
              <a:spcAft>
                <a:spcPts val="0"/>
              </a:spcAft>
              <a:buSzPts val="750"/>
              <a:buNone/>
              <a:defRPr sz="750"/>
            </a:lvl7pPr>
            <a:lvl8pPr marL="3657600" lvl="7" indent="-228600" algn="l" rtl="0">
              <a:lnSpc>
                <a:spcPct val="120000"/>
              </a:lnSpc>
              <a:spcBef>
                <a:spcPts val="375"/>
              </a:spcBef>
              <a:spcAft>
                <a:spcPts val="0"/>
              </a:spcAft>
              <a:buSzPts val="750"/>
              <a:buNone/>
              <a:defRPr sz="750"/>
            </a:lvl8pPr>
            <a:lvl9pPr marL="4114800" lvl="8" indent="-228600" algn="l" rtl="0">
              <a:lnSpc>
                <a:spcPct val="120000"/>
              </a:lnSpc>
              <a:spcBef>
                <a:spcPts val="375"/>
              </a:spcBef>
              <a:spcAft>
                <a:spcPts val="0"/>
              </a:spcAft>
              <a:buSzPts val="750"/>
              <a:buNone/>
              <a:defRPr sz="750"/>
            </a:lvl9pPr>
          </a:lstStyle>
          <a:p>
            <a:endParaRPr/>
          </a:p>
        </p:txBody>
      </p:sp>
      <p:sp>
        <p:nvSpPr>
          <p:cNvPr id="126" name="Google Shape;126;p23"/>
          <p:cNvSpPr txBox="1">
            <a:spLocks noGrp="1"/>
          </p:cNvSpPr>
          <p:nvPr>
            <p:ph type="sldNum" idx="12"/>
          </p:nvPr>
        </p:nvSpPr>
        <p:spPr>
          <a:xfrm>
            <a:off x="1088686" y="4658963"/>
            <a:ext cx="511200" cy="231900"/>
          </a:xfrm>
          <a:prstGeom prst="rect">
            <a:avLst/>
          </a:prstGeom>
          <a:noFill/>
          <a:ln>
            <a:noFill/>
          </a:ln>
        </p:spPr>
        <p:txBody>
          <a:bodyPr spcFirstLastPara="1" wrap="square" lIns="91425" tIns="45700" rIns="91425" bIns="45700" anchor="t" anchorCtr="0">
            <a:noAutofit/>
          </a:bodyPr>
          <a:lstStyle>
            <a:lvl1pPr marL="0" lvl="0" indent="0" algn="l" rtl="0">
              <a:spcBef>
                <a:spcPts val="0"/>
              </a:spcBef>
              <a:buNone/>
              <a:defRPr/>
            </a:lvl1pPr>
            <a:lvl2pPr marL="0" lvl="1" indent="0" algn="l" rtl="0">
              <a:spcBef>
                <a:spcPts val="0"/>
              </a:spcBef>
              <a:buNone/>
              <a:defRPr/>
            </a:lvl2pPr>
            <a:lvl3pPr marL="0" lvl="2" indent="0" algn="l" rtl="0">
              <a:spcBef>
                <a:spcPts val="0"/>
              </a:spcBef>
              <a:buNone/>
              <a:defRPr/>
            </a:lvl3pPr>
            <a:lvl4pPr marL="0" lvl="3" indent="0" algn="l" rtl="0">
              <a:spcBef>
                <a:spcPts val="0"/>
              </a:spcBef>
              <a:buNone/>
              <a:defRPr/>
            </a:lvl4pPr>
            <a:lvl5pPr marL="0" lvl="4" indent="0" algn="l" rtl="0">
              <a:spcBef>
                <a:spcPts val="0"/>
              </a:spcBef>
              <a:buNone/>
              <a:defRPr/>
            </a:lvl5pPr>
            <a:lvl6pPr marL="0" lvl="5" indent="0" algn="l" rtl="0">
              <a:spcBef>
                <a:spcPts val="0"/>
              </a:spcBef>
              <a:buNone/>
              <a:defRPr/>
            </a:lvl6pPr>
            <a:lvl7pPr marL="0" lvl="6" indent="0" algn="l" rtl="0">
              <a:spcBef>
                <a:spcPts val="0"/>
              </a:spcBef>
              <a:buNone/>
              <a:defRPr/>
            </a:lvl7pPr>
            <a:lvl8pPr marL="0" lvl="7" indent="0" algn="l" rtl="0">
              <a:spcBef>
                <a:spcPts val="0"/>
              </a:spcBef>
              <a:buNone/>
              <a:defRPr/>
            </a:lvl8pPr>
            <a:lvl9pPr marL="0" lvl="8" indent="0" algn="l" rtl="0">
              <a:spcBef>
                <a:spcPts val="0"/>
              </a:spcBef>
              <a:buNone/>
              <a:defRPr/>
            </a:lvl9pPr>
          </a:lstStyle>
          <a:p>
            <a:pPr marL="0" lvl="0" indent="0" algn="l" rtl="0">
              <a:spcBef>
                <a:spcPts val="0"/>
              </a:spcBef>
              <a:spcAft>
                <a:spcPts val="0"/>
              </a:spcAft>
              <a:buNone/>
            </a:pPr>
            <a:fld id="{00000000-1234-1234-1234-123412341234}" type="slidenum">
              <a:rPr lang="en"/>
              <a:t>‹#›</a:t>
            </a:fld>
            <a:endParaRPr/>
          </a:p>
        </p:txBody>
      </p:sp>
      <p:sp>
        <p:nvSpPr>
          <p:cNvPr id="127" name="Google Shape;127;p23"/>
          <p:cNvSpPr txBox="1">
            <a:spLocks noGrp="1"/>
          </p:cNvSpPr>
          <p:nvPr>
            <p:ph type="dt" idx="10"/>
          </p:nvPr>
        </p:nvSpPr>
        <p:spPr>
          <a:xfrm>
            <a:off x="7490462" y="4659758"/>
            <a:ext cx="800700" cy="231000"/>
          </a:xfrm>
          <a:prstGeom prst="rect">
            <a:avLst/>
          </a:prstGeom>
          <a:noFill/>
          <a:ln>
            <a:noFill/>
          </a:ln>
        </p:spPr>
        <p:txBody>
          <a:bodyPr spcFirstLastPara="1" wrap="square" lIns="91425" tIns="45700" rIns="91425" bIns="45700" anchor="ctr" anchorCtr="0">
            <a:noAutofit/>
          </a:bodyPr>
          <a:lstStyle>
            <a:lvl1pPr lvl="0" algn="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1088686" y="603392"/>
            <a:ext cx="7202400" cy="7869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52" name="Google Shape;52;p13"/>
          <p:cNvSpPr txBox="1">
            <a:spLocks noGrp="1"/>
          </p:cNvSpPr>
          <p:nvPr>
            <p:ph type="body" idx="1"/>
          </p:nvPr>
        </p:nvSpPr>
        <p:spPr>
          <a:xfrm>
            <a:off x="1088686" y="1511800"/>
            <a:ext cx="7202400" cy="2588100"/>
          </a:xfrm>
          <a:prstGeom prst="rect">
            <a:avLst/>
          </a:prstGeom>
          <a:noFill/>
          <a:ln>
            <a:noFill/>
          </a:ln>
        </p:spPr>
        <p:txBody>
          <a:bodyPr spcFirstLastPara="1" wrap="square" lIns="91425" tIns="45700" rIns="91425" bIns="45700" anchor="t" anchorCtr="0">
            <a:noAutofit/>
          </a:bodyPr>
          <a:lstStyle>
            <a:lvl1pPr marL="457200" marR="0" lvl="0" indent="-330200" algn="l" rtl="0">
              <a:lnSpc>
                <a:spcPct val="120000"/>
              </a:lnSpc>
              <a:spcBef>
                <a:spcPts val="750"/>
              </a:spcBef>
              <a:spcAft>
                <a:spcPts val="0"/>
              </a:spcAft>
              <a:buClr>
                <a:schemeClr val="accent1"/>
              </a:buClr>
              <a:buSzPts val="1600"/>
              <a:buFont typeface="Arial"/>
              <a:buChar char="•"/>
              <a:defRPr sz="1600" b="0" i="0" u="none" strike="noStrike" cap="none">
                <a:solidFill>
                  <a:srgbClr val="3D372F"/>
                </a:solidFill>
                <a:latin typeface="Arial"/>
                <a:ea typeface="Arial"/>
                <a:cs typeface="Arial"/>
                <a:sym typeface="Arial"/>
              </a:defRPr>
            </a:lvl1pPr>
            <a:lvl2pPr marL="914400" marR="0" lvl="1" indent="-317500" algn="l" rtl="0">
              <a:lnSpc>
                <a:spcPct val="120000"/>
              </a:lnSpc>
              <a:spcBef>
                <a:spcPts val="375"/>
              </a:spcBef>
              <a:spcAft>
                <a:spcPts val="0"/>
              </a:spcAft>
              <a:buClr>
                <a:schemeClr val="accent1"/>
              </a:buClr>
              <a:buSzPts val="1400"/>
              <a:buFont typeface="Arial"/>
              <a:buChar char="•"/>
              <a:defRPr sz="1400" b="0" i="0" u="none" strike="noStrike" cap="none">
                <a:solidFill>
                  <a:srgbClr val="3D372F"/>
                </a:solidFill>
                <a:latin typeface="Arial"/>
                <a:ea typeface="Arial"/>
                <a:cs typeface="Arial"/>
                <a:sym typeface="Arial"/>
              </a:defRPr>
            </a:lvl2pPr>
            <a:lvl3pPr marL="1371600" marR="0" lvl="2" indent="-304800" algn="l" rtl="0">
              <a:lnSpc>
                <a:spcPct val="120000"/>
              </a:lnSpc>
              <a:spcBef>
                <a:spcPts val="375"/>
              </a:spcBef>
              <a:spcAft>
                <a:spcPts val="0"/>
              </a:spcAft>
              <a:buClr>
                <a:schemeClr val="accent1"/>
              </a:buClr>
              <a:buSzPts val="1200"/>
              <a:buFont typeface="Arial"/>
              <a:buChar char="•"/>
              <a:defRPr sz="1200" b="0" i="0" u="none" strike="noStrike" cap="none">
                <a:solidFill>
                  <a:srgbClr val="3D372F"/>
                </a:solidFill>
                <a:latin typeface="Arial"/>
                <a:ea typeface="Arial"/>
                <a:cs typeface="Arial"/>
                <a:sym typeface="Arial"/>
              </a:defRPr>
            </a:lvl3pPr>
            <a:lvl4pPr marL="1828800" marR="0" lvl="3" indent="-295275" algn="l" rtl="0">
              <a:lnSpc>
                <a:spcPct val="120000"/>
              </a:lnSpc>
              <a:spcBef>
                <a:spcPts val="375"/>
              </a:spcBef>
              <a:spcAft>
                <a:spcPts val="0"/>
              </a:spcAft>
              <a:buClr>
                <a:schemeClr val="accent1"/>
              </a:buClr>
              <a:buSzPts val="1050"/>
              <a:buFont typeface="Arial"/>
              <a:buChar char="•"/>
              <a:defRPr sz="1050" b="0" i="0" u="none" strike="noStrike" cap="none">
                <a:solidFill>
                  <a:srgbClr val="3D372F"/>
                </a:solidFill>
                <a:latin typeface="Arial"/>
                <a:ea typeface="Arial"/>
                <a:cs typeface="Arial"/>
                <a:sym typeface="Arial"/>
              </a:defRPr>
            </a:lvl4pPr>
            <a:lvl5pPr marL="2286000" marR="0" lvl="4" indent="-285750" algn="l" rtl="0">
              <a:lnSpc>
                <a:spcPct val="120000"/>
              </a:lnSpc>
              <a:spcBef>
                <a:spcPts val="375"/>
              </a:spcBef>
              <a:spcAft>
                <a:spcPts val="0"/>
              </a:spcAft>
              <a:buClr>
                <a:schemeClr val="accent1"/>
              </a:buClr>
              <a:buSzPts val="900"/>
              <a:buFont typeface="Arial"/>
              <a:buChar char="•"/>
              <a:defRPr sz="900" b="0" i="0" u="none" strike="noStrike" cap="none">
                <a:solidFill>
                  <a:srgbClr val="3D372F"/>
                </a:solidFill>
                <a:latin typeface="Arial"/>
                <a:ea typeface="Arial"/>
                <a:cs typeface="Arial"/>
                <a:sym typeface="Arial"/>
              </a:defRPr>
            </a:lvl5pPr>
            <a:lvl6pPr marL="2743200" marR="0" lvl="5" indent="-285750" algn="l" rtl="0">
              <a:lnSpc>
                <a:spcPct val="120000"/>
              </a:lnSpc>
              <a:spcBef>
                <a:spcPts val="375"/>
              </a:spcBef>
              <a:spcAft>
                <a:spcPts val="0"/>
              </a:spcAft>
              <a:buClr>
                <a:schemeClr val="accent1"/>
              </a:buClr>
              <a:buSzPts val="900"/>
              <a:buFont typeface="Arial"/>
              <a:buChar char="•"/>
              <a:defRPr sz="900" b="0" i="0" u="none" strike="noStrike" cap="none">
                <a:solidFill>
                  <a:schemeClr val="dk1"/>
                </a:solidFill>
                <a:latin typeface="Arial"/>
                <a:ea typeface="Arial"/>
                <a:cs typeface="Arial"/>
                <a:sym typeface="Arial"/>
              </a:defRPr>
            </a:lvl6pPr>
            <a:lvl7pPr marL="3200400" marR="0" lvl="6" indent="-285750" algn="l" rtl="0">
              <a:lnSpc>
                <a:spcPct val="120000"/>
              </a:lnSpc>
              <a:spcBef>
                <a:spcPts val="375"/>
              </a:spcBef>
              <a:spcAft>
                <a:spcPts val="0"/>
              </a:spcAft>
              <a:buClr>
                <a:schemeClr val="accent1"/>
              </a:buClr>
              <a:buSzPts val="900"/>
              <a:buFont typeface="Arial"/>
              <a:buChar char="•"/>
              <a:defRPr sz="900" b="0" i="0" u="none" strike="noStrike" cap="none">
                <a:solidFill>
                  <a:schemeClr val="dk1"/>
                </a:solidFill>
                <a:latin typeface="Arial"/>
                <a:ea typeface="Arial"/>
                <a:cs typeface="Arial"/>
                <a:sym typeface="Arial"/>
              </a:defRPr>
            </a:lvl7pPr>
            <a:lvl8pPr marL="3657600" marR="0" lvl="7" indent="-285750" algn="l" rtl="0">
              <a:lnSpc>
                <a:spcPct val="120000"/>
              </a:lnSpc>
              <a:spcBef>
                <a:spcPts val="375"/>
              </a:spcBef>
              <a:spcAft>
                <a:spcPts val="0"/>
              </a:spcAft>
              <a:buClr>
                <a:schemeClr val="accent1"/>
              </a:buClr>
              <a:buSzPts val="900"/>
              <a:buFont typeface="Arial"/>
              <a:buChar char="•"/>
              <a:defRPr sz="900" b="0" i="0" u="none" strike="noStrike" cap="none">
                <a:solidFill>
                  <a:schemeClr val="dk1"/>
                </a:solidFill>
                <a:latin typeface="Arial"/>
                <a:ea typeface="Arial"/>
                <a:cs typeface="Arial"/>
                <a:sym typeface="Arial"/>
              </a:defRPr>
            </a:lvl8pPr>
            <a:lvl9pPr marL="4114800" marR="0" lvl="8" indent="-285750" algn="l" rtl="0">
              <a:lnSpc>
                <a:spcPct val="120000"/>
              </a:lnSpc>
              <a:spcBef>
                <a:spcPts val="375"/>
              </a:spcBef>
              <a:spcAft>
                <a:spcPts val="0"/>
              </a:spcAft>
              <a:buClr>
                <a:schemeClr val="accent1"/>
              </a:buClr>
              <a:buSzPts val="900"/>
              <a:buFont typeface="Arial"/>
              <a:buChar char="•"/>
              <a:defRPr sz="900" b="0" i="0" u="none" strike="noStrike" cap="none">
                <a:solidFill>
                  <a:schemeClr val="dk1"/>
                </a:solidFill>
                <a:latin typeface="Arial"/>
                <a:ea typeface="Arial"/>
                <a:cs typeface="Arial"/>
                <a:sym typeface="Arial"/>
              </a:defRPr>
            </a:lvl9pPr>
          </a:lstStyle>
          <a:p>
            <a:endParaRPr/>
          </a:p>
        </p:txBody>
      </p:sp>
      <p:sp>
        <p:nvSpPr>
          <p:cNvPr id="53" name="Google Shape;53;p13"/>
          <p:cNvSpPr txBox="1">
            <a:spLocks noGrp="1"/>
          </p:cNvSpPr>
          <p:nvPr>
            <p:ph type="dt" idx="10"/>
          </p:nvPr>
        </p:nvSpPr>
        <p:spPr>
          <a:xfrm>
            <a:off x="7490462" y="4659758"/>
            <a:ext cx="800700" cy="231000"/>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750" b="0" i="0" u="none" strike="noStrike" cap="none">
                <a:solidFill>
                  <a:srgbClr val="8891AA"/>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4" name="Google Shape;54;p13"/>
          <p:cNvSpPr txBox="1">
            <a:spLocks noGrp="1"/>
          </p:cNvSpPr>
          <p:nvPr>
            <p:ph type="sldNum" idx="12"/>
          </p:nvPr>
        </p:nvSpPr>
        <p:spPr>
          <a:xfrm>
            <a:off x="1088686" y="4658963"/>
            <a:ext cx="511200" cy="2319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050" b="0" i="0" u="none" strike="noStrike" cap="none">
                <a:solidFill>
                  <a:srgbClr val="7F7F7F"/>
                </a:solidFill>
                <a:latin typeface="Arial"/>
                <a:ea typeface="Arial"/>
                <a:cs typeface="Arial"/>
                <a:sym typeface="Arial"/>
              </a:defRPr>
            </a:lvl1pPr>
            <a:lvl2pPr marL="0" marR="0" lvl="1" indent="0" algn="l" rtl="0">
              <a:spcBef>
                <a:spcPts val="0"/>
              </a:spcBef>
              <a:buNone/>
              <a:defRPr sz="1050" b="0" i="0" u="none" strike="noStrike" cap="none">
                <a:solidFill>
                  <a:srgbClr val="7F7F7F"/>
                </a:solidFill>
                <a:latin typeface="Arial"/>
                <a:ea typeface="Arial"/>
                <a:cs typeface="Arial"/>
                <a:sym typeface="Arial"/>
              </a:defRPr>
            </a:lvl2pPr>
            <a:lvl3pPr marL="0" marR="0" lvl="2" indent="0" algn="l" rtl="0">
              <a:spcBef>
                <a:spcPts val="0"/>
              </a:spcBef>
              <a:buNone/>
              <a:defRPr sz="1050" b="0" i="0" u="none" strike="noStrike" cap="none">
                <a:solidFill>
                  <a:srgbClr val="7F7F7F"/>
                </a:solidFill>
                <a:latin typeface="Arial"/>
                <a:ea typeface="Arial"/>
                <a:cs typeface="Arial"/>
                <a:sym typeface="Arial"/>
              </a:defRPr>
            </a:lvl3pPr>
            <a:lvl4pPr marL="0" marR="0" lvl="3" indent="0" algn="l" rtl="0">
              <a:spcBef>
                <a:spcPts val="0"/>
              </a:spcBef>
              <a:buNone/>
              <a:defRPr sz="1050" b="0" i="0" u="none" strike="noStrike" cap="none">
                <a:solidFill>
                  <a:srgbClr val="7F7F7F"/>
                </a:solidFill>
                <a:latin typeface="Arial"/>
                <a:ea typeface="Arial"/>
                <a:cs typeface="Arial"/>
                <a:sym typeface="Arial"/>
              </a:defRPr>
            </a:lvl4pPr>
            <a:lvl5pPr marL="0" marR="0" lvl="4" indent="0" algn="l" rtl="0">
              <a:spcBef>
                <a:spcPts val="0"/>
              </a:spcBef>
              <a:buNone/>
              <a:defRPr sz="1050" b="0" i="0" u="none" strike="noStrike" cap="none">
                <a:solidFill>
                  <a:srgbClr val="7F7F7F"/>
                </a:solidFill>
                <a:latin typeface="Arial"/>
                <a:ea typeface="Arial"/>
                <a:cs typeface="Arial"/>
                <a:sym typeface="Arial"/>
              </a:defRPr>
            </a:lvl5pPr>
            <a:lvl6pPr marL="0" marR="0" lvl="5" indent="0" algn="l" rtl="0">
              <a:spcBef>
                <a:spcPts val="0"/>
              </a:spcBef>
              <a:buNone/>
              <a:defRPr sz="1050" b="0" i="0" u="none" strike="noStrike" cap="none">
                <a:solidFill>
                  <a:srgbClr val="7F7F7F"/>
                </a:solidFill>
                <a:latin typeface="Arial"/>
                <a:ea typeface="Arial"/>
                <a:cs typeface="Arial"/>
                <a:sym typeface="Arial"/>
              </a:defRPr>
            </a:lvl6pPr>
            <a:lvl7pPr marL="0" marR="0" lvl="6" indent="0" algn="l" rtl="0">
              <a:spcBef>
                <a:spcPts val="0"/>
              </a:spcBef>
              <a:buNone/>
              <a:defRPr sz="1050" b="0" i="0" u="none" strike="noStrike" cap="none">
                <a:solidFill>
                  <a:srgbClr val="7F7F7F"/>
                </a:solidFill>
                <a:latin typeface="Arial"/>
                <a:ea typeface="Arial"/>
                <a:cs typeface="Arial"/>
                <a:sym typeface="Arial"/>
              </a:defRPr>
            </a:lvl7pPr>
            <a:lvl8pPr marL="0" marR="0" lvl="7" indent="0" algn="l" rtl="0">
              <a:spcBef>
                <a:spcPts val="0"/>
              </a:spcBef>
              <a:buNone/>
              <a:defRPr sz="1050" b="0" i="0" u="none" strike="noStrike" cap="none">
                <a:solidFill>
                  <a:srgbClr val="7F7F7F"/>
                </a:solidFill>
                <a:latin typeface="Arial"/>
                <a:ea typeface="Arial"/>
                <a:cs typeface="Arial"/>
                <a:sym typeface="Arial"/>
              </a:defRPr>
            </a:lvl8pPr>
            <a:lvl9pPr marL="0" marR="0" lvl="8" indent="0" algn="l" rtl="0">
              <a:spcBef>
                <a:spcPts val="0"/>
              </a:spcBef>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7" r:id="rId8"/>
    <p:sldLayoutId id="2147483668"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creativecommons.org/licenses/by-nc-nd/4.0/" TargetMode="External"/><Relationship Id="rId3" Type="http://schemas.openxmlformats.org/officeDocument/2006/relationships/hyperlink" Target="https://tinyurl.com/ESFacultyOER" TargetMode="External"/><Relationship Id="rId7" Type="http://schemas.openxmlformats.org/officeDocument/2006/relationships/hyperlink" Target="https://justseeds.org/artist/joshmacphee/" TargetMode="External"/><Relationship Id="rId2" Type="http://schemas.openxmlformats.org/officeDocument/2006/relationships/notesSlide" Target="../notesSlides/notesSlide11.xml"/><Relationship Id="rId1" Type="http://schemas.openxmlformats.org/officeDocument/2006/relationships/slideLayout" Target="../slideLayouts/slideLayout5.xml"/><Relationship Id="rId6" Type="http://schemas.openxmlformats.org/officeDocument/2006/relationships/hyperlink" Target="https://justseeds.org/graphic/forever-readers/" TargetMode="External"/><Relationship Id="rId5" Type="http://schemas.openxmlformats.org/officeDocument/2006/relationships/image" Target="../media/image5.jpe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hyperlink" Target="mailto:mario_espinozakulick@cuesta.edu"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asccc-oeri.org/open-educational-resources-and-ethnic-studies/" TargetMode="External"/><Relationship Id="rId5" Type="http://schemas.openxmlformats.org/officeDocument/2006/relationships/hyperlink" Target="https://www.asccc.org/sign-our-newsletters" TargetMode="External"/><Relationship Id="rId4" Type="http://schemas.openxmlformats.org/officeDocument/2006/relationships/hyperlink" Target="https://www.instagram.com/cuestaethnicstudie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tinyurl.com/ESFacultyOER"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creativecommons.org/about/program-areas/education-oer/"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hyperlink" Target="http://lumenlearning.com/about-oer/"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hyperlink" Target="https://tinyurl.com/IESOER"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tinyurl.com/NDCLS"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hyperlink" Target="https://asccc-oeri.org/open-educational-resources-and-ethnic-studies/"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hyperlink" Target="https://socialsci.libretexts.org/Bookshelves/Ethnic_Studi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7"/>
          <p:cNvSpPr txBox="1">
            <a:spLocks noGrp="1"/>
          </p:cNvSpPr>
          <p:nvPr>
            <p:ph type="ctrTitle"/>
          </p:nvPr>
        </p:nvSpPr>
        <p:spPr>
          <a:xfrm>
            <a:off x="783265" y="1848185"/>
            <a:ext cx="7577470" cy="995400"/>
          </a:xfrm>
          <a:prstGeom prst="rect">
            <a:avLst/>
          </a:prstGeom>
          <a:noFill/>
          <a:ln>
            <a:noFill/>
          </a:ln>
        </p:spPr>
        <p:txBody>
          <a:bodyPr spcFirstLastPara="1" wrap="square" lIns="91425" tIns="45700" rIns="91425" bIns="0" anchor="b" anchorCtr="0">
            <a:noAutofit/>
          </a:bodyPr>
          <a:lstStyle/>
          <a:p>
            <a:pPr marL="0" lvl="0" indent="0" algn="ctr" rtl="0">
              <a:spcBef>
                <a:spcPts val="0"/>
              </a:spcBef>
              <a:spcAft>
                <a:spcPts val="0"/>
              </a:spcAft>
              <a:buClr>
                <a:schemeClr val="lt1"/>
              </a:buClr>
              <a:buSzPts val="3600"/>
              <a:buFont typeface="Arial"/>
              <a:buNone/>
            </a:pPr>
            <a:r>
              <a:rPr lang="en-US" sz="2800" b="1" dirty="0"/>
              <a:t>New Open Educational Resources (OER) Books and Resources in Ethnic Studies and Chicanx/Latinx Studies</a:t>
            </a:r>
            <a:endParaRPr sz="2800" dirty="0"/>
          </a:p>
        </p:txBody>
      </p:sp>
      <p:sp>
        <p:nvSpPr>
          <p:cNvPr id="152" name="Google Shape;152;p27"/>
          <p:cNvSpPr txBox="1">
            <a:spLocks noGrp="1"/>
          </p:cNvSpPr>
          <p:nvPr>
            <p:ph type="subTitle" idx="1"/>
          </p:nvPr>
        </p:nvSpPr>
        <p:spPr>
          <a:xfrm>
            <a:off x="1333060" y="2912207"/>
            <a:ext cx="6477900" cy="795012"/>
          </a:xfrm>
          <a:prstGeom prst="rect">
            <a:avLst/>
          </a:prstGeom>
          <a:noFill/>
          <a:ln>
            <a:noFill/>
          </a:ln>
        </p:spPr>
        <p:txBody>
          <a:bodyPr spcFirstLastPara="1" wrap="square" lIns="91425" tIns="91425" rIns="91425" bIns="91425" anchor="t" anchorCtr="0">
            <a:noAutofit/>
          </a:bodyPr>
          <a:lstStyle/>
          <a:p>
            <a:pPr marL="0" lvl="0" indent="0" algn="ctr" rtl="0">
              <a:lnSpc>
                <a:spcPct val="120000"/>
              </a:lnSpc>
              <a:spcBef>
                <a:spcPts val="0"/>
              </a:spcBef>
              <a:spcAft>
                <a:spcPts val="0"/>
              </a:spcAft>
              <a:buSzPts val="1600"/>
              <a:buNone/>
            </a:pPr>
            <a:r>
              <a:rPr lang="en" dirty="0">
                <a:solidFill>
                  <a:schemeClr val="lt1"/>
                </a:solidFill>
              </a:rPr>
              <a:t>Mario Alberto </a:t>
            </a:r>
            <a:r>
              <a:rPr lang="en" dirty="0" err="1">
                <a:solidFill>
                  <a:schemeClr val="lt1"/>
                </a:solidFill>
              </a:rPr>
              <a:t>Viveros</a:t>
            </a:r>
            <a:r>
              <a:rPr lang="en" dirty="0">
                <a:solidFill>
                  <a:schemeClr val="lt1"/>
                </a:solidFill>
              </a:rPr>
              <a:t> Espinoza-Kulick, MA, PhD</a:t>
            </a:r>
          </a:p>
          <a:p>
            <a:pPr marL="0" lvl="0" indent="0" algn="ctr" rtl="0">
              <a:lnSpc>
                <a:spcPct val="120000"/>
              </a:lnSpc>
              <a:spcBef>
                <a:spcPts val="0"/>
              </a:spcBef>
              <a:spcAft>
                <a:spcPts val="0"/>
              </a:spcAft>
              <a:buSzPts val="1600"/>
              <a:buNone/>
            </a:pPr>
            <a:r>
              <a:rPr lang="en" dirty="0">
                <a:solidFill>
                  <a:schemeClr val="lt1"/>
                </a:solidFill>
              </a:rPr>
              <a:t>Ethnic Studies OERI Discipline Lead</a:t>
            </a:r>
            <a:endParaRPr dirty="0">
              <a:solidFill>
                <a:schemeClr val="l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113C1-98C8-9897-BF86-FCF529B0A8A5}"/>
              </a:ext>
            </a:extLst>
          </p:cNvPr>
          <p:cNvSpPr>
            <a:spLocks noGrp="1"/>
          </p:cNvSpPr>
          <p:nvPr>
            <p:ph type="title"/>
          </p:nvPr>
        </p:nvSpPr>
        <p:spPr/>
        <p:txBody>
          <a:bodyPr/>
          <a:lstStyle/>
          <a:p>
            <a:r>
              <a:rPr lang="en-US" dirty="0"/>
              <a:t>Future Directions for OER Sources</a:t>
            </a:r>
          </a:p>
        </p:txBody>
      </p:sp>
      <p:sp>
        <p:nvSpPr>
          <p:cNvPr id="3" name="Text Placeholder 2">
            <a:extLst>
              <a:ext uri="{FF2B5EF4-FFF2-40B4-BE49-F238E27FC236}">
                <a16:creationId xmlns:a16="http://schemas.microsoft.com/office/drawing/2014/main" id="{A921275C-980A-A46D-1900-4CB95F4EFDE1}"/>
              </a:ext>
            </a:extLst>
          </p:cNvPr>
          <p:cNvSpPr>
            <a:spLocks noGrp="1"/>
          </p:cNvSpPr>
          <p:nvPr>
            <p:ph type="body" idx="1"/>
          </p:nvPr>
        </p:nvSpPr>
        <p:spPr>
          <a:xfrm>
            <a:off x="858741" y="1511801"/>
            <a:ext cx="7649155" cy="3029400"/>
          </a:xfrm>
        </p:spPr>
        <p:txBody>
          <a:bodyPr/>
          <a:lstStyle/>
          <a:p>
            <a:pPr marL="0" lvl="0" indent="0" algn="l" rtl="0">
              <a:lnSpc>
                <a:spcPct val="100000"/>
              </a:lnSpc>
              <a:spcBef>
                <a:spcPts val="0"/>
              </a:spcBef>
              <a:spcAft>
                <a:spcPts val="0"/>
              </a:spcAft>
              <a:buNone/>
            </a:pPr>
            <a:r>
              <a:rPr lang="en-US" dirty="0">
                <a:solidFill>
                  <a:srgbClr val="000000"/>
                </a:solidFill>
              </a:rPr>
              <a:t>Forthcoming projects funded by ASCCC OERI RFP #5</a:t>
            </a:r>
          </a:p>
          <a:p>
            <a:pPr marL="285750" indent="-285750">
              <a:lnSpc>
                <a:spcPct val="100000"/>
              </a:lnSpc>
              <a:spcBef>
                <a:spcPts val="0"/>
              </a:spcBef>
            </a:pPr>
            <a:r>
              <a:rPr lang="en-US" b="0" i="0" u="none" strike="noStrike" dirty="0">
                <a:solidFill>
                  <a:srgbClr val="000000"/>
                </a:solidFill>
                <a:effectLst/>
                <a:latin typeface="Arial" panose="020B0604020202020204" pitchFamily="34" charset="0"/>
              </a:rPr>
              <a:t>OER Textbook and Ancillary Materials for </a:t>
            </a:r>
            <a:r>
              <a:rPr lang="en-US" b="0" i="1" u="none" strike="noStrike" dirty="0">
                <a:solidFill>
                  <a:srgbClr val="000000"/>
                </a:solidFill>
                <a:effectLst/>
                <a:latin typeface="Arial" panose="020B0604020202020204" pitchFamily="34" charset="0"/>
              </a:rPr>
              <a:t>Introduction to African American Studies: An Anthology of Essays on Radical Black Thought, Intellect, and Culture for the Ethnic Studies Student</a:t>
            </a:r>
          </a:p>
          <a:p>
            <a:pPr marL="285750" indent="-285750">
              <a:lnSpc>
                <a:spcPct val="100000"/>
              </a:lnSpc>
              <a:spcBef>
                <a:spcPts val="0"/>
              </a:spcBef>
            </a:pPr>
            <a:r>
              <a:rPr lang="en-US" b="0" i="0" u="none" strike="noStrike" dirty="0">
                <a:solidFill>
                  <a:srgbClr val="000000"/>
                </a:solidFill>
                <a:effectLst/>
                <a:latin typeface="Arial" panose="020B0604020202020204" pitchFamily="34" charset="0"/>
              </a:rPr>
              <a:t>Facilitating Active Learning with H5P/ADAPT Materials for </a:t>
            </a:r>
            <a:r>
              <a:rPr lang="en-US" b="0" i="1" u="none" strike="noStrike" dirty="0">
                <a:solidFill>
                  <a:srgbClr val="000000"/>
                </a:solidFill>
                <a:effectLst/>
                <a:latin typeface="Arial" panose="020B0604020202020204" pitchFamily="34" charset="0"/>
              </a:rPr>
              <a:t>New Directions in Chicanx and Latinx Studies</a:t>
            </a:r>
          </a:p>
          <a:p>
            <a:pPr marL="0" lvl="0" indent="0" algn="l" rtl="0">
              <a:lnSpc>
                <a:spcPct val="100000"/>
              </a:lnSpc>
              <a:spcBef>
                <a:spcPts val="0"/>
              </a:spcBef>
              <a:spcAft>
                <a:spcPts val="0"/>
              </a:spcAft>
              <a:buNone/>
            </a:pPr>
            <a:endParaRPr lang="en-US" dirty="0">
              <a:solidFill>
                <a:srgbClr val="000000"/>
              </a:solidFill>
            </a:endParaRPr>
          </a:p>
          <a:p>
            <a:pPr marL="0" lvl="0" indent="0" algn="l" rtl="0">
              <a:lnSpc>
                <a:spcPct val="100000"/>
              </a:lnSpc>
              <a:spcBef>
                <a:spcPts val="0"/>
              </a:spcBef>
              <a:spcAft>
                <a:spcPts val="0"/>
              </a:spcAft>
              <a:buNone/>
            </a:pPr>
            <a:r>
              <a:rPr lang="en-US" dirty="0">
                <a:solidFill>
                  <a:srgbClr val="000000"/>
                </a:solidFill>
              </a:rPr>
              <a:t>Key gaps for OER in Ethnic Studies</a:t>
            </a:r>
          </a:p>
          <a:p>
            <a:pPr marL="285750" indent="-285750">
              <a:lnSpc>
                <a:spcPct val="100000"/>
              </a:lnSpc>
              <a:spcBef>
                <a:spcPts val="0"/>
              </a:spcBef>
            </a:pPr>
            <a:r>
              <a:rPr lang="en-US" dirty="0">
                <a:solidFill>
                  <a:srgbClr val="000000"/>
                </a:solidFill>
              </a:rPr>
              <a:t>Asian American and Pacific Islander Studies</a:t>
            </a:r>
          </a:p>
          <a:p>
            <a:pPr marL="285750" indent="-285750">
              <a:lnSpc>
                <a:spcPct val="100000"/>
              </a:lnSpc>
              <a:spcBef>
                <a:spcPts val="0"/>
              </a:spcBef>
            </a:pPr>
            <a:r>
              <a:rPr lang="en-US" dirty="0">
                <a:solidFill>
                  <a:srgbClr val="000000"/>
                </a:solidFill>
              </a:rPr>
              <a:t>Native American and Indigenous Studies</a:t>
            </a:r>
          </a:p>
        </p:txBody>
      </p:sp>
    </p:spTree>
    <p:extLst>
      <p:ext uri="{BB962C8B-B14F-4D97-AF65-F5344CB8AC3E}">
        <p14:creationId xmlns:p14="http://schemas.microsoft.com/office/powerpoint/2010/main" val="4107492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4B3CC-C1A8-09AD-D584-E9B6F6C13B6E}"/>
              </a:ext>
            </a:extLst>
          </p:cNvPr>
          <p:cNvSpPr>
            <a:spLocks noGrp="1"/>
          </p:cNvSpPr>
          <p:nvPr>
            <p:ph type="title"/>
          </p:nvPr>
        </p:nvSpPr>
        <p:spPr/>
        <p:txBody>
          <a:bodyPr/>
          <a:lstStyle/>
          <a:p>
            <a:r>
              <a:rPr lang="en-US" dirty="0"/>
              <a:t>Panel Discussion</a:t>
            </a:r>
          </a:p>
        </p:txBody>
      </p:sp>
      <p:sp>
        <p:nvSpPr>
          <p:cNvPr id="3" name="Text Placeholder 2">
            <a:extLst>
              <a:ext uri="{FF2B5EF4-FFF2-40B4-BE49-F238E27FC236}">
                <a16:creationId xmlns:a16="http://schemas.microsoft.com/office/drawing/2014/main" id="{DFAAE1F8-DD7B-7065-061B-89F5A376EB20}"/>
              </a:ext>
            </a:extLst>
          </p:cNvPr>
          <p:cNvSpPr>
            <a:spLocks noGrp="1"/>
          </p:cNvSpPr>
          <p:nvPr>
            <p:ph type="body" idx="1"/>
          </p:nvPr>
        </p:nvSpPr>
        <p:spPr/>
        <p:txBody>
          <a:bodyPr/>
          <a:lstStyle/>
          <a:p>
            <a:pPr rtl="0">
              <a:spcBef>
                <a:spcPts val="0"/>
              </a:spcBef>
              <a:spcAft>
                <a:spcPts val="0"/>
              </a:spcAft>
            </a:pPr>
            <a:r>
              <a:rPr lang="en-US" sz="1800" b="0" i="0" u="none" strike="noStrike" dirty="0">
                <a:solidFill>
                  <a:srgbClr val="000000"/>
                </a:solidFill>
                <a:effectLst/>
                <a:latin typeface="Arial" panose="020B0604020202020204" pitchFamily="34" charset="0"/>
              </a:rPr>
              <a:t>Kay Fischer</a:t>
            </a:r>
            <a:endParaRPr lang="en-US" b="0" dirty="0">
              <a:effectLst/>
            </a:endParaRPr>
          </a:p>
          <a:p>
            <a:pPr rtl="0">
              <a:spcBef>
                <a:spcPts val="0"/>
              </a:spcBef>
              <a:spcAft>
                <a:spcPts val="0"/>
              </a:spcAft>
            </a:pPr>
            <a:r>
              <a:rPr lang="en-US" sz="1800" b="0" i="0" u="none" strike="noStrike" dirty="0">
                <a:solidFill>
                  <a:srgbClr val="000000"/>
                </a:solidFill>
                <a:effectLst/>
                <a:latin typeface="Arial" panose="020B0604020202020204" pitchFamily="34" charset="0"/>
              </a:rPr>
              <a:t>Ulysses Acevedo</a:t>
            </a:r>
            <a:endParaRPr lang="en-US" b="0" dirty="0">
              <a:effectLst/>
            </a:endParaRPr>
          </a:p>
          <a:p>
            <a:pPr rtl="0">
              <a:spcBef>
                <a:spcPts val="0"/>
              </a:spcBef>
              <a:spcAft>
                <a:spcPts val="0"/>
              </a:spcAft>
            </a:pPr>
            <a:r>
              <a:rPr lang="en-US" sz="1800" b="0" i="0" u="none" strike="noStrike" dirty="0">
                <a:solidFill>
                  <a:srgbClr val="000000"/>
                </a:solidFill>
                <a:effectLst/>
                <a:latin typeface="Arial" panose="020B0604020202020204" pitchFamily="34" charset="0"/>
              </a:rPr>
              <a:t>Dr. Tamara Cheshire</a:t>
            </a:r>
            <a:endParaRPr lang="en-US" b="0" dirty="0">
              <a:effectLst/>
            </a:endParaRPr>
          </a:p>
        </p:txBody>
      </p:sp>
    </p:spTree>
    <p:extLst>
      <p:ext uri="{BB962C8B-B14F-4D97-AF65-F5344CB8AC3E}">
        <p14:creationId xmlns:p14="http://schemas.microsoft.com/office/powerpoint/2010/main" val="3322219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37"/>
          <p:cNvSpPr txBox="1">
            <a:spLocks noGrp="1"/>
          </p:cNvSpPr>
          <p:nvPr>
            <p:ph type="title"/>
          </p:nvPr>
        </p:nvSpPr>
        <p:spPr>
          <a:xfrm>
            <a:off x="1088686" y="280127"/>
            <a:ext cx="7202400" cy="669900"/>
          </a:xfrm>
          <a:prstGeom prst="rect">
            <a:avLst/>
          </a:prstGeom>
        </p:spPr>
        <p:txBody>
          <a:bodyPr spcFirstLastPara="1" wrap="square" lIns="91425" tIns="45700" rIns="91425" bIns="45700" anchor="b" anchorCtr="0">
            <a:noAutofit/>
          </a:bodyPr>
          <a:lstStyle/>
          <a:p>
            <a:pPr marL="0" lvl="0" indent="0" algn="ctr" rtl="0">
              <a:lnSpc>
                <a:spcPct val="120000"/>
              </a:lnSpc>
              <a:spcBef>
                <a:spcPts val="750"/>
              </a:spcBef>
              <a:spcAft>
                <a:spcPts val="0"/>
              </a:spcAft>
              <a:buNone/>
            </a:pPr>
            <a:r>
              <a:rPr lang="en" sz="3000" b="1" dirty="0"/>
              <a:t>Discussion </a:t>
            </a:r>
            <a:r>
              <a:rPr lang="en-US" sz="3000" b="1" dirty="0"/>
              <a:t>and</a:t>
            </a:r>
            <a:r>
              <a:rPr lang="en" sz="3000" b="1" dirty="0"/>
              <a:t> Future Opportunities</a:t>
            </a:r>
            <a:endParaRPr sz="3000" b="1" dirty="0"/>
          </a:p>
        </p:txBody>
      </p:sp>
      <p:sp>
        <p:nvSpPr>
          <p:cNvPr id="240" name="Google Shape;240;p37"/>
          <p:cNvSpPr txBox="1">
            <a:spLocks noGrp="1"/>
          </p:cNvSpPr>
          <p:nvPr>
            <p:ph type="body" idx="1"/>
          </p:nvPr>
        </p:nvSpPr>
        <p:spPr>
          <a:xfrm>
            <a:off x="1088675" y="1534150"/>
            <a:ext cx="4560758" cy="3290700"/>
          </a:xfrm>
          <a:prstGeom prst="rect">
            <a:avLst/>
          </a:prstGeom>
        </p:spPr>
        <p:txBody>
          <a:bodyPr spcFirstLastPara="1" wrap="square" lIns="91425" tIns="45700" rIns="91425" bIns="45700" anchor="t" anchorCtr="0">
            <a:noAutofit/>
          </a:bodyPr>
          <a:lstStyle/>
          <a:p>
            <a:pPr marL="0" lvl="0" indent="0" algn="l" rtl="0">
              <a:lnSpc>
                <a:spcPct val="100000"/>
              </a:lnSpc>
              <a:spcBef>
                <a:spcPts val="0"/>
              </a:spcBef>
              <a:spcAft>
                <a:spcPts val="0"/>
              </a:spcAft>
              <a:buNone/>
            </a:pPr>
            <a:r>
              <a:rPr lang="en" dirty="0">
                <a:solidFill>
                  <a:srgbClr val="000000"/>
                </a:solidFill>
              </a:rPr>
              <a:t>Questions? C</a:t>
            </a:r>
            <a:r>
              <a:rPr lang="en-US" dirty="0">
                <a:solidFill>
                  <a:srgbClr val="000000"/>
                </a:solidFill>
              </a:rPr>
              <a:t>o</a:t>
            </a:r>
            <a:r>
              <a:rPr lang="en" dirty="0" err="1">
                <a:solidFill>
                  <a:srgbClr val="000000"/>
                </a:solidFill>
              </a:rPr>
              <a:t>mments</a:t>
            </a:r>
            <a:r>
              <a:rPr lang="en" dirty="0">
                <a:solidFill>
                  <a:srgbClr val="000000"/>
                </a:solidFill>
              </a:rPr>
              <a:t>? </a:t>
            </a:r>
          </a:p>
          <a:p>
            <a:pPr marL="0" lvl="0" indent="0" algn="l" rtl="0">
              <a:lnSpc>
                <a:spcPct val="100000"/>
              </a:lnSpc>
              <a:spcBef>
                <a:spcPts val="0"/>
              </a:spcBef>
              <a:spcAft>
                <a:spcPts val="0"/>
              </a:spcAft>
              <a:buNone/>
            </a:pPr>
            <a:endParaRPr lang="en" dirty="0">
              <a:solidFill>
                <a:srgbClr val="000000"/>
              </a:solidFill>
            </a:endParaRPr>
          </a:p>
          <a:p>
            <a:pPr marL="0" indent="0">
              <a:lnSpc>
                <a:spcPct val="100000"/>
              </a:lnSpc>
              <a:spcBef>
                <a:spcPts val="0"/>
              </a:spcBef>
              <a:buNone/>
            </a:pPr>
            <a:r>
              <a:rPr lang="en" dirty="0">
                <a:solidFill>
                  <a:srgbClr val="000000"/>
                </a:solidFill>
              </a:rPr>
              <a:t>Reminder! Complete Survey </a:t>
            </a:r>
            <a:r>
              <a:rPr lang="en-US" b="0" i="0" u="sng" strike="noStrike" dirty="0">
                <a:solidFill>
                  <a:srgbClr val="1155CC"/>
                </a:solidFill>
                <a:effectLst/>
                <a:latin typeface="Arial" panose="020B0604020202020204" pitchFamily="34" charset="0"/>
                <a:hlinkClick r:id="rId3"/>
              </a:rPr>
              <a:t>https://tinyurl.com/ESFacultyOER</a:t>
            </a:r>
            <a:endParaRPr lang="en-US" b="0" i="0" u="sng" strike="noStrike" dirty="0">
              <a:solidFill>
                <a:srgbClr val="1155CC"/>
              </a:solidFill>
              <a:effectLst/>
              <a:latin typeface="Arial" panose="020B0604020202020204" pitchFamily="34" charset="0"/>
            </a:endParaRPr>
          </a:p>
          <a:p>
            <a:pPr marL="0" indent="0">
              <a:lnSpc>
                <a:spcPct val="100000"/>
              </a:lnSpc>
              <a:spcBef>
                <a:spcPts val="0"/>
              </a:spcBef>
              <a:buNone/>
            </a:pPr>
            <a:endParaRPr lang="en" dirty="0">
              <a:solidFill>
                <a:srgbClr val="000000"/>
              </a:solidFill>
            </a:endParaRPr>
          </a:p>
          <a:p>
            <a:pPr marL="0" lvl="0" indent="0" algn="l" rtl="0">
              <a:lnSpc>
                <a:spcPct val="100000"/>
              </a:lnSpc>
              <a:spcBef>
                <a:spcPts val="0"/>
              </a:spcBef>
              <a:spcAft>
                <a:spcPts val="0"/>
              </a:spcAft>
              <a:buNone/>
            </a:pPr>
            <a:endParaRPr lang="en-US" dirty="0">
              <a:solidFill>
                <a:srgbClr val="000000"/>
              </a:solidFill>
            </a:endParaRPr>
          </a:p>
          <a:p>
            <a:pPr marL="0" lvl="0" indent="0" algn="l" rtl="0">
              <a:lnSpc>
                <a:spcPct val="100000"/>
              </a:lnSpc>
              <a:spcBef>
                <a:spcPts val="0"/>
              </a:spcBef>
              <a:spcAft>
                <a:spcPts val="0"/>
              </a:spcAft>
              <a:buNone/>
            </a:pPr>
            <a:endParaRPr lang="en-US" dirty="0">
              <a:solidFill>
                <a:srgbClr val="000000"/>
              </a:solidFill>
            </a:endParaRPr>
          </a:p>
          <a:p>
            <a:pPr marL="0" lvl="0" indent="0" algn="l" rtl="0">
              <a:lnSpc>
                <a:spcPct val="100000"/>
              </a:lnSpc>
              <a:spcBef>
                <a:spcPts val="0"/>
              </a:spcBef>
              <a:spcAft>
                <a:spcPts val="0"/>
              </a:spcAft>
              <a:buNone/>
            </a:pPr>
            <a:endParaRPr lang="en-US" dirty="0">
              <a:solidFill>
                <a:srgbClr val="000000"/>
              </a:solidFill>
            </a:endParaRPr>
          </a:p>
          <a:p>
            <a:pPr marL="0" lvl="0" indent="0" algn="l" rtl="0">
              <a:lnSpc>
                <a:spcPct val="100000"/>
              </a:lnSpc>
              <a:spcBef>
                <a:spcPts val="0"/>
              </a:spcBef>
              <a:spcAft>
                <a:spcPts val="0"/>
              </a:spcAft>
              <a:buNone/>
            </a:pPr>
            <a:endParaRPr lang="en-US" dirty="0">
              <a:solidFill>
                <a:srgbClr val="000000"/>
              </a:solidFill>
            </a:endParaRPr>
          </a:p>
          <a:p>
            <a:pPr marL="0" lvl="0" indent="0" algn="l" rtl="0">
              <a:lnSpc>
                <a:spcPct val="100000"/>
              </a:lnSpc>
              <a:spcBef>
                <a:spcPts val="0"/>
              </a:spcBef>
              <a:spcAft>
                <a:spcPts val="0"/>
              </a:spcAft>
              <a:buNone/>
            </a:pPr>
            <a:r>
              <a:rPr lang="en-US" dirty="0">
                <a:solidFill>
                  <a:srgbClr val="000000"/>
                </a:solidFill>
              </a:rPr>
              <a:t>Stay tuned for more information about funding opportunities from ASCCC. Please sign up using the form if you are interested in collaborating with other faculty</a:t>
            </a:r>
          </a:p>
        </p:txBody>
      </p:sp>
      <p:pic>
        <p:nvPicPr>
          <p:cNvPr id="2" name="Picture 1" descr="Image of a QR code linking to the following address: https://tinyurl.com/ESFacultyOER &#10;">
            <a:extLst>
              <a:ext uri="{FF2B5EF4-FFF2-40B4-BE49-F238E27FC236}">
                <a16:creationId xmlns:a16="http://schemas.microsoft.com/office/drawing/2014/main" id="{C1CBF554-70D5-6FA2-9B7B-589D4AEF1A5C}"/>
              </a:ext>
            </a:extLst>
          </p:cNvPr>
          <p:cNvPicPr>
            <a:picLocks noChangeAspect="1"/>
          </p:cNvPicPr>
          <p:nvPr/>
        </p:nvPicPr>
        <p:blipFill>
          <a:blip r:embed="rId4"/>
          <a:stretch>
            <a:fillRect/>
          </a:stretch>
        </p:blipFill>
        <p:spPr>
          <a:xfrm>
            <a:off x="2142766" y="2571750"/>
            <a:ext cx="1226288" cy="1226288"/>
          </a:xfrm>
          <a:prstGeom prst="rect">
            <a:avLst/>
          </a:prstGeom>
        </p:spPr>
      </p:pic>
      <p:pic>
        <p:nvPicPr>
          <p:cNvPr id="1026" name="Picture 2" descr="“Forever Readers” by Josh MacPhee, JustSeeds is licensed under CC BY-NC-ND 4.0&#10;The image depicts many hands entangled with each other holding books.&#10;">
            <a:extLst>
              <a:ext uri="{FF2B5EF4-FFF2-40B4-BE49-F238E27FC236}">
                <a16:creationId xmlns:a16="http://schemas.microsoft.com/office/drawing/2014/main" id="{41C69AF2-4E7F-0338-1CE2-E244A8EC5B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368" y="1534150"/>
            <a:ext cx="2154747" cy="332922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8F624E9-E103-D191-8771-0142468D4455}"/>
              </a:ext>
            </a:extLst>
          </p:cNvPr>
          <p:cNvSpPr txBox="1"/>
          <p:nvPr/>
        </p:nvSpPr>
        <p:spPr>
          <a:xfrm>
            <a:off x="5966519" y="4798607"/>
            <a:ext cx="2414444" cy="338554"/>
          </a:xfrm>
          <a:prstGeom prst="rect">
            <a:avLst/>
          </a:prstGeom>
          <a:noFill/>
        </p:spPr>
        <p:txBody>
          <a:bodyPr wrap="none" rtlCol="0">
            <a:spAutoFit/>
          </a:bodyPr>
          <a:lstStyle/>
          <a:p>
            <a:pPr algn="ctr"/>
            <a:r>
              <a:rPr lang="en-US" sz="800" dirty="0"/>
              <a:t>“</a:t>
            </a:r>
            <a:r>
              <a:rPr lang="en-US" sz="800" dirty="0">
                <a:hlinkClick r:id="rId6"/>
              </a:rPr>
              <a:t>Forever Readers</a:t>
            </a:r>
            <a:r>
              <a:rPr lang="en-US" sz="800" dirty="0"/>
              <a:t>” by </a:t>
            </a:r>
            <a:r>
              <a:rPr lang="en-US" sz="800" dirty="0">
                <a:hlinkClick r:id="rId7"/>
              </a:rPr>
              <a:t>Josh MacPhee</a:t>
            </a:r>
            <a:r>
              <a:rPr lang="en-US" sz="800" dirty="0"/>
              <a:t>, </a:t>
            </a:r>
            <a:r>
              <a:rPr lang="en-US" sz="800" dirty="0" err="1"/>
              <a:t>JustSeeds</a:t>
            </a:r>
            <a:endParaRPr lang="en-US" sz="800" dirty="0"/>
          </a:p>
          <a:p>
            <a:pPr algn="ctr"/>
            <a:r>
              <a:rPr lang="en-US" sz="800" dirty="0"/>
              <a:t>is licensed under </a:t>
            </a:r>
            <a:r>
              <a:rPr lang="en-US" sz="800" dirty="0">
                <a:hlinkClick r:id="rId8"/>
              </a:rPr>
              <a:t>CC BY-NC-ND 4.0</a:t>
            </a:r>
            <a:endParaRPr lang="en-US" sz="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38"/>
          <p:cNvSpPr txBox="1">
            <a:spLocks noGrp="1"/>
          </p:cNvSpPr>
          <p:nvPr>
            <p:ph type="ctrTitle"/>
          </p:nvPr>
        </p:nvSpPr>
        <p:spPr>
          <a:xfrm>
            <a:off x="1614174" y="1460550"/>
            <a:ext cx="5623053" cy="2222400"/>
          </a:xfrm>
          <a:prstGeom prst="rect">
            <a:avLst/>
          </a:prstGeom>
          <a:noFill/>
          <a:ln>
            <a:noFill/>
          </a:ln>
        </p:spPr>
        <p:txBody>
          <a:bodyPr spcFirstLastPara="1" wrap="square" lIns="91425" tIns="45700" rIns="91425" bIns="0" anchor="b" anchorCtr="0">
            <a:noAutofit/>
          </a:bodyPr>
          <a:lstStyle/>
          <a:p>
            <a:pPr marL="0" lvl="0" indent="0" algn="l" rtl="0">
              <a:lnSpc>
                <a:spcPct val="100000"/>
              </a:lnSpc>
              <a:spcBef>
                <a:spcPts val="0"/>
              </a:spcBef>
              <a:spcAft>
                <a:spcPts val="0"/>
              </a:spcAft>
              <a:buNone/>
            </a:pPr>
            <a:r>
              <a:rPr lang="en-US" sz="1800" b="1" dirty="0"/>
              <a:t>Mario Alberto </a:t>
            </a:r>
            <a:r>
              <a:rPr lang="en-US" sz="1800" b="1" dirty="0" err="1"/>
              <a:t>Viveros</a:t>
            </a:r>
            <a:r>
              <a:rPr lang="en-US" sz="1800" b="1" dirty="0"/>
              <a:t> Espinoza-Kulick, PhD</a:t>
            </a:r>
            <a:endParaRPr sz="1800" b="1" dirty="0"/>
          </a:p>
          <a:p>
            <a:pPr marL="0" lvl="0" indent="0" algn="l" rtl="0">
              <a:lnSpc>
                <a:spcPct val="100000"/>
              </a:lnSpc>
              <a:spcBef>
                <a:spcPts val="0"/>
              </a:spcBef>
              <a:spcAft>
                <a:spcPts val="0"/>
              </a:spcAft>
              <a:buNone/>
            </a:pPr>
            <a:r>
              <a:rPr lang="en" sz="1800" dirty="0"/>
              <a:t>Ethnic Studies Department</a:t>
            </a:r>
            <a:endParaRPr sz="1800" dirty="0"/>
          </a:p>
          <a:p>
            <a:pPr marL="0" lvl="0" indent="0" algn="l" rtl="0">
              <a:lnSpc>
                <a:spcPct val="100000"/>
              </a:lnSpc>
              <a:spcBef>
                <a:spcPts val="0"/>
              </a:spcBef>
              <a:spcAft>
                <a:spcPts val="0"/>
              </a:spcAft>
              <a:buNone/>
            </a:pPr>
            <a:r>
              <a:rPr lang="en-US" sz="1800" dirty="0"/>
              <a:t>Cuesta College</a:t>
            </a:r>
            <a:br>
              <a:rPr lang="en-US" sz="1800" dirty="0"/>
            </a:br>
            <a:r>
              <a:rPr lang="en-US" sz="1800" dirty="0">
                <a:solidFill>
                  <a:schemeClr val="accent1">
                    <a:lumMod val="40000"/>
                    <a:lumOff val="60000"/>
                  </a:schemeClr>
                </a:solidFill>
                <a:hlinkClick r:id="rId3">
                  <a:extLst>
                    <a:ext uri="{A12FA001-AC4F-418D-AE19-62706E023703}">
                      <ahyp:hlinkClr xmlns:ahyp="http://schemas.microsoft.com/office/drawing/2018/hyperlinkcolor" val="tx"/>
                    </a:ext>
                  </a:extLst>
                </a:hlinkClick>
              </a:rPr>
              <a:t>mario_espinozakulick@cuesta.edu</a:t>
            </a:r>
            <a:r>
              <a:rPr lang="en-US" sz="1800" dirty="0">
                <a:solidFill>
                  <a:schemeClr val="accent1">
                    <a:lumMod val="40000"/>
                    <a:lumOff val="60000"/>
                  </a:schemeClr>
                </a:solidFill>
              </a:rPr>
              <a:t> </a:t>
            </a:r>
            <a:endParaRPr sz="1800" dirty="0">
              <a:solidFill>
                <a:schemeClr val="accent1">
                  <a:lumMod val="40000"/>
                  <a:lumOff val="60000"/>
                </a:schemeClr>
              </a:solidFill>
            </a:endParaRPr>
          </a:p>
          <a:p>
            <a:pPr marL="0" lvl="0" indent="0" algn="l" rtl="0">
              <a:lnSpc>
                <a:spcPct val="100000"/>
              </a:lnSpc>
              <a:spcBef>
                <a:spcPts val="0"/>
              </a:spcBef>
              <a:spcAft>
                <a:spcPts val="0"/>
              </a:spcAft>
              <a:buNone/>
            </a:pPr>
            <a:r>
              <a:rPr lang="en" sz="1800" u="sng" dirty="0">
                <a:solidFill>
                  <a:schemeClr val="tx1">
                    <a:lumMod val="20000"/>
                    <a:lumOff val="80000"/>
                  </a:schemeClr>
                </a:solidFill>
                <a:hlinkClick r:id="rId4">
                  <a:extLst>
                    <a:ext uri="{A12FA001-AC4F-418D-AE19-62706E023703}">
                      <ahyp:hlinkClr xmlns:ahyp="http://schemas.microsoft.com/office/drawing/2018/hyperlinkcolor" val="tx"/>
                    </a:ext>
                  </a:extLst>
                </a:hlinkClick>
              </a:rPr>
              <a:t>@</a:t>
            </a:r>
            <a:r>
              <a:rPr lang="en" sz="1800" u="sng" dirty="0" err="1">
                <a:solidFill>
                  <a:schemeClr val="tx1">
                    <a:lumMod val="20000"/>
                    <a:lumOff val="80000"/>
                  </a:schemeClr>
                </a:solidFill>
                <a:hlinkClick r:id="rId4">
                  <a:extLst>
                    <a:ext uri="{A12FA001-AC4F-418D-AE19-62706E023703}">
                      <ahyp:hlinkClr xmlns:ahyp="http://schemas.microsoft.com/office/drawing/2018/hyperlinkcolor" val="tx"/>
                    </a:ext>
                  </a:extLst>
                </a:hlinkClick>
              </a:rPr>
              <a:t>cuestaethnicstudies</a:t>
            </a:r>
            <a:br>
              <a:rPr lang="en" sz="1800" u="sng" dirty="0">
                <a:solidFill>
                  <a:srgbClr val="FFFF00"/>
                </a:solidFill>
              </a:rPr>
            </a:br>
            <a:r>
              <a:rPr lang="en" sz="1800" u="sng" dirty="0">
                <a:solidFill>
                  <a:schemeClr val="accent1">
                    <a:lumMod val="40000"/>
                    <a:lumOff val="60000"/>
                  </a:schemeClr>
                </a:solidFill>
                <a:hlinkClick r:id="rId5">
                  <a:extLst>
                    <a:ext uri="{A12FA001-AC4F-418D-AE19-62706E023703}">
                      <ahyp:hlinkClr xmlns:ahyp="http://schemas.microsoft.com/office/drawing/2018/hyperlinkcolor" val="tx"/>
                    </a:ext>
                  </a:extLst>
                </a:hlinkClick>
              </a:rPr>
              <a:t>ASCCC Ethnic Studies Listserv</a:t>
            </a:r>
            <a:endParaRPr sz="1800" dirty="0">
              <a:solidFill>
                <a:schemeClr val="accent1">
                  <a:lumMod val="40000"/>
                  <a:lumOff val="60000"/>
                </a:schemeClr>
              </a:solidFill>
            </a:endParaRPr>
          </a:p>
          <a:p>
            <a:pPr marL="0" lvl="0" indent="0" algn="l" rtl="0">
              <a:lnSpc>
                <a:spcPct val="100000"/>
              </a:lnSpc>
              <a:spcBef>
                <a:spcPts val="0"/>
              </a:spcBef>
              <a:spcAft>
                <a:spcPts val="0"/>
              </a:spcAft>
              <a:buNone/>
            </a:pPr>
            <a:r>
              <a:rPr lang="en-US" sz="1800" dirty="0">
                <a:solidFill>
                  <a:schemeClr val="tx1">
                    <a:lumMod val="20000"/>
                    <a:lumOff val="80000"/>
                  </a:schemeClr>
                </a:solidFill>
                <a:hlinkClick r:id="rId6">
                  <a:extLst>
                    <a:ext uri="{A12FA001-AC4F-418D-AE19-62706E023703}">
                      <ahyp:hlinkClr xmlns:ahyp="http://schemas.microsoft.com/office/drawing/2018/hyperlinkcolor" val="tx"/>
                    </a:ext>
                  </a:extLst>
                </a:hlinkClick>
              </a:rPr>
              <a:t>OER and Ethnic Studies Sources</a:t>
            </a:r>
            <a:endParaRPr sz="1800" dirty="0">
              <a:solidFill>
                <a:schemeClr val="tx1">
                  <a:lumMod val="20000"/>
                  <a:lumOff val="8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8"/>
          <p:cNvSpPr txBox="1">
            <a:spLocks noGrp="1"/>
          </p:cNvSpPr>
          <p:nvPr>
            <p:ph type="ctrTitle"/>
          </p:nvPr>
        </p:nvSpPr>
        <p:spPr>
          <a:xfrm>
            <a:off x="1333050" y="1505305"/>
            <a:ext cx="6477900" cy="488400"/>
          </a:xfrm>
          <a:prstGeom prst="rect">
            <a:avLst/>
          </a:prstGeom>
          <a:noFill/>
          <a:ln>
            <a:noFill/>
          </a:ln>
        </p:spPr>
        <p:txBody>
          <a:bodyPr spcFirstLastPara="1" wrap="square" lIns="91425" tIns="45700" rIns="91425" bIns="0" anchor="b" anchorCtr="0">
            <a:noAutofit/>
          </a:bodyPr>
          <a:lstStyle/>
          <a:p>
            <a:pPr marL="0" lvl="0" indent="0" algn="ctr" rtl="0">
              <a:lnSpc>
                <a:spcPct val="90000"/>
              </a:lnSpc>
              <a:spcBef>
                <a:spcPts val="0"/>
              </a:spcBef>
              <a:spcAft>
                <a:spcPts val="0"/>
              </a:spcAft>
              <a:buClr>
                <a:schemeClr val="lt1"/>
              </a:buClr>
              <a:buSzPts val="3600"/>
              <a:buFont typeface="Arial"/>
              <a:buNone/>
            </a:pPr>
            <a:r>
              <a:rPr lang="en" sz="2800" dirty="0"/>
              <a:t>Intro</a:t>
            </a:r>
            <a:r>
              <a:rPr lang="en-US" sz="2800" dirty="0" err="1"/>
              <a:t>ductions</a:t>
            </a:r>
            <a:endParaRPr sz="2800" dirty="0"/>
          </a:p>
        </p:txBody>
      </p:sp>
      <p:sp>
        <p:nvSpPr>
          <p:cNvPr id="158" name="Google Shape;158;p28"/>
          <p:cNvSpPr txBox="1">
            <a:spLocks noGrp="1"/>
          </p:cNvSpPr>
          <p:nvPr>
            <p:ph type="subTitle" idx="1"/>
          </p:nvPr>
        </p:nvSpPr>
        <p:spPr>
          <a:xfrm>
            <a:off x="697500" y="2152925"/>
            <a:ext cx="8046600" cy="1598460"/>
          </a:xfrm>
          <a:prstGeom prst="rect">
            <a:avLst/>
          </a:prstGeom>
          <a:noFill/>
          <a:ln>
            <a:noFill/>
          </a:ln>
        </p:spPr>
        <p:txBody>
          <a:bodyPr spcFirstLastPara="1" wrap="square" lIns="91425" tIns="91425" rIns="91425" bIns="91425" anchor="t" anchorCtr="0">
            <a:noAutofit/>
          </a:bodyPr>
          <a:lstStyle/>
          <a:p>
            <a:pPr indent="-323850">
              <a:spcBef>
                <a:spcPts val="0"/>
              </a:spcBef>
              <a:buClr>
                <a:schemeClr val="lt1"/>
              </a:buClr>
              <a:buSzPts val="1500"/>
              <a:buFont typeface="Arial"/>
              <a:buChar char="●"/>
            </a:pPr>
            <a:r>
              <a:rPr lang="en" sz="1500" dirty="0">
                <a:solidFill>
                  <a:schemeClr val="lt1"/>
                </a:solidFill>
              </a:rPr>
              <a:t>Please introduce yourself in the chat with the following:</a:t>
            </a:r>
          </a:p>
          <a:p>
            <a:pPr lvl="1" indent="-323850" algn="l">
              <a:spcBef>
                <a:spcPts val="0"/>
              </a:spcBef>
              <a:buClr>
                <a:schemeClr val="lt1"/>
              </a:buClr>
              <a:buSzPts val="1500"/>
              <a:buChar char="●"/>
            </a:pPr>
            <a:r>
              <a:rPr lang="en" sz="1250" dirty="0">
                <a:solidFill>
                  <a:schemeClr val="lt1"/>
                </a:solidFill>
              </a:rPr>
              <a:t>Name</a:t>
            </a:r>
          </a:p>
          <a:p>
            <a:pPr lvl="1" indent="-323850" algn="l">
              <a:spcBef>
                <a:spcPts val="0"/>
              </a:spcBef>
              <a:buClr>
                <a:schemeClr val="lt1"/>
              </a:buClr>
              <a:buSzPts val="1500"/>
              <a:buChar char="●"/>
            </a:pPr>
            <a:r>
              <a:rPr lang="en" sz="1250" dirty="0">
                <a:solidFill>
                  <a:schemeClr val="lt1"/>
                </a:solidFill>
              </a:rPr>
              <a:t>Pronouns</a:t>
            </a:r>
          </a:p>
          <a:p>
            <a:pPr lvl="1" indent="-323850" algn="l">
              <a:spcBef>
                <a:spcPts val="0"/>
              </a:spcBef>
              <a:buClr>
                <a:schemeClr val="lt1"/>
              </a:buClr>
              <a:buSzPts val="1500"/>
              <a:buChar char="●"/>
            </a:pPr>
            <a:r>
              <a:rPr lang="en" sz="1250" dirty="0">
                <a:solidFill>
                  <a:schemeClr val="lt1"/>
                </a:solidFill>
              </a:rPr>
              <a:t>Affiliation(s)</a:t>
            </a:r>
          </a:p>
          <a:p>
            <a:pPr lvl="1" indent="-323850" algn="l">
              <a:spcBef>
                <a:spcPts val="0"/>
              </a:spcBef>
              <a:buClr>
                <a:schemeClr val="lt1"/>
              </a:buClr>
              <a:buSzPts val="1500"/>
              <a:buChar char="●"/>
            </a:pPr>
            <a:r>
              <a:rPr lang="en" sz="1250" dirty="0">
                <a:solidFill>
                  <a:schemeClr val="lt1"/>
                </a:solidFill>
              </a:rPr>
              <a:t>Where you’re joining today’s conversation from</a:t>
            </a:r>
          </a:p>
          <a:p>
            <a:pPr indent="-323850">
              <a:spcBef>
                <a:spcPts val="0"/>
              </a:spcBef>
              <a:buClr>
                <a:schemeClr val="lt1"/>
              </a:buClr>
              <a:buSzPts val="1500"/>
              <a:buChar char="●"/>
            </a:pPr>
            <a:r>
              <a:rPr lang="en" sz="1500" dirty="0">
                <a:solidFill>
                  <a:schemeClr val="lt1"/>
                </a:solidFill>
              </a:rPr>
              <a:t>Y</a:t>
            </a:r>
            <a:r>
              <a:rPr lang="en-US" sz="1500" dirty="0">
                <a:solidFill>
                  <a:schemeClr val="lt1"/>
                </a:solidFill>
              </a:rPr>
              <a:t>o</a:t>
            </a:r>
            <a:r>
              <a:rPr lang="en" sz="1500" dirty="0">
                <a:solidFill>
                  <a:schemeClr val="lt1"/>
                </a:solidFill>
              </a:rPr>
              <a:t>u are welcome to unmute yourself and share your introduction with the group</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9"/>
          <p:cNvSpPr txBox="1">
            <a:spLocks noGrp="1"/>
          </p:cNvSpPr>
          <p:nvPr>
            <p:ph type="ctrTitle"/>
          </p:nvPr>
        </p:nvSpPr>
        <p:spPr>
          <a:xfrm>
            <a:off x="1333050" y="1505305"/>
            <a:ext cx="6477900" cy="488400"/>
          </a:xfrm>
          <a:prstGeom prst="rect">
            <a:avLst/>
          </a:prstGeom>
          <a:noFill/>
          <a:ln>
            <a:noFill/>
          </a:ln>
        </p:spPr>
        <p:txBody>
          <a:bodyPr spcFirstLastPara="1" wrap="square" lIns="91425" tIns="45700" rIns="91425" bIns="0" anchor="b" anchorCtr="0">
            <a:noAutofit/>
          </a:bodyPr>
          <a:lstStyle/>
          <a:p>
            <a:pPr marL="0" lvl="0" indent="0" algn="ctr" rtl="0">
              <a:lnSpc>
                <a:spcPct val="90000"/>
              </a:lnSpc>
              <a:spcBef>
                <a:spcPts val="0"/>
              </a:spcBef>
              <a:spcAft>
                <a:spcPts val="0"/>
              </a:spcAft>
              <a:buClr>
                <a:schemeClr val="lt1"/>
              </a:buClr>
              <a:buSzPts val="3600"/>
              <a:buFont typeface="Arial"/>
              <a:buNone/>
            </a:pPr>
            <a:r>
              <a:rPr lang="en" dirty="0"/>
              <a:t>Webinar Description</a:t>
            </a:r>
            <a:endParaRPr dirty="0"/>
          </a:p>
        </p:txBody>
      </p:sp>
      <p:sp>
        <p:nvSpPr>
          <p:cNvPr id="165" name="Google Shape;165;p29"/>
          <p:cNvSpPr txBox="1">
            <a:spLocks noGrp="1"/>
          </p:cNvSpPr>
          <p:nvPr>
            <p:ph type="subTitle" idx="1"/>
          </p:nvPr>
        </p:nvSpPr>
        <p:spPr>
          <a:xfrm>
            <a:off x="873346" y="1993705"/>
            <a:ext cx="7749000" cy="1761000"/>
          </a:xfrm>
          <a:prstGeom prst="rect">
            <a:avLst/>
          </a:prstGeom>
          <a:noFill/>
          <a:ln>
            <a:noFill/>
          </a:ln>
        </p:spPr>
        <p:txBody>
          <a:bodyPr spcFirstLastPara="1" wrap="square" lIns="91425" tIns="91425" rIns="91425" bIns="91425" anchor="t" anchorCtr="0">
            <a:noAutofit/>
          </a:bodyPr>
          <a:lstStyle/>
          <a:p>
            <a:pPr marL="0" indent="0">
              <a:lnSpc>
                <a:spcPct val="100000"/>
              </a:lnSpc>
              <a:spcBef>
                <a:spcPts val="0"/>
              </a:spcBef>
              <a:buClr>
                <a:schemeClr val="lt1"/>
              </a:buClr>
              <a:buSzPts val="3600"/>
            </a:pPr>
            <a:r>
              <a:rPr lang="en-US" b="0" i="0" u="none" strike="noStrike" dirty="0">
                <a:solidFill>
                  <a:schemeClr val="bg1"/>
                </a:solidFill>
                <a:effectLst/>
                <a:latin typeface="arial" panose="020B0604020202020204" pitchFamily="34" charset="0"/>
              </a:rPr>
              <a:t>In this webinar, we will hear about the two new OER textbooks in Ethnic Studies: </a:t>
            </a:r>
            <a:r>
              <a:rPr lang="en-US" b="0" i="1" u="none" strike="noStrike" dirty="0">
                <a:solidFill>
                  <a:schemeClr val="bg1"/>
                </a:solidFill>
                <a:effectLst/>
                <a:latin typeface="arial" panose="020B0604020202020204" pitchFamily="34" charset="0"/>
              </a:rPr>
              <a:t>Introduction to Ethnic Studies </a:t>
            </a:r>
            <a:r>
              <a:rPr lang="en-US" b="0" i="0" u="none" strike="noStrike" dirty="0">
                <a:solidFill>
                  <a:schemeClr val="bg1"/>
                </a:solidFill>
                <a:effectLst/>
                <a:latin typeface="arial" panose="020B0604020202020204" pitchFamily="34" charset="0"/>
              </a:rPr>
              <a:t>and </a:t>
            </a:r>
            <a:r>
              <a:rPr lang="en-US" b="0" i="1" u="none" strike="noStrike" dirty="0">
                <a:solidFill>
                  <a:schemeClr val="bg1"/>
                </a:solidFill>
                <a:effectLst/>
                <a:latin typeface="arial" panose="020B0604020202020204" pitchFamily="34" charset="0"/>
              </a:rPr>
              <a:t>New Directions in Chicanx and Latinx Studies</a:t>
            </a:r>
            <a:r>
              <a:rPr lang="en-US" b="0" i="0" u="none" strike="noStrike" dirty="0">
                <a:solidFill>
                  <a:schemeClr val="bg1"/>
                </a:solidFill>
                <a:effectLst/>
                <a:latin typeface="arial" panose="020B0604020202020204" pitchFamily="34" charset="0"/>
              </a:rPr>
              <a:t>. Participants will have the opportunity to preview content from both textbooks and learn how the structure and format of the </a:t>
            </a:r>
            <a:r>
              <a:rPr lang="en-US" b="0" i="0" u="none" strike="noStrike" dirty="0" err="1">
                <a:solidFill>
                  <a:schemeClr val="bg1"/>
                </a:solidFill>
                <a:effectLst/>
                <a:latin typeface="arial" panose="020B0604020202020204" pitchFamily="34" charset="0"/>
              </a:rPr>
              <a:t>LibreTexts</a:t>
            </a:r>
            <a:r>
              <a:rPr lang="en-US" b="0" i="0" u="none" strike="noStrike" dirty="0">
                <a:solidFill>
                  <a:schemeClr val="bg1"/>
                </a:solidFill>
                <a:effectLst/>
                <a:latin typeface="arial" panose="020B0604020202020204" pitchFamily="34" charset="0"/>
              </a:rPr>
              <a:t> platform can be utilized for course delivery in various modalities, including online, hybrid, and face-to-face as well as with incarcerated students.</a:t>
            </a:r>
            <a:endParaRPr lang="en-US"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30"/>
          <p:cNvSpPr txBox="1">
            <a:spLocks noGrp="1"/>
          </p:cNvSpPr>
          <p:nvPr>
            <p:ph type="ctrTitle"/>
          </p:nvPr>
        </p:nvSpPr>
        <p:spPr>
          <a:xfrm>
            <a:off x="1333050" y="1821255"/>
            <a:ext cx="6477900" cy="488400"/>
          </a:xfrm>
          <a:prstGeom prst="rect">
            <a:avLst/>
          </a:prstGeom>
          <a:noFill/>
          <a:ln>
            <a:noFill/>
          </a:ln>
        </p:spPr>
        <p:txBody>
          <a:bodyPr spcFirstLastPara="1" wrap="square" lIns="91425" tIns="45700" rIns="91425" bIns="0" anchor="b" anchorCtr="0">
            <a:noAutofit/>
          </a:bodyPr>
          <a:lstStyle/>
          <a:p>
            <a:pPr marL="0" lvl="0" indent="0" algn="ctr" rtl="0">
              <a:lnSpc>
                <a:spcPct val="90000"/>
              </a:lnSpc>
              <a:spcBef>
                <a:spcPts val="0"/>
              </a:spcBef>
              <a:spcAft>
                <a:spcPts val="0"/>
              </a:spcAft>
              <a:buClr>
                <a:schemeClr val="lt1"/>
              </a:buClr>
              <a:buSzPts val="3600"/>
              <a:buFont typeface="Arial"/>
              <a:buNone/>
            </a:pPr>
            <a:r>
              <a:rPr lang="en" sz="3000" dirty="0"/>
              <a:t>Survey</a:t>
            </a:r>
            <a:endParaRPr sz="3000" dirty="0"/>
          </a:p>
        </p:txBody>
      </p:sp>
      <p:sp>
        <p:nvSpPr>
          <p:cNvPr id="172" name="Google Shape;172;p30"/>
          <p:cNvSpPr txBox="1">
            <a:spLocks noGrp="1"/>
          </p:cNvSpPr>
          <p:nvPr>
            <p:ph type="subTitle" idx="1"/>
          </p:nvPr>
        </p:nvSpPr>
        <p:spPr>
          <a:xfrm>
            <a:off x="697500" y="2468875"/>
            <a:ext cx="7749000" cy="1219800"/>
          </a:xfrm>
          <a:prstGeom prst="rect">
            <a:avLst/>
          </a:prstGeom>
          <a:noFill/>
          <a:ln>
            <a:noFill/>
          </a:ln>
        </p:spPr>
        <p:txBody>
          <a:bodyPr spcFirstLastPara="1" wrap="square" lIns="91425" tIns="91425" rIns="91425" bIns="91425" anchor="t" anchorCtr="0">
            <a:noAutofit/>
          </a:bodyPr>
          <a:lstStyle/>
          <a:p>
            <a:pPr marL="139700" lvl="0" indent="0" algn="l" rtl="0">
              <a:spcBef>
                <a:spcPts val="0"/>
              </a:spcBef>
              <a:spcAft>
                <a:spcPts val="0"/>
              </a:spcAft>
              <a:buClr>
                <a:schemeClr val="lt1"/>
              </a:buClr>
              <a:buSzPts val="1400"/>
            </a:pPr>
            <a:r>
              <a:rPr lang="en-US" dirty="0">
                <a:solidFill>
                  <a:schemeClr val="lt1"/>
                </a:solidFill>
              </a:rPr>
              <a:t>Please complete this short survey to share your best contact information to receive information about upcoming OER materials, as well as opportunities to collaborate with other faculty in your discipline on creating OER materials.</a:t>
            </a:r>
          </a:p>
          <a:p>
            <a:pPr marL="139700" lvl="0" indent="0" algn="ctr" rtl="0">
              <a:spcBef>
                <a:spcPts val="0"/>
              </a:spcBef>
              <a:spcAft>
                <a:spcPts val="0"/>
              </a:spcAft>
              <a:buClr>
                <a:schemeClr val="lt1"/>
              </a:buClr>
              <a:buSzPts val="1400"/>
            </a:pPr>
            <a:r>
              <a:rPr lang="en-US" dirty="0">
                <a:solidFill>
                  <a:schemeClr val="accent1">
                    <a:lumMod val="40000"/>
                    <a:lumOff val="60000"/>
                  </a:schemeClr>
                </a:solidFill>
                <a:hlinkClick r:id="rId3"/>
              </a:rPr>
              <a:t>https://tinyurl.com/ESFacultyOER</a:t>
            </a:r>
            <a:r>
              <a:rPr lang="en-US" dirty="0">
                <a:solidFill>
                  <a:schemeClr val="accent1">
                    <a:lumMod val="40000"/>
                    <a:lumOff val="60000"/>
                  </a:schemeClr>
                </a:solidFill>
              </a:rPr>
              <a:t> </a:t>
            </a:r>
            <a:endParaRPr dirty="0">
              <a:solidFill>
                <a:schemeClr val="accent1">
                  <a:lumMod val="40000"/>
                  <a:lumOff val="60000"/>
                </a:schemeClr>
              </a:solidFill>
            </a:endParaRPr>
          </a:p>
        </p:txBody>
      </p:sp>
      <p:pic>
        <p:nvPicPr>
          <p:cNvPr id="3" name="Picture 2" descr="Image of a QR code to the following link address: https://tinyurl.com/ESFacultyOER &#10;">
            <a:extLst>
              <a:ext uri="{FF2B5EF4-FFF2-40B4-BE49-F238E27FC236}">
                <a16:creationId xmlns:a16="http://schemas.microsoft.com/office/drawing/2014/main" id="{2EA22515-D325-95C6-9291-FF72D611A0F4}"/>
              </a:ext>
            </a:extLst>
          </p:cNvPr>
          <p:cNvPicPr>
            <a:picLocks noChangeAspect="1"/>
          </p:cNvPicPr>
          <p:nvPr/>
        </p:nvPicPr>
        <p:blipFill>
          <a:blip r:embed="rId4"/>
          <a:stretch>
            <a:fillRect/>
          </a:stretch>
        </p:blipFill>
        <p:spPr>
          <a:xfrm>
            <a:off x="3958856" y="3917212"/>
            <a:ext cx="1226288" cy="122628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1"/>
          <p:cNvSpPr txBox="1">
            <a:spLocks noGrp="1"/>
          </p:cNvSpPr>
          <p:nvPr>
            <p:ph type="title"/>
          </p:nvPr>
        </p:nvSpPr>
        <p:spPr>
          <a:xfrm>
            <a:off x="1088675" y="467050"/>
            <a:ext cx="7202400" cy="7353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1"/>
              </a:buClr>
              <a:buSzPts val="2600"/>
              <a:buFont typeface="Arial"/>
              <a:buNone/>
            </a:pPr>
            <a:r>
              <a:rPr lang="en" sz="2900" b="1"/>
              <a:t>What are Open Educational Resources?</a:t>
            </a:r>
            <a:endParaRPr sz="2900" b="1"/>
          </a:p>
        </p:txBody>
      </p:sp>
      <p:sp>
        <p:nvSpPr>
          <p:cNvPr id="179" name="Google Shape;179;p31"/>
          <p:cNvSpPr txBox="1">
            <a:spLocks noGrp="1"/>
          </p:cNvSpPr>
          <p:nvPr>
            <p:ph type="body" idx="1"/>
          </p:nvPr>
        </p:nvSpPr>
        <p:spPr>
          <a:xfrm>
            <a:off x="1088675" y="1511800"/>
            <a:ext cx="7202400" cy="30513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rgbClr val="000000"/>
              </a:buClr>
              <a:buFont typeface="Arial"/>
              <a:buNone/>
            </a:pPr>
            <a:r>
              <a:rPr lang="en" sz="2400" dirty="0">
                <a:solidFill>
                  <a:srgbClr val="000000"/>
                </a:solidFill>
              </a:rPr>
              <a:t>Creative Commons defines OER as teaching, learning, and research materials that are either </a:t>
            </a:r>
            <a:br>
              <a:rPr lang="en" sz="2400" dirty="0">
                <a:solidFill>
                  <a:srgbClr val="000000"/>
                </a:solidFill>
              </a:rPr>
            </a:br>
            <a:r>
              <a:rPr lang="en" sz="2400" dirty="0">
                <a:solidFill>
                  <a:srgbClr val="000000"/>
                </a:solidFill>
              </a:rPr>
              <a:t>(a) in the public domain or (b) licensed in a manner that provides everyone with free and perpetual permission to engage in the 5R activities.</a:t>
            </a:r>
            <a:br>
              <a:rPr lang="en" sz="2400" dirty="0">
                <a:solidFill>
                  <a:srgbClr val="000000"/>
                </a:solidFill>
              </a:rPr>
            </a:br>
            <a:endParaRPr sz="3700" dirty="0">
              <a:solidFill>
                <a:srgbClr val="000000"/>
              </a:solidFill>
            </a:endParaRPr>
          </a:p>
          <a:p>
            <a:pPr marL="0" lvl="0" indent="0" algn="r" rtl="0">
              <a:lnSpc>
                <a:spcPct val="100000"/>
              </a:lnSpc>
              <a:spcBef>
                <a:spcPts val="0"/>
              </a:spcBef>
              <a:spcAft>
                <a:spcPts val="0"/>
              </a:spcAft>
              <a:buClr>
                <a:srgbClr val="000000"/>
              </a:buClr>
              <a:buFont typeface="Arial"/>
              <a:buNone/>
            </a:pPr>
            <a:r>
              <a:rPr lang="en" sz="2200" dirty="0">
                <a:solidFill>
                  <a:srgbClr val="000000"/>
                </a:solidFill>
              </a:rPr>
              <a:t>-- </a:t>
            </a:r>
            <a:r>
              <a:rPr lang="en" sz="2200" u="sng" dirty="0">
                <a:solidFill>
                  <a:schemeClr val="hlink"/>
                </a:solidFill>
                <a:hlinkClick r:id="rId3"/>
              </a:rPr>
              <a:t>Creative Commons</a:t>
            </a:r>
            <a:endParaRPr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Shape 88"/>
        <p:cNvGrpSpPr/>
        <p:nvPr/>
      </p:nvGrpSpPr>
      <p:grpSpPr>
        <a:xfrm>
          <a:off x="0" y="0"/>
          <a:ext cx="0" cy="0"/>
          <a:chOff x="0" y="0"/>
          <a:chExt cx="0" cy="0"/>
        </a:xfrm>
      </p:grpSpPr>
      <p:sp>
        <p:nvSpPr>
          <p:cNvPr id="90" name="Google Shape;90;p18"/>
          <p:cNvSpPr txBox="1">
            <a:spLocks noGrp="1"/>
          </p:cNvSpPr>
          <p:nvPr>
            <p:ph type="title"/>
          </p:nvPr>
        </p:nvSpPr>
        <p:spPr>
          <a:xfrm>
            <a:off x="1959515" y="275578"/>
            <a:ext cx="5401842" cy="1001773"/>
          </a:xfrm>
          <a:prstGeom prst="rect">
            <a:avLst/>
          </a:prstGeom>
        </p:spPr>
        <p:txBody>
          <a:bodyPr spcFirstLastPara="1" wrap="square" lIns="68569" tIns="68569" rIns="68569" bIns="68569" anchor="t" anchorCtr="0">
            <a:noAutofit/>
          </a:bodyPr>
          <a:lstStyle/>
          <a:p>
            <a:pPr algn="ctr"/>
            <a:r>
              <a:rPr lang="en" sz="2250" b="1" dirty="0">
                <a:ea typeface="Calibri"/>
                <a:cs typeface="Calibri"/>
                <a:sym typeface="Calibri"/>
              </a:rPr>
              <a:t>The 5R Permissions of </a:t>
            </a:r>
            <a:r>
              <a:rPr lang="en-US" sz="2250" b="1" dirty="0">
                <a:ea typeface="Calibri"/>
                <a:cs typeface="Calibri"/>
                <a:sym typeface="Calibri"/>
              </a:rPr>
              <a:t>Open</a:t>
            </a:r>
            <a:endParaRPr sz="2250" b="1" dirty="0">
              <a:ea typeface="Calibri"/>
              <a:cs typeface="Calibri"/>
              <a:sym typeface="Calibri"/>
            </a:endParaRPr>
          </a:p>
        </p:txBody>
      </p:sp>
      <p:grpSp>
        <p:nvGrpSpPr>
          <p:cNvPr id="96" name="Google Shape;96;p18" descr="retain- make and own copies"/>
          <p:cNvGrpSpPr/>
          <p:nvPr/>
        </p:nvGrpSpPr>
        <p:grpSpPr>
          <a:xfrm>
            <a:off x="1953431" y="951958"/>
            <a:ext cx="5753945" cy="670494"/>
            <a:chOff x="1431328" y="2473842"/>
            <a:chExt cx="6566743" cy="670511"/>
          </a:xfrm>
        </p:grpSpPr>
        <p:sp>
          <p:nvSpPr>
            <p:cNvPr id="97" name="Google Shape;97;p18"/>
            <p:cNvSpPr/>
            <p:nvPr/>
          </p:nvSpPr>
          <p:spPr>
            <a:xfrm rot="-5400000">
              <a:off x="4644475" y="-209208"/>
              <a:ext cx="670500" cy="6036600"/>
            </a:xfrm>
            <a:prstGeom prst="roundRect">
              <a:avLst>
                <a:gd name="adj" fmla="val 50000"/>
              </a:avLst>
            </a:prstGeom>
            <a:solidFill>
              <a:srgbClr val="E1243C"/>
            </a:solidFill>
            <a:ln>
              <a:noFill/>
            </a:ln>
          </p:spPr>
          <p:txBody>
            <a:bodyPr spcFirstLastPara="1" wrap="square" lIns="68569" tIns="68569" rIns="68569" bIns="68569" anchor="ctr" anchorCtr="0">
              <a:noAutofit/>
            </a:bodyPr>
            <a:lstStyle/>
            <a:p>
              <a:endParaRPr sz="1050" dirty="0">
                <a:latin typeface="arial" charset="0"/>
              </a:endParaRPr>
            </a:p>
          </p:txBody>
        </p:sp>
        <p:sp>
          <p:nvSpPr>
            <p:cNvPr id="98" name="Google Shape;98;p18"/>
            <p:cNvSpPr txBox="1"/>
            <p:nvPr/>
          </p:nvSpPr>
          <p:spPr>
            <a:xfrm>
              <a:off x="3781626" y="2480601"/>
              <a:ext cx="4216445" cy="657000"/>
            </a:xfrm>
            <a:prstGeom prst="rect">
              <a:avLst/>
            </a:prstGeom>
            <a:noFill/>
            <a:ln>
              <a:noFill/>
            </a:ln>
          </p:spPr>
          <p:txBody>
            <a:bodyPr spcFirstLastPara="1" wrap="square" lIns="68569" tIns="68569" rIns="68569" bIns="68569" anchor="ctr" anchorCtr="0">
              <a:noAutofit/>
            </a:bodyPr>
            <a:lstStyle/>
            <a:p>
              <a:pPr>
                <a:lnSpc>
                  <a:spcPct val="115000"/>
                </a:lnSpc>
              </a:pPr>
              <a:r>
                <a:rPr lang="en" sz="2250" b="1" dirty="0">
                  <a:solidFill>
                    <a:srgbClr val="FFFFFF"/>
                  </a:solidFill>
                  <a:latin typeface="arial" charset="0"/>
                  <a:ea typeface="Roboto"/>
                  <a:cs typeface="Roboto"/>
                  <a:sym typeface="Roboto"/>
                </a:rPr>
                <a:t>Make and own copies</a:t>
              </a:r>
              <a:endParaRPr sz="2250" b="1" dirty="0">
                <a:solidFill>
                  <a:srgbClr val="FFFFFF"/>
                </a:solidFill>
                <a:latin typeface="arial" charset="0"/>
                <a:ea typeface="Roboto"/>
                <a:cs typeface="Roboto"/>
                <a:sym typeface="Roboto"/>
              </a:endParaRPr>
            </a:p>
          </p:txBody>
        </p:sp>
        <p:sp>
          <p:nvSpPr>
            <p:cNvPr id="99" name="Google Shape;99;p18"/>
            <p:cNvSpPr/>
            <p:nvPr/>
          </p:nvSpPr>
          <p:spPr>
            <a:xfrm rot="-5400000">
              <a:off x="2240428" y="1664753"/>
              <a:ext cx="670500" cy="2288700"/>
            </a:xfrm>
            <a:prstGeom prst="roundRect">
              <a:avLst>
                <a:gd name="adj" fmla="val 50000"/>
              </a:avLst>
            </a:prstGeom>
            <a:solidFill>
              <a:srgbClr val="00417E"/>
            </a:solidFill>
            <a:ln>
              <a:noFill/>
            </a:ln>
          </p:spPr>
          <p:txBody>
            <a:bodyPr spcFirstLastPara="1" wrap="square" lIns="68569" tIns="68569" rIns="68569" bIns="68569" anchor="ctr" anchorCtr="0">
              <a:noAutofit/>
            </a:bodyPr>
            <a:lstStyle/>
            <a:p>
              <a:endParaRPr sz="1050" dirty="0">
                <a:latin typeface="arial" charset="0"/>
              </a:endParaRPr>
            </a:p>
          </p:txBody>
        </p:sp>
        <p:sp>
          <p:nvSpPr>
            <p:cNvPr id="100" name="Google Shape;100;p18"/>
            <p:cNvSpPr/>
            <p:nvPr/>
          </p:nvSpPr>
          <p:spPr>
            <a:xfrm>
              <a:off x="1595691" y="2611552"/>
              <a:ext cx="3275400" cy="395100"/>
            </a:xfrm>
            <a:prstGeom prst="rect">
              <a:avLst/>
            </a:prstGeom>
            <a:noFill/>
            <a:ln>
              <a:noFill/>
            </a:ln>
          </p:spPr>
          <p:txBody>
            <a:bodyPr spcFirstLastPara="1" wrap="square" lIns="68569" tIns="68569" rIns="68569" bIns="68569" anchor="ctr" anchorCtr="0">
              <a:noAutofit/>
            </a:bodyPr>
            <a:lstStyle/>
            <a:p>
              <a:r>
                <a:rPr lang="en" sz="2250" b="1" dirty="0">
                  <a:solidFill>
                    <a:schemeClr val="bg1"/>
                  </a:solidFill>
                  <a:latin typeface="arial" charset="0"/>
                  <a:ea typeface="Roboto"/>
                  <a:cs typeface="Roboto"/>
                  <a:sym typeface="Roboto"/>
                </a:rPr>
                <a:t>Retain</a:t>
              </a:r>
              <a:endParaRPr sz="2250" b="1" dirty="0">
                <a:solidFill>
                  <a:schemeClr val="bg1"/>
                </a:solidFill>
                <a:latin typeface="arial" charset="0"/>
                <a:ea typeface="Roboto"/>
                <a:cs typeface="Roboto"/>
                <a:sym typeface="Roboto"/>
              </a:endParaRPr>
            </a:p>
          </p:txBody>
        </p:sp>
      </p:grpSp>
      <p:grpSp>
        <p:nvGrpSpPr>
          <p:cNvPr id="101" name="Google Shape;101;p18" descr="Reuse - use in a wide range of ways"/>
          <p:cNvGrpSpPr/>
          <p:nvPr/>
        </p:nvGrpSpPr>
        <p:grpSpPr>
          <a:xfrm>
            <a:off x="1969728" y="1679231"/>
            <a:ext cx="6031273" cy="685503"/>
            <a:chOff x="1431328" y="2458832"/>
            <a:chExt cx="6883246" cy="685521"/>
          </a:xfrm>
        </p:grpSpPr>
        <p:sp>
          <p:nvSpPr>
            <p:cNvPr id="102" name="Google Shape;102;p18"/>
            <p:cNvSpPr/>
            <p:nvPr/>
          </p:nvSpPr>
          <p:spPr>
            <a:xfrm rot="-5400000">
              <a:off x="4644475" y="-209208"/>
              <a:ext cx="670500" cy="6036600"/>
            </a:xfrm>
            <a:prstGeom prst="roundRect">
              <a:avLst>
                <a:gd name="adj" fmla="val 50000"/>
              </a:avLst>
            </a:prstGeom>
            <a:solidFill>
              <a:srgbClr val="E1243C"/>
            </a:solidFill>
            <a:ln>
              <a:noFill/>
            </a:ln>
          </p:spPr>
          <p:txBody>
            <a:bodyPr spcFirstLastPara="1" wrap="square" lIns="68569" tIns="68569" rIns="68569" bIns="68569" anchor="ctr" anchorCtr="0">
              <a:noAutofit/>
            </a:bodyPr>
            <a:lstStyle/>
            <a:p>
              <a:endParaRPr sz="1050" dirty="0"/>
            </a:p>
          </p:txBody>
        </p:sp>
        <p:sp>
          <p:nvSpPr>
            <p:cNvPr id="103" name="Google Shape;103;p18"/>
            <p:cNvSpPr txBox="1"/>
            <p:nvPr/>
          </p:nvSpPr>
          <p:spPr>
            <a:xfrm>
              <a:off x="3755174" y="2458832"/>
              <a:ext cx="4559400" cy="657000"/>
            </a:xfrm>
            <a:prstGeom prst="rect">
              <a:avLst/>
            </a:prstGeom>
            <a:noFill/>
            <a:ln>
              <a:noFill/>
            </a:ln>
          </p:spPr>
          <p:txBody>
            <a:bodyPr spcFirstLastPara="1" wrap="square" lIns="68569" tIns="68569" rIns="68569" bIns="68569" anchor="ctr" anchorCtr="0">
              <a:noAutofit/>
            </a:bodyPr>
            <a:lstStyle/>
            <a:p>
              <a:pPr>
                <a:lnSpc>
                  <a:spcPct val="115000"/>
                </a:lnSpc>
              </a:pPr>
              <a:r>
                <a:rPr lang="en" sz="2100" b="1" dirty="0">
                  <a:solidFill>
                    <a:srgbClr val="FFFFFF"/>
                  </a:solidFill>
                  <a:latin typeface="arial" charset="0"/>
                  <a:ea typeface="Roboto"/>
                  <a:cs typeface="Roboto"/>
                  <a:sym typeface="Roboto"/>
                </a:rPr>
                <a:t>Use in a wide range of ways</a:t>
              </a:r>
              <a:endParaRPr sz="2100" b="1" dirty="0">
                <a:solidFill>
                  <a:srgbClr val="FFFFFF"/>
                </a:solidFill>
                <a:latin typeface="arial" charset="0"/>
                <a:ea typeface="Roboto"/>
                <a:cs typeface="Roboto"/>
                <a:sym typeface="Roboto"/>
              </a:endParaRPr>
            </a:p>
          </p:txBody>
        </p:sp>
        <p:sp>
          <p:nvSpPr>
            <p:cNvPr id="104" name="Google Shape;104;p18"/>
            <p:cNvSpPr/>
            <p:nvPr/>
          </p:nvSpPr>
          <p:spPr>
            <a:xfrm rot="-5400000">
              <a:off x="2228578" y="1676603"/>
              <a:ext cx="670500" cy="2265000"/>
            </a:xfrm>
            <a:prstGeom prst="roundRect">
              <a:avLst>
                <a:gd name="adj" fmla="val 50000"/>
              </a:avLst>
            </a:prstGeom>
            <a:solidFill>
              <a:srgbClr val="00417E"/>
            </a:solidFill>
            <a:ln>
              <a:noFill/>
            </a:ln>
          </p:spPr>
          <p:txBody>
            <a:bodyPr spcFirstLastPara="1" wrap="square" lIns="68569" tIns="68569" rIns="68569" bIns="68569" anchor="ctr" anchorCtr="0">
              <a:noAutofit/>
            </a:bodyPr>
            <a:lstStyle/>
            <a:p>
              <a:endParaRPr sz="1050"/>
            </a:p>
          </p:txBody>
        </p:sp>
        <p:sp>
          <p:nvSpPr>
            <p:cNvPr id="105" name="Google Shape;105;p18"/>
            <p:cNvSpPr/>
            <p:nvPr/>
          </p:nvSpPr>
          <p:spPr>
            <a:xfrm>
              <a:off x="1627190" y="2611553"/>
              <a:ext cx="3243900" cy="395100"/>
            </a:xfrm>
            <a:prstGeom prst="rect">
              <a:avLst/>
            </a:prstGeom>
            <a:noFill/>
            <a:ln>
              <a:noFill/>
            </a:ln>
          </p:spPr>
          <p:txBody>
            <a:bodyPr spcFirstLastPara="1" wrap="square" lIns="68569" tIns="68569" rIns="68569" bIns="68569" anchor="ctr" anchorCtr="0">
              <a:noAutofit/>
            </a:bodyPr>
            <a:lstStyle/>
            <a:p>
              <a:r>
                <a:rPr lang="en" sz="2250" b="1" dirty="0">
                  <a:solidFill>
                    <a:schemeClr val="bg1"/>
                  </a:solidFill>
                  <a:latin typeface="Arial" charset="0"/>
                  <a:ea typeface="Roboto"/>
                  <a:cs typeface="Roboto"/>
                  <a:sym typeface="Roboto"/>
                </a:rPr>
                <a:t>Reuse</a:t>
              </a:r>
              <a:endParaRPr sz="2250" b="1" dirty="0">
                <a:solidFill>
                  <a:schemeClr val="bg1"/>
                </a:solidFill>
                <a:latin typeface="Arial" charset="0"/>
                <a:ea typeface="Roboto"/>
                <a:cs typeface="Roboto"/>
                <a:sym typeface="Roboto"/>
              </a:endParaRPr>
            </a:p>
          </p:txBody>
        </p:sp>
      </p:grpSp>
      <p:grpSp>
        <p:nvGrpSpPr>
          <p:cNvPr id="106" name="Google Shape;106;p18" descr="Revise - adapt, modify, and improve"/>
          <p:cNvGrpSpPr/>
          <p:nvPr/>
        </p:nvGrpSpPr>
        <p:grpSpPr>
          <a:xfrm>
            <a:off x="1969747" y="2461276"/>
            <a:ext cx="5853830" cy="670495"/>
            <a:chOff x="1431328" y="2473842"/>
            <a:chExt cx="6680739" cy="670512"/>
          </a:xfrm>
        </p:grpSpPr>
        <p:sp>
          <p:nvSpPr>
            <p:cNvPr id="107" name="Google Shape;107;p18"/>
            <p:cNvSpPr/>
            <p:nvPr/>
          </p:nvSpPr>
          <p:spPr>
            <a:xfrm rot="-5400000">
              <a:off x="4644475" y="-209208"/>
              <a:ext cx="670500" cy="6036600"/>
            </a:xfrm>
            <a:prstGeom prst="roundRect">
              <a:avLst>
                <a:gd name="adj" fmla="val 50000"/>
              </a:avLst>
            </a:prstGeom>
            <a:solidFill>
              <a:srgbClr val="E1243C"/>
            </a:solidFill>
            <a:ln>
              <a:noFill/>
            </a:ln>
          </p:spPr>
          <p:txBody>
            <a:bodyPr spcFirstLastPara="1" wrap="square" lIns="68569" tIns="68569" rIns="68569" bIns="68569" anchor="ctr" anchorCtr="0">
              <a:noAutofit/>
            </a:bodyPr>
            <a:lstStyle/>
            <a:p>
              <a:endParaRPr sz="1050" dirty="0"/>
            </a:p>
          </p:txBody>
        </p:sp>
        <p:sp>
          <p:nvSpPr>
            <p:cNvPr id="108" name="Google Shape;108;p18"/>
            <p:cNvSpPr txBox="1"/>
            <p:nvPr/>
          </p:nvSpPr>
          <p:spPr>
            <a:xfrm>
              <a:off x="3699667" y="2480602"/>
              <a:ext cx="4412400" cy="657000"/>
            </a:xfrm>
            <a:prstGeom prst="rect">
              <a:avLst/>
            </a:prstGeom>
            <a:noFill/>
            <a:ln>
              <a:noFill/>
            </a:ln>
          </p:spPr>
          <p:txBody>
            <a:bodyPr spcFirstLastPara="1" wrap="square" lIns="68569" tIns="68569" rIns="68569" bIns="68569" anchor="ctr" anchorCtr="0">
              <a:noAutofit/>
            </a:bodyPr>
            <a:lstStyle/>
            <a:p>
              <a:pPr>
                <a:lnSpc>
                  <a:spcPct val="115000"/>
                </a:lnSpc>
              </a:pPr>
              <a:r>
                <a:rPr lang="en" sz="2250" b="1" dirty="0">
                  <a:solidFill>
                    <a:srgbClr val="FFFFFF"/>
                  </a:solidFill>
                  <a:latin typeface="Roboto"/>
                  <a:ea typeface="Roboto"/>
                  <a:cs typeface="Roboto"/>
                  <a:sym typeface="Roboto"/>
                </a:rPr>
                <a:t> </a:t>
              </a:r>
              <a:r>
                <a:rPr lang="en" sz="2100" b="1" dirty="0">
                  <a:solidFill>
                    <a:srgbClr val="FFFFFF"/>
                  </a:solidFill>
                  <a:latin typeface="arial" charset="0"/>
                  <a:ea typeface="Roboto"/>
                  <a:cs typeface="Roboto"/>
                  <a:sym typeface="Roboto"/>
                </a:rPr>
                <a:t>Adapt, modify, and improve</a:t>
              </a:r>
              <a:endParaRPr sz="2100" b="1" dirty="0">
                <a:solidFill>
                  <a:srgbClr val="FFFFFF"/>
                </a:solidFill>
                <a:latin typeface="arial" charset="0"/>
                <a:ea typeface="Roboto"/>
                <a:cs typeface="Roboto"/>
                <a:sym typeface="Roboto"/>
              </a:endParaRPr>
            </a:p>
          </p:txBody>
        </p:sp>
        <p:sp>
          <p:nvSpPr>
            <p:cNvPr id="109" name="Google Shape;109;p18"/>
            <p:cNvSpPr/>
            <p:nvPr/>
          </p:nvSpPr>
          <p:spPr>
            <a:xfrm rot="-5400000">
              <a:off x="2212828" y="1692353"/>
              <a:ext cx="670500" cy="2233500"/>
            </a:xfrm>
            <a:prstGeom prst="roundRect">
              <a:avLst>
                <a:gd name="adj" fmla="val 50000"/>
              </a:avLst>
            </a:prstGeom>
            <a:solidFill>
              <a:srgbClr val="00417E"/>
            </a:solidFill>
            <a:ln>
              <a:noFill/>
            </a:ln>
          </p:spPr>
          <p:txBody>
            <a:bodyPr spcFirstLastPara="1" wrap="square" lIns="68569" tIns="68569" rIns="68569" bIns="68569" anchor="ctr" anchorCtr="0">
              <a:noAutofit/>
            </a:bodyPr>
            <a:lstStyle/>
            <a:p>
              <a:endParaRPr sz="1050" dirty="0"/>
            </a:p>
          </p:txBody>
        </p:sp>
        <p:sp>
          <p:nvSpPr>
            <p:cNvPr id="110" name="Google Shape;110;p18"/>
            <p:cNvSpPr/>
            <p:nvPr/>
          </p:nvSpPr>
          <p:spPr>
            <a:xfrm>
              <a:off x="1579921" y="2611552"/>
              <a:ext cx="3291300" cy="395100"/>
            </a:xfrm>
            <a:prstGeom prst="rect">
              <a:avLst/>
            </a:prstGeom>
            <a:noFill/>
            <a:ln>
              <a:noFill/>
            </a:ln>
          </p:spPr>
          <p:txBody>
            <a:bodyPr spcFirstLastPara="1" wrap="square" lIns="68569" tIns="68569" rIns="68569" bIns="68569" anchor="ctr" anchorCtr="0">
              <a:noAutofit/>
            </a:bodyPr>
            <a:lstStyle/>
            <a:p>
              <a:r>
                <a:rPr lang="en" sz="2250" b="1" dirty="0">
                  <a:solidFill>
                    <a:schemeClr val="bg1"/>
                  </a:solidFill>
                  <a:latin typeface="Arial" charset="0"/>
                  <a:ea typeface="Roboto"/>
                  <a:cs typeface="Roboto"/>
                  <a:sym typeface="Roboto"/>
                </a:rPr>
                <a:t>Revise</a:t>
              </a:r>
              <a:endParaRPr sz="2250" b="1" dirty="0">
                <a:solidFill>
                  <a:schemeClr val="bg1"/>
                </a:solidFill>
                <a:latin typeface="Arial" charset="0"/>
                <a:ea typeface="Roboto"/>
                <a:cs typeface="Roboto"/>
                <a:sym typeface="Roboto"/>
              </a:endParaRPr>
            </a:p>
          </p:txBody>
        </p:sp>
      </p:grpSp>
      <p:grpSp>
        <p:nvGrpSpPr>
          <p:cNvPr id="91" name="Google Shape;91;p18" descr="Remix- combine two or more"/>
          <p:cNvGrpSpPr/>
          <p:nvPr/>
        </p:nvGrpSpPr>
        <p:grpSpPr>
          <a:xfrm>
            <a:off x="1953471" y="3203561"/>
            <a:ext cx="5753904" cy="670494"/>
            <a:chOff x="1431328" y="2473842"/>
            <a:chExt cx="6566697" cy="670511"/>
          </a:xfrm>
        </p:grpSpPr>
        <p:sp>
          <p:nvSpPr>
            <p:cNvPr id="92" name="Google Shape;92;p18"/>
            <p:cNvSpPr/>
            <p:nvPr/>
          </p:nvSpPr>
          <p:spPr>
            <a:xfrm rot="-5400000">
              <a:off x="4644475" y="-209208"/>
              <a:ext cx="670500" cy="6036600"/>
            </a:xfrm>
            <a:prstGeom prst="roundRect">
              <a:avLst>
                <a:gd name="adj" fmla="val 50000"/>
              </a:avLst>
            </a:prstGeom>
            <a:solidFill>
              <a:srgbClr val="E1243C"/>
            </a:solidFill>
            <a:ln>
              <a:noFill/>
            </a:ln>
          </p:spPr>
          <p:txBody>
            <a:bodyPr spcFirstLastPara="1" wrap="square" lIns="68569" tIns="68569" rIns="68569" bIns="68569" anchor="ctr" anchorCtr="0">
              <a:noAutofit/>
            </a:bodyPr>
            <a:lstStyle/>
            <a:p>
              <a:endParaRPr sz="1050" dirty="0"/>
            </a:p>
          </p:txBody>
        </p:sp>
        <p:sp>
          <p:nvSpPr>
            <p:cNvPr id="93" name="Google Shape;93;p18"/>
            <p:cNvSpPr txBox="1"/>
            <p:nvPr/>
          </p:nvSpPr>
          <p:spPr>
            <a:xfrm>
              <a:off x="3545761" y="2480603"/>
              <a:ext cx="3769888" cy="657000"/>
            </a:xfrm>
            <a:prstGeom prst="rect">
              <a:avLst/>
            </a:prstGeom>
            <a:noFill/>
            <a:ln>
              <a:noFill/>
            </a:ln>
          </p:spPr>
          <p:txBody>
            <a:bodyPr spcFirstLastPara="1" wrap="square" lIns="68569" tIns="68569" rIns="68569" bIns="68569" anchor="ctr" anchorCtr="0">
              <a:noAutofit/>
            </a:bodyPr>
            <a:lstStyle/>
            <a:p>
              <a:pPr algn="r">
                <a:lnSpc>
                  <a:spcPct val="115000"/>
                </a:lnSpc>
              </a:pPr>
              <a:r>
                <a:rPr lang="en" sz="2250" b="1" dirty="0">
                  <a:solidFill>
                    <a:srgbClr val="FFFFFF"/>
                  </a:solidFill>
                  <a:latin typeface="arial" charset="0"/>
                  <a:ea typeface="Roboto"/>
                  <a:cs typeface="Roboto"/>
                  <a:sym typeface="Roboto"/>
                </a:rPr>
                <a:t>Combine two or more</a:t>
              </a:r>
              <a:endParaRPr sz="2250" b="1" dirty="0">
                <a:solidFill>
                  <a:srgbClr val="FFFFFF"/>
                </a:solidFill>
                <a:latin typeface="arial" charset="0"/>
                <a:ea typeface="Roboto"/>
                <a:cs typeface="Roboto"/>
                <a:sym typeface="Roboto"/>
              </a:endParaRPr>
            </a:p>
          </p:txBody>
        </p:sp>
        <p:sp>
          <p:nvSpPr>
            <p:cNvPr id="94" name="Google Shape;94;p18"/>
            <p:cNvSpPr/>
            <p:nvPr/>
          </p:nvSpPr>
          <p:spPr>
            <a:xfrm rot="-5400000">
              <a:off x="2218078" y="1687103"/>
              <a:ext cx="670500" cy="2244000"/>
            </a:xfrm>
            <a:prstGeom prst="roundRect">
              <a:avLst>
                <a:gd name="adj" fmla="val 50000"/>
              </a:avLst>
            </a:prstGeom>
            <a:solidFill>
              <a:srgbClr val="00417E"/>
            </a:solidFill>
            <a:ln>
              <a:noFill/>
            </a:ln>
          </p:spPr>
          <p:txBody>
            <a:bodyPr spcFirstLastPara="1" wrap="square" lIns="68569" tIns="68569" rIns="68569" bIns="68569" anchor="ctr" anchorCtr="0">
              <a:noAutofit/>
            </a:bodyPr>
            <a:lstStyle/>
            <a:p>
              <a:endParaRPr sz="1050" dirty="0"/>
            </a:p>
          </p:txBody>
        </p:sp>
        <p:sp>
          <p:nvSpPr>
            <p:cNvPr id="95" name="Google Shape;95;p18"/>
            <p:cNvSpPr/>
            <p:nvPr/>
          </p:nvSpPr>
          <p:spPr>
            <a:xfrm>
              <a:off x="1606369" y="2611552"/>
              <a:ext cx="3264900" cy="395100"/>
            </a:xfrm>
            <a:prstGeom prst="rect">
              <a:avLst/>
            </a:prstGeom>
            <a:noFill/>
            <a:ln>
              <a:noFill/>
            </a:ln>
          </p:spPr>
          <p:txBody>
            <a:bodyPr spcFirstLastPara="1" wrap="square" lIns="68569" tIns="68569" rIns="68569" bIns="68569" anchor="ctr" anchorCtr="0">
              <a:noAutofit/>
            </a:bodyPr>
            <a:lstStyle/>
            <a:p>
              <a:r>
                <a:rPr lang="en" sz="2250" b="1" dirty="0">
                  <a:solidFill>
                    <a:schemeClr val="bg1"/>
                  </a:solidFill>
                  <a:latin typeface="arial" charset="0"/>
                  <a:ea typeface="Roboto"/>
                  <a:cs typeface="Roboto"/>
                  <a:sym typeface="Roboto"/>
                </a:rPr>
                <a:t>Remix</a:t>
              </a:r>
              <a:endParaRPr sz="2250" b="1" dirty="0">
                <a:solidFill>
                  <a:schemeClr val="bg1"/>
                </a:solidFill>
                <a:latin typeface="arial" charset="0"/>
                <a:ea typeface="Roboto"/>
                <a:cs typeface="Roboto"/>
                <a:sym typeface="Roboto"/>
              </a:endParaRPr>
            </a:p>
          </p:txBody>
        </p:sp>
      </p:grpSp>
      <p:grpSp>
        <p:nvGrpSpPr>
          <p:cNvPr id="111" name="Google Shape;111;p18" descr="Redistribute - share with others"/>
          <p:cNvGrpSpPr/>
          <p:nvPr/>
        </p:nvGrpSpPr>
        <p:grpSpPr>
          <a:xfrm>
            <a:off x="1953471" y="3945847"/>
            <a:ext cx="5753904" cy="670494"/>
            <a:chOff x="1431328" y="2473842"/>
            <a:chExt cx="6566697" cy="670511"/>
          </a:xfrm>
        </p:grpSpPr>
        <p:sp>
          <p:nvSpPr>
            <p:cNvPr id="112" name="Google Shape;112;p18"/>
            <p:cNvSpPr/>
            <p:nvPr/>
          </p:nvSpPr>
          <p:spPr>
            <a:xfrm rot="-5400000">
              <a:off x="4644475" y="-209208"/>
              <a:ext cx="670500" cy="6036600"/>
            </a:xfrm>
            <a:prstGeom prst="roundRect">
              <a:avLst>
                <a:gd name="adj" fmla="val 50000"/>
              </a:avLst>
            </a:prstGeom>
            <a:solidFill>
              <a:srgbClr val="E1243C"/>
            </a:solidFill>
            <a:ln>
              <a:noFill/>
            </a:ln>
          </p:spPr>
          <p:txBody>
            <a:bodyPr spcFirstLastPara="1" wrap="square" lIns="68569" tIns="68569" rIns="68569" bIns="68569" anchor="ctr" anchorCtr="0">
              <a:noAutofit/>
            </a:bodyPr>
            <a:lstStyle/>
            <a:p>
              <a:endParaRPr sz="1050" dirty="0"/>
            </a:p>
          </p:txBody>
        </p:sp>
        <p:sp>
          <p:nvSpPr>
            <p:cNvPr id="113" name="Google Shape;113;p18"/>
            <p:cNvSpPr txBox="1"/>
            <p:nvPr/>
          </p:nvSpPr>
          <p:spPr>
            <a:xfrm>
              <a:off x="3389898" y="2486136"/>
              <a:ext cx="3281029" cy="657000"/>
            </a:xfrm>
            <a:prstGeom prst="rect">
              <a:avLst/>
            </a:prstGeom>
            <a:noFill/>
            <a:ln>
              <a:noFill/>
            </a:ln>
          </p:spPr>
          <p:txBody>
            <a:bodyPr spcFirstLastPara="1" wrap="square" lIns="68569" tIns="68569" rIns="68569" bIns="68569" anchor="ctr" anchorCtr="0">
              <a:noAutofit/>
            </a:bodyPr>
            <a:lstStyle/>
            <a:p>
              <a:pPr algn="r">
                <a:lnSpc>
                  <a:spcPct val="115000"/>
                </a:lnSpc>
              </a:pPr>
              <a:r>
                <a:rPr lang="en" sz="2250" b="1" dirty="0">
                  <a:solidFill>
                    <a:srgbClr val="FFFFFF"/>
                  </a:solidFill>
                  <a:latin typeface="arial" charset="0"/>
                  <a:ea typeface="Roboto"/>
                  <a:cs typeface="Roboto"/>
                  <a:sym typeface="Roboto"/>
                </a:rPr>
                <a:t>Share with others</a:t>
              </a:r>
              <a:endParaRPr sz="2250" b="1" dirty="0">
                <a:solidFill>
                  <a:srgbClr val="FFFFFF"/>
                </a:solidFill>
                <a:latin typeface="arial" charset="0"/>
                <a:ea typeface="Roboto"/>
                <a:cs typeface="Roboto"/>
                <a:sym typeface="Roboto"/>
              </a:endParaRPr>
            </a:p>
          </p:txBody>
        </p:sp>
        <p:sp>
          <p:nvSpPr>
            <p:cNvPr id="114" name="Google Shape;114;p18"/>
            <p:cNvSpPr/>
            <p:nvPr/>
          </p:nvSpPr>
          <p:spPr>
            <a:xfrm rot="-5400000">
              <a:off x="2214178" y="1691003"/>
              <a:ext cx="670500" cy="2236200"/>
            </a:xfrm>
            <a:prstGeom prst="roundRect">
              <a:avLst>
                <a:gd name="adj" fmla="val 50000"/>
              </a:avLst>
            </a:prstGeom>
            <a:solidFill>
              <a:srgbClr val="00417E"/>
            </a:solidFill>
            <a:ln>
              <a:noFill/>
            </a:ln>
          </p:spPr>
          <p:txBody>
            <a:bodyPr spcFirstLastPara="1" wrap="square" lIns="68569" tIns="68569" rIns="68569" bIns="68569" anchor="ctr" anchorCtr="0">
              <a:noAutofit/>
            </a:bodyPr>
            <a:lstStyle/>
            <a:p>
              <a:endParaRPr sz="1050" dirty="0"/>
            </a:p>
          </p:txBody>
        </p:sp>
        <p:sp>
          <p:nvSpPr>
            <p:cNvPr id="115" name="Google Shape;115;p18"/>
            <p:cNvSpPr/>
            <p:nvPr/>
          </p:nvSpPr>
          <p:spPr>
            <a:xfrm>
              <a:off x="1590620" y="2611553"/>
              <a:ext cx="3280500" cy="395100"/>
            </a:xfrm>
            <a:prstGeom prst="rect">
              <a:avLst/>
            </a:prstGeom>
            <a:noFill/>
            <a:ln>
              <a:noFill/>
            </a:ln>
          </p:spPr>
          <p:txBody>
            <a:bodyPr spcFirstLastPara="1" wrap="square" lIns="68569" tIns="68569" rIns="68569" bIns="68569" anchor="ctr" anchorCtr="0">
              <a:noAutofit/>
            </a:bodyPr>
            <a:lstStyle/>
            <a:p>
              <a:r>
                <a:rPr lang="en" sz="2250" b="1" dirty="0">
                  <a:solidFill>
                    <a:schemeClr val="bg1"/>
                  </a:solidFill>
                  <a:latin typeface="arial" charset="0"/>
                  <a:ea typeface="Roboto"/>
                  <a:cs typeface="Roboto"/>
                  <a:sym typeface="Roboto"/>
                </a:rPr>
                <a:t>Redistribute</a:t>
              </a:r>
              <a:endParaRPr sz="2250" b="1" dirty="0">
                <a:solidFill>
                  <a:schemeClr val="bg1"/>
                </a:solidFill>
                <a:latin typeface="arial" charset="0"/>
                <a:ea typeface="Roboto"/>
                <a:cs typeface="Roboto"/>
                <a:sym typeface="Roboto"/>
              </a:endParaRPr>
            </a:p>
          </p:txBody>
        </p:sp>
      </p:grpSp>
      <p:sp>
        <p:nvSpPr>
          <p:cNvPr id="89" name="Google Shape;89;p18"/>
          <p:cNvSpPr txBox="1"/>
          <p:nvPr/>
        </p:nvSpPr>
        <p:spPr>
          <a:xfrm>
            <a:off x="4012821" y="4847763"/>
            <a:ext cx="3755255" cy="224207"/>
          </a:xfrm>
          <a:prstGeom prst="rect">
            <a:avLst/>
          </a:prstGeom>
          <a:noFill/>
          <a:ln>
            <a:noFill/>
          </a:ln>
        </p:spPr>
        <p:txBody>
          <a:bodyPr spcFirstLastPara="1" wrap="square" lIns="68569" tIns="34275" rIns="68569" bIns="34275" anchor="t" anchorCtr="0">
            <a:noAutofit/>
          </a:bodyPr>
          <a:lstStyle/>
          <a:p>
            <a:pPr>
              <a:buClr>
                <a:schemeClr val="dk1"/>
              </a:buClr>
            </a:pPr>
            <a:r>
              <a:rPr lang="en" sz="900" dirty="0">
                <a:solidFill>
                  <a:schemeClr val="dk1"/>
                </a:solidFill>
                <a:latin typeface="Calibri"/>
                <a:ea typeface="Calibri"/>
                <a:cs typeface="Calibri"/>
                <a:sym typeface="Calibri"/>
              </a:rPr>
              <a:t>The framework, license (</a:t>
            </a:r>
            <a:r>
              <a:rPr lang="en" sz="900" dirty="0">
                <a:solidFill>
                  <a:schemeClr val="dk1"/>
                </a:solidFill>
                <a:latin typeface="Calibri"/>
                <a:ea typeface="Calibri"/>
                <a:cs typeface="Calibri"/>
                <a:sym typeface="Calibri"/>
                <a:hlinkClick r:id="rId3"/>
              </a:rPr>
              <a:t>CC BY</a:t>
            </a:r>
            <a:r>
              <a:rPr lang="en" sz="900" dirty="0">
                <a:solidFill>
                  <a:schemeClr val="dk1"/>
                </a:solidFill>
                <a:latin typeface="Calibri"/>
                <a:ea typeface="Calibri"/>
                <a:cs typeface="Calibri"/>
                <a:sym typeface="Calibri"/>
              </a:rPr>
              <a:t>), was designed by Lumen Learning as </a:t>
            </a:r>
            <a:r>
              <a:rPr lang="en" sz="900" u="sng" dirty="0">
                <a:solidFill>
                  <a:schemeClr val="hlink"/>
                </a:solidFill>
                <a:latin typeface="Calibri"/>
                <a:ea typeface="Calibri"/>
                <a:cs typeface="Calibri"/>
                <a:sym typeface="Calibri"/>
                <a:hlinkClick r:id="rId4"/>
              </a:rPr>
              <a:t>the 5Rs</a:t>
            </a:r>
            <a:r>
              <a:rPr lang="en" sz="900" dirty="0">
                <a:solidFill>
                  <a:schemeClr val="dk1"/>
                </a:solidFill>
                <a:latin typeface="Calibri"/>
                <a:ea typeface="Calibri"/>
                <a:cs typeface="Calibri"/>
                <a:sym typeface="Calibri"/>
              </a:rPr>
              <a:t> </a:t>
            </a:r>
            <a:endParaRPr sz="1050" dirty="0"/>
          </a:p>
        </p:txBody>
      </p:sp>
    </p:spTree>
    <p:extLst>
      <p:ext uri="{BB962C8B-B14F-4D97-AF65-F5344CB8AC3E}">
        <p14:creationId xmlns:p14="http://schemas.microsoft.com/office/powerpoint/2010/main" val="867113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35"/>
          <p:cNvSpPr txBox="1">
            <a:spLocks noGrp="1"/>
          </p:cNvSpPr>
          <p:nvPr>
            <p:ph type="title"/>
          </p:nvPr>
        </p:nvSpPr>
        <p:spPr>
          <a:xfrm>
            <a:off x="1088686" y="280127"/>
            <a:ext cx="7202400" cy="669900"/>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sz="3000" b="1" dirty="0"/>
              <a:t>Introduction to Ethnic Studies</a:t>
            </a:r>
            <a:endParaRPr sz="3000" b="1" dirty="0"/>
          </a:p>
        </p:txBody>
      </p:sp>
      <p:pic>
        <p:nvPicPr>
          <p:cNvPr id="2" name="Picture 1" descr="Intro to Ethnic Studies image with hands up in protest.">
            <a:extLst>
              <a:ext uri="{FF2B5EF4-FFF2-40B4-BE49-F238E27FC236}">
                <a16:creationId xmlns:a16="http://schemas.microsoft.com/office/drawing/2014/main" id="{09DA1BBA-5606-B930-E486-BC02CE317366}"/>
              </a:ext>
            </a:extLst>
          </p:cNvPr>
          <p:cNvPicPr>
            <a:picLocks noChangeAspect="1"/>
          </p:cNvPicPr>
          <p:nvPr/>
        </p:nvPicPr>
        <p:blipFill>
          <a:blip r:embed="rId3"/>
          <a:stretch>
            <a:fillRect/>
          </a:stretch>
        </p:blipFill>
        <p:spPr>
          <a:xfrm>
            <a:off x="890546" y="1828303"/>
            <a:ext cx="1486893" cy="1486893"/>
          </a:xfrm>
          <a:prstGeom prst="rect">
            <a:avLst/>
          </a:prstGeom>
        </p:spPr>
      </p:pic>
      <p:sp>
        <p:nvSpPr>
          <p:cNvPr id="228" name="Google Shape;228;p35"/>
          <p:cNvSpPr txBox="1">
            <a:spLocks noGrp="1"/>
          </p:cNvSpPr>
          <p:nvPr>
            <p:ph type="body" idx="1"/>
          </p:nvPr>
        </p:nvSpPr>
        <p:spPr>
          <a:xfrm>
            <a:off x="2377439" y="1445100"/>
            <a:ext cx="6329238" cy="3379800"/>
          </a:xfrm>
          <a:prstGeom prst="rect">
            <a:avLst/>
          </a:prstGeom>
        </p:spPr>
        <p:txBody>
          <a:bodyPr spcFirstLastPara="1" wrap="square" lIns="91425" tIns="45700" rIns="91425" bIns="45700" anchor="t" anchorCtr="0">
            <a:noAutofit/>
          </a:bodyPr>
          <a:lstStyle/>
          <a:p>
            <a:pPr marL="158750" indent="0">
              <a:lnSpc>
                <a:spcPct val="115000"/>
              </a:lnSpc>
              <a:spcBef>
                <a:spcPts val="0"/>
              </a:spcBef>
              <a:buClr>
                <a:srgbClr val="000000"/>
              </a:buClr>
              <a:buSzPts val="1100"/>
              <a:buNone/>
            </a:pPr>
            <a:r>
              <a:rPr lang="en" dirty="0">
                <a:solidFill>
                  <a:srgbClr val="000000"/>
                </a:solidFill>
              </a:rPr>
              <a:t>Authors: </a:t>
            </a:r>
          </a:p>
          <a:p>
            <a:pPr marL="158750" indent="0">
              <a:lnSpc>
                <a:spcPct val="115000"/>
              </a:lnSpc>
              <a:spcBef>
                <a:spcPts val="0"/>
              </a:spcBef>
              <a:buClr>
                <a:srgbClr val="000000"/>
              </a:buClr>
              <a:buSzPts val="1100"/>
              <a:buNone/>
            </a:pPr>
            <a:r>
              <a:rPr lang="en" dirty="0">
                <a:solidFill>
                  <a:srgbClr val="000000"/>
                </a:solidFill>
              </a:rPr>
              <a:t>Kay Fischer (Lead), Ethnic Studies, Chabot College, </a:t>
            </a:r>
          </a:p>
          <a:p>
            <a:pPr marL="158750" indent="0">
              <a:lnSpc>
                <a:spcPct val="115000"/>
              </a:lnSpc>
              <a:spcBef>
                <a:spcPts val="0"/>
              </a:spcBef>
              <a:buClr>
                <a:srgbClr val="000000"/>
              </a:buClr>
              <a:buSzPts val="1100"/>
              <a:buNone/>
            </a:pPr>
            <a:r>
              <a:rPr lang="en" dirty="0">
                <a:solidFill>
                  <a:srgbClr val="000000"/>
                </a:solidFill>
              </a:rPr>
              <a:t>Mario Alberto V. Espinoza-Kulick, Ethnic Studies, Cuesta College, </a:t>
            </a:r>
          </a:p>
          <a:p>
            <a:pPr marL="158750" indent="0">
              <a:lnSpc>
                <a:spcPct val="115000"/>
              </a:lnSpc>
              <a:spcBef>
                <a:spcPts val="0"/>
              </a:spcBef>
              <a:buClr>
                <a:srgbClr val="000000"/>
              </a:buClr>
              <a:buSzPts val="1100"/>
              <a:buNone/>
            </a:pPr>
            <a:r>
              <a:rPr lang="en" dirty="0">
                <a:solidFill>
                  <a:srgbClr val="000000"/>
                </a:solidFill>
              </a:rPr>
              <a:t>Ulysses Acevedo, Ethnic Studies, Foothill College, </a:t>
            </a:r>
          </a:p>
          <a:p>
            <a:pPr marL="158750" indent="0">
              <a:lnSpc>
                <a:spcPct val="115000"/>
              </a:lnSpc>
              <a:spcBef>
                <a:spcPts val="0"/>
              </a:spcBef>
              <a:buClr>
                <a:srgbClr val="000000"/>
              </a:buClr>
              <a:buSzPts val="1100"/>
              <a:buNone/>
            </a:pPr>
            <a:r>
              <a:rPr lang="en" dirty="0">
                <a:solidFill>
                  <a:srgbClr val="000000"/>
                </a:solidFill>
              </a:rPr>
              <a:t>Teresa Hodges, Ethnic Studies, Cuyamaca College, </a:t>
            </a:r>
          </a:p>
          <a:p>
            <a:pPr marL="158750" indent="0">
              <a:lnSpc>
                <a:spcPct val="115000"/>
              </a:lnSpc>
              <a:spcBef>
                <a:spcPts val="0"/>
              </a:spcBef>
              <a:buClr>
                <a:srgbClr val="000000"/>
              </a:buClr>
              <a:buSzPts val="1100"/>
              <a:buNone/>
            </a:pPr>
            <a:r>
              <a:rPr lang="en" dirty="0">
                <a:solidFill>
                  <a:srgbClr val="000000"/>
                </a:solidFill>
              </a:rPr>
              <a:t>Tamara Cheshire, Native American Studies, Folsom Lake College,</a:t>
            </a:r>
          </a:p>
          <a:p>
            <a:pPr marL="158750" indent="0">
              <a:lnSpc>
                <a:spcPct val="115000"/>
              </a:lnSpc>
              <a:spcBef>
                <a:spcPts val="0"/>
              </a:spcBef>
              <a:buClr>
                <a:srgbClr val="000000"/>
              </a:buClr>
              <a:buSzPts val="1100"/>
              <a:buNone/>
            </a:pPr>
            <a:r>
              <a:rPr lang="en" dirty="0">
                <a:solidFill>
                  <a:srgbClr val="000000"/>
                </a:solidFill>
              </a:rPr>
              <a:t>Melissa Leal, Ethnic Studies, Sierra C</a:t>
            </a:r>
            <a:r>
              <a:rPr lang="en-US" dirty="0" err="1">
                <a:solidFill>
                  <a:srgbClr val="000000"/>
                </a:solidFill>
              </a:rPr>
              <a:t>ollege</a:t>
            </a:r>
            <a:endParaRPr lang="en-US" dirty="0">
              <a:solidFill>
                <a:srgbClr val="000000"/>
              </a:solidFill>
            </a:endParaRPr>
          </a:p>
          <a:p>
            <a:pPr marL="158750" indent="0">
              <a:lnSpc>
                <a:spcPct val="115000"/>
              </a:lnSpc>
              <a:spcBef>
                <a:spcPts val="0"/>
              </a:spcBef>
              <a:buClr>
                <a:srgbClr val="000000"/>
              </a:buClr>
              <a:buSzPts val="1100"/>
              <a:buNone/>
            </a:pPr>
            <a:endParaRPr lang="en-US" dirty="0">
              <a:solidFill>
                <a:srgbClr val="000000"/>
              </a:solidFill>
            </a:endParaRPr>
          </a:p>
          <a:p>
            <a:pPr marL="158750" indent="0">
              <a:lnSpc>
                <a:spcPct val="115000"/>
              </a:lnSpc>
              <a:spcBef>
                <a:spcPts val="0"/>
              </a:spcBef>
              <a:buClr>
                <a:srgbClr val="000000"/>
              </a:buClr>
              <a:buSzPts val="1100"/>
              <a:buNone/>
            </a:pPr>
            <a:r>
              <a:rPr lang="en-US" b="0" i="0" dirty="0">
                <a:effectLst/>
                <a:latin typeface="Helvetica" pitchFamily="2" charset="0"/>
                <a:hlinkClick r:id="rId4"/>
              </a:rPr>
              <a:t>https://tinyurl.com/IESOER</a:t>
            </a:r>
            <a:endParaRPr lang="en" dirty="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36"/>
          <p:cNvSpPr txBox="1">
            <a:spLocks noGrp="1"/>
          </p:cNvSpPr>
          <p:nvPr>
            <p:ph type="title"/>
          </p:nvPr>
        </p:nvSpPr>
        <p:spPr>
          <a:xfrm>
            <a:off x="1088686" y="280127"/>
            <a:ext cx="7202400" cy="669900"/>
          </a:xfrm>
          <a:prstGeom prst="rect">
            <a:avLst/>
          </a:prstGeom>
        </p:spPr>
        <p:txBody>
          <a:bodyPr spcFirstLastPara="1" wrap="square" lIns="91425" tIns="45700" rIns="91425" bIns="45700" anchor="b" anchorCtr="0">
            <a:noAutofit/>
          </a:bodyPr>
          <a:lstStyle/>
          <a:p>
            <a:pPr marL="0" lvl="0" indent="0" algn="ctr" rtl="0">
              <a:lnSpc>
                <a:spcPct val="120000"/>
              </a:lnSpc>
              <a:spcBef>
                <a:spcPts val="750"/>
              </a:spcBef>
              <a:spcAft>
                <a:spcPts val="0"/>
              </a:spcAft>
              <a:buNone/>
            </a:pPr>
            <a:r>
              <a:rPr lang="en" sz="2500" b="1" dirty="0"/>
              <a:t>New Directions in Chicanx and Latinx Studies</a:t>
            </a:r>
            <a:endParaRPr sz="2500" b="1" dirty="0"/>
          </a:p>
        </p:txBody>
      </p:sp>
      <p:sp>
        <p:nvSpPr>
          <p:cNvPr id="234" name="Google Shape;234;p36"/>
          <p:cNvSpPr txBox="1">
            <a:spLocks noGrp="1"/>
          </p:cNvSpPr>
          <p:nvPr>
            <p:ph type="body" idx="1"/>
          </p:nvPr>
        </p:nvSpPr>
        <p:spPr>
          <a:xfrm>
            <a:off x="628153" y="1534150"/>
            <a:ext cx="7662922" cy="3290700"/>
          </a:xfrm>
          <a:prstGeom prst="rect">
            <a:avLst/>
          </a:prstGeom>
        </p:spPr>
        <p:txBody>
          <a:bodyPr spcFirstLastPara="1" wrap="square" lIns="91425" tIns="45700" rIns="91425" bIns="45700" anchor="t" anchorCtr="0">
            <a:noAutofit/>
          </a:bodyPr>
          <a:lstStyle/>
          <a:p>
            <a:pPr marL="158750" indent="0">
              <a:lnSpc>
                <a:spcPct val="115000"/>
              </a:lnSpc>
              <a:spcBef>
                <a:spcPts val="0"/>
              </a:spcBef>
              <a:buClr>
                <a:srgbClr val="000000"/>
              </a:buClr>
              <a:buSzPts val="1100"/>
              <a:buNone/>
            </a:pPr>
            <a:r>
              <a:rPr lang="en" dirty="0">
                <a:solidFill>
                  <a:srgbClr val="000000"/>
                </a:solidFill>
              </a:rPr>
              <a:t>Authors: </a:t>
            </a:r>
          </a:p>
          <a:p>
            <a:pPr marL="158750" indent="0">
              <a:lnSpc>
                <a:spcPct val="115000"/>
              </a:lnSpc>
              <a:spcBef>
                <a:spcPts val="0"/>
              </a:spcBef>
              <a:buClr>
                <a:srgbClr val="000000"/>
              </a:buClr>
              <a:buSzPts val="1100"/>
              <a:buNone/>
            </a:pPr>
            <a:r>
              <a:rPr lang="en" dirty="0">
                <a:solidFill>
                  <a:srgbClr val="323130"/>
                </a:solidFill>
                <a:highlight>
                  <a:srgbClr val="FFFFFF"/>
                </a:highlight>
              </a:rPr>
              <a:t>Amber Rose González (Co-Lead), Ethnic Studies, Fullerton College</a:t>
            </a:r>
          </a:p>
          <a:p>
            <a:pPr marL="158750" indent="0">
              <a:lnSpc>
                <a:spcPct val="115000"/>
              </a:lnSpc>
              <a:spcBef>
                <a:spcPts val="0"/>
              </a:spcBef>
              <a:buClr>
                <a:srgbClr val="000000"/>
              </a:buClr>
              <a:buSzPts val="1100"/>
              <a:buNone/>
            </a:pPr>
            <a:r>
              <a:rPr lang="en" dirty="0">
                <a:solidFill>
                  <a:srgbClr val="323130"/>
                </a:solidFill>
                <a:highlight>
                  <a:srgbClr val="FFFFFF"/>
                </a:highlight>
              </a:rPr>
              <a:t>Mario Alberto V. Espinoza-Kulick (Co-Lead), Ethnic Studies, </a:t>
            </a:r>
            <a:r>
              <a:rPr lang="en" dirty="0">
                <a:solidFill>
                  <a:srgbClr val="000000"/>
                </a:solidFill>
              </a:rPr>
              <a:t>Cuesta </a:t>
            </a:r>
            <a:r>
              <a:rPr lang="en-US" dirty="0">
                <a:solidFill>
                  <a:srgbClr val="000000"/>
                </a:solidFill>
              </a:rPr>
              <a:t>College</a:t>
            </a:r>
            <a:r>
              <a:rPr lang="en" dirty="0">
                <a:solidFill>
                  <a:srgbClr val="000000"/>
                </a:solidFill>
              </a:rPr>
              <a:t>, </a:t>
            </a:r>
          </a:p>
          <a:p>
            <a:pPr marL="158750" indent="0">
              <a:lnSpc>
                <a:spcPct val="115000"/>
              </a:lnSpc>
              <a:spcBef>
                <a:spcPts val="0"/>
              </a:spcBef>
              <a:buClr>
                <a:srgbClr val="000000"/>
              </a:buClr>
              <a:buSzPts val="1100"/>
              <a:buNone/>
            </a:pPr>
            <a:r>
              <a:rPr lang="en" dirty="0">
                <a:solidFill>
                  <a:srgbClr val="000000"/>
                </a:solidFill>
              </a:rPr>
              <a:t>Melissa Moreno, Ethnic Studies, Woodland Community College, </a:t>
            </a:r>
          </a:p>
          <a:p>
            <a:pPr marL="158750" indent="0">
              <a:lnSpc>
                <a:spcPct val="115000"/>
              </a:lnSpc>
              <a:spcBef>
                <a:spcPts val="0"/>
              </a:spcBef>
              <a:buClr>
                <a:srgbClr val="000000"/>
              </a:buClr>
              <a:buSzPts val="1100"/>
              <a:buNone/>
            </a:pPr>
            <a:r>
              <a:rPr lang="en" dirty="0" err="1">
                <a:solidFill>
                  <a:srgbClr val="000000"/>
                </a:solidFill>
              </a:rPr>
              <a:t>Lucha</a:t>
            </a:r>
            <a:r>
              <a:rPr lang="en" dirty="0">
                <a:solidFill>
                  <a:srgbClr val="000000"/>
                </a:solidFill>
              </a:rPr>
              <a:t> </a:t>
            </a:r>
            <a:r>
              <a:rPr lang="en" dirty="0" err="1">
                <a:solidFill>
                  <a:srgbClr val="000000"/>
                </a:solidFill>
              </a:rPr>
              <a:t>Arévalo</a:t>
            </a:r>
            <a:r>
              <a:rPr lang="en" dirty="0">
                <a:solidFill>
                  <a:srgbClr val="000000"/>
                </a:solidFill>
              </a:rPr>
              <a:t>, Ethnic, Gender, and Sexuality Studies, Rio Hondo College,</a:t>
            </a:r>
          </a:p>
          <a:p>
            <a:pPr marL="158750" indent="0">
              <a:lnSpc>
                <a:spcPct val="115000"/>
              </a:lnSpc>
              <a:spcBef>
                <a:spcPts val="0"/>
              </a:spcBef>
              <a:buClr>
                <a:srgbClr val="000000"/>
              </a:buClr>
              <a:buSzPts val="1100"/>
              <a:buNone/>
            </a:pPr>
            <a:r>
              <a:rPr lang="en" dirty="0">
                <a:solidFill>
                  <a:srgbClr val="000000"/>
                </a:solidFill>
              </a:rPr>
              <a:t>Eddy Francisco Alvarez Jr., Chicana and Chicano Studies, CSU Fullerton</a:t>
            </a:r>
          </a:p>
          <a:p>
            <a:pPr marL="158750" lvl="0" indent="0" algn="l" rtl="0">
              <a:lnSpc>
                <a:spcPct val="115000"/>
              </a:lnSpc>
              <a:spcBef>
                <a:spcPts val="0"/>
              </a:spcBef>
              <a:spcAft>
                <a:spcPts val="0"/>
              </a:spcAft>
              <a:buClr>
                <a:srgbClr val="000000"/>
              </a:buClr>
              <a:buSzPts val="1100"/>
              <a:buNone/>
            </a:pPr>
            <a:endParaRPr lang="en" dirty="0">
              <a:solidFill>
                <a:srgbClr val="000000"/>
              </a:solidFill>
            </a:endParaRPr>
          </a:p>
          <a:p>
            <a:pPr marL="158750" lvl="0" indent="0" algn="l" rtl="0">
              <a:lnSpc>
                <a:spcPct val="115000"/>
              </a:lnSpc>
              <a:spcBef>
                <a:spcPts val="0"/>
              </a:spcBef>
              <a:spcAft>
                <a:spcPts val="0"/>
              </a:spcAft>
              <a:buClr>
                <a:srgbClr val="000000"/>
              </a:buClr>
              <a:buSzPts val="1100"/>
              <a:buNone/>
            </a:pPr>
            <a:r>
              <a:rPr lang="en" dirty="0">
                <a:solidFill>
                  <a:srgbClr val="000000"/>
                </a:solidFill>
                <a:hlinkClick r:id="rId3"/>
              </a:rPr>
              <a:t>https://tinyurl.com/NDCLS</a:t>
            </a:r>
            <a:r>
              <a:rPr lang="en" dirty="0">
                <a:solidFill>
                  <a:srgbClr val="000000"/>
                </a:solidFill>
              </a:rPr>
              <a:t> </a:t>
            </a:r>
          </a:p>
        </p:txBody>
      </p:sp>
      <p:pic>
        <p:nvPicPr>
          <p:cNvPr id="2" name="Picture 1" descr="Decorative image that says &quot;New Directions in Chichanx and Latinx Studies&quot;">
            <a:extLst>
              <a:ext uri="{FF2B5EF4-FFF2-40B4-BE49-F238E27FC236}">
                <a16:creationId xmlns:a16="http://schemas.microsoft.com/office/drawing/2014/main" id="{BA496042-1D0F-A4F6-E8A5-2A694233F749}"/>
              </a:ext>
            </a:extLst>
          </p:cNvPr>
          <p:cNvPicPr>
            <a:picLocks noChangeAspect="1"/>
          </p:cNvPicPr>
          <p:nvPr/>
        </p:nvPicPr>
        <p:blipFill>
          <a:blip r:embed="rId4"/>
          <a:stretch>
            <a:fillRect/>
          </a:stretch>
        </p:blipFill>
        <p:spPr>
          <a:xfrm>
            <a:off x="4459614" y="3306469"/>
            <a:ext cx="2711395" cy="1518381"/>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113C1-98C8-9897-BF86-FCF529B0A8A5}"/>
              </a:ext>
            </a:extLst>
          </p:cNvPr>
          <p:cNvSpPr>
            <a:spLocks noGrp="1"/>
          </p:cNvSpPr>
          <p:nvPr>
            <p:ph type="title"/>
          </p:nvPr>
        </p:nvSpPr>
        <p:spPr/>
        <p:txBody>
          <a:bodyPr/>
          <a:lstStyle/>
          <a:p>
            <a:r>
              <a:rPr lang="en-US" dirty="0"/>
              <a:t>OER Sources</a:t>
            </a:r>
          </a:p>
        </p:txBody>
      </p:sp>
      <p:sp>
        <p:nvSpPr>
          <p:cNvPr id="3" name="Text Placeholder 2">
            <a:extLst>
              <a:ext uri="{FF2B5EF4-FFF2-40B4-BE49-F238E27FC236}">
                <a16:creationId xmlns:a16="http://schemas.microsoft.com/office/drawing/2014/main" id="{A921275C-980A-A46D-1900-4CB95F4EFDE1}"/>
              </a:ext>
            </a:extLst>
          </p:cNvPr>
          <p:cNvSpPr>
            <a:spLocks noGrp="1"/>
          </p:cNvSpPr>
          <p:nvPr>
            <p:ph type="body" idx="1"/>
          </p:nvPr>
        </p:nvSpPr>
        <p:spPr>
          <a:xfrm>
            <a:off x="858741" y="1511801"/>
            <a:ext cx="7649155" cy="3029400"/>
          </a:xfrm>
        </p:spPr>
        <p:txBody>
          <a:bodyPr/>
          <a:lstStyle/>
          <a:p>
            <a:pPr marL="0" lvl="0" indent="0" algn="l" rtl="0">
              <a:lnSpc>
                <a:spcPct val="100000"/>
              </a:lnSpc>
              <a:spcBef>
                <a:spcPts val="0"/>
              </a:spcBef>
              <a:spcAft>
                <a:spcPts val="0"/>
              </a:spcAft>
              <a:buNone/>
            </a:pPr>
            <a:r>
              <a:rPr lang="en-US" dirty="0">
                <a:solidFill>
                  <a:srgbClr val="000000"/>
                </a:solidFill>
              </a:rPr>
              <a:t>Resources</a:t>
            </a:r>
          </a:p>
          <a:p>
            <a:pPr marL="285750" indent="-285750">
              <a:lnSpc>
                <a:spcPct val="100000"/>
              </a:lnSpc>
              <a:spcBef>
                <a:spcPts val="0"/>
              </a:spcBef>
            </a:pPr>
            <a:r>
              <a:rPr lang="en-US" sz="1800" b="0" i="0" u="sng" strike="noStrike" dirty="0">
                <a:solidFill>
                  <a:srgbClr val="DE1F37"/>
                </a:solidFill>
                <a:effectLst/>
                <a:latin typeface="Arial" panose="020B0604020202020204" pitchFamily="34" charset="0"/>
                <a:hlinkClick r:id="rId3"/>
              </a:rPr>
              <a:t>ASCCC Open Educational Resources and Ethnic Studies</a:t>
            </a:r>
            <a:endParaRPr lang="en-US" dirty="0">
              <a:solidFill>
                <a:srgbClr val="000000"/>
              </a:solidFill>
              <a:hlinkClick r:id="rId4"/>
            </a:endParaRPr>
          </a:p>
          <a:p>
            <a:pPr marL="285750" indent="-285750">
              <a:lnSpc>
                <a:spcPct val="100000"/>
              </a:lnSpc>
              <a:spcBef>
                <a:spcPts val="0"/>
              </a:spcBef>
            </a:pPr>
            <a:r>
              <a:rPr lang="en-US" dirty="0">
                <a:solidFill>
                  <a:srgbClr val="000000"/>
                </a:solidFill>
                <a:hlinkClick r:id="rId4"/>
              </a:rPr>
              <a:t>Ethnic Studies Bookshelf on LibreTexts</a:t>
            </a:r>
            <a:endParaRPr lang="en-US" dirty="0">
              <a:solidFill>
                <a:srgbClr val="000000"/>
              </a:solidFill>
            </a:endParaRPr>
          </a:p>
        </p:txBody>
      </p:sp>
    </p:spTree>
    <p:extLst>
      <p:ext uri="{BB962C8B-B14F-4D97-AF65-F5344CB8AC3E}">
        <p14:creationId xmlns:p14="http://schemas.microsoft.com/office/powerpoint/2010/main" val="4137924829"/>
      </p:ext>
    </p:extLst>
  </p:cSld>
  <p:clrMapOvr>
    <a:masterClrMapping/>
  </p:clrMapOvr>
</p:sld>
</file>

<file path=ppt/theme/theme1.xml><?xml version="1.0" encoding="utf-8"?>
<a:theme xmlns:a="http://schemas.openxmlformats.org/drawingml/2006/main" name="Gallery">
  <a:themeElements>
    <a:clrScheme name="OER">
      <a:dk1>
        <a:srgbClr val="00417E"/>
      </a:dk1>
      <a:lt1>
        <a:srgbClr val="FFFFFF"/>
      </a:lt1>
      <a:dk2>
        <a:srgbClr val="454545"/>
      </a:dk2>
      <a:lt2>
        <a:srgbClr val="DFDBD5"/>
      </a:lt2>
      <a:accent1>
        <a:srgbClr val="DE1F37"/>
      </a:accent1>
      <a:accent2>
        <a:srgbClr val="9FADCD"/>
      </a:accent2>
      <a:accent3>
        <a:srgbClr val="007B8D"/>
      </a:accent3>
      <a:accent4>
        <a:srgbClr val="AB1F3F"/>
      </a:accent4>
      <a:accent5>
        <a:srgbClr val="70AC46"/>
      </a:accent5>
      <a:accent6>
        <a:srgbClr val="FF8232"/>
      </a:accent6>
      <a:hlink>
        <a:srgbClr val="DE1F37"/>
      </a:hlink>
      <a:folHlink>
        <a:srgbClr val="AB1F3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1088</TotalTime>
  <Words>647</Words>
  <Application>Microsoft Office PowerPoint</Application>
  <PresentationFormat>On-screen Show (16:9)</PresentationFormat>
  <Paragraphs>82</Paragraphs>
  <Slides>13</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vt:lpstr>
      <vt:lpstr>Calibri</vt:lpstr>
      <vt:lpstr>Helvetica</vt:lpstr>
      <vt:lpstr>Roboto</vt:lpstr>
      <vt:lpstr>Gallery</vt:lpstr>
      <vt:lpstr>New Open Educational Resources (OER) Books and Resources in Ethnic Studies and Chicanx/Latinx Studies</vt:lpstr>
      <vt:lpstr>Introductions</vt:lpstr>
      <vt:lpstr>Webinar Description</vt:lpstr>
      <vt:lpstr>Survey</vt:lpstr>
      <vt:lpstr>What are Open Educational Resources?</vt:lpstr>
      <vt:lpstr>The 5R Permissions of Open</vt:lpstr>
      <vt:lpstr>Introduction to Ethnic Studies</vt:lpstr>
      <vt:lpstr>New Directions in Chicanx and Latinx Studies</vt:lpstr>
      <vt:lpstr>OER Sources</vt:lpstr>
      <vt:lpstr>Future Directions for OER Sources</vt:lpstr>
      <vt:lpstr>Panel Discussion</vt:lpstr>
      <vt:lpstr>Discussion and Future Opportunities</vt:lpstr>
      <vt:lpstr>Mario Alberto Viveros Espinoza-Kulick, PhD Ethnic Studies Department Cuesta College mario_espinozakulick@cuesta.edu  @cuestaethnicstudies ASCCC Ethnic Studies Listserv OER and Ethnic Studies 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OER &amp; Ethnic Studies</dc:title>
  <cp:lastModifiedBy>ASCCC1</cp:lastModifiedBy>
  <cp:revision>17</cp:revision>
  <dcterms:modified xsi:type="dcterms:W3CDTF">2023-12-11T21:50:29Z</dcterms:modified>
</cp:coreProperties>
</file>