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y="6858000" cx="9144000"/>
  <p:notesSz cx="6858000" cy="9144000"/>
  <p:embeddedFontLst>
    <p:embeddedFont>
      <p:font typeface="Pacifico"/>
      <p:regular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font" Target="fonts/Pacifico-regular.fntdata"/><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o.libretexts.org/Courses/Hanover_College/Comparative_Anatomy_and_Physiology_of_Animals/01%3A_Fundamentals_of_Animal_Physiology/1.04%3A_Animal_Primary_Tissues"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ocialsci.libretexts.org/Under_Construction/The_Courage_to_Communicate%3A_Understanding_Interpersonal_Communication_Draft_Version/00%3A_Front_Matter/05%3A_About_the_Authors"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Ashikaga_Flower_Park,_Tochigi_Prefecture;_May_2019_(02).jpg" TargetMode="External"/><Relationship Id="rId3" Type="http://schemas.openxmlformats.org/officeDocument/2006/relationships/hyperlink" Target="https://creativecommons.org/licenses/by/2.0/deed.en" TargetMode="External"/><Relationship Id="rId4" Type="http://schemas.openxmlformats.org/officeDocument/2006/relationships/hyperlink" Target="https://commons.wikimedia.org/wiki/File:Apple-tree_blossoms_2017_G3.jpg" TargetMode="External"/><Relationship Id="rId10" Type="http://schemas.openxmlformats.org/officeDocument/2006/relationships/hyperlink" Target="https://pixabay.com/service/license/" TargetMode="External"/><Relationship Id="rId9" Type="http://schemas.openxmlformats.org/officeDocument/2006/relationships/hyperlink" Target="https://pixabay.com/users/myriams-fotos-1627417/" TargetMode="External"/><Relationship Id="rId5" Type="http://schemas.openxmlformats.org/officeDocument/2006/relationships/hyperlink" Target="https://pixabay.com/photos/tulips-daffodils-flowers-field-1197602/" TargetMode="External"/><Relationship Id="rId6" Type="http://schemas.openxmlformats.org/officeDocument/2006/relationships/hyperlink" Target="https://pixabay.com/users/blende12-201217/" TargetMode="External"/><Relationship Id="rId7" Type="http://schemas.openxmlformats.org/officeDocument/2006/relationships/hyperlink" Target="https://pixabay.com/service/license/" TargetMode="External"/><Relationship Id="rId8" Type="http://schemas.openxmlformats.org/officeDocument/2006/relationships/hyperlink" Target="https://pixabay.com/photos/marigold-flower-dewdrops-1568646/"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uman.libretexts.org/Bookshelves/Languages/French/French_OER_1_(Carrasco_Zahedi_and_Parrish)/01%3A_Unite_1_-_Bonjour/1.03%3A_Comment_se_presenter"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uman.libretexts.org/Bookshelves/Languages/French/French_OER_1_(Carrasco_Zahedi_and_Parrish)/02%3A_Unite_2_-_A_l'universite/2.04%3A_Quelle_heure_est-il"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cconlineed.instructure.com/courses/7893"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Accessibility is not only a legal and ethical requirement, it is central to creating resources that are inclusive and support the education of all learners. In this webinar, we will provide an overview of the basic considerations for accessibility and tools for evaluating content.</a:t>
            </a:r>
            <a:endParaRPr/>
          </a:p>
        </p:txBody>
      </p:sp>
      <p:sp>
        <p:nvSpPr>
          <p:cNvPr id="127" name="Google Shape;127;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6403e01dac_0_2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g26403e01dac_0_27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6403e01dac_0_2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26403e01dac_0_28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6403e01dac_0_2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26403e01dac_0_28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aa832d555d_0_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aa832d555d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g2aa832d555d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a89f288894_0_1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2a89f288894_0_1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Alt text option: </a:t>
            </a:r>
            <a:r>
              <a:rPr lang="en-US"/>
              <a:t>An open book with pages turning into raised hands; text reads Open Educational Resource.</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215" name="Google Shape;215;g2a89f288894_0_1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a89f288894_0_1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2a89f288894_0_1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Can either explain in caption or body of text. Alt text guides readers to where image is explained. </a:t>
            </a:r>
            <a:endParaRPr/>
          </a:p>
        </p:txBody>
      </p:sp>
      <p:sp>
        <p:nvSpPr>
          <p:cNvPr id="223" name="Google Shape;223;g2a89f288894_0_1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a89f288894_0_2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WAVE can only do so much - you the human needs to determine if alt text is good</a:t>
            </a:r>
            <a:endParaRPr/>
          </a:p>
        </p:txBody>
      </p:sp>
      <p:sp>
        <p:nvSpPr>
          <p:cNvPr id="230" name="Google Shape;230;g2a89f288894_0_27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a89f288894_0_2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g2a89f288894_0_28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6403e01dac_0_2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g26403e01dac_0_27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a89f288894_0_28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g2a89f288894_0_2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https://www.toptal.com/designers/colorfilter/ </a:t>
            </a:r>
            <a:endParaRPr/>
          </a:p>
        </p:txBody>
      </p:sp>
      <p:sp>
        <p:nvSpPr>
          <p:cNvPr id="249" name="Google Shape;249;g2a89f288894_0_2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ab1ad2a5cb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ab1ad2a5c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g2ab1ad2a5c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64c0347c4e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64c0347c4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g264c0347c4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64c0347c4e_0_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64c0347c4e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g264c0347c4e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64c0347c4e_0_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64c0347c4e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g264c0347c4e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64c0347c4e_0_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64c0347c4e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g264c0347c4e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64c0347c4e_0_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64c0347c4e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g264c0347c4e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a89f288894_0_4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g2a89f288894_0_4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6403e01dac_0_2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g26403e01dac_0_29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a89f288894_0_5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g2a89f288894_0_5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Connective Tissue Table source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03" name="Google Shape;303;g2a89f288894_0_5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6403e01dac_0_4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Link to the page: </a:t>
            </a:r>
            <a:r>
              <a:rPr lang="en-US" u="sng">
                <a:solidFill>
                  <a:schemeClr val="hlink"/>
                </a:solidFill>
                <a:hlinkClick r:id="rId2"/>
              </a:rPr>
              <a:t>https://socialsci.libretexts.org/Under_Construction/The_Courage_to_Communicate%3A_Understanding_Interpersonal_Communication_Draft_Version/00%3A_Front_Matter/05%3A_About_the_Authors</a:t>
            </a:r>
            <a:r>
              <a:rPr lang="en-US"/>
              <a:t> </a:t>
            </a:r>
            <a:endParaRPr/>
          </a:p>
        </p:txBody>
      </p:sp>
      <p:sp>
        <p:nvSpPr>
          <p:cNvPr id="310" name="Google Shape;310;g26403e01dac_0_4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6403e01dac_0_4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g26403e01dac_0_45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8e1f92ad18_3_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8e1f92ad18_3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 will use the checklist as our overall approach</a:t>
            </a:r>
            <a:endParaRPr/>
          </a:p>
          <a:p>
            <a:pPr indent="0" lvl="0" marL="0" rtl="0" algn="l">
              <a:spcBef>
                <a:spcPts val="0"/>
              </a:spcBef>
              <a:spcAft>
                <a:spcPts val="0"/>
              </a:spcAft>
              <a:buNone/>
            </a:pPr>
            <a:r>
              <a:rPr lang="en-US"/>
              <a:t>Our focus is on evaluating rather than creating </a:t>
            </a:r>
            <a:endParaRPr/>
          </a:p>
        </p:txBody>
      </p:sp>
      <p:sp>
        <p:nvSpPr>
          <p:cNvPr id="141" name="Google Shape;141;g18e1f92ad18_3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6403e01dac_0_4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Attributions:</a:t>
            </a:r>
            <a:endParaRPr/>
          </a:p>
          <a:p>
            <a:pPr indent="-304800" lvl="0" marL="457200" rtl="0" algn="l">
              <a:lnSpc>
                <a:spcPct val="150000"/>
              </a:lnSpc>
              <a:spcBef>
                <a:spcPts val="0"/>
              </a:spcBef>
              <a:spcAft>
                <a:spcPts val="0"/>
              </a:spcAft>
              <a:buSzPts val="1200"/>
              <a:buChar char="●"/>
            </a:pPr>
            <a:r>
              <a:rPr lang="en-US" u="sng">
                <a:solidFill>
                  <a:srgbClr val="002F5B"/>
                </a:solidFill>
                <a:latin typeface="Arial"/>
                <a:ea typeface="Arial"/>
                <a:cs typeface="Arial"/>
                <a:sym typeface="Arial"/>
                <a:hlinkClick r:id="rId2">
                  <a:extLst>
                    <a:ext uri="{A12FA001-AC4F-418D-AE19-62706E023703}">
                      <ahyp:hlinkClr val="tx"/>
                    </a:ext>
                  </a:extLst>
                </a:hlinkClick>
              </a:rPr>
              <a:t>Ashikaga Flower Park</a:t>
            </a:r>
            <a:r>
              <a:rPr lang="en-US">
                <a:latin typeface="Arial"/>
                <a:ea typeface="Arial"/>
                <a:cs typeface="Arial"/>
                <a:sym typeface="Arial"/>
              </a:rPr>
              <a:t> by 雷太  licensed </a:t>
            </a:r>
            <a:r>
              <a:rPr lang="en-US" u="sng">
                <a:solidFill>
                  <a:srgbClr val="002F5B"/>
                </a:solidFill>
                <a:latin typeface="Arial"/>
                <a:ea typeface="Arial"/>
                <a:cs typeface="Arial"/>
                <a:sym typeface="Arial"/>
                <a:hlinkClick r:id="rId3">
                  <a:extLst>
                    <a:ext uri="{A12FA001-AC4F-418D-AE19-62706E023703}">
                      <ahyp:hlinkClr val="tx"/>
                    </a:ext>
                  </a:extLst>
                </a:hlinkClick>
              </a:rPr>
              <a:t>CC BY 2.0</a:t>
            </a:r>
            <a:endParaRPr>
              <a:latin typeface="Arial"/>
              <a:ea typeface="Arial"/>
              <a:cs typeface="Arial"/>
              <a:sym typeface="Arial"/>
            </a:endParaRPr>
          </a:p>
          <a:p>
            <a:pPr indent="-304800" lvl="0" marL="457200" rtl="0" algn="l">
              <a:lnSpc>
                <a:spcPct val="150000"/>
              </a:lnSpc>
              <a:spcBef>
                <a:spcPts val="0"/>
              </a:spcBef>
              <a:spcAft>
                <a:spcPts val="0"/>
              </a:spcAft>
              <a:buSzPts val="1200"/>
              <a:buChar char="●"/>
            </a:pPr>
            <a:r>
              <a:rPr lang="en-US" u="sng">
                <a:solidFill>
                  <a:srgbClr val="002F5B"/>
                </a:solidFill>
                <a:latin typeface="Arial"/>
                <a:ea typeface="Arial"/>
                <a:cs typeface="Arial"/>
                <a:sym typeface="Arial"/>
                <a:hlinkClick r:id="rId4">
                  <a:extLst>
                    <a:ext uri="{A12FA001-AC4F-418D-AE19-62706E023703}">
                      <ahyp:hlinkClr val="tx"/>
                    </a:ext>
                  </a:extLst>
                </a:hlinkClick>
              </a:rPr>
              <a:t>Apple Tree Blossoms</a:t>
            </a:r>
            <a:r>
              <a:rPr lang="en-US">
                <a:latin typeface="Arial"/>
                <a:ea typeface="Arial"/>
                <a:cs typeface="Arial"/>
                <a:sym typeface="Arial"/>
              </a:rPr>
              <a:t> by George Chernilevsky; released into the public domain</a:t>
            </a:r>
            <a:endParaRPr>
              <a:latin typeface="Arial"/>
              <a:ea typeface="Arial"/>
              <a:cs typeface="Arial"/>
              <a:sym typeface="Arial"/>
            </a:endParaRPr>
          </a:p>
          <a:p>
            <a:pPr indent="-304800" lvl="0" marL="457200" rtl="0" algn="l">
              <a:lnSpc>
                <a:spcPct val="150000"/>
              </a:lnSpc>
              <a:spcBef>
                <a:spcPts val="0"/>
              </a:spcBef>
              <a:spcAft>
                <a:spcPts val="0"/>
              </a:spcAft>
              <a:buSzPts val="1200"/>
              <a:buChar char="●"/>
            </a:pPr>
            <a:r>
              <a:rPr lang="en-US" u="sng">
                <a:solidFill>
                  <a:srgbClr val="002F5B"/>
                </a:solidFill>
                <a:latin typeface="Arial"/>
                <a:ea typeface="Arial"/>
                <a:cs typeface="Arial"/>
                <a:sym typeface="Arial"/>
                <a:hlinkClick r:id="rId5">
                  <a:extLst>
                    <a:ext uri="{A12FA001-AC4F-418D-AE19-62706E023703}">
                      <ahyp:hlinkClr val="tx"/>
                    </a:ext>
                  </a:extLst>
                </a:hlinkClick>
              </a:rPr>
              <a:t>Field of Tulips</a:t>
            </a:r>
            <a:r>
              <a:rPr lang="en-US">
                <a:latin typeface="Arial"/>
                <a:ea typeface="Arial"/>
                <a:cs typeface="Arial"/>
                <a:sym typeface="Arial"/>
              </a:rPr>
              <a:t> by </a:t>
            </a:r>
            <a:r>
              <a:rPr lang="en-US" u="sng">
                <a:solidFill>
                  <a:srgbClr val="002F5B"/>
                </a:solidFill>
                <a:latin typeface="Arial"/>
                <a:ea typeface="Arial"/>
                <a:cs typeface="Arial"/>
                <a:sym typeface="Arial"/>
                <a:hlinkClick r:id="rId6">
                  <a:extLst>
                    <a:ext uri="{A12FA001-AC4F-418D-AE19-62706E023703}">
                      <ahyp:hlinkClr val="tx"/>
                    </a:ext>
                  </a:extLst>
                </a:hlinkClick>
              </a:rPr>
              <a:t>Blende12</a:t>
            </a:r>
            <a:r>
              <a:rPr lang="en-US">
                <a:latin typeface="Arial"/>
                <a:ea typeface="Arial"/>
                <a:cs typeface="Arial"/>
                <a:sym typeface="Arial"/>
              </a:rPr>
              <a:t> via </a:t>
            </a:r>
            <a:r>
              <a:rPr lang="en-US" u="sng">
                <a:solidFill>
                  <a:srgbClr val="002F5B"/>
                </a:solidFill>
                <a:latin typeface="Arial"/>
                <a:ea typeface="Arial"/>
                <a:cs typeface="Arial"/>
                <a:sym typeface="Arial"/>
                <a:hlinkClick r:id="rId7">
                  <a:extLst>
                    <a:ext uri="{A12FA001-AC4F-418D-AE19-62706E023703}">
                      <ahyp:hlinkClr val="tx"/>
                    </a:ext>
                  </a:extLst>
                </a:hlinkClick>
              </a:rPr>
              <a:t>Pixabay License</a:t>
            </a:r>
            <a:endParaRPr>
              <a:latin typeface="Arial"/>
              <a:ea typeface="Arial"/>
              <a:cs typeface="Arial"/>
              <a:sym typeface="Arial"/>
            </a:endParaRPr>
          </a:p>
          <a:p>
            <a:pPr indent="-317500" lvl="0" marL="457200" rtl="0" algn="l">
              <a:lnSpc>
                <a:spcPct val="150000"/>
              </a:lnSpc>
              <a:spcBef>
                <a:spcPts val="0"/>
              </a:spcBef>
              <a:spcAft>
                <a:spcPts val="0"/>
              </a:spcAft>
              <a:buSzPts val="1400"/>
              <a:buFont typeface="Arial"/>
              <a:buChar char="●"/>
            </a:pPr>
            <a:r>
              <a:rPr lang="en-US" u="sng">
                <a:solidFill>
                  <a:schemeClr val="hlink"/>
                </a:solidFill>
                <a:latin typeface="Arial"/>
                <a:ea typeface="Arial"/>
                <a:cs typeface="Arial"/>
                <a:sym typeface="Arial"/>
                <a:hlinkClick r:id="rId8"/>
              </a:rPr>
              <a:t>Marigold </a:t>
            </a:r>
            <a:r>
              <a:rPr lang="en-US">
                <a:latin typeface="Arial"/>
                <a:ea typeface="Arial"/>
                <a:cs typeface="Arial"/>
                <a:sym typeface="Arial"/>
              </a:rPr>
              <a:t>by </a:t>
            </a:r>
            <a:r>
              <a:rPr lang="en-US" u="sng">
                <a:solidFill>
                  <a:schemeClr val="hlink"/>
                </a:solidFill>
                <a:latin typeface="Arial"/>
                <a:ea typeface="Arial"/>
                <a:cs typeface="Arial"/>
                <a:sym typeface="Arial"/>
                <a:hlinkClick r:id="rId9"/>
              </a:rPr>
              <a:t>Myriams photos</a:t>
            </a:r>
            <a:r>
              <a:rPr lang="en-US">
                <a:latin typeface="Arial"/>
                <a:ea typeface="Arial"/>
                <a:cs typeface="Arial"/>
                <a:sym typeface="Arial"/>
              </a:rPr>
              <a:t> via </a:t>
            </a:r>
            <a:r>
              <a:rPr lang="en-US" u="sng">
                <a:solidFill>
                  <a:srgbClr val="002F5B"/>
                </a:solidFill>
                <a:latin typeface="Arial"/>
                <a:ea typeface="Arial"/>
                <a:cs typeface="Arial"/>
                <a:sym typeface="Arial"/>
                <a:hlinkClick r:id="rId10">
                  <a:extLst>
                    <a:ext uri="{A12FA001-AC4F-418D-AE19-62706E023703}">
                      <ahyp:hlinkClr val="tx"/>
                    </a:ext>
                  </a:extLst>
                </a:hlinkClick>
              </a:rPr>
              <a:t>Pixabay License</a:t>
            </a:r>
            <a:endParaRPr>
              <a:latin typeface="Arial"/>
              <a:ea typeface="Arial"/>
              <a:cs typeface="Arial"/>
              <a:sym typeface="Arial"/>
            </a:endParaRPr>
          </a:p>
        </p:txBody>
      </p:sp>
      <p:sp>
        <p:nvSpPr>
          <p:cNvPr id="322" name="Google Shape;322;g26403e01dac_0_46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64c0347c4e_0_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64c0347c4e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g264c0347c4e_0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642df9e129_0_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642df9e129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g2642df9e129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642df9e129_0_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642df9e129_0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642df9e129_0_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642df9e129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is an example from a French OER that has multiple audio files for most of the content on the page to help learners hear the French pronunciation. It was therefore advised that the authors put a media note on top to guide a learner usign screen reader what the audio files were about and that their alternative text was right below.</a:t>
            </a:r>
            <a:endParaRPr/>
          </a:p>
          <a:p>
            <a:pPr indent="0" lvl="0" marL="0" rtl="0" algn="l">
              <a:spcBef>
                <a:spcPts val="0"/>
              </a:spcBef>
              <a:spcAft>
                <a:spcPts val="0"/>
              </a:spcAft>
              <a:buNone/>
            </a:pPr>
            <a:r>
              <a:rPr lang="en-US"/>
              <a:t>Link to page with audio: </a:t>
            </a:r>
            <a:r>
              <a:rPr lang="en-US" u="sng">
                <a:solidFill>
                  <a:schemeClr val="hlink"/>
                </a:solidFill>
                <a:hlinkClick r:id="rId2"/>
              </a:rPr>
              <a:t>https://human.libretexts.org/Bookshelves/Languages/French/French_OER_1_(Carrasco_Zahedi_and_Parrish)/01%3A_Unite_1_-_Bonjour/1.03%3A_Comment_se_presenter</a:t>
            </a:r>
            <a:r>
              <a:rPr lang="en-US"/>
              <a:t> </a:t>
            </a:r>
            <a:endParaRPr/>
          </a:p>
          <a:p>
            <a:pPr indent="0" lvl="0" marL="0" rtl="0" algn="l">
              <a:spcBef>
                <a:spcPts val="0"/>
              </a:spcBef>
              <a:spcAft>
                <a:spcPts val="0"/>
              </a:spcAft>
              <a:buNone/>
            </a:pPr>
            <a:r>
              <a:t/>
            </a:r>
            <a:endParaRPr/>
          </a:p>
        </p:txBody>
      </p:sp>
      <p:sp>
        <p:nvSpPr>
          <p:cNvPr id="350" name="Google Shape;350;g2642df9e129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642df9e129_0_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642df9e129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Link the LT page with this video: </a:t>
            </a:r>
            <a:r>
              <a:rPr lang="en-US" u="sng">
                <a:solidFill>
                  <a:schemeClr val="hlink"/>
                </a:solidFill>
                <a:hlinkClick r:id="rId2"/>
              </a:rPr>
              <a:t>https://human.libretexts.org/Bookshelves/Languages/French/French_OER_1_(Carrasco_Zahedi_and_Parrish)/02%3A_Unite_2_-_A_l'universite/2.04%3A_Quelle_heure_est-il</a:t>
            </a:r>
            <a:r>
              <a:rPr lang="en-US"/>
              <a:t> </a:t>
            </a:r>
            <a:endParaRPr/>
          </a:p>
        </p:txBody>
      </p:sp>
      <p:sp>
        <p:nvSpPr>
          <p:cNvPr id="358" name="Google Shape;358;g2642df9e129_0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642df9e129_0_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2642df9e129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g2642df9e129_0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a89f288894_0_68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a89f288894_0_6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https://ccconlineed.instructure.com/courses/7893</a:t>
            </a:r>
            <a:r>
              <a:rPr lang="en-US"/>
              <a:t> </a:t>
            </a:r>
            <a:endParaRPr/>
          </a:p>
        </p:txBody>
      </p:sp>
      <p:sp>
        <p:nvSpPr>
          <p:cNvPr id="374" name="Google Shape;374;g2a89f288894_0_68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a89f288894_0_69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2a89f288894_0_6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g2a89f288894_0_69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2f84d6d9a5_1_17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2f84d6d9a5_1_1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g12f84d6d9a5_1_17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a89f288894_0_1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a89f288894_0_1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List the top “7” things from our website</a:t>
            </a:r>
            <a:endParaRPr/>
          </a:p>
          <a:p>
            <a:pPr indent="0" lvl="0" marL="0" rtl="0" algn="l">
              <a:spcBef>
                <a:spcPts val="0"/>
              </a:spcBef>
              <a:spcAft>
                <a:spcPts val="0"/>
              </a:spcAft>
              <a:buClr>
                <a:schemeClr val="dk1"/>
              </a:buClr>
              <a:buSzPts val="1100"/>
              <a:buFont typeface="Arial"/>
              <a:buNone/>
            </a:pPr>
            <a:r>
              <a:rPr lang="en-US"/>
              <a:t>Will become the lens of how to look at things</a:t>
            </a:r>
            <a:endParaRPr/>
          </a:p>
          <a:p>
            <a:pPr indent="0" lvl="0" marL="0" rtl="0" algn="l">
              <a:spcBef>
                <a:spcPts val="0"/>
              </a:spcBef>
              <a:spcAft>
                <a:spcPts val="0"/>
              </a:spcAft>
              <a:buClr>
                <a:schemeClr val="dk1"/>
              </a:buClr>
              <a:buSzPts val="1100"/>
              <a:buFont typeface="Arial"/>
              <a:buNone/>
            </a:pPr>
            <a:r>
              <a:rPr lang="en-US"/>
              <a:t>ongoing - and more nuanced than we talk about</a:t>
            </a:r>
            <a:endParaRPr/>
          </a:p>
          <a:p>
            <a:pPr indent="0" lvl="0" marL="0" rtl="0" algn="l">
              <a:spcBef>
                <a:spcPts val="0"/>
              </a:spcBef>
              <a:spcAft>
                <a:spcPts val="0"/>
              </a:spcAft>
              <a:buClr>
                <a:schemeClr val="dk1"/>
              </a:buClr>
              <a:buSzPts val="1100"/>
              <a:buFont typeface="Arial"/>
              <a:buNone/>
            </a:pPr>
            <a:r>
              <a:rPr lang="en-US"/>
              <a:t>CAVEATS!!!</a:t>
            </a:r>
            <a:endParaRPr/>
          </a:p>
          <a:p>
            <a:pPr indent="0" lvl="0" marL="0" rtl="0" algn="l">
              <a:spcBef>
                <a:spcPts val="0"/>
              </a:spcBef>
              <a:spcAft>
                <a:spcPts val="0"/>
              </a:spcAft>
              <a:buNone/>
            </a:pPr>
            <a:r>
              <a:t/>
            </a:r>
            <a:endParaRPr/>
          </a:p>
        </p:txBody>
      </p:sp>
      <p:sp>
        <p:nvSpPr>
          <p:cNvPr id="149" name="Google Shape;149;g2a89f288894_0_1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8e1f92ad18_3_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8e1f92ad18_3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g18e1f92ad18_3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a89f288894_0_6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g2a89f288894_0_68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aa832d555d_0_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aa832d555d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Hands on - pull up WAVE and paste URL into the </a:t>
            </a:r>
            <a:r>
              <a:rPr lang="en-US"/>
              <a:t>address</a:t>
            </a:r>
            <a:r>
              <a:rPr lang="en-US"/>
              <a:t> bar</a:t>
            </a:r>
            <a:endParaRPr/>
          </a:p>
        </p:txBody>
      </p:sp>
      <p:sp>
        <p:nvSpPr>
          <p:cNvPr id="170" name="Google Shape;170;g2aa832d555d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6403e01dac_0_2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Can look overwhelming</a:t>
            </a:r>
            <a:endParaRPr/>
          </a:p>
          <a:p>
            <a:pPr indent="0" lvl="0" marL="0" rtl="0" algn="l">
              <a:spcBef>
                <a:spcPts val="0"/>
              </a:spcBef>
              <a:spcAft>
                <a:spcPts val="0"/>
              </a:spcAft>
              <a:buNone/>
            </a:pPr>
            <a:r>
              <a:rPr lang="en-US"/>
              <a:t>Select each to learn more - this can be a great learning tool</a:t>
            </a:r>
            <a:endParaRPr/>
          </a:p>
          <a:p>
            <a:pPr indent="0" lvl="0" marL="0" rtl="0" algn="l">
              <a:spcBef>
                <a:spcPts val="0"/>
              </a:spcBef>
              <a:spcAft>
                <a:spcPts val="0"/>
              </a:spcAft>
              <a:buNone/>
            </a:pPr>
            <a:r>
              <a:rPr lang="en-US"/>
              <a:t>We will break this down and look at </a:t>
            </a:r>
            <a:r>
              <a:rPr lang="en-US"/>
              <a:t>specific</a:t>
            </a:r>
            <a:r>
              <a:rPr lang="en-US"/>
              <a:t> elements</a:t>
            </a:r>
            <a:endParaRPr/>
          </a:p>
        </p:txBody>
      </p:sp>
      <p:sp>
        <p:nvSpPr>
          <p:cNvPr id="177" name="Google Shape;177;g26403e01dac_0_26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a89f288894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g2a89f288894_0_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2"/>
          <p:cNvSpPr/>
          <p:nvPr/>
        </p:nvSpPr>
        <p:spPr>
          <a:xfrm>
            <a:off x="0" y="1527142"/>
            <a:ext cx="9144000" cy="3657856"/>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16" name="Google Shape;16;p2"/>
          <p:cNvSpPr txBox="1"/>
          <p:nvPr>
            <p:ph type="ctrTitle"/>
          </p:nvPr>
        </p:nvSpPr>
        <p:spPr>
          <a:xfrm>
            <a:off x="1813336" y="3233396"/>
            <a:ext cx="6477803" cy="1769453"/>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sz="36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813335" y="5190324"/>
            <a:ext cx="6477804" cy="977621"/>
          </a:xfrm>
          <a:prstGeom prst="rect">
            <a:avLst/>
          </a:prstGeom>
          <a:noFill/>
          <a:ln>
            <a:noFill/>
          </a:ln>
        </p:spPr>
        <p:txBody>
          <a:bodyPr anchorCtr="0" anchor="t" bIns="91425" lIns="91425" spcFirstLastPara="1" rIns="91425" wrap="square" tIns="91425">
            <a:normAutofit/>
          </a:bodyPr>
          <a:lstStyle>
            <a:lvl1pPr lvl="0" algn="l">
              <a:lnSpc>
                <a:spcPct val="120000"/>
              </a:lnSpc>
              <a:spcBef>
                <a:spcPts val="750"/>
              </a:spcBef>
              <a:spcAft>
                <a:spcPts val="0"/>
              </a:spcAft>
              <a:buClr>
                <a:srgbClr val="000000"/>
              </a:buClr>
              <a:buSzPts val="1600"/>
              <a:buNone/>
              <a:defRPr b="0" sz="1600" cap="none">
                <a:solidFill>
                  <a:srgbClr val="000000"/>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p:txBody>
      </p:sp>
      <p:cxnSp>
        <p:nvCxnSpPr>
          <p:cNvPr id="18" name="Google Shape;18;p2"/>
          <p:cNvCxnSpPr/>
          <p:nvPr/>
        </p:nvCxnSpPr>
        <p:spPr>
          <a:xfrm>
            <a:off x="0" y="5187659"/>
            <a:ext cx="9144000" cy="0"/>
          </a:xfrm>
          <a:prstGeom prst="straightConnector1">
            <a:avLst/>
          </a:prstGeom>
          <a:noFill/>
          <a:ln cap="flat" cmpd="sng" w="31750">
            <a:solidFill>
              <a:schemeClr val="accent1"/>
            </a:solidFill>
            <a:prstDash val="solid"/>
            <a:round/>
            <a:headEnd len="sm" w="sm" type="none"/>
            <a:tailEnd len="sm" w="sm" type="none"/>
          </a:ln>
        </p:spPr>
      </p:cxnSp>
      <p:pic>
        <p:nvPicPr>
          <p:cNvPr id="19" name="Google Shape;19;p2"/>
          <p:cNvPicPr preferRelativeResize="0"/>
          <p:nvPr/>
        </p:nvPicPr>
        <p:blipFill rotWithShape="1">
          <a:blip r:embed="rId2">
            <a:alphaModFix/>
          </a:blip>
          <a:srcRect b="0" l="0" r="0" t="0"/>
          <a:stretch/>
        </p:blipFill>
        <p:spPr>
          <a:xfrm>
            <a:off x="1695177" y="585230"/>
            <a:ext cx="4360183" cy="1350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black">
  <p:cSld name="section slide black">
    <p:spTree>
      <p:nvGrpSpPr>
        <p:cNvPr id="80" name="Shape 80"/>
        <p:cNvGrpSpPr/>
        <p:nvPr/>
      </p:nvGrpSpPr>
      <p:grpSpPr>
        <a:xfrm>
          <a:off x="0" y="0"/>
          <a:ext cx="0" cy="0"/>
          <a:chOff x="0" y="0"/>
          <a:chExt cx="0" cy="0"/>
        </a:xfrm>
      </p:grpSpPr>
      <p:sp>
        <p:nvSpPr>
          <p:cNvPr id="81" name="Google Shape;81;p11"/>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82" name="Google Shape;82;p11"/>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83" name="Shape 83"/>
        <p:cNvGrpSpPr/>
        <p:nvPr/>
      </p:nvGrpSpPr>
      <p:grpSpPr>
        <a:xfrm>
          <a:off x="0" y="0"/>
          <a:ext cx="0" cy="0"/>
          <a:chOff x="0" y="0"/>
          <a:chExt cx="0" cy="0"/>
        </a:xfrm>
      </p:grpSpPr>
      <p:sp>
        <p:nvSpPr>
          <p:cNvPr id="84" name="Google Shape;84;p12"/>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2"/>
          <p:cNvSpPr txBox="1"/>
          <p:nvPr>
            <p:ph idx="1" type="body"/>
          </p:nvPr>
        </p:nvSpPr>
        <p:spPr>
          <a:xfrm>
            <a:off x="1088686" y="2015732"/>
            <a:ext cx="7202456" cy="4039916"/>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sz="1800"/>
            </a:lvl1pPr>
            <a:lvl2pPr indent="-342900" lvl="1" marL="914400" algn="l">
              <a:lnSpc>
                <a:spcPct val="120000"/>
              </a:lnSpc>
              <a:spcBef>
                <a:spcPts val="375"/>
              </a:spcBef>
              <a:spcAft>
                <a:spcPts val="0"/>
              </a:spcAft>
              <a:buSzPts val="1800"/>
              <a:buChar char="•"/>
              <a:defRPr sz="1800"/>
            </a:lvl2pPr>
            <a:lvl3pPr indent="-342900" lvl="2" marL="1371600" algn="l">
              <a:lnSpc>
                <a:spcPct val="120000"/>
              </a:lnSpc>
              <a:spcBef>
                <a:spcPts val="375"/>
              </a:spcBef>
              <a:spcAft>
                <a:spcPts val="0"/>
              </a:spcAft>
              <a:buSzPts val="1800"/>
              <a:buChar char="•"/>
              <a:defRPr sz="1800"/>
            </a:lvl3pPr>
            <a:lvl4pPr indent="-342900" lvl="3" marL="1828800" algn="l">
              <a:lnSpc>
                <a:spcPct val="120000"/>
              </a:lnSpc>
              <a:spcBef>
                <a:spcPts val="375"/>
              </a:spcBef>
              <a:spcAft>
                <a:spcPts val="0"/>
              </a:spcAft>
              <a:buSzPts val="1800"/>
              <a:buChar char="•"/>
              <a:defRPr sz="1800"/>
            </a:lvl4pPr>
            <a:lvl5pPr indent="-342900" lvl="4" marL="2286000" algn="l">
              <a:lnSpc>
                <a:spcPct val="120000"/>
              </a:lnSpc>
              <a:spcBef>
                <a:spcPts val="375"/>
              </a:spcBef>
              <a:spcAft>
                <a:spcPts val="0"/>
              </a:spcAft>
              <a:buSzPts val="1800"/>
              <a:buChar char="•"/>
              <a:defRPr sz="1800"/>
            </a:lvl5pPr>
            <a:lvl6pPr indent="-342900" lvl="5" marL="2743200" algn="l">
              <a:lnSpc>
                <a:spcPct val="120000"/>
              </a:lnSpc>
              <a:spcBef>
                <a:spcPts val="375"/>
              </a:spcBef>
              <a:spcAft>
                <a:spcPts val="0"/>
              </a:spcAft>
              <a:buSzPts val="1800"/>
              <a:buChar char="•"/>
              <a:defRPr sz="1800"/>
            </a:lvl6pPr>
            <a:lvl7pPr indent="-342900" lvl="6" marL="3200400" algn="l">
              <a:lnSpc>
                <a:spcPct val="120000"/>
              </a:lnSpc>
              <a:spcBef>
                <a:spcPts val="375"/>
              </a:spcBef>
              <a:spcAft>
                <a:spcPts val="0"/>
              </a:spcAft>
              <a:buSzPts val="1800"/>
              <a:buChar char="•"/>
              <a:defRPr sz="1800"/>
            </a:lvl7pPr>
            <a:lvl8pPr indent="-342900" lvl="7" marL="3657600" algn="l">
              <a:lnSpc>
                <a:spcPct val="120000"/>
              </a:lnSpc>
              <a:spcBef>
                <a:spcPts val="375"/>
              </a:spcBef>
              <a:spcAft>
                <a:spcPts val="0"/>
              </a:spcAft>
              <a:buSzPts val="1800"/>
              <a:buChar char="•"/>
              <a:defRPr sz="1800"/>
            </a:lvl8pPr>
            <a:lvl9pPr indent="-342900" lvl="8" marL="4114800" algn="l">
              <a:lnSpc>
                <a:spcPct val="120000"/>
              </a:lnSpc>
              <a:spcBef>
                <a:spcPts val="375"/>
              </a:spcBef>
              <a:spcAft>
                <a:spcPts val="0"/>
              </a:spcAft>
              <a:buSzPts val="1800"/>
              <a:buChar char="•"/>
              <a:defRPr sz="1800"/>
            </a:lvl9pPr>
          </a:lstStyle>
          <a:p/>
        </p:txBody>
      </p:sp>
      <p:sp>
        <p:nvSpPr>
          <p:cNvPr id="86" name="Google Shape;86;p12"/>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2"/>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88" name="Google Shape;88;p12"/>
          <p:cNvCxnSpPr/>
          <p:nvPr/>
        </p:nvCxnSpPr>
        <p:spPr>
          <a:xfrm>
            <a:off x="1088686" y="1859432"/>
            <a:ext cx="7202456"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_1">
    <p:spTree>
      <p:nvGrpSpPr>
        <p:cNvPr id="89" name="Shape 89"/>
        <p:cNvGrpSpPr/>
        <p:nvPr/>
      </p:nvGrpSpPr>
      <p:grpSpPr>
        <a:xfrm>
          <a:off x="0" y="0"/>
          <a:ext cx="0" cy="0"/>
          <a:chOff x="0" y="0"/>
          <a:chExt cx="0" cy="0"/>
        </a:xfrm>
      </p:grpSpPr>
      <p:sp>
        <p:nvSpPr>
          <p:cNvPr id="90" name="Google Shape;90;p13"/>
          <p:cNvSpPr txBox="1"/>
          <p:nvPr>
            <p:ph type="title"/>
          </p:nvPr>
        </p:nvSpPr>
        <p:spPr>
          <a:xfrm>
            <a:off x="1088686" y="96870"/>
            <a:ext cx="7202400" cy="8985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2600"/>
              <a:buFont typeface="Arial"/>
              <a:buNone/>
              <a:defRPr sz="2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1" name="Google Shape;91;p13"/>
          <p:cNvSpPr txBox="1"/>
          <p:nvPr>
            <p:ph idx="1" type="body"/>
          </p:nvPr>
        </p:nvSpPr>
        <p:spPr>
          <a:xfrm>
            <a:off x="1088686" y="2015732"/>
            <a:ext cx="7202400" cy="4039800"/>
          </a:xfrm>
          <a:prstGeom prst="rect">
            <a:avLst/>
          </a:prstGeom>
          <a:noFill/>
          <a:ln>
            <a:noFill/>
          </a:ln>
        </p:spPr>
        <p:txBody>
          <a:bodyPr anchorCtr="0" anchor="t" bIns="45700" lIns="91425" spcFirstLastPara="1" rIns="91425" wrap="square" tIns="45700">
            <a:normAutofit/>
          </a:bodyPr>
          <a:lstStyle>
            <a:lvl1pPr indent="-342900" lvl="0" marL="457200" rtl="0" algn="l">
              <a:lnSpc>
                <a:spcPct val="120000"/>
              </a:lnSpc>
              <a:spcBef>
                <a:spcPts val="750"/>
              </a:spcBef>
              <a:spcAft>
                <a:spcPts val="0"/>
              </a:spcAft>
              <a:buSzPts val="1800"/>
              <a:buChar char="•"/>
              <a:defRPr sz="1800"/>
            </a:lvl1pPr>
            <a:lvl2pPr indent="-342900" lvl="1" marL="914400" rtl="0" algn="l">
              <a:lnSpc>
                <a:spcPct val="120000"/>
              </a:lnSpc>
              <a:spcBef>
                <a:spcPts val="375"/>
              </a:spcBef>
              <a:spcAft>
                <a:spcPts val="0"/>
              </a:spcAft>
              <a:buSzPts val="1800"/>
              <a:buChar char="•"/>
              <a:defRPr sz="1800"/>
            </a:lvl2pPr>
            <a:lvl3pPr indent="-342900" lvl="2" marL="1371600" rtl="0" algn="l">
              <a:lnSpc>
                <a:spcPct val="120000"/>
              </a:lnSpc>
              <a:spcBef>
                <a:spcPts val="375"/>
              </a:spcBef>
              <a:spcAft>
                <a:spcPts val="0"/>
              </a:spcAft>
              <a:buSzPts val="1800"/>
              <a:buChar char="•"/>
              <a:defRPr sz="1800"/>
            </a:lvl3pPr>
            <a:lvl4pPr indent="-342900" lvl="3" marL="1828800" rtl="0" algn="l">
              <a:lnSpc>
                <a:spcPct val="120000"/>
              </a:lnSpc>
              <a:spcBef>
                <a:spcPts val="375"/>
              </a:spcBef>
              <a:spcAft>
                <a:spcPts val="0"/>
              </a:spcAft>
              <a:buSzPts val="1800"/>
              <a:buChar char="•"/>
              <a:defRPr sz="1800"/>
            </a:lvl4pPr>
            <a:lvl5pPr indent="-342900" lvl="4" marL="2286000" rtl="0" algn="l">
              <a:lnSpc>
                <a:spcPct val="120000"/>
              </a:lnSpc>
              <a:spcBef>
                <a:spcPts val="375"/>
              </a:spcBef>
              <a:spcAft>
                <a:spcPts val="0"/>
              </a:spcAft>
              <a:buSzPts val="1800"/>
              <a:buChar char="•"/>
              <a:defRPr sz="1800"/>
            </a:lvl5pPr>
            <a:lvl6pPr indent="-342900" lvl="5" marL="2743200" rtl="0" algn="l">
              <a:lnSpc>
                <a:spcPct val="120000"/>
              </a:lnSpc>
              <a:spcBef>
                <a:spcPts val="375"/>
              </a:spcBef>
              <a:spcAft>
                <a:spcPts val="0"/>
              </a:spcAft>
              <a:buSzPts val="1800"/>
              <a:buChar char="•"/>
              <a:defRPr sz="1800"/>
            </a:lvl6pPr>
            <a:lvl7pPr indent="-342900" lvl="6" marL="3200400" rtl="0" algn="l">
              <a:lnSpc>
                <a:spcPct val="120000"/>
              </a:lnSpc>
              <a:spcBef>
                <a:spcPts val="375"/>
              </a:spcBef>
              <a:spcAft>
                <a:spcPts val="0"/>
              </a:spcAft>
              <a:buSzPts val="1800"/>
              <a:buChar char="•"/>
              <a:defRPr sz="1800"/>
            </a:lvl7pPr>
            <a:lvl8pPr indent="-342900" lvl="7" marL="3657600" rtl="0" algn="l">
              <a:lnSpc>
                <a:spcPct val="120000"/>
              </a:lnSpc>
              <a:spcBef>
                <a:spcPts val="375"/>
              </a:spcBef>
              <a:spcAft>
                <a:spcPts val="0"/>
              </a:spcAft>
              <a:buSzPts val="1800"/>
              <a:buChar char="•"/>
              <a:defRPr sz="1800"/>
            </a:lvl8pPr>
            <a:lvl9pPr indent="-342900" lvl="8" marL="4114800" rtl="0" algn="l">
              <a:lnSpc>
                <a:spcPct val="120000"/>
              </a:lnSpc>
              <a:spcBef>
                <a:spcPts val="375"/>
              </a:spcBef>
              <a:spcAft>
                <a:spcPts val="0"/>
              </a:spcAft>
              <a:buSzPts val="1800"/>
              <a:buChar char="•"/>
              <a:defRPr sz="1800"/>
            </a:lvl9pPr>
          </a:lstStyle>
          <a:p/>
        </p:txBody>
      </p:sp>
      <p:sp>
        <p:nvSpPr>
          <p:cNvPr id="92" name="Google Shape;92;p13"/>
          <p:cNvSpPr txBox="1"/>
          <p:nvPr>
            <p:ph idx="10" type="dt"/>
          </p:nvPr>
        </p:nvSpPr>
        <p:spPr>
          <a:xfrm>
            <a:off x="7490462" y="6213011"/>
            <a:ext cx="800700" cy="308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3" name="Google Shape;93;p13"/>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94" name="Google Shape;94;p13"/>
          <p:cNvCxnSpPr/>
          <p:nvPr/>
        </p:nvCxnSpPr>
        <p:spPr>
          <a:xfrm>
            <a:off x="1088686" y="1137382"/>
            <a:ext cx="720240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2 columns">
  <p:cSld name="Title with 2 columns">
    <p:spTree>
      <p:nvGrpSpPr>
        <p:cNvPr id="95" name="Shape 95"/>
        <p:cNvGrpSpPr/>
        <p:nvPr/>
      </p:nvGrpSpPr>
      <p:grpSpPr>
        <a:xfrm>
          <a:off x="0" y="0"/>
          <a:ext cx="0" cy="0"/>
          <a:chOff x="0" y="0"/>
          <a:chExt cx="0" cy="0"/>
        </a:xfrm>
      </p:grpSpPr>
      <p:cxnSp>
        <p:nvCxnSpPr>
          <p:cNvPr id="96" name="Google Shape;96;p14"/>
          <p:cNvCxnSpPr/>
          <p:nvPr/>
        </p:nvCxnSpPr>
        <p:spPr>
          <a:xfrm>
            <a:off x="1085500" y="1847088"/>
            <a:ext cx="7205642" cy="0"/>
          </a:xfrm>
          <a:prstGeom prst="straightConnector1">
            <a:avLst/>
          </a:prstGeom>
          <a:noFill/>
          <a:ln cap="flat" cmpd="sng" w="31750">
            <a:solidFill>
              <a:schemeClr val="accent1"/>
            </a:solidFill>
            <a:prstDash val="solid"/>
            <a:round/>
            <a:headEnd len="sm" w="sm" type="none"/>
            <a:tailEnd len="sm" w="sm" type="none"/>
          </a:ln>
        </p:spPr>
      </p:cxnSp>
      <p:sp>
        <p:nvSpPr>
          <p:cNvPr id="97" name="Google Shape;97;p14"/>
          <p:cNvSpPr txBox="1"/>
          <p:nvPr>
            <p:ph idx="1" type="body"/>
          </p:nvPr>
        </p:nvSpPr>
        <p:spPr>
          <a:xfrm>
            <a:off x="1085498" y="2010878"/>
            <a:ext cx="3260991" cy="4057114"/>
          </a:xfrm>
          <a:prstGeom prst="rect">
            <a:avLst/>
          </a:prstGeom>
          <a:noFill/>
          <a:ln>
            <a:noFill/>
          </a:ln>
        </p:spPr>
        <p:txBody>
          <a:bodyPr anchorCtr="0" anchor="t" bIns="45700" lIns="91425" spcFirstLastPara="1" rIns="91425" wrap="square" tIns="45700">
            <a:normAutofit/>
          </a:bodyPr>
          <a:lstStyle>
            <a:lvl1pPr indent="-317500" lvl="0" marL="457200" algn="l">
              <a:lnSpc>
                <a:spcPct val="120000"/>
              </a:lnSpc>
              <a:spcBef>
                <a:spcPts val="750"/>
              </a:spcBef>
              <a:spcAft>
                <a:spcPts val="0"/>
              </a:spcAft>
              <a:buSzPts val="1400"/>
              <a:buChar char="•"/>
              <a:defRPr sz="1400"/>
            </a:lvl1pPr>
            <a:lvl2pPr indent="-317500" lvl="1" marL="914400" algn="l">
              <a:lnSpc>
                <a:spcPct val="120000"/>
              </a:lnSpc>
              <a:spcBef>
                <a:spcPts val="375"/>
              </a:spcBef>
              <a:spcAft>
                <a:spcPts val="0"/>
              </a:spcAft>
              <a:buSzPts val="1400"/>
              <a:buChar char="•"/>
              <a:defRPr/>
            </a:lvl2pPr>
            <a:lvl3pPr indent="-317500" lvl="2" marL="1371600" algn="l">
              <a:lnSpc>
                <a:spcPct val="120000"/>
              </a:lnSpc>
              <a:spcBef>
                <a:spcPts val="375"/>
              </a:spcBef>
              <a:spcAft>
                <a:spcPts val="0"/>
              </a:spcAft>
              <a:buSzPts val="1400"/>
              <a:buChar char="•"/>
              <a:defRPr sz="1400"/>
            </a:lvl3pPr>
            <a:lvl4pPr indent="-317500" lvl="3" marL="1828800" algn="l">
              <a:lnSpc>
                <a:spcPct val="120000"/>
              </a:lnSpc>
              <a:spcBef>
                <a:spcPts val="375"/>
              </a:spcBef>
              <a:spcAft>
                <a:spcPts val="0"/>
              </a:spcAft>
              <a:buSzPts val="1400"/>
              <a:buChar char="•"/>
              <a:defRPr sz="1400"/>
            </a:lvl4pPr>
            <a:lvl5pPr indent="-317500" lvl="4" marL="2286000" algn="l">
              <a:lnSpc>
                <a:spcPct val="120000"/>
              </a:lnSpc>
              <a:spcBef>
                <a:spcPts val="375"/>
              </a:spcBef>
              <a:spcAft>
                <a:spcPts val="0"/>
              </a:spcAft>
              <a:buSzPts val="1400"/>
              <a:buChar char="•"/>
              <a:defRPr sz="1400"/>
            </a:lvl5pPr>
            <a:lvl6pPr indent="-317500" lvl="5" marL="2743200" algn="l">
              <a:lnSpc>
                <a:spcPct val="120000"/>
              </a:lnSpc>
              <a:spcBef>
                <a:spcPts val="375"/>
              </a:spcBef>
              <a:spcAft>
                <a:spcPts val="0"/>
              </a:spcAft>
              <a:buSzPts val="1400"/>
              <a:buChar char="•"/>
              <a:defRPr sz="1400"/>
            </a:lvl6pPr>
            <a:lvl7pPr indent="-317500" lvl="6" marL="3200400" algn="l">
              <a:lnSpc>
                <a:spcPct val="120000"/>
              </a:lnSpc>
              <a:spcBef>
                <a:spcPts val="375"/>
              </a:spcBef>
              <a:spcAft>
                <a:spcPts val="0"/>
              </a:spcAft>
              <a:buSzPts val="1400"/>
              <a:buChar char="•"/>
              <a:defRPr sz="1400"/>
            </a:lvl7pPr>
            <a:lvl8pPr indent="-317500" lvl="7" marL="3657600" algn="l">
              <a:lnSpc>
                <a:spcPct val="120000"/>
              </a:lnSpc>
              <a:spcBef>
                <a:spcPts val="375"/>
              </a:spcBef>
              <a:spcAft>
                <a:spcPts val="0"/>
              </a:spcAft>
              <a:buSzPts val="1400"/>
              <a:buChar char="•"/>
              <a:defRPr sz="1400"/>
            </a:lvl8pPr>
            <a:lvl9pPr indent="-317500" lvl="8" marL="4114800" algn="l">
              <a:lnSpc>
                <a:spcPct val="120000"/>
              </a:lnSpc>
              <a:spcBef>
                <a:spcPts val="375"/>
              </a:spcBef>
              <a:spcAft>
                <a:spcPts val="0"/>
              </a:spcAft>
              <a:buSzPts val="1400"/>
              <a:buChar char="•"/>
              <a:defRPr sz="1400"/>
            </a:lvl9pPr>
          </a:lstStyle>
          <a:p/>
        </p:txBody>
      </p:sp>
      <p:sp>
        <p:nvSpPr>
          <p:cNvPr id="98" name="Google Shape;98;p14"/>
          <p:cNvSpPr txBox="1"/>
          <p:nvPr>
            <p:ph idx="2" type="body"/>
          </p:nvPr>
        </p:nvSpPr>
        <p:spPr>
          <a:xfrm>
            <a:off x="4810328" y="2017342"/>
            <a:ext cx="3483864" cy="4050650"/>
          </a:xfrm>
          <a:prstGeom prst="rect">
            <a:avLst/>
          </a:prstGeom>
          <a:noFill/>
          <a:ln>
            <a:noFill/>
          </a:ln>
        </p:spPr>
        <p:txBody>
          <a:bodyPr anchorCtr="0" anchor="t" bIns="45700" lIns="91425" spcFirstLastPara="1" rIns="91425" wrap="square" tIns="45700">
            <a:normAutofit/>
          </a:bodyPr>
          <a:lstStyle>
            <a:lvl1pPr indent="-317500" lvl="0" marL="457200" algn="l">
              <a:lnSpc>
                <a:spcPct val="120000"/>
              </a:lnSpc>
              <a:spcBef>
                <a:spcPts val="750"/>
              </a:spcBef>
              <a:spcAft>
                <a:spcPts val="0"/>
              </a:spcAft>
              <a:buSzPts val="1400"/>
              <a:buChar char="•"/>
              <a:defRPr sz="1400"/>
            </a:lvl1pPr>
            <a:lvl2pPr indent="-317500" lvl="1" marL="914400" algn="l">
              <a:lnSpc>
                <a:spcPct val="120000"/>
              </a:lnSpc>
              <a:spcBef>
                <a:spcPts val="375"/>
              </a:spcBef>
              <a:spcAft>
                <a:spcPts val="0"/>
              </a:spcAft>
              <a:buSzPts val="1400"/>
              <a:buChar char="•"/>
              <a:defRPr/>
            </a:lvl2pPr>
            <a:lvl3pPr indent="-317500" lvl="2" marL="1371600" algn="l">
              <a:lnSpc>
                <a:spcPct val="120000"/>
              </a:lnSpc>
              <a:spcBef>
                <a:spcPts val="375"/>
              </a:spcBef>
              <a:spcAft>
                <a:spcPts val="0"/>
              </a:spcAft>
              <a:buSzPts val="1400"/>
              <a:buChar char="•"/>
              <a:defRPr sz="1400"/>
            </a:lvl3pPr>
            <a:lvl4pPr indent="-317500" lvl="3" marL="1828800" algn="l">
              <a:lnSpc>
                <a:spcPct val="120000"/>
              </a:lnSpc>
              <a:spcBef>
                <a:spcPts val="375"/>
              </a:spcBef>
              <a:spcAft>
                <a:spcPts val="0"/>
              </a:spcAft>
              <a:buSzPts val="1400"/>
              <a:buChar char="•"/>
              <a:defRPr sz="1400"/>
            </a:lvl4pPr>
            <a:lvl5pPr indent="-317500" lvl="4" marL="2286000" algn="l">
              <a:lnSpc>
                <a:spcPct val="120000"/>
              </a:lnSpc>
              <a:spcBef>
                <a:spcPts val="375"/>
              </a:spcBef>
              <a:spcAft>
                <a:spcPts val="0"/>
              </a:spcAft>
              <a:buSzPts val="1400"/>
              <a:buChar char="•"/>
              <a:defRPr sz="1400"/>
            </a:lvl5pPr>
            <a:lvl6pPr indent="-317500" lvl="5" marL="2743200" algn="l">
              <a:lnSpc>
                <a:spcPct val="120000"/>
              </a:lnSpc>
              <a:spcBef>
                <a:spcPts val="375"/>
              </a:spcBef>
              <a:spcAft>
                <a:spcPts val="0"/>
              </a:spcAft>
              <a:buSzPts val="1400"/>
              <a:buChar char="•"/>
              <a:defRPr sz="1400"/>
            </a:lvl6pPr>
            <a:lvl7pPr indent="-317500" lvl="6" marL="3200400" algn="l">
              <a:lnSpc>
                <a:spcPct val="120000"/>
              </a:lnSpc>
              <a:spcBef>
                <a:spcPts val="375"/>
              </a:spcBef>
              <a:spcAft>
                <a:spcPts val="0"/>
              </a:spcAft>
              <a:buSzPts val="1400"/>
              <a:buChar char="•"/>
              <a:defRPr sz="1400"/>
            </a:lvl7pPr>
            <a:lvl8pPr indent="-317500" lvl="7" marL="3657600" algn="l">
              <a:lnSpc>
                <a:spcPct val="120000"/>
              </a:lnSpc>
              <a:spcBef>
                <a:spcPts val="375"/>
              </a:spcBef>
              <a:spcAft>
                <a:spcPts val="0"/>
              </a:spcAft>
              <a:buSzPts val="1400"/>
              <a:buChar char="•"/>
              <a:defRPr sz="1400"/>
            </a:lvl8pPr>
            <a:lvl9pPr indent="-317500" lvl="8" marL="4114800" algn="l">
              <a:lnSpc>
                <a:spcPct val="120000"/>
              </a:lnSpc>
              <a:spcBef>
                <a:spcPts val="375"/>
              </a:spcBef>
              <a:spcAft>
                <a:spcPts val="0"/>
              </a:spcAft>
              <a:buSzPts val="1400"/>
              <a:buChar char="•"/>
              <a:defRPr sz="1400"/>
            </a:lvl9pPr>
          </a:lstStyle>
          <a:p/>
        </p:txBody>
      </p:sp>
      <p:sp>
        <p:nvSpPr>
          <p:cNvPr id="99" name="Google Shape;99;p14"/>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4"/>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01" name="Google Shape;101;p14"/>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Comparison">
  <p:cSld name="Title with Comparison">
    <p:spTree>
      <p:nvGrpSpPr>
        <p:cNvPr id="102" name="Shape 102"/>
        <p:cNvGrpSpPr/>
        <p:nvPr/>
      </p:nvGrpSpPr>
      <p:grpSpPr>
        <a:xfrm>
          <a:off x="0" y="0"/>
          <a:ext cx="0" cy="0"/>
          <a:chOff x="0" y="0"/>
          <a:chExt cx="0" cy="0"/>
        </a:xfrm>
      </p:grpSpPr>
      <p:cxnSp>
        <p:nvCxnSpPr>
          <p:cNvPr id="103" name="Google Shape;103;p15"/>
          <p:cNvCxnSpPr/>
          <p:nvPr/>
        </p:nvCxnSpPr>
        <p:spPr>
          <a:xfrm>
            <a:off x="1085395" y="1847088"/>
            <a:ext cx="7205747" cy="0"/>
          </a:xfrm>
          <a:prstGeom prst="straightConnector1">
            <a:avLst/>
          </a:prstGeom>
          <a:noFill/>
          <a:ln cap="flat" cmpd="sng" w="31750">
            <a:solidFill>
              <a:schemeClr val="accent1"/>
            </a:solidFill>
            <a:prstDash val="solid"/>
            <a:round/>
            <a:headEnd len="sm" w="sm" type="none"/>
            <a:tailEnd len="sm" w="sm" type="none"/>
          </a:ln>
        </p:spPr>
      </p:cxnSp>
      <p:sp>
        <p:nvSpPr>
          <p:cNvPr id="104" name="Google Shape;104;p15"/>
          <p:cNvSpPr txBox="1"/>
          <p:nvPr>
            <p:ph idx="1" type="body"/>
          </p:nvPr>
        </p:nvSpPr>
        <p:spPr>
          <a:xfrm>
            <a:off x="1085393" y="2019552"/>
            <a:ext cx="3483864" cy="80194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1800"/>
              <a:buNone/>
              <a:defRPr b="0" sz="1800" cap="none">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105" name="Google Shape;105;p15"/>
          <p:cNvSpPr txBox="1"/>
          <p:nvPr>
            <p:ph idx="2" type="body"/>
          </p:nvPr>
        </p:nvSpPr>
        <p:spPr>
          <a:xfrm>
            <a:off x="1085393" y="2824272"/>
            <a:ext cx="3483864" cy="3218185"/>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06" name="Google Shape;106;p15"/>
          <p:cNvSpPr txBox="1"/>
          <p:nvPr>
            <p:ph idx="3" type="body"/>
          </p:nvPr>
        </p:nvSpPr>
        <p:spPr>
          <a:xfrm>
            <a:off x="4809272" y="2023006"/>
            <a:ext cx="3483864" cy="80223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1800"/>
              <a:buNone/>
              <a:defRPr b="0" sz="1800" cap="none">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107" name="Google Shape;107;p15"/>
          <p:cNvSpPr txBox="1"/>
          <p:nvPr>
            <p:ph idx="4" type="body"/>
          </p:nvPr>
        </p:nvSpPr>
        <p:spPr>
          <a:xfrm>
            <a:off x="4809272" y="2821494"/>
            <a:ext cx="3483864" cy="3220963"/>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08" name="Google Shape;108;p15"/>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5"/>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10" name="Google Shape;110;p15"/>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with content">
  <p:cSld name="1_Section Header with content">
    <p:spTree>
      <p:nvGrpSpPr>
        <p:cNvPr id="111" name="Shape 111"/>
        <p:cNvGrpSpPr/>
        <p:nvPr/>
      </p:nvGrpSpPr>
      <p:grpSpPr>
        <a:xfrm>
          <a:off x="0" y="0"/>
          <a:ext cx="0" cy="0"/>
          <a:chOff x="0" y="0"/>
          <a:chExt cx="0" cy="0"/>
        </a:xfrm>
      </p:grpSpPr>
      <p:sp>
        <p:nvSpPr>
          <p:cNvPr id="112" name="Google Shape;112;p16"/>
          <p:cNvSpPr/>
          <p:nvPr/>
        </p:nvSpPr>
        <p:spPr>
          <a:xfrm>
            <a:off x="892150" y="-21175"/>
            <a:ext cx="7605900" cy="1198500"/>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cxnSp>
        <p:nvCxnSpPr>
          <p:cNvPr id="113" name="Google Shape;113;p16"/>
          <p:cNvCxnSpPr/>
          <p:nvPr/>
        </p:nvCxnSpPr>
        <p:spPr>
          <a:xfrm>
            <a:off x="892142" y="1177400"/>
            <a:ext cx="7605900" cy="0"/>
          </a:xfrm>
          <a:prstGeom prst="straightConnector1">
            <a:avLst/>
          </a:prstGeom>
          <a:noFill/>
          <a:ln cap="flat" cmpd="sng" w="31750">
            <a:solidFill>
              <a:schemeClr val="accent1"/>
            </a:solidFill>
            <a:prstDash val="solid"/>
            <a:round/>
            <a:headEnd len="sm" w="sm" type="none"/>
            <a:tailEnd len="sm" w="sm" type="none"/>
          </a:ln>
        </p:spPr>
      </p:cxnSp>
      <p:sp>
        <p:nvSpPr>
          <p:cNvPr id="114" name="Google Shape;114;p16"/>
          <p:cNvSpPr txBox="1"/>
          <p:nvPr>
            <p:ph type="title"/>
          </p:nvPr>
        </p:nvSpPr>
        <p:spPr>
          <a:xfrm>
            <a:off x="1088686" y="25070"/>
            <a:ext cx="7202400" cy="8931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lt1"/>
              </a:buClr>
              <a:buSzPts val="3200"/>
              <a:buFont typeface="Arial"/>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p16"/>
          <p:cNvSpPr txBox="1"/>
          <p:nvPr>
            <p:ph idx="1" type="body"/>
          </p:nvPr>
        </p:nvSpPr>
        <p:spPr>
          <a:xfrm>
            <a:off x="1088686" y="1600201"/>
            <a:ext cx="7202400" cy="4797600"/>
          </a:xfrm>
          <a:prstGeom prst="rect">
            <a:avLst/>
          </a:prstGeom>
          <a:noFill/>
          <a:ln>
            <a:noFill/>
          </a:ln>
        </p:spPr>
        <p:txBody>
          <a:bodyPr anchorCtr="0" anchor="t" bIns="45700" lIns="91425" spcFirstLastPara="1" rIns="91425" wrap="square" tIns="45700">
            <a:normAutofit/>
          </a:bodyPr>
          <a:lstStyle>
            <a:lvl1pPr indent="-355600" lvl="0" marL="457200" rtl="0" algn="l">
              <a:lnSpc>
                <a:spcPct val="120000"/>
              </a:lnSpc>
              <a:spcBef>
                <a:spcPts val="750"/>
              </a:spcBef>
              <a:spcAft>
                <a:spcPts val="0"/>
              </a:spcAft>
              <a:buSzPts val="2000"/>
              <a:buChar char="•"/>
              <a:defRPr>
                <a:solidFill>
                  <a:srgbClr val="181612"/>
                </a:solidFill>
              </a:defRPr>
            </a:lvl1pPr>
            <a:lvl2pPr indent="-342900" lvl="1" marL="914400" rtl="0" algn="l">
              <a:lnSpc>
                <a:spcPct val="120000"/>
              </a:lnSpc>
              <a:spcBef>
                <a:spcPts val="375"/>
              </a:spcBef>
              <a:spcAft>
                <a:spcPts val="0"/>
              </a:spcAft>
              <a:buSzPts val="1800"/>
              <a:buChar char="•"/>
              <a:defRPr>
                <a:solidFill>
                  <a:srgbClr val="181612"/>
                </a:solidFill>
              </a:defRPr>
            </a:lvl2pPr>
            <a:lvl3pPr indent="-330200" lvl="2" marL="1371600" rtl="0" algn="l">
              <a:lnSpc>
                <a:spcPct val="120000"/>
              </a:lnSpc>
              <a:spcBef>
                <a:spcPts val="375"/>
              </a:spcBef>
              <a:spcAft>
                <a:spcPts val="0"/>
              </a:spcAft>
              <a:buSzPts val="1600"/>
              <a:buChar char="•"/>
              <a:defRPr>
                <a:solidFill>
                  <a:srgbClr val="181612"/>
                </a:solidFill>
              </a:defRPr>
            </a:lvl3pPr>
            <a:lvl4pPr indent="-304800" lvl="3" marL="1828800" rtl="0" algn="l">
              <a:lnSpc>
                <a:spcPct val="120000"/>
              </a:lnSpc>
              <a:spcBef>
                <a:spcPts val="375"/>
              </a:spcBef>
              <a:spcAft>
                <a:spcPts val="0"/>
              </a:spcAft>
              <a:buSzPts val="1200"/>
              <a:buChar char="•"/>
              <a:defRPr>
                <a:solidFill>
                  <a:srgbClr val="181612"/>
                </a:solidFill>
              </a:defRPr>
            </a:lvl4pPr>
            <a:lvl5pPr indent="-295275" lvl="4" marL="2286000" rtl="0" algn="l">
              <a:lnSpc>
                <a:spcPct val="120000"/>
              </a:lnSpc>
              <a:spcBef>
                <a:spcPts val="375"/>
              </a:spcBef>
              <a:spcAft>
                <a:spcPts val="0"/>
              </a:spcAft>
              <a:buSzPts val="1050"/>
              <a:buChar char="•"/>
              <a:defRPr>
                <a:solidFill>
                  <a:srgbClr val="181612"/>
                </a:solidFill>
              </a:defRPr>
            </a:lvl5pPr>
            <a:lvl6pPr indent="-342900" lvl="5" marL="2743200" rtl="0" algn="l">
              <a:lnSpc>
                <a:spcPct val="120000"/>
              </a:lnSpc>
              <a:spcBef>
                <a:spcPts val="375"/>
              </a:spcBef>
              <a:spcAft>
                <a:spcPts val="0"/>
              </a:spcAft>
              <a:buSzPts val="1800"/>
              <a:buChar char="•"/>
              <a:defRPr/>
            </a:lvl6pPr>
            <a:lvl7pPr indent="-342900" lvl="6" marL="3200400" rtl="0" algn="l">
              <a:lnSpc>
                <a:spcPct val="120000"/>
              </a:lnSpc>
              <a:spcBef>
                <a:spcPts val="375"/>
              </a:spcBef>
              <a:spcAft>
                <a:spcPts val="0"/>
              </a:spcAft>
              <a:buSzPts val="1800"/>
              <a:buChar char="•"/>
              <a:defRPr/>
            </a:lvl7pPr>
            <a:lvl8pPr indent="-342900" lvl="7" marL="3657600" rtl="0" algn="l">
              <a:lnSpc>
                <a:spcPct val="120000"/>
              </a:lnSpc>
              <a:spcBef>
                <a:spcPts val="375"/>
              </a:spcBef>
              <a:spcAft>
                <a:spcPts val="0"/>
              </a:spcAft>
              <a:buSzPts val="1800"/>
              <a:buChar char="•"/>
              <a:defRPr/>
            </a:lvl8pPr>
            <a:lvl9pPr indent="-342900" lvl="8" marL="4114800" rtl="0" algn="l">
              <a:lnSpc>
                <a:spcPct val="120000"/>
              </a:lnSpc>
              <a:spcBef>
                <a:spcPts val="375"/>
              </a:spcBef>
              <a:spcAft>
                <a:spcPts val="0"/>
              </a:spcAft>
              <a:buSzPts val="1800"/>
              <a:buChar char="•"/>
              <a:defRPr/>
            </a:lvl9pPr>
          </a:lstStyle>
          <a:p/>
        </p:txBody>
      </p:sp>
      <p:sp>
        <p:nvSpPr>
          <p:cNvPr id="116" name="Google Shape;116;p16"/>
          <p:cNvSpPr txBox="1"/>
          <p:nvPr>
            <p:ph idx="10" type="dt"/>
          </p:nvPr>
        </p:nvSpPr>
        <p:spPr>
          <a:xfrm>
            <a:off x="7490462" y="6213011"/>
            <a:ext cx="800700" cy="308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7" name="Google Shape;117;p16"/>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hoto 1">
  <p:cSld name="Title Slide with photo_1">
    <p:spTree>
      <p:nvGrpSpPr>
        <p:cNvPr id="118" name="Shape 118"/>
        <p:cNvGrpSpPr/>
        <p:nvPr/>
      </p:nvGrpSpPr>
      <p:grpSpPr>
        <a:xfrm>
          <a:off x="0" y="0"/>
          <a:ext cx="0" cy="0"/>
          <a:chOff x="0" y="0"/>
          <a:chExt cx="0" cy="0"/>
        </a:xfrm>
      </p:grpSpPr>
      <p:sp>
        <p:nvSpPr>
          <p:cNvPr id="119" name="Google Shape;119;p17"/>
          <p:cNvSpPr/>
          <p:nvPr/>
        </p:nvSpPr>
        <p:spPr>
          <a:xfrm>
            <a:off x="0" y="1521693"/>
            <a:ext cx="9144000" cy="3661500"/>
          </a:xfrm>
          <a:prstGeom prst="rect">
            <a:avLst/>
          </a:prstGeom>
          <a:solidFill>
            <a:schemeClr val="dk1">
              <a:alpha val="6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120" name="Google Shape;120;p17"/>
          <p:cNvSpPr/>
          <p:nvPr>
            <p:ph idx="2" type="pic"/>
          </p:nvPr>
        </p:nvSpPr>
        <p:spPr>
          <a:xfrm>
            <a:off x="0" y="1521693"/>
            <a:ext cx="9144000" cy="3660900"/>
          </a:xfrm>
          <a:prstGeom prst="rect">
            <a:avLst/>
          </a:prstGeom>
          <a:noFill/>
          <a:ln>
            <a:noFill/>
          </a:ln>
        </p:spPr>
      </p:sp>
      <p:sp>
        <p:nvSpPr>
          <p:cNvPr id="121" name="Google Shape;121;p17"/>
          <p:cNvSpPr txBox="1"/>
          <p:nvPr>
            <p:ph type="ctrTitle"/>
          </p:nvPr>
        </p:nvSpPr>
        <p:spPr>
          <a:xfrm>
            <a:off x="1813336" y="3464560"/>
            <a:ext cx="6477900" cy="1538400"/>
          </a:xfrm>
          <a:prstGeom prst="rect">
            <a:avLst/>
          </a:prstGeom>
          <a:noFill/>
          <a:ln>
            <a:noFill/>
          </a:ln>
        </p:spPr>
        <p:txBody>
          <a:bodyPr anchorCtr="0" anchor="b" bIns="0" lIns="91425" spcFirstLastPara="1" rIns="91425" wrap="square" tIns="45700">
            <a:normAutofit/>
          </a:bodyPr>
          <a:lstStyle>
            <a:lvl1pPr lvl="0" rtl="0" algn="l">
              <a:lnSpc>
                <a:spcPct val="90000"/>
              </a:lnSpc>
              <a:spcBef>
                <a:spcPts val="0"/>
              </a:spcBef>
              <a:spcAft>
                <a:spcPts val="0"/>
              </a:spcAft>
              <a:buClr>
                <a:schemeClr val="lt1"/>
              </a:buClr>
              <a:buSzPts val="3600"/>
              <a:buFont typeface="Arial"/>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2" name="Google Shape;122;p17"/>
          <p:cNvSpPr txBox="1"/>
          <p:nvPr>
            <p:ph idx="1" type="subTitle"/>
          </p:nvPr>
        </p:nvSpPr>
        <p:spPr>
          <a:xfrm>
            <a:off x="1813335" y="5189604"/>
            <a:ext cx="6477900" cy="977700"/>
          </a:xfrm>
          <a:prstGeom prst="rect">
            <a:avLst/>
          </a:prstGeom>
          <a:noFill/>
          <a:ln>
            <a:noFill/>
          </a:ln>
        </p:spPr>
        <p:txBody>
          <a:bodyPr anchorCtr="0" anchor="t" bIns="91425" lIns="91425" spcFirstLastPara="1" rIns="91425" wrap="square" tIns="91425">
            <a:normAutofit/>
          </a:bodyPr>
          <a:lstStyle>
            <a:lvl1pPr lvl="0" rtl="0" algn="l">
              <a:lnSpc>
                <a:spcPct val="120000"/>
              </a:lnSpc>
              <a:spcBef>
                <a:spcPts val="750"/>
              </a:spcBef>
              <a:spcAft>
                <a:spcPts val="0"/>
              </a:spcAft>
              <a:buSzPts val="1600"/>
              <a:buNone/>
              <a:defRPr b="0" sz="1600" cap="none">
                <a:solidFill>
                  <a:schemeClr val="dk2"/>
                </a:solidFill>
              </a:defRPr>
            </a:lvl1pPr>
            <a:lvl2pPr lvl="1" rtl="0" algn="ctr">
              <a:lnSpc>
                <a:spcPct val="120000"/>
              </a:lnSpc>
              <a:spcBef>
                <a:spcPts val="375"/>
              </a:spcBef>
              <a:spcAft>
                <a:spcPts val="0"/>
              </a:spcAft>
              <a:buSzPts val="1350"/>
              <a:buNone/>
              <a:defRPr sz="1350"/>
            </a:lvl2pPr>
            <a:lvl3pPr lvl="2" rtl="0" algn="ctr">
              <a:lnSpc>
                <a:spcPct val="120000"/>
              </a:lnSpc>
              <a:spcBef>
                <a:spcPts val="375"/>
              </a:spcBef>
              <a:spcAft>
                <a:spcPts val="0"/>
              </a:spcAft>
              <a:buSzPts val="1350"/>
              <a:buNone/>
              <a:defRPr sz="1350"/>
            </a:lvl3pPr>
            <a:lvl4pPr lvl="3" rtl="0" algn="ctr">
              <a:lnSpc>
                <a:spcPct val="120000"/>
              </a:lnSpc>
              <a:spcBef>
                <a:spcPts val="375"/>
              </a:spcBef>
              <a:spcAft>
                <a:spcPts val="0"/>
              </a:spcAft>
              <a:buSzPts val="1200"/>
              <a:buNone/>
              <a:defRPr sz="1200"/>
            </a:lvl4pPr>
            <a:lvl5pPr lvl="4" rtl="0" algn="ctr">
              <a:lnSpc>
                <a:spcPct val="120000"/>
              </a:lnSpc>
              <a:spcBef>
                <a:spcPts val="375"/>
              </a:spcBef>
              <a:spcAft>
                <a:spcPts val="0"/>
              </a:spcAft>
              <a:buSzPts val="1200"/>
              <a:buNone/>
              <a:defRPr sz="1200"/>
            </a:lvl5pPr>
            <a:lvl6pPr lvl="5" rtl="0" algn="ctr">
              <a:lnSpc>
                <a:spcPct val="120000"/>
              </a:lnSpc>
              <a:spcBef>
                <a:spcPts val="375"/>
              </a:spcBef>
              <a:spcAft>
                <a:spcPts val="0"/>
              </a:spcAft>
              <a:buSzPts val="1200"/>
              <a:buNone/>
              <a:defRPr sz="1200"/>
            </a:lvl6pPr>
            <a:lvl7pPr lvl="6" rtl="0" algn="ctr">
              <a:lnSpc>
                <a:spcPct val="120000"/>
              </a:lnSpc>
              <a:spcBef>
                <a:spcPts val="375"/>
              </a:spcBef>
              <a:spcAft>
                <a:spcPts val="0"/>
              </a:spcAft>
              <a:buSzPts val="1200"/>
              <a:buNone/>
              <a:defRPr sz="1200"/>
            </a:lvl7pPr>
            <a:lvl8pPr lvl="7" rtl="0" algn="ctr">
              <a:lnSpc>
                <a:spcPct val="120000"/>
              </a:lnSpc>
              <a:spcBef>
                <a:spcPts val="375"/>
              </a:spcBef>
              <a:spcAft>
                <a:spcPts val="0"/>
              </a:spcAft>
              <a:buSzPts val="1200"/>
              <a:buNone/>
              <a:defRPr sz="1200"/>
            </a:lvl8pPr>
            <a:lvl9pPr lvl="8" rtl="0" algn="ctr">
              <a:lnSpc>
                <a:spcPct val="120000"/>
              </a:lnSpc>
              <a:spcBef>
                <a:spcPts val="375"/>
              </a:spcBef>
              <a:spcAft>
                <a:spcPts val="0"/>
              </a:spcAft>
              <a:buSzPts val="1200"/>
              <a:buNone/>
              <a:defRPr sz="1200"/>
            </a:lvl9pPr>
          </a:lstStyle>
          <a:p/>
        </p:txBody>
      </p:sp>
      <p:cxnSp>
        <p:nvCxnSpPr>
          <p:cNvPr id="123" name="Google Shape;123;p17"/>
          <p:cNvCxnSpPr/>
          <p:nvPr/>
        </p:nvCxnSpPr>
        <p:spPr>
          <a:xfrm>
            <a:off x="0" y="5187659"/>
            <a:ext cx="9144000" cy="0"/>
          </a:xfrm>
          <a:prstGeom prst="straightConnector1">
            <a:avLst/>
          </a:prstGeom>
          <a:noFill/>
          <a:ln cap="flat" cmpd="sng" w="31750">
            <a:solidFill>
              <a:schemeClr val="accent1"/>
            </a:solidFill>
            <a:prstDash val="solid"/>
            <a:round/>
            <a:headEnd len="sm" w="sm" type="none"/>
            <a:tailEnd len="sm" w="sm" type="none"/>
          </a:ln>
        </p:spPr>
      </p:cxnSp>
      <p:pic>
        <p:nvPicPr>
          <p:cNvPr id="124" name="Google Shape;124;p17"/>
          <p:cNvPicPr preferRelativeResize="0"/>
          <p:nvPr/>
        </p:nvPicPr>
        <p:blipFill rotWithShape="1">
          <a:blip r:embed="rId2">
            <a:alphaModFix/>
          </a:blip>
          <a:srcRect b="0" l="0" r="0" t="0"/>
          <a:stretch/>
        </p:blipFill>
        <p:spPr>
          <a:xfrm>
            <a:off x="1695177" y="585230"/>
            <a:ext cx="4360185" cy="13502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hoto">
  <p:cSld name="Title Slide with photo">
    <p:spTree>
      <p:nvGrpSpPr>
        <p:cNvPr id="20"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b="0" l="0" r="0" t="0"/>
          <a:stretch/>
        </p:blipFill>
        <p:spPr>
          <a:xfrm>
            <a:off x="0" y="1532004"/>
            <a:ext cx="9144000" cy="3657600"/>
          </a:xfrm>
          <a:prstGeom prst="rect">
            <a:avLst/>
          </a:prstGeom>
          <a:noFill/>
          <a:ln>
            <a:noFill/>
          </a:ln>
        </p:spPr>
      </p:pic>
      <p:sp>
        <p:nvSpPr>
          <p:cNvPr id="22" name="Google Shape;22;p3"/>
          <p:cNvSpPr txBox="1"/>
          <p:nvPr>
            <p:ph type="ctrTitle"/>
          </p:nvPr>
        </p:nvSpPr>
        <p:spPr>
          <a:xfrm>
            <a:off x="1813336" y="3464560"/>
            <a:ext cx="6477803" cy="1538289"/>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1813335" y="5189604"/>
            <a:ext cx="6477804" cy="977621"/>
          </a:xfrm>
          <a:prstGeom prst="rect">
            <a:avLst/>
          </a:prstGeom>
          <a:noFill/>
          <a:ln>
            <a:noFill/>
          </a:ln>
        </p:spPr>
        <p:txBody>
          <a:bodyPr anchorCtr="0" anchor="t" bIns="91425" lIns="91425" spcFirstLastPara="1" rIns="91425" wrap="square" tIns="91425">
            <a:normAutofit/>
          </a:bodyPr>
          <a:lstStyle>
            <a:lvl1pPr lvl="0" algn="l">
              <a:lnSpc>
                <a:spcPct val="120000"/>
              </a:lnSpc>
              <a:spcBef>
                <a:spcPts val="750"/>
              </a:spcBef>
              <a:spcAft>
                <a:spcPts val="0"/>
              </a:spcAft>
              <a:buSzPts val="1600"/>
              <a:buNone/>
              <a:defRPr b="0" sz="1600" cap="none"/>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p:txBody>
      </p:sp>
      <p:cxnSp>
        <p:nvCxnSpPr>
          <p:cNvPr id="24" name="Google Shape;24;p3"/>
          <p:cNvCxnSpPr/>
          <p:nvPr/>
        </p:nvCxnSpPr>
        <p:spPr>
          <a:xfrm>
            <a:off x="0" y="5187659"/>
            <a:ext cx="9144000" cy="0"/>
          </a:xfrm>
          <a:prstGeom prst="straightConnector1">
            <a:avLst/>
          </a:prstGeom>
          <a:noFill/>
          <a:ln cap="flat" cmpd="sng" w="31750">
            <a:solidFill>
              <a:schemeClr val="accent1"/>
            </a:solidFill>
            <a:prstDash val="solid"/>
            <a:round/>
            <a:headEnd len="sm" w="sm" type="none"/>
            <a:tailEnd len="sm" w="sm" type="none"/>
          </a:ln>
        </p:spPr>
      </p:cxnSp>
      <p:pic>
        <p:nvPicPr>
          <p:cNvPr id="25" name="Google Shape;25;p3"/>
          <p:cNvPicPr preferRelativeResize="0"/>
          <p:nvPr/>
        </p:nvPicPr>
        <p:blipFill rotWithShape="1">
          <a:blip r:embed="rId3">
            <a:alphaModFix/>
          </a:blip>
          <a:srcRect b="0" l="0" r="0" t="0"/>
          <a:stretch/>
        </p:blipFill>
        <p:spPr>
          <a:xfrm>
            <a:off x="1695177" y="585230"/>
            <a:ext cx="4360183" cy="13502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4"/>
          <p:cNvSpPr/>
          <p:nvPr/>
        </p:nvSpPr>
        <p:spPr>
          <a:xfrm>
            <a:off x="897905" y="0"/>
            <a:ext cx="6839998" cy="3803776"/>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cxnSp>
        <p:nvCxnSpPr>
          <p:cNvPr id="28" name="Google Shape;28;p4"/>
          <p:cNvCxnSpPr/>
          <p:nvPr/>
        </p:nvCxnSpPr>
        <p:spPr>
          <a:xfrm>
            <a:off x="892142" y="3816299"/>
            <a:ext cx="6845761" cy="0"/>
          </a:xfrm>
          <a:prstGeom prst="straightConnector1">
            <a:avLst/>
          </a:prstGeom>
          <a:noFill/>
          <a:ln cap="flat" cmpd="sng" w="31750">
            <a:solidFill>
              <a:schemeClr val="accent1"/>
            </a:solidFill>
            <a:prstDash val="solid"/>
            <a:round/>
            <a:headEnd len="sm" w="sm" type="none"/>
            <a:tailEnd len="sm" w="sm" type="none"/>
          </a:ln>
        </p:spPr>
      </p:cxnSp>
      <p:sp>
        <p:nvSpPr>
          <p:cNvPr id="29" name="Google Shape;29;p4"/>
          <p:cNvSpPr txBox="1"/>
          <p:nvPr>
            <p:ph type="title"/>
          </p:nvPr>
        </p:nvSpPr>
        <p:spPr>
          <a:xfrm>
            <a:off x="1090680" y="2168168"/>
            <a:ext cx="6482366" cy="14759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body"/>
          </p:nvPr>
        </p:nvSpPr>
        <p:spPr>
          <a:xfrm>
            <a:off x="1090680" y="3806198"/>
            <a:ext cx="6472835" cy="1012929"/>
          </a:xfrm>
          <a:prstGeom prst="rect">
            <a:avLst/>
          </a:prstGeom>
          <a:noFill/>
          <a:ln>
            <a:noFill/>
          </a:ln>
        </p:spPr>
        <p:txBody>
          <a:bodyPr anchorCtr="0" anchor="t" bIns="45700" lIns="91425" spcFirstLastPara="1" rIns="91425" wrap="square" tIns="91425">
            <a:normAutofit/>
          </a:bodyPr>
          <a:lstStyle>
            <a:lvl1pPr indent="-228600" lvl="0" marL="457200" algn="l">
              <a:lnSpc>
                <a:spcPct val="120000"/>
              </a:lnSpc>
              <a:spcBef>
                <a:spcPts val="750"/>
              </a:spcBef>
              <a:spcAft>
                <a:spcPts val="0"/>
              </a:spcAft>
              <a:buSzPts val="1600"/>
              <a:buNone/>
              <a:defRPr sz="1600">
                <a:solidFill>
                  <a:schemeClr val="dk2"/>
                </a:solidFill>
              </a:defRPr>
            </a:lvl1pPr>
            <a:lvl2pPr indent="-228600" lvl="1" marL="914400" algn="l">
              <a:lnSpc>
                <a:spcPct val="120000"/>
              </a:lnSpc>
              <a:spcBef>
                <a:spcPts val="375"/>
              </a:spcBef>
              <a:spcAft>
                <a:spcPts val="0"/>
              </a:spcAft>
              <a:buSzPts val="1350"/>
              <a:buNone/>
              <a:defRPr sz="1350">
                <a:solidFill>
                  <a:srgbClr val="8891AA"/>
                </a:solidFill>
              </a:defRPr>
            </a:lvl2pPr>
            <a:lvl3pPr indent="-228600" lvl="2" marL="1371600" algn="l">
              <a:lnSpc>
                <a:spcPct val="120000"/>
              </a:lnSpc>
              <a:spcBef>
                <a:spcPts val="375"/>
              </a:spcBef>
              <a:spcAft>
                <a:spcPts val="0"/>
              </a:spcAft>
              <a:buSzPts val="1350"/>
              <a:buNone/>
              <a:defRPr sz="1350">
                <a:solidFill>
                  <a:srgbClr val="8891AA"/>
                </a:solidFill>
              </a:defRPr>
            </a:lvl3pPr>
            <a:lvl4pPr indent="-228600" lvl="3" marL="1828800" algn="l">
              <a:lnSpc>
                <a:spcPct val="120000"/>
              </a:lnSpc>
              <a:spcBef>
                <a:spcPts val="375"/>
              </a:spcBef>
              <a:spcAft>
                <a:spcPts val="0"/>
              </a:spcAft>
              <a:buSzPts val="1200"/>
              <a:buNone/>
              <a:defRPr sz="1200">
                <a:solidFill>
                  <a:srgbClr val="8891AA"/>
                </a:solidFill>
              </a:defRPr>
            </a:lvl4pPr>
            <a:lvl5pPr indent="-228600" lvl="4" marL="2286000" algn="l">
              <a:lnSpc>
                <a:spcPct val="120000"/>
              </a:lnSpc>
              <a:spcBef>
                <a:spcPts val="375"/>
              </a:spcBef>
              <a:spcAft>
                <a:spcPts val="0"/>
              </a:spcAft>
              <a:buSzPts val="1200"/>
              <a:buNone/>
              <a:defRPr sz="1200">
                <a:solidFill>
                  <a:srgbClr val="8891AA"/>
                </a:solidFill>
              </a:defRPr>
            </a:lvl5pPr>
            <a:lvl6pPr indent="-228600" lvl="5" marL="2743200" algn="l">
              <a:lnSpc>
                <a:spcPct val="120000"/>
              </a:lnSpc>
              <a:spcBef>
                <a:spcPts val="375"/>
              </a:spcBef>
              <a:spcAft>
                <a:spcPts val="0"/>
              </a:spcAft>
              <a:buSzPts val="1200"/>
              <a:buNone/>
              <a:defRPr sz="1200">
                <a:solidFill>
                  <a:srgbClr val="8891AA"/>
                </a:solidFill>
              </a:defRPr>
            </a:lvl6pPr>
            <a:lvl7pPr indent="-228600" lvl="6" marL="3200400" algn="l">
              <a:lnSpc>
                <a:spcPct val="120000"/>
              </a:lnSpc>
              <a:spcBef>
                <a:spcPts val="375"/>
              </a:spcBef>
              <a:spcAft>
                <a:spcPts val="0"/>
              </a:spcAft>
              <a:buSzPts val="1200"/>
              <a:buNone/>
              <a:defRPr sz="1200">
                <a:solidFill>
                  <a:srgbClr val="8891AA"/>
                </a:solidFill>
              </a:defRPr>
            </a:lvl7pPr>
            <a:lvl8pPr indent="-228600" lvl="7" marL="3657600" algn="l">
              <a:lnSpc>
                <a:spcPct val="120000"/>
              </a:lnSpc>
              <a:spcBef>
                <a:spcPts val="375"/>
              </a:spcBef>
              <a:spcAft>
                <a:spcPts val="0"/>
              </a:spcAft>
              <a:buSzPts val="1200"/>
              <a:buNone/>
              <a:defRPr sz="1200">
                <a:solidFill>
                  <a:srgbClr val="8891AA"/>
                </a:solidFill>
              </a:defRPr>
            </a:lvl8pPr>
            <a:lvl9pPr indent="-228600" lvl="8" marL="4114800" algn="l">
              <a:lnSpc>
                <a:spcPct val="120000"/>
              </a:lnSpc>
              <a:spcBef>
                <a:spcPts val="375"/>
              </a:spcBef>
              <a:spcAft>
                <a:spcPts val="0"/>
              </a:spcAft>
              <a:buSzPts val="1200"/>
              <a:buNone/>
              <a:defRPr sz="1200">
                <a:solidFill>
                  <a:srgbClr val="8891AA"/>
                </a:solidFill>
              </a:defRPr>
            </a:lvl9pPr>
          </a:lstStyle>
          <a:p/>
        </p:txBody>
      </p:sp>
      <p:sp>
        <p:nvSpPr>
          <p:cNvPr id="31" name="Google Shape;31;p4"/>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content" type="obj">
  <p:cSld name="OBJECT">
    <p:spTree>
      <p:nvGrpSpPr>
        <p:cNvPr id="33" name="Shape 33"/>
        <p:cNvGrpSpPr/>
        <p:nvPr/>
      </p:nvGrpSpPr>
      <p:grpSpPr>
        <a:xfrm>
          <a:off x="0" y="0"/>
          <a:ext cx="0" cy="0"/>
          <a:chOff x="0" y="0"/>
          <a:chExt cx="0" cy="0"/>
        </a:xfrm>
      </p:grpSpPr>
      <p:sp>
        <p:nvSpPr>
          <p:cNvPr id="34" name="Google Shape;34;p5"/>
          <p:cNvSpPr/>
          <p:nvPr/>
        </p:nvSpPr>
        <p:spPr>
          <a:xfrm>
            <a:off x="892142" y="-21176"/>
            <a:ext cx="7606015" cy="1878714"/>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cxnSp>
        <p:nvCxnSpPr>
          <p:cNvPr id="35" name="Google Shape;35;p5"/>
          <p:cNvCxnSpPr/>
          <p:nvPr/>
        </p:nvCxnSpPr>
        <p:spPr>
          <a:xfrm>
            <a:off x="892142" y="1859611"/>
            <a:ext cx="7606015" cy="0"/>
          </a:xfrm>
          <a:prstGeom prst="straightConnector1">
            <a:avLst/>
          </a:prstGeom>
          <a:noFill/>
          <a:ln cap="flat" cmpd="sng" w="31750">
            <a:solidFill>
              <a:schemeClr val="accent1"/>
            </a:solidFill>
            <a:prstDash val="solid"/>
            <a:round/>
            <a:headEnd len="sm" w="sm" type="none"/>
            <a:tailEnd len="sm" w="sm" type="none"/>
          </a:ln>
        </p:spPr>
      </p:cxnSp>
      <p:sp>
        <p:nvSpPr>
          <p:cNvPr id="36" name="Google Shape;36;p5"/>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5"/>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sz="1800"/>
            </a:lvl1pPr>
            <a:lvl2pPr indent="-342900" lvl="1" marL="914400" algn="l">
              <a:lnSpc>
                <a:spcPct val="120000"/>
              </a:lnSpc>
              <a:spcBef>
                <a:spcPts val="375"/>
              </a:spcBef>
              <a:spcAft>
                <a:spcPts val="0"/>
              </a:spcAft>
              <a:buSzPts val="1800"/>
              <a:buChar char="•"/>
              <a:defRPr sz="1800"/>
            </a:lvl2pPr>
            <a:lvl3pPr indent="-342900" lvl="2" marL="1371600" algn="l">
              <a:lnSpc>
                <a:spcPct val="120000"/>
              </a:lnSpc>
              <a:spcBef>
                <a:spcPts val="375"/>
              </a:spcBef>
              <a:spcAft>
                <a:spcPts val="0"/>
              </a:spcAft>
              <a:buSzPts val="1800"/>
              <a:buChar char="•"/>
              <a:defRPr sz="1800"/>
            </a:lvl3pPr>
            <a:lvl4pPr indent="-342900" lvl="3" marL="1828800" algn="l">
              <a:lnSpc>
                <a:spcPct val="120000"/>
              </a:lnSpc>
              <a:spcBef>
                <a:spcPts val="375"/>
              </a:spcBef>
              <a:spcAft>
                <a:spcPts val="0"/>
              </a:spcAft>
              <a:buSzPts val="1800"/>
              <a:buChar char="•"/>
              <a:defRPr sz="1800"/>
            </a:lvl4pPr>
            <a:lvl5pPr indent="-342900" lvl="4" marL="2286000" algn="l">
              <a:lnSpc>
                <a:spcPct val="120000"/>
              </a:lnSpc>
              <a:spcBef>
                <a:spcPts val="375"/>
              </a:spcBef>
              <a:spcAft>
                <a:spcPts val="0"/>
              </a:spcAft>
              <a:buSzPts val="1800"/>
              <a:buChar char="•"/>
              <a:defRPr sz="1800"/>
            </a:lvl5pPr>
            <a:lvl6pPr indent="-342900" lvl="5" marL="2743200" algn="l">
              <a:lnSpc>
                <a:spcPct val="120000"/>
              </a:lnSpc>
              <a:spcBef>
                <a:spcPts val="375"/>
              </a:spcBef>
              <a:spcAft>
                <a:spcPts val="0"/>
              </a:spcAft>
              <a:buSzPts val="1800"/>
              <a:buChar char="•"/>
              <a:defRPr sz="1800"/>
            </a:lvl6pPr>
            <a:lvl7pPr indent="-342900" lvl="6" marL="3200400" algn="l">
              <a:lnSpc>
                <a:spcPct val="120000"/>
              </a:lnSpc>
              <a:spcBef>
                <a:spcPts val="375"/>
              </a:spcBef>
              <a:spcAft>
                <a:spcPts val="0"/>
              </a:spcAft>
              <a:buSzPts val="1800"/>
              <a:buChar char="•"/>
              <a:defRPr sz="1800"/>
            </a:lvl7pPr>
            <a:lvl8pPr indent="-342900" lvl="7" marL="3657600" algn="l">
              <a:lnSpc>
                <a:spcPct val="120000"/>
              </a:lnSpc>
              <a:spcBef>
                <a:spcPts val="375"/>
              </a:spcBef>
              <a:spcAft>
                <a:spcPts val="0"/>
              </a:spcAft>
              <a:buSzPts val="1800"/>
              <a:buChar char="•"/>
              <a:defRPr sz="1800"/>
            </a:lvl8pPr>
            <a:lvl9pPr indent="-342900" lvl="8" marL="4114800" algn="l">
              <a:lnSpc>
                <a:spcPct val="120000"/>
              </a:lnSpc>
              <a:spcBef>
                <a:spcPts val="375"/>
              </a:spcBef>
              <a:spcAft>
                <a:spcPts val="0"/>
              </a:spcAft>
              <a:buSzPts val="1800"/>
              <a:buChar char="•"/>
              <a:defRPr sz="1800"/>
            </a:lvl9pPr>
          </a:lstStyle>
          <a:p/>
        </p:txBody>
      </p:sp>
      <p:sp>
        <p:nvSpPr>
          <p:cNvPr id="38" name="Google Shape;38;p5"/>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2 columns" type="twoObj">
  <p:cSld name="TWO_OBJECTS">
    <p:spTree>
      <p:nvGrpSpPr>
        <p:cNvPr id="40" name="Shape 40"/>
        <p:cNvGrpSpPr/>
        <p:nvPr/>
      </p:nvGrpSpPr>
      <p:grpSpPr>
        <a:xfrm>
          <a:off x="0" y="0"/>
          <a:ext cx="0" cy="0"/>
          <a:chOff x="0" y="0"/>
          <a:chExt cx="0" cy="0"/>
        </a:xfrm>
      </p:grpSpPr>
      <p:sp>
        <p:nvSpPr>
          <p:cNvPr id="41" name="Google Shape;41;p6"/>
          <p:cNvSpPr/>
          <p:nvPr/>
        </p:nvSpPr>
        <p:spPr>
          <a:xfrm>
            <a:off x="897905" y="0"/>
            <a:ext cx="7557940" cy="1847088"/>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cxnSp>
        <p:nvCxnSpPr>
          <p:cNvPr id="42" name="Google Shape;42;p6"/>
          <p:cNvCxnSpPr/>
          <p:nvPr/>
        </p:nvCxnSpPr>
        <p:spPr>
          <a:xfrm flipH="1" rot="10800000">
            <a:off x="892142" y="1847089"/>
            <a:ext cx="7563703" cy="12523"/>
          </a:xfrm>
          <a:prstGeom prst="straightConnector1">
            <a:avLst/>
          </a:prstGeom>
          <a:noFill/>
          <a:ln cap="flat" cmpd="sng" w="31750">
            <a:solidFill>
              <a:schemeClr val="accent1"/>
            </a:solidFill>
            <a:prstDash val="solid"/>
            <a:round/>
            <a:headEnd len="sm" w="sm" type="none"/>
            <a:tailEnd len="sm" w="sm" type="none"/>
          </a:ln>
        </p:spPr>
      </p:cxnSp>
      <p:sp>
        <p:nvSpPr>
          <p:cNvPr id="43" name="Google Shape;43;p6"/>
          <p:cNvSpPr txBox="1"/>
          <p:nvPr>
            <p:ph type="title"/>
          </p:nvPr>
        </p:nvSpPr>
        <p:spPr>
          <a:xfrm>
            <a:off x="1086913" y="804890"/>
            <a:ext cx="7204226" cy="90345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6"/>
          <p:cNvSpPr txBox="1"/>
          <p:nvPr>
            <p:ph idx="1" type="body"/>
          </p:nvPr>
        </p:nvSpPr>
        <p:spPr>
          <a:xfrm>
            <a:off x="1085498" y="2010878"/>
            <a:ext cx="3483864" cy="4049804"/>
          </a:xfrm>
          <a:prstGeom prst="rect">
            <a:avLst/>
          </a:prstGeom>
          <a:noFill/>
          <a:ln>
            <a:noFill/>
          </a:ln>
        </p:spPr>
        <p:txBody>
          <a:bodyPr anchorCtr="0" anchor="t" bIns="45700" lIns="91425" spcFirstLastPara="1" rIns="91425" wrap="square" tIns="45700">
            <a:normAutofit/>
          </a:bodyPr>
          <a:lstStyle>
            <a:lvl1pPr indent="-317500" lvl="0" marL="457200" algn="l">
              <a:lnSpc>
                <a:spcPct val="120000"/>
              </a:lnSpc>
              <a:spcBef>
                <a:spcPts val="750"/>
              </a:spcBef>
              <a:spcAft>
                <a:spcPts val="0"/>
              </a:spcAft>
              <a:buSzPts val="1400"/>
              <a:buChar char="•"/>
              <a:defRPr sz="1400"/>
            </a:lvl1pPr>
            <a:lvl2pPr indent="-317500" lvl="1" marL="914400" algn="l">
              <a:lnSpc>
                <a:spcPct val="120000"/>
              </a:lnSpc>
              <a:spcBef>
                <a:spcPts val="375"/>
              </a:spcBef>
              <a:spcAft>
                <a:spcPts val="0"/>
              </a:spcAft>
              <a:buSzPts val="1400"/>
              <a:buChar char="•"/>
              <a:defRPr/>
            </a:lvl2pPr>
            <a:lvl3pPr indent="-317500" lvl="2" marL="1371600" algn="l">
              <a:lnSpc>
                <a:spcPct val="120000"/>
              </a:lnSpc>
              <a:spcBef>
                <a:spcPts val="375"/>
              </a:spcBef>
              <a:spcAft>
                <a:spcPts val="0"/>
              </a:spcAft>
              <a:buSzPts val="1400"/>
              <a:buChar char="•"/>
              <a:defRPr sz="1400"/>
            </a:lvl3pPr>
            <a:lvl4pPr indent="-317500" lvl="3" marL="1828800" algn="l">
              <a:lnSpc>
                <a:spcPct val="120000"/>
              </a:lnSpc>
              <a:spcBef>
                <a:spcPts val="375"/>
              </a:spcBef>
              <a:spcAft>
                <a:spcPts val="0"/>
              </a:spcAft>
              <a:buSzPts val="1400"/>
              <a:buChar char="•"/>
              <a:defRPr sz="1400"/>
            </a:lvl4pPr>
            <a:lvl5pPr indent="-317500" lvl="4" marL="2286000" algn="l">
              <a:lnSpc>
                <a:spcPct val="120000"/>
              </a:lnSpc>
              <a:spcBef>
                <a:spcPts val="375"/>
              </a:spcBef>
              <a:spcAft>
                <a:spcPts val="0"/>
              </a:spcAft>
              <a:buSzPts val="1400"/>
              <a:buChar char="•"/>
              <a:defRPr sz="1400"/>
            </a:lvl5pPr>
            <a:lvl6pPr indent="-317500" lvl="5" marL="2743200" algn="l">
              <a:lnSpc>
                <a:spcPct val="120000"/>
              </a:lnSpc>
              <a:spcBef>
                <a:spcPts val="375"/>
              </a:spcBef>
              <a:spcAft>
                <a:spcPts val="0"/>
              </a:spcAft>
              <a:buSzPts val="1400"/>
              <a:buChar char="•"/>
              <a:defRPr sz="1400"/>
            </a:lvl6pPr>
            <a:lvl7pPr indent="-317500" lvl="6" marL="3200400" algn="l">
              <a:lnSpc>
                <a:spcPct val="120000"/>
              </a:lnSpc>
              <a:spcBef>
                <a:spcPts val="375"/>
              </a:spcBef>
              <a:spcAft>
                <a:spcPts val="0"/>
              </a:spcAft>
              <a:buSzPts val="1400"/>
              <a:buChar char="•"/>
              <a:defRPr sz="1400"/>
            </a:lvl7pPr>
            <a:lvl8pPr indent="-317500" lvl="7" marL="3657600" algn="l">
              <a:lnSpc>
                <a:spcPct val="120000"/>
              </a:lnSpc>
              <a:spcBef>
                <a:spcPts val="375"/>
              </a:spcBef>
              <a:spcAft>
                <a:spcPts val="0"/>
              </a:spcAft>
              <a:buSzPts val="1400"/>
              <a:buChar char="•"/>
              <a:defRPr sz="1400"/>
            </a:lvl8pPr>
            <a:lvl9pPr indent="-317500" lvl="8" marL="4114800" algn="l">
              <a:lnSpc>
                <a:spcPct val="120000"/>
              </a:lnSpc>
              <a:spcBef>
                <a:spcPts val="375"/>
              </a:spcBef>
              <a:spcAft>
                <a:spcPts val="0"/>
              </a:spcAft>
              <a:buSzPts val="1400"/>
              <a:buChar char="•"/>
              <a:defRPr sz="1400"/>
            </a:lvl9pPr>
          </a:lstStyle>
          <a:p/>
        </p:txBody>
      </p:sp>
      <p:sp>
        <p:nvSpPr>
          <p:cNvPr id="45" name="Google Shape;45;p6"/>
          <p:cNvSpPr txBox="1"/>
          <p:nvPr>
            <p:ph idx="2" type="body"/>
          </p:nvPr>
        </p:nvSpPr>
        <p:spPr>
          <a:xfrm>
            <a:off x="4810328" y="2017345"/>
            <a:ext cx="3483864" cy="4043339"/>
          </a:xfrm>
          <a:prstGeom prst="rect">
            <a:avLst/>
          </a:prstGeom>
          <a:noFill/>
          <a:ln>
            <a:noFill/>
          </a:ln>
        </p:spPr>
        <p:txBody>
          <a:bodyPr anchorCtr="0" anchor="t" bIns="45700" lIns="91425" spcFirstLastPara="1" rIns="91425" wrap="square" tIns="45700">
            <a:normAutofit/>
          </a:bodyPr>
          <a:lstStyle>
            <a:lvl1pPr indent="-317500" lvl="0" marL="457200" algn="l">
              <a:lnSpc>
                <a:spcPct val="120000"/>
              </a:lnSpc>
              <a:spcBef>
                <a:spcPts val="750"/>
              </a:spcBef>
              <a:spcAft>
                <a:spcPts val="0"/>
              </a:spcAft>
              <a:buSzPts val="1400"/>
              <a:buChar char="•"/>
              <a:defRPr sz="1400"/>
            </a:lvl1pPr>
            <a:lvl2pPr indent="-317500" lvl="1" marL="914400" algn="l">
              <a:lnSpc>
                <a:spcPct val="120000"/>
              </a:lnSpc>
              <a:spcBef>
                <a:spcPts val="375"/>
              </a:spcBef>
              <a:spcAft>
                <a:spcPts val="0"/>
              </a:spcAft>
              <a:buSzPts val="1400"/>
              <a:buChar char="•"/>
              <a:defRPr/>
            </a:lvl2pPr>
            <a:lvl3pPr indent="-317500" lvl="2" marL="1371600" algn="l">
              <a:lnSpc>
                <a:spcPct val="120000"/>
              </a:lnSpc>
              <a:spcBef>
                <a:spcPts val="375"/>
              </a:spcBef>
              <a:spcAft>
                <a:spcPts val="0"/>
              </a:spcAft>
              <a:buSzPts val="1400"/>
              <a:buChar char="•"/>
              <a:defRPr sz="1400"/>
            </a:lvl3pPr>
            <a:lvl4pPr indent="-317500" lvl="3" marL="1828800" algn="l">
              <a:lnSpc>
                <a:spcPct val="120000"/>
              </a:lnSpc>
              <a:spcBef>
                <a:spcPts val="375"/>
              </a:spcBef>
              <a:spcAft>
                <a:spcPts val="0"/>
              </a:spcAft>
              <a:buSzPts val="1400"/>
              <a:buChar char="•"/>
              <a:defRPr sz="1400"/>
            </a:lvl4pPr>
            <a:lvl5pPr indent="-317500" lvl="4" marL="2286000" algn="l">
              <a:lnSpc>
                <a:spcPct val="120000"/>
              </a:lnSpc>
              <a:spcBef>
                <a:spcPts val="375"/>
              </a:spcBef>
              <a:spcAft>
                <a:spcPts val="0"/>
              </a:spcAft>
              <a:buSzPts val="1400"/>
              <a:buChar char="•"/>
              <a:defRPr sz="1400"/>
            </a:lvl5pPr>
            <a:lvl6pPr indent="-317500" lvl="5" marL="2743200" algn="l">
              <a:lnSpc>
                <a:spcPct val="120000"/>
              </a:lnSpc>
              <a:spcBef>
                <a:spcPts val="375"/>
              </a:spcBef>
              <a:spcAft>
                <a:spcPts val="0"/>
              </a:spcAft>
              <a:buSzPts val="1400"/>
              <a:buChar char="•"/>
              <a:defRPr sz="1400"/>
            </a:lvl6pPr>
            <a:lvl7pPr indent="-317500" lvl="6" marL="3200400" algn="l">
              <a:lnSpc>
                <a:spcPct val="120000"/>
              </a:lnSpc>
              <a:spcBef>
                <a:spcPts val="375"/>
              </a:spcBef>
              <a:spcAft>
                <a:spcPts val="0"/>
              </a:spcAft>
              <a:buSzPts val="1400"/>
              <a:buChar char="•"/>
              <a:defRPr sz="1400"/>
            </a:lvl7pPr>
            <a:lvl8pPr indent="-317500" lvl="7" marL="3657600" algn="l">
              <a:lnSpc>
                <a:spcPct val="120000"/>
              </a:lnSpc>
              <a:spcBef>
                <a:spcPts val="375"/>
              </a:spcBef>
              <a:spcAft>
                <a:spcPts val="0"/>
              </a:spcAft>
              <a:buSzPts val="1400"/>
              <a:buChar char="•"/>
              <a:defRPr sz="1400"/>
            </a:lvl8pPr>
            <a:lvl9pPr indent="-317500" lvl="8" marL="4114800" algn="l">
              <a:lnSpc>
                <a:spcPct val="120000"/>
              </a:lnSpc>
              <a:spcBef>
                <a:spcPts val="375"/>
              </a:spcBef>
              <a:spcAft>
                <a:spcPts val="0"/>
              </a:spcAft>
              <a:buSzPts val="1400"/>
              <a:buChar char="•"/>
              <a:defRPr sz="1400"/>
            </a:lvl9pPr>
          </a:lstStyle>
          <a:p/>
        </p:txBody>
      </p:sp>
      <p:sp>
        <p:nvSpPr>
          <p:cNvPr id="46" name="Google Shape;46;p6"/>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Comparison" type="twoTxTwoObj">
  <p:cSld name="TWO_OBJECTS_WITH_TEXT">
    <p:spTree>
      <p:nvGrpSpPr>
        <p:cNvPr id="48" name="Shape 48"/>
        <p:cNvGrpSpPr/>
        <p:nvPr/>
      </p:nvGrpSpPr>
      <p:grpSpPr>
        <a:xfrm>
          <a:off x="0" y="0"/>
          <a:ext cx="0" cy="0"/>
          <a:chOff x="0" y="0"/>
          <a:chExt cx="0" cy="0"/>
        </a:xfrm>
      </p:grpSpPr>
      <p:sp>
        <p:nvSpPr>
          <p:cNvPr id="49" name="Google Shape;49;p7"/>
          <p:cNvSpPr/>
          <p:nvPr/>
        </p:nvSpPr>
        <p:spPr>
          <a:xfrm>
            <a:off x="897905" y="0"/>
            <a:ext cx="7557940" cy="1844314"/>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cxnSp>
        <p:nvCxnSpPr>
          <p:cNvPr id="50" name="Google Shape;50;p7"/>
          <p:cNvCxnSpPr/>
          <p:nvPr/>
        </p:nvCxnSpPr>
        <p:spPr>
          <a:xfrm flipH="1" rot="10800000">
            <a:off x="892142" y="1847089"/>
            <a:ext cx="7563703" cy="12523"/>
          </a:xfrm>
          <a:prstGeom prst="straightConnector1">
            <a:avLst/>
          </a:prstGeom>
          <a:noFill/>
          <a:ln cap="flat" cmpd="sng" w="31750">
            <a:solidFill>
              <a:schemeClr val="accent1"/>
            </a:solidFill>
            <a:prstDash val="solid"/>
            <a:round/>
            <a:headEnd len="sm" w="sm" type="none"/>
            <a:tailEnd len="sm" w="sm" type="none"/>
          </a:ln>
        </p:spPr>
      </p:cxnSp>
      <p:sp>
        <p:nvSpPr>
          <p:cNvPr id="51" name="Google Shape;51;p7"/>
          <p:cNvSpPr txBox="1"/>
          <p:nvPr>
            <p:ph type="title"/>
          </p:nvPr>
        </p:nvSpPr>
        <p:spPr>
          <a:xfrm>
            <a:off x="1085394" y="804167"/>
            <a:ext cx="7205746" cy="87952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
          <p:cNvSpPr txBox="1"/>
          <p:nvPr>
            <p:ph idx="1" type="body"/>
          </p:nvPr>
        </p:nvSpPr>
        <p:spPr>
          <a:xfrm>
            <a:off x="1085393" y="2019552"/>
            <a:ext cx="3483864" cy="80194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1800"/>
              <a:buNone/>
              <a:defRPr b="0" sz="1800" cap="none">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53" name="Google Shape;53;p7"/>
          <p:cNvSpPr txBox="1"/>
          <p:nvPr>
            <p:ph idx="2" type="body"/>
          </p:nvPr>
        </p:nvSpPr>
        <p:spPr>
          <a:xfrm>
            <a:off x="1085393" y="2824270"/>
            <a:ext cx="3483864" cy="3230542"/>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54" name="Google Shape;54;p7"/>
          <p:cNvSpPr txBox="1"/>
          <p:nvPr>
            <p:ph idx="3" type="body"/>
          </p:nvPr>
        </p:nvSpPr>
        <p:spPr>
          <a:xfrm>
            <a:off x="4809272" y="2023006"/>
            <a:ext cx="3483864" cy="80223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1800"/>
              <a:buNone/>
              <a:defRPr b="0" sz="1800" cap="none">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55" name="Google Shape;55;p7"/>
          <p:cNvSpPr txBox="1"/>
          <p:nvPr>
            <p:ph idx="4" type="body"/>
          </p:nvPr>
        </p:nvSpPr>
        <p:spPr>
          <a:xfrm>
            <a:off x="4809272" y="2821494"/>
            <a:ext cx="3483864" cy="3233321"/>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56" name="Google Shape;56;p7"/>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itle only" type="titleOnly">
  <p:cSld name="TITLE_ONLY">
    <p:spTree>
      <p:nvGrpSpPr>
        <p:cNvPr id="58" name="Shape 58"/>
        <p:cNvGrpSpPr/>
        <p:nvPr/>
      </p:nvGrpSpPr>
      <p:grpSpPr>
        <a:xfrm>
          <a:off x="0" y="0"/>
          <a:ext cx="0" cy="0"/>
          <a:chOff x="0" y="0"/>
          <a:chExt cx="0" cy="0"/>
        </a:xfrm>
      </p:grpSpPr>
      <p:sp>
        <p:nvSpPr>
          <p:cNvPr id="59" name="Google Shape;59;p8"/>
          <p:cNvSpPr/>
          <p:nvPr/>
        </p:nvSpPr>
        <p:spPr>
          <a:xfrm>
            <a:off x="897905" y="0"/>
            <a:ext cx="7557940" cy="1847088"/>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cxnSp>
        <p:nvCxnSpPr>
          <p:cNvPr id="60" name="Google Shape;60;p8"/>
          <p:cNvCxnSpPr/>
          <p:nvPr/>
        </p:nvCxnSpPr>
        <p:spPr>
          <a:xfrm flipH="1" rot="10800000">
            <a:off x="892142" y="1847089"/>
            <a:ext cx="7563703" cy="12523"/>
          </a:xfrm>
          <a:prstGeom prst="straightConnector1">
            <a:avLst/>
          </a:prstGeom>
          <a:noFill/>
          <a:ln cap="flat" cmpd="sng" w="31750">
            <a:solidFill>
              <a:schemeClr val="accent1"/>
            </a:solidFill>
            <a:prstDash val="solid"/>
            <a:round/>
            <a:headEnd len="sm" w="sm" type="none"/>
            <a:tailEnd len="sm" w="sm" type="none"/>
          </a:ln>
        </p:spPr>
      </p:cxnSp>
      <p:sp>
        <p:nvSpPr>
          <p:cNvPr id="61" name="Google Shape;61;p8"/>
          <p:cNvSpPr txBox="1"/>
          <p:nvPr>
            <p:ph type="title"/>
          </p:nvPr>
        </p:nvSpPr>
        <p:spPr>
          <a:xfrm>
            <a:off x="1088686" y="810377"/>
            <a:ext cx="7202456" cy="94730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8"/>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ide Header with content" type="objTx">
  <p:cSld name="OBJECT_WITH_CAPTION_TEXT">
    <p:spTree>
      <p:nvGrpSpPr>
        <p:cNvPr id="64" name="Shape 64"/>
        <p:cNvGrpSpPr/>
        <p:nvPr/>
      </p:nvGrpSpPr>
      <p:grpSpPr>
        <a:xfrm>
          <a:off x="0" y="0"/>
          <a:ext cx="0" cy="0"/>
          <a:chOff x="0" y="0"/>
          <a:chExt cx="0" cy="0"/>
        </a:xfrm>
      </p:grpSpPr>
      <p:sp>
        <p:nvSpPr>
          <p:cNvPr id="65" name="Google Shape;65;p9"/>
          <p:cNvSpPr/>
          <p:nvPr/>
        </p:nvSpPr>
        <p:spPr>
          <a:xfrm>
            <a:off x="0" y="798973"/>
            <a:ext cx="3648174" cy="2326818"/>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cxnSp>
        <p:nvCxnSpPr>
          <p:cNvPr id="66" name="Google Shape;66;p9"/>
          <p:cNvCxnSpPr/>
          <p:nvPr/>
        </p:nvCxnSpPr>
        <p:spPr>
          <a:xfrm flipH="1" rot="10800000">
            <a:off x="2" y="3119532"/>
            <a:ext cx="3644507" cy="6261"/>
          </a:xfrm>
          <a:prstGeom prst="straightConnector1">
            <a:avLst/>
          </a:prstGeom>
          <a:noFill/>
          <a:ln cap="flat" cmpd="sng" w="31750">
            <a:solidFill>
              <a:schemeClr val="accent1"/>
            </a:solidFill>
            <a:prstDash val="solid"/>
            <a:round/>
            <a:headEnd len="sm" w="sm" type="none"/>
            <a:tailEnd len="sm" w="sm" type="none"/>
          </a:ln>
        </p:spPr>
      </p:cxnSp>
      <p:sp>
        <p:nvSpPr>
          <p:cNvPr id="67" name="Google Shape;67;p9"/>
          <p:cNvSpPr txBox="1"/>
          <p:nvPr>
            <p:ph type="title"/>
          </p:nvPr>
        </p:nvSpPr>
        <p:spPr>
          <a:xfrm>
            <a:off x="1083504" y="798973"/>
            <a:ext cx="2456260" cy="224711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9"/>
          <p:cNvSpPr txBox="1"/>
          <p:nvPr>
            <p:ph idx="1" type="body"/>
          </p:nvPr>
        </p:nvSpPr>
        <p:spPr>
          <a:xfrm>
            <a:off x="3782786" y="798976"/>
            <a:ext cx="4509353" cy="5255837"/>
          </a:xfrm>
          <a:prstGeom prst="rect">
            <a:avLst/>
          </a:prstGeom>
          <a:noFill/>
          <a:ln>
            <a:noFill/>
          </a:ln>
        </p:spPr>
        <p:txBody>
          <a:bodyPr anchorCtr="0" anchor="ctr"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69" name="Google Shape;69;p9"/>
          <p:cNvSpPr txBox="1"/>
          <p:nvPr>
            <p:ph idx="2" type="body"/>
          </p:nvPr>
        </p:nvSpPr>
        <p:spPr>
          <a:xfrm>
            <a:off x="1083504" y="3205494"/>
            <a:ext cx="2456260" cy="2849319"/>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750"/>
              </a:spcBef>
              <a:spcAft>
                <a:spcPts val="0"/>
              </a:spcAft>
              <a:buSzPts val="1600"/>
              <a:buNone/>
              <a:defRPr sz="1600">
                <a:solidFill>
                  <a:schemeClr val="dk2"/>
                </a:solidFill>
              </a:defRPr>
            </a:lvl1pPr>
            <a:lvl2pPr indent="-228600" lvl="1" marL="914400" algn="l">
              <a:lnSpc>
                <a:spcPct val="120000"/>
              </a:lnSpc>
              <a:spcBef>
                <a:spcPts val="375"/>
              </a:spcBef>
              <a:spcAft>
                <a:spcPts val="0"/>
              </a:spcAft>
              <a:buSzPts val="1050"/>
              <a:buNone/>
              <a:defRPr sz="1050"/>
            </a:lvl2pPr>
            <a:lvl3pPr indent="-228600" lvl="2" marL="1371600" algn="l">
              <a:lnSpc>
                <a:spcPct val="120000"/>
              </a:lnSpc>
              <a:spcBef>
                <a:spcPts val="375"/>
              </a:spcBef>
              <a:spcAft>
                <a:spcPts val="0"/>
              </a:spcAft>
              <a:buSzPts val="900"/>
              <a:buNone/>
              <a:defRPr sz="900"/>
            </a:lvl3pPr>
            <a:lvl4pPr indent="-228600" lvl="3" marL="1828800" algn="l">
              <a:lnSpc>
                <a:spcPct val="120000"/>
              </a:lnSpc>
              <a:spcBef>
                <a:spcPts val="375"/>
              </a:spcBef>
              <a:spcAft>
                <a:spcPts val="0"/>
              </a:spcAft>
              <a:buSzPts val="750"/>
              <a:buNone/>
              <a:defRPr sz="750"/>
            </a:lvl4pPr>
            <a:lvl5pPr indent="-228600" lvl="4" marL="2286000" algn="l">
              <a:lnSpc>
                <a:spcPct val="120000"/>
              </a:lnSpc>
              <a:spcBef>
                <a:spcPts val="375"/>
              </a:spcBef>
              <a:spcAft>
                <a:spcPts val="0"/>
              </a:spcAft>
              <a:buSzPts val="750"/>
              <a:buNone/>
              <a:defRPr sz="750"/>
            </a:lvl5pPr>
            <a:lvl6pPr indent="-228600" lvl="5" marL="2743200" algn="l">
              <a:lnSpc>
                <a:spcPct val="120000"/>
              </a:lnSpc>
              <a:spcBef>
                <a:spcPts val="375"/>
              </a:spcBef>
              <a:spcAft>
                <a:spcPts val="0"/>
              </a:spcAft>
              <a:buSzPts val="750"/>
              <a:buNone/>
              <a:defRPr sz="750"/>
            </a:lvl6pPr>
            <a:lvl7pPr indent="-228600" lvl="6" marL="3200400" algn="l">
              <a:lnSpc>
                <a:spcPct val="120000"/>
              </a:lnSpc>
              <a:spcBef>
                <a:spcPts val="375"/>
              </a:spcBef>
              <a:spcAft>
                <a:spcPts val="0"/>
              </a:spcAft>
              <a:buSzPts val="750"/>
              <a:buNone/>
              <a:defRPr sz="750"/>
            </a:lvl7pPr>
            <a:lvl8pPr indent="-228600" lvl="7" marL="3657600" algn="l">
              <a:lnSpc>
                <a:spcPct val="120000"/>
              </a:lnSpc>
              <a:spcBef>
                <a:spcPts val="375"/>
              </a:spcBef>
              <a:spcAft>
                <a:spcPts val="0"/>
              </a:spcAft>
              <a:buSzPts val="750"/>
              <a:buNone/>
              <a:defRPr sz="750"/>
            </a:lvl8pPr>
            <a:lvl9pPr indent="-228600" lvl="8" marL="4114800" algn="l">
              <a:lnSpc>
                <a:spcPct val="120000"/>
              </a:lnSpc>
              <a:spcBef>
                <a:spcPts val="375"/>
              </a:spcBef>
              <a:spcAft>
                <a:spcPts val="0"/>
              </a:spcAft>
              <a:buSzPts val="750"/>
              <a:buNone/>
              <a:defRPr sz="750"/>
            </a:lvl9pPr>
          </a:lstStyle>
          <a:p/>
        </p:txBody>
      </p:sp>
      <p:sp>
        <p:nvSpPr>
          <p:cNvPr id="70" name="Google Shape;70;p9"/>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ide Header with picture" type="picTx">
  <p:cSld name="PICTURE_WITH_CAPTION_TEXT">
    <p:spTree>
      <p:nvGrpSpPr>
        <p:cNvPr id="72" name="Shape 72"/>
        <p:cNvGrpSpPr/>
        <p:nvPr/>
      </p:nvGrpSpPr>
      <p:grpSpPr>
        <a:xfrm>
          <a:off x="0" y="0"/>
          <a:ext cx="0" cy="0"/>
          <a:chOff x="0" y="0"/>
          <a:chExt cx="0" cy="0"/>
        </a:xfrm>
      </p:grpSpPr>
      <p:sp>
        <p:nvSpPr>
          <p:cNvPr id="73" name="Google Shape;73;p10"/>
          <p:cNvSpPr/>
          <p:nvPr/>
        </p:nvSpPr>
        <p:spPr>
          <a:xfrm>
            <a:off x="-1" y="798973"/>
            <a:ext cx="5231050" cy="2326818"/>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cxnSp>
        <p:nvCxnSpPr>
          <p:cNvPr id="74" name="Google Shape;74;p10"/>
          <p:cNvCxnSpPr/>
          <p:nvPr/>
        </p:nvCxnSpPr>
        <p:spPr>
          <a:xfrm flipH="1" rot="10800000">
            <a:off x="1" y="3116401"/>
            <a:ext cx="5225792" cy="9393"/>
          </a:xfrm>
          <a:prstGeom prst="straightConnector1">
            <a:avLst/>
          </a:prstGeom>
          <a:noFill/>
          <a:ln cap="flat" cmpd="sng" w="31750">
            <a:solidFill>
              <a:schemeClr val="accent1"/>
            </a:solidFill>
            <a:prstDash val="solid"/>
            <a:round/>
            <a:headEnd len="sm" w="sm" type="none"/>
            <a:tailEnd len="sm" w="sm" type="none"/>
          </a:ln>
        </p:spPr>
      </p:cxnSp>
      <p:sp>
        <p:nvSpPr>
          <p:cNvPr id="75" name="Google Shape;75;p10"/>
          <p:cNvSpPr txBox="1"/>
          <p:nvPr>
            <p:ph type="title"/>
          </p:nvPr>
        </p:nvSpPr>
        <p:spPr>
          <a:xfrm>
            <a:off x="1088405" y="1129513"/>
            <a:ext cx="4149246" cy="18305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0"/>
          <p:cNvSpPr/>
          <p:nvPr>
            <p:ph idx="2" type="pic"/>
          </p:nvPr>
        </p:nvSpPr>
        <p:spPr>
          <a:xfrm>
            <a:off x="5449305" y="797578"/>
            <a:ext cx="2841836" cy="5248677"/>
          </a:xfrm>
          <a:prstGeom prst="rect">
            <a:avLst/>
          </a:prstGeom>
          <a:solidFill>
            <a:srgbClr val="D8D8D8"/>
          </a:solidFill>
          <a:ln>
            <a:noFill/>
          </a:ln>
        </p:spPr>
      </p:sp>
      <p:sp>
        <p:nvSpPr>
          <p:cNvPr id="77" name="Google Shape;77;p10"/>
          <p:cNvSpPr txBox="1"/>
          <p:nvPr>
            <p:ph idx="1" type="body"/>
          </p:nvPr>
        </p:nvSpPr>
        <p:spPr>
          <a:xfrm>
            <a:off x="1087748" y="3145994"/>
            <a:ext cx="4143303" cy="2900261"/>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750"/>
              </a:spcBef>
              <a:spcAft>
                <a:spcPts val="0"/>
              </a:spcAft>
              <a:buSzPts val="1600"/>
              <a:buNone/>
              <a:defRPr sz="1600">
                <a:solidFill>
                  <a:schemeClr val="dk2"/>
                </a:solidFill>
              </a:defRPr>
            </a:lvl1pPr>
            <a:lvl2pPr indent="-228600" lvl="1" marL="914400" algn="l">
              <a:lnSpc>
                <a:spcPct val="120000"/>
              </a:lnSpc>
              <a:spcBef>
                <a:spcPts val="375"/>
              </a:spcBef>
              <a:spcAft>
                <a:spcPts val="0"/>
              </a:spcAft>
              <a:buSzPts val="1050"/>
              <a:buNone/>
              <a:defRPr sz="1050"/>
            </a:lvl2pPr>
            <a:lvl3pPr indent="-228600" lvl="2" marL="1371600" algn="l">
              <a:lnSpc>
                <a:spcPct val="120000"/>
              </a:lnSpc>
              <a:spcBef>
                <a:spcPts val="375"/>
              </a:spcBef>
              <a:spcAft>
                <a:spcPts val="0"/>
              </a:spcAft>
              <a:buSzPts val="900"/>
              <a:buNone/>
              <a:defRPr sz="900"/>
            </a:lvl3pPr>
            <a:lvl4pPr indent="-228600" lvl="3" marL="1828800" algn="l">
              <a:lnSpc>
                <a:spcPct val="120000"/>
              </a:lnSpc>
              <a:spcBef>
                <a:spcPts val="375"/>
              </a:spcBef>
              <a:spcAft>
                <a:spcPts val="0"/>
              </a:spcAft>
              <a:buSzPts val="750"/>
              <a:buNone/>
              <a:defRPr sz="750"/>
            </a:lvl4pPr>
            <a:lvl5pPr indent="-228600" lvl="4" marL="2286000" algn="l">
              <a:lnSpc>
                <a:spcPct val="120000"/>
              </a:lnSpc>
              <a:spcBef>
                <a:spcPts val="375"/>
              </a:spcBef>
              <a:spcAft>
                <a:spcPts val="0"/>
              </a:spcAft>
              <a:buSzPts val="750"/>
              <a:buNone/>
              <a:defRPr sz="750"/>
            </a:lvl5pPr>
            <a:lvl6pPr indent="-228600" lvl="5" marL="2743200" algn="l">
              <a:lnSpc>
                <a:spcPct val="120000"/>
              </a:lnSpc>
              <a:spcBef>
                <a:spcPts val="375"/>
              </a:spcBef>
              <a:spcAft>
                <a:spcPts val="0"/>
              </a:spcAft>
              <a:buSzPts val="750"/>
              <a:buNone/>
              <a:defRPr sz="750"/>
            </a:lvl6pPr>
            <a:lvl7pPr indent="-228600" lvl="6" marL="3200400" algn="l">
              <a:lnSpc>
                <a:spcPct val="120000"/>
              </a:lnSpc>
              <a:spcBef>
                <a:spcPts val="375"/>
              </a:spcBef>
              <a:spcAft>
                <a:spcPts val="0"/>
              </a:spcAft>
              <a:buSzPts val="750"/>
              <a:buNone/>
              <a:defRPr sz="750"/>
            </a:lvl7pPr>
            <a:lvl8pPr indent="-228600" lvl="7" marL="3657600" algn="l">
              <a:lnSpc>
                <a:spcPct val="120000"/>
              </a:lnSpc>
              <a:spcBef>
                <a:spcPts val="375"/>
              </a:spcBef>
              <a:spcAft>
                <a:spcPts val="0"/>
              </a:spcAft>
              <a:buSzPts val="750"/>
              <a:buNone/>
              <a:defRPr sz="750"/>
            </a:lvl8pPr>
            <a:lvl9pPr indent="-228600" lvl="8" marL="4114800" algn="l">
              <a:lnSpc>
                <a:spcPct val="120000"/>
              </a:lnSpc>
              <a:spcBef>
                <a:spcPts val="375"/>
              </a:spcBef>
              <a:spcAft>
                <a:spcPts val="0"/>
              </a:spcAft>
              <a:buSzPts val="750"/>
              <a:buNone/>
              <a:defRPr sz="750"/>
            </a:lvl9pPr>
          </a:lstStyle>
          <a:p/>
        </p:txBody>
      </p:sp>
      <p:sp>
        <p:nvSpPr>
          <p:cNvPr id="78" name="Google Shape;78;p10"/>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79" name="Google Shape;79;p10"/>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088686" y="804522"/>
            <a:ext cx="7202456" cy="104923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1088686" y="2015734"/>
            <a:ext cx="7202456" cy="3450613"/>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120000"/>
              </a:lnSpc>
              <a:spcBef>
                <a:spcPts val="750"/>
              </a:spcBef>
              <a:spcAft>
                <a:spcPts val="0"/>
              </a:spcAft>
              <a:buSzPts val="1600"/>
              <a:buFont typeface="Arial"/>
              <a:buChar char="•"/>
              <a:defRPr b="0" i="0" sz="1600" u="none" cap="none" strike="noStrike">
                <a:latin typeface="Arial"/>
                <a:ea typeface="Arial"/>
                <a:cs typeface="Arial"/>
                <a:sym typeface="Arial"/>
              </a:defRPr>
            </a:lvl1pPr>
            <a:lvl2pPr indent="-317500" lvl="1" marL="914400" marR="0" rtl="0" algn="l">
              <a:lnSpc>
                <a:spcPct val="120000"/>
              </a:lnSpc>
              <a:spcBef>
                <a:spcPts val="375"/>
              </a:spcBef>
              <a:spcAft>
                <a:spcPts val="0"/>
              </a:spcAft>
              <a:buSzPts val="1400"/>
              <a:buFont typeface="Arial"/>
              <a:buChar char="•"/>
              <a:defRPr b="0" i="0" sz="1400" u="none" cap="none" strike="noStrike">
                <a:latin typeface="Arial"/>
                <a:ea typeface="Arial"/>
                <a:cs typeface="Arial"/>
                <a:sym typeface="Arial"/>
              </a:defRPr>
            </a:lvl2pPr>
            <a:lvl3pPr indent="-304800" lvl="2" marL="1371600" marR="0" rtl="0" algn="l">
              <a:lnSpc>
                <a:spcPct val="120000"/>
              </a:lnSpc>
              <a:spcBef>
                <a:spcPts val="375"/>
              </a:spcBef>
              <a:spcAft>
                <a:spcPts val="0"/>
              </a:spcAft>
              <a:buSzPts val="1200"/>
              <a:buFont typeface="Arial"/>
              <a:buChar char="•"/>
              <a:defRPr b="0" i="0" sz="1200" u="none" cap="none" strike="noStrike">
                <a:latin typeface="Arial"/>
                <a:ea typeface="Arial"/>
                <a:cs typeface="Arial"/>
                <a:sym typeface="Arial"/>
              </a:defRPr>
            </a:lvl3pPr>
            <a:lvl4pPr indent="-295275" lvl="3" marL="1828800" marR="0" rtl="0" algn="l">
              <a:lnSpc>
                <a:spcPct val="120000"/>
              </a:lnSpc>
              <a:spcBef>
                <a:spcPts val="375"/>
              </a:spcBef>
              <a:spcAft>
                <a:spcPts val="0"/>
              </a:spcAft>
              <a:buSzPts val="1050"/>
              <a:buFont typeface="Arial"/>
              <a:buChar char="•"/>
              <a:defRPr b="0" i="0" sz="1050" u="none" cap="none" strike="noStrike">
                <a:latin typeface="Arial"/>
                <a:ea typeface="Arial"/>
                <a:cs typeface="Arial"/>
                <a:sym typeface="Arial"/>
              </a:defRPr>
            </a:lvl4pPr>
            <a:lvl5pPr indent="-285750" lvl="4" marL="2286000" marR="0" rtl="0" algn="l">
              <a:lnSpc>
                <a:spcPct val="120000"/>
              </a:lnSpc>
              <a:spcBef>
                <a:spcPts val="375"/>
              </a:spcBef>
              <a:spcAft>
                <a:spcPts val="0"/>
              </a:spcAft>
              <a:buSzPts val="900"/>
              <a:buFont typeface="Arial"/>
              <a:buChar char="•"/>
              <a:defRPr b="0" i="0" sz="900" u="none" cap="none" strike="noStrike">
                <a:latin typeface="Arial"/>
                <a:ea typeface="Arial"/>
                <a:cs typeface="Arial"/>
                <a:sym typeface="Arial"/>
              </a:defRPr>
            </a:lvl5pPr>
            <a:lvl6pPr indent="-285750" lvl="5" marL="2743200" marR="0" rtl="0" algn="l">
              <a:lnSpc>
                <a:spcPct val="120000"/>
              </a:lnSpc>
              <a:spcBef>
                <a:spcPts val="375"/>
              </a:spcBef>
              <a:spcAft>
                <a:spcPts val="0"/>
              </a:spcAft>
              <a:buSzPts val="900"/>
              <a:buFont typeface="Arial"/>
              <a:buChar char="•"/>
              <a:defRPr b="0" i="0" sz="900" u="none" cap="none" strike="noStrike">
                <a:latin typeface="Arial"/>
                <a:ea typeface="Arial"/>
                <a:cs typeface="Arial"/>
                <a:sym typeface="Arial"/>
              </a:defRPr>
            </a:lvl6pPr>
            <a:lvl7pPr indent="-285750" lvl="6" marL="3200400" marR="0" rtl="0" algn="l">
              <a:lnSpc>
                <a:spcPct val="120000"/>
              </a:lnSpc>
              <a:spcBef>
                <a:spcPts val="375"/>
              </a:spcBef>
              <a:spcAft>
                <a:spcPts val="0"/>
              </a:spcAft>
              <a:buSzPts val="900"/>
              <a:buFont typeface="Arial"/>
              <a:buChar char="•"/>
              <a:defRPr b="0" i="0" sz="900" u="none" cap="none" strike="noStrike">
                <a:latin typeface="Arial"/>
                <a:ea typeface="Arial"/>
                <a:cs typeface="Arial"/>
                <a:sym typeface="Arial"/>
              </a:defRPr>
            </a:lvl7pPr>
            <a:lvl8pPr indent="-285750" lvl="7" marL="3657600" marR="0" rtl="0" algn="l">
              <a:lnSpc>
                <a:spcPct val="120000"/>
              </a:lnSpc>
              <a:spcBef>
                <a:spcPts val="375"/>
              </a:spcBef>
              <a:spcAft>
                <a:spcPts val="0"/>
              </a:spcAft>
              <a:buSzPts val="900"/>
              <a:buFont typeface="Arial"/>
              <a:buChar char="•"/>
              <a:defRPr b="0" i="0" sz="900" u="none" cap="none" strike="noStrike">
                <a:latin typeface="Arial"/>
                <a:ea typeface="Arial"/>
                <a:cs typeface="Arial"/>
                <a:sym typeface="Arial"/>
              </a:defRPr>
            </a:lvl8pPr>
            <a:lvl9pPr indent="-285750" lvl="8" marL="4114800" marR="0" rtl="0" algn="l">
              <a:lnSpc>
                <a:spcPct val="120000"/>
              </a:lnSpc>
              <a:spcBef>
                <a:spcPts val="375"/>
              </a:spcBef>
              <a:spcAft>
                <a:spcPts val="0"/>
              </a:spcAft>
              <a:buSzPts val="900"/>
              <a:buFont typeface="Arial"/>
              <a:buChar char="•"/>
              <a:defRPr b="0" i="0" sz="900" u="none" cap="none" strike="noStrike">
                <a:latin typeface="Arial"/>
                <a:ea typeface="Arial"/>
                <a:cs typeface="Arial"/>
                <a:sym typeface="Arial"/>
              </a:defRPr>
            </a:lvl9pPr>
          </a:lstStyle>
          <a:p/>
        </p:txBody>
      </p:sp>
      <p:sp>
        <p:nvSpPr>
          <p:cNvPr id="12" name="Google Shape;12;p1"/>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750" u="none" cap="none" strike="noStrike">
                <a:solidFill>
                  <a:srgbClr val="8891AA"/>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050" u="none" cap="none" strike="noStrike">
                <a:solidFill>
                  <a:srgbClr val="7F7F7F"/>
                </a:solidFill>
                <a:latin typeface="Arial"/>
                <a:ea typeface="Arial"/>
                <a:cs typeface="Arial"/>
                <a:sym typeface="Arial"/>
              </a:defRPr>
            </a:lvl1pPr>
            <a:lvl2pPr indent="0" lvl="1" marL="0" marR="0" rtl="0" algn="l">
              <a:spcBef>
                <a:spcPts val="0"/>
              </a:spcBef>
              <a:buNone/>
              <a:defRPr b="0" i="0" sz="1050" u="none" cap="none" strike="noStrike">
                <a:solidFill>
                  <a:srgbClr val="7F7F7F"/>
                </a:solidFill>
                <a:latin typeface="Arial"/>
                <a:ea typeface="Arial"/>
                <a:cs typeface="Arial"/>
                <a:sym typeface="Arial"/>
              </a:defRPr>
            </a:lvl2pPr>
            <a:lvl3pPr indent="0" lvl="2" marL="0" marR="0" rtl="0" algn="l">
              <a:spcBef>
                <a:spcPts val="0"/>
              </a:spcBef>
              <a:buNone/>
              <a:defRPr b="0" i="0" sz="1050" u="none" cap="none" strike="noStrike">
                <a:solidFill>
                  <a:srgbClr val="7F7F7F"/>
                </a:solidFill>
                <a:latin typeface="Arial"/>
                <a:ea typeface="Arial"/>
                <a:cs typeface="Arial"/>
                <a:sym typeface="Arial"/>
              </a:defRPr>
            </a:lvl3pPr>
            <a:lvl4pPr indent="0" lvl="3" marL="0" marR="0" rtl="0" algn="l">
              <a:spcBef>
                <a:spcPts val="0"/>
              </a:spcBef>
              <a:buNone/>
              <a:defRPr b="0" i="0" sz="1050" u="none" cap="none" strike="noStrike">
                <a:solidFill>
                  <a:srgbClr val="7F7F7F"/>
                </a:solidFill>
                <a:latin typeface="Arial"/>
                <a:ea typeface="Arial"/>
                <a:cs typeface="Arial"/>
                <a:sym typeface="Arial"/>
              </a:defRPr>
            </a:lvl4pPr>
            <a:lvl5pPr indent="0" lvl="4" marL="0" marR="0" rtl="0" algn="l">
              <a:spcBef>
                <a:spcPts val="0"/>
              </a:spcBef>
              <a:buNone/>
              <a:defRPr b="0" i="0" sz="1050" u="none" cap="none" strike="noStrike">
                <a:solidFill>
                  <a:srgbClr val="7F7F7F"/>
                </a:solidFill>
                <a:latin typeface="Arial"/>
                <a:ea typeface="Arial"/>
                <a:cs typeface="Arial"/>
                <a:sym typeface="Arial"/>
              </a:defRPr>
            </a:lvl5pPr>
            <a:lvl6pPr indent="0" lvl="5" marL="0" marR="0" rtl="0" algn="l">
              <a:spcBef>
                <a:spcPts val="0"/>
              </a:spcBef>
              <a:buNone/>
              <a:defRPr b="0" i="0" sz="1050" u="none" cap="none" strike="noStrike">
                <a:solidFill>
                  <a:srgbClr val="7F7F7F"/>
                </a:solidFill>
                <a:latin typeface="Arial"/>
                <a:ea typeface="Arial"/>
                <a:cs typeface="Arial"/>
                <a:sym typeface="Arial"/>
              </a:defRPr>
            </a:lvl6pPr>
            <a:lvl7pPr indent="0" lvl="6" marL="0" marR="0" rtl="0" algn="l">
              <a:spcBef>
                <a:spcPts val="0"/>
              </a:spcBef>
              <a:buNone/>
              <a:defRPr b="0" i="0" sz="1050" u="none" cap="none" strike="noStrike">
                <a:solidFill>
                  <a:srgbClr val="7F7F7F"/>
                </a:solidFill>
                <a:latin typeface="Arial"/>
                <a:ea typeface="Arial"/>
                <a:cs typeface="Arial"/>
                <a:sym typeface="Arial"/>
              </a:defRPr>
            </a:lvl7pPr>
            <a:lvl8pPr indent="0" lvl="7" marL="0" marR="0" rtl="0" algn="l">
              <a:spcBef>
                <a:spcPts val="0"/>
              </a:spcBef>
              <a:buNone/>
              <a:defRPr b="0" i="0" sz="1050" u="none" cap="none" strike="noStrike">
                <a:solidFill>
                  <a:srgbClr val="7F7F7F"/>
                </a:solidFill>
                <a:latin typeface="Arial"/>
                <a:ea typeface="Arial"/>
                <a:cs typeface="Arial"/>
                <a:sym typeface="Arial"/>
              </a:defRPr>
            </a:lvl8pPr>
            <a:lvl9pPr indent="0" lvl="8" marL="0" marR="0" rtl="0" algn="l">
              <a:spcBef>
                <a:spcPts val="0"/>
              </a:spcBef>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creativecommons.org/licenses/by/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commons.wikimedia.org/wiki/File:Global_Open_Educational_Resources_Logo.svg" TargetMode="External"/><Relationship Id="rId4" Type="http://schemas.openxmlformats.org/officeDocument/2006/relationships/hyperlink" Target="https://creativecommons.org/licenses/by/3.0/deed.en" TargetMode="External"/><Relationship Id="rId5"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hyperlink" Target="https://commons.wikimedia.org/wiki/File:Creative_commons_license_spectrum.svg" TargetMode="External"/><Relationship Id="rId5" Type="http://schemas.openxmlformats.org/officeDocument/2006/relationships/hyperlink" Target="https://creativecommons.org/licenses/by/4.0/deed.e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chromewebstore.google.com/detail/eye-dropper/hmdcmlfkchdmnmnmheododdhjedfccka" TargetMode="External"/><Relationship Id="rId4" Type="http://schemas.openxmlformats.org/officeDocument/2006/relationships/hyperlink" Target="https://webaim.org/resources/contrastchecker/"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hyperlink" Target="https://urldefense.com/v3/__https:/asccc-oeri.org/oeri-accessibility-checklist-overview/__;!!DRbqctI!fQB_DxKZ_DUSJJ7hYkfIDlPEr7_hrPz47jedIzsOHLqA4eTmmHp6p6Ytt6jNK74GSDO5yT5dlN7C_cGt$" TargetMode="External"/><Relationship Id="rId4" Type="http://schemas.openxmlformats.org/officeDocument/2006/relationships/hyperlink" Target="https://urldefense.com/v3/__https:/asccc-oeri.org/oeri-accessibility-checklist/__;!!DRbqctI!fQB_DxKZ_DUSJJ7hYkfIDlPEr7_hrPz47jedIzsOHLqA4eTmmHp6p6Ytt6jNK74GSDO5yT5dlN2l8t_Z$" TargetMode="External"/><Relationship Id="rId5" Type="http://schemas.openxmlformats.org/officeDocument/2006/relationships/hyperlink" Target="https://asccc-oeri.org/webinars-and-events/" TargetMode="External"/><Relationship Id="rId6"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6.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hyperlink" Target="http://www.youtube.com/watch?v=97nZs9WOC8c" TargetMode="External"/><Relationship Id="rId4" Type="http://schemas.openxmlformats.org/officeDocument/2006/relationships/image" Target="../media/image23.jpg"/><Relationship Id="rId5"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hyperlink" Target="https://ccconlineed.instructure.com/courses/7893" TargetMode="Externa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hyperlink" Target="https://cccaccessibility.or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s://asccc-oeri.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hyperlink" Target="https://pixabay.com/photos/eyeglass-hand-bokeh-blur-building-2589290/" TargetMode="External"/><Relationship Id="rId5" Type="http://schemas.openxmlformats.org/officeDocument/2006/relationships/hyperlink" Target="https://pixabay.com/service/licens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wave.webaim.org/"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8"/>
          <p:cNvSpPr txBox="1"/>
          <p:nvPr>
            <p:ph type="ctrTitle"/>
          </p:nvPr>
        </p:nvSpPr>
        <p:spPr>
          <a:xfrm>
            <a:off x="821025" y="2182975"/>
            <a:ext cx="7470300" cy="2820000"/>
          </a:xfrm>
          <a:prstGeom prst="rect">
            <a:avLst/>
          </a:prstGeom>
          <a:noFill/>
          <a:ln>
            <a:noFill/>
          </a:ln>
        </p:spPr>
        <p:txBody>
          <a:bodyPr anchorCtr="0" anchor="b" bIns="0" lIns="91425" spcFirstLastPara="1" rIns="91425" wrap="square" tIns="45700">
            <a:noAutofit/>
          </a:bodyPr>
          <a:lstStyle/>
          <a:p>
            <a:pPr indent="0" lvl="0" marL="0" rtl="0" algn="l">
              <a:lnSpc>
                <a:spcPct val="90000"/>
              </a:lnSpc>
              <a:spcBef>
                <a:spcPts val="0"/>
              </a:spcBef>
              <a:spcAft>
                <a:spcPts val="0"/>
              </a:spcAft>
              <a:buNone/>
            </a:pPr>
            <a:r>
              <a:rPr lang="en-US" sz="4800"/>
              <a:t>Evaluating Open Educational Resources (OER) for Accessibility</a:t>
            </a:r>
            <a:endParaRPr sz="3000"/>
          </a:p>
        </p:txBody>
      </p:sp>
      <p:sp>
        <p:nvSpPr>
          <p:cNvPr id="130" name="Google Shape;130;p18"/>
          <p:cNvSpPr txBox="1"/>
          <p:nvPr>
            <p:ph idx="1" type="subTitle"/>
          </p:nvPr>
        </p:nvSpPr>
        <p:spPr>
          <a:xfrm>
            <a:off x="1813335" y="5190324"/>
            <a:ext cx="6477804" cy="977621"/>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SzPts val="1600"/>
              <a:buNone/>
            </a:pPr>
            <a:r>
              <a:rPr lang="en-US" sz="2400"/>
              <a:t>Shagun Kaur and Suzanne Wakim; licensed </a:t>
            </a:r>
            <a:r>
              <a:rPr lang="en-US" sz="2400" u="sng">
                <a:solidFill>
                  <a:schemeClr val="hlink"/>
                </a:solidFill>
                <a:hlinkClick r:id="rId3"/>
              </a:rPr>
              <a:t>CC BY 4.0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7"/>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en-US"/>
              <a:t>WAVE Results – Correct Heading</a:t>
            </a:r>
            <a:endParaRPr/>
          </a:p>
        </p:txBody>
      </p:sp>
      <p:pic>
        <p:nvPicPr>
          <p:cNvPr descr="wave result showing proper heading" id="192" name="Google Shape;192;p27"/>
          <p:cNvPicPr preferRelativeResize="0"/>
          <p:nvPr/>
        </p:nvPicPr>
        <p:blipFill rotWithShape="1">
          <a:blip r:embed="rId3">
            <a:alphaModFix/>
          </a:blip>
          <a:srcRect b="44450" l="31365" r="0" t="0"/>
          <a:stretch/>
        </p:blipFill>
        <p:spPr>
          <a:xfrm>
            <a:off x="837933" y="2236993"/>
            <a:ext cx="7721974" cy="4185578"/>
          </a:xfrm>
          <a:prstGeom prst="rect">
            <a:avLst/>
          </a:prstGeom>
          <a:noFill/>
          <a:ln cap="flat" cmpd="sng" w="9525">
            <a:solidFill>
              <a:srgbClr val="00203F"/>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8"/>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en-US"/>
              <a:t>WAVE Results – Missing Heading</a:t>
            </a:r>
            <a:endParaRPr/>
          </a:p>
        </p:txBody>
      </p:sp>
      <p:pic>
        <p:nvPicPr>
          <p:cNvPr descr="wave result showing missing heading" id="198" name="Google Shape;198;p28"/>
          <p:cNvPicPr preferRelativeResize="0"/>
          <p:nvPr/>
        </p:nvPicPr>
        <p:blipFill rotWithShape="1">
          <a:blip r:embed="rId3">
            <a:alphaModFix/>
          </a:blip>
          <a:srcRect b="45094" l="31285" r="0" t="0"/>
          <a:stretch/>
        </p:blipFill>
        <p:spPr>
          <a:xfrm>
            <a:off x="870857" y="2272695"/>
            <a:ext cx="7652657" cy="4095136"/>
          </a:xfrm>
          <a:prstGeom prst="rect">
            <a:avLst/>
          </a:prstGeom>
          <a:noFill/>
          <a:ln cap="flat" cmpd="sng" w="9525">
            <a:solidFill>
              <a:srgbClr val="00203F"/>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9"/>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en-US"/>
              <a:t>WAVE Results – Skipped Heading</a:t>
            </a:r>
            <a:endParaRPr/>
          </a:p>
        </p:txBody>
      </p:sp>
      <p:pic>
        <p:nvPicPr>
          <p:cNvPr descr="wave result with skipped heading" id="204" name="Google Shape;204;p29"/>
          <p:cNvPicPr preferRelativeResize="0"/>
          <p:nvPr/>
        </p:nvPicPr>
        <p:blipFill rotWithShape="1">
          <a:blip r:embed="rId3">
            <a:alphaModFix/>
          </a:blip>
          <a:srcRect b="25762" l="31431" r="0" t="46304"/>
          <a:stretch/>
        </p:blipFill>
        <p:spPr>
          <a:xfrm>
            <a:off x="603739" y="2906487"/>
            <a:ext cx="8339528" cy="2275115"/>
          </a:xfrm>
          <a:prstGeom prst="rect">
            <a:avLst/>
          </a:prstGeom>
          <a:noFill/>
          <a:ln cap="flat" cmpd="sng" w="9525">
            <a:solidFill>
              <a:srgbClr val="00203F"/>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0"/>
          <p:cNvSpPr txBox="1"/>
          <p:nvPr>
            <p:ph type="title"/>
          </p:nvPr>
        </p:nvSpPr>
        <p:spPr>
          <a:xfrm>
            <a:off x="1088686" y="808303"/>
            <a:ext cx="7202400" cy="893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Images must have alt text</a:t>
            </a:r>
            <a:endParaRPr/>
          </a:p>
        </p:txBody>
      </p:sp>
      <p:sp>
        <p:nvSpPr>
          <p:cNvPr id="211" name="Google Shape;211;p30"/>
          <p:cNvSpPr txBox="1"/>
          <p:nvPr>
            <p:ph idx="1" type="body"/>
          </p:nvPr>
        </p:nvSpPr>
        <p:spPr>
          <a:xfrm>
            <a:off x="1088675" y="2015725"/>
            <a:ext cx="7407600" cy="4651800"/>
          </a:xfrm>
          <a:prstGeom prst="rect">
            <a:avLst/>
          </a:prstGeom>
        </p:spPr>
        <p:txBody>
          <a:bodyPr anchorCtr="0" anchor="t" bIns="45700" lIns="91425" spcFirstLastPara="1" rIns="91425" wrap="square" tIns="45700">
            <a:normAutofit/>
          </a:bodyPr>
          <a:lstStyle/>
          <a:p>
            <a:pPr indent="-381000" lvl="0" marL="457200" rtl="0" algn="l">
              <a:spcBef>
                <a:spcPts val="750"/>
              </a:spcBef>
              <a:spcAft>
                <a:spcPts val="0"/>
              </a:spcAft>
              <a:buSzPts val="2400"/>
              <a:buChar char="•"/>
            </a:pPr>
            <a:r>
              <a:rPr lang="en-US" sz="2400"/>
              <a:t>Alt text used by screen readers to describe the image</a:t>
            </a:r>
            <a:endParaRPr sz="2400"/>
          </a:p>
          <a:p>
            <a:pPr indent="-381000" lvl="0" marL="457200" rtl="0" algn="l">
              <a:spcBef>
                <a:spcPts val="0"/>
              </a:spcBef>
              <a:spcAft>
                <a:spcPts val="0"/>
              </a:spcAft>
              <a:buSzPts val="2400"/>
              <a:buChar char="•"/>
            </a:pPr>
            <a:r>
              <a:rPr lang="en-US" sz="2400"/>
              <a:t>Alt text is different from the caption</a:t>
            </a:r>
            <a:endParaRPr b="1" sz="2400"/>
          </a:p>
          <a:p>
            <a:pPr indent="-381000" lvl="0" marL="457200" rtl="0" algn="l">
              <a:spcBef>
                <a:spcPts val="0"/>
              </a:spcBef>
              <a:spcAft>
                <a:spcPts val="0"/>
              </a:spcAft>
              <a:buSzPts val="2400"/>
              <a:buChar char="•"/>
            </a:pPr>
            <a:r>
              <a:rPr lang="en-US" sz="2400"/>
              <a:t>Should not</a:t>
            </a:r>
            <a:r>
              <a:rPr lang="en-US" sz="2400"/>
              <a:t> begin with “image of” or similar</a:t>
            </a:r>
            <a:endParaRPr sz="2400"/>
          </a:p>
          <a:p>
            <a:pPr indent="-381000" lvl="0" marL="457200" rtl="0" algn="l">
              <a:spcBef>
                <a:spcPts val="0"/>
              </a:spcBef>
              <a:spcAft>
                <a:spcPts val="0"/>
              </a:spcAft>
              <a:buSzPts val="2400"/>
              <a:buChar char="•"/>
            </a:pPr>
            <a:r>
              <a:rPr lang="en-US" sz="2400"/>
              <a:t>Should not be the file name</a:t>
            </a:r>
            <a:endParaRPr sz="2400"/>
          </a:p>
          <a:p>
            <a:pPr indent="-381000" lvl="0" marL="457200" rtl="0" algn="l">
              <a:spcBef>
                <a:spcPts val="0"/>
              </a:spcBef>
              <a:spcAft>
                <a:spcPts val="0"/>
              </a:spcAft>
              <a:buSzPts val="2400"/>
              <a:buChar char="•"/>
            </a:pPr>
            <a:r>
              <a:rPr lang="en-US" sz="2400"/>
              <a:t>Text in image </a:t>
            </a:r>
            <a:r>
              <a:rPr lang="en-US" sz="2400"/>
              <a:t>should</a:t>
            </a:r>
            <a:r>
              <a:rPr lang="en-US" sz="2400"/>
              <a:t> be identified</a:t>
            </a:r>
            <a:endParaRPr sz="2400"/>
          </a:p>
          <a:p>
            <a:pPr indent="-381000" lvl="0" marL="457200" rtl="0" algn="l">
              <a:spcBef>
                <a:spcPts val="0"/>
              </a:spcBef>
              <a:spcAft>
                <a:spcPts val="0"/>
              </a:spcAft>
              <a:buSzPts val="2400"/>
              <a:buChar char="•"/>
            </a:pPr>
            <a:r>
              <a:rPr lang="en-US" sz="2400"/>
              <a:t>Should be short (less than ~120 characters)</a:t>
            </a:r>
            <a:endParaRPr sz="2400"/>
          </a:p>
          <a:p>
            <a:pPr indent="-381000" lvl="0" marL="457200" rtl="0" algn="l">
              <a:spcBef>
                <a:spcPts val="0"/>
              </a:spcBef>
              <a:spcAft>
                <a:spcPts val="0"/>
              </a:spcAft>
              <a:buSzPts val="2400"/>
              <a:buChar char="•"/>
            </a:pPr>
            <a:r>
              <a:rPr lang="en-US" sz="2400"/>
              <a:t>Decorative tag is only for images with truly no function other than “eye candy”</a:t>
            </a:r>
            <a:endParaRPr sz="2400"/>
          </a:p>
          <a:p>
            <a:pPr indent="-381000" lvl="0" marL="457200" rtl="0" algn="l">
              <a:spcBef>
                <a:spcPts val="0"/>
              </a:spcBef>
              <a:spcAft>
                <a:spcPts val="0"/>
              </a:spcAft>
              <a:buSzPts val="2400"/>
              <a:buChar char="•"/>
            </a:pPr>
            <a:r>
              <a:rPr lang="en-US" sz="2400"/>
              <a:t>Context matters</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1"/>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a:t>Simple</a:t>
            </a:r>
            <a:r>
              <a:rPr lang="en-US"/>
              <a:t> </a:t>
            </a:r>
            <a:r>
              <a:rPr lang="en-US"/>
              <a:t>Images</a:t>
            </a:r>
            <a:endParaRPr/>
          </a:p>
        </p:txBody>
      </p:sp>
      <p:sp>
        <p:nvSpPr>
          <p:cNvPr id="218" name="Google Shape;218;p31"/>
          <p:cNvSpPr txBox="1"/>
          <p:nvPr>
            <p:ph idx="1" type="body"/>
          </p:nvPr>
        </p:nvSpPr>
        <p:spPr>
          <a:xfrm>
            <a:off x="970800" y="4676931"/>
            <a:ext cx="7202400" cy="1817400"/>
          </a:xfrm>
          <a:prstGeom prst="rect">
            <a:avLst/>
          </a:prstGeom>
          <a:noFill/>
          <a:ln>
            <a:noFill/>
          </a:ln>
        </p:spPr>
        <p:txBody>
          <a:bodyPr anchorCtr="0" anchor="t" bIns="45700" lIns="91425" spcFirstLastPara="1" rIns="91425" wrap="square" tIns="45700">
            <a:noAutofit/>
          </a:bodyPr>
          <a:lstStyle/>
          <a:p>
            <a:pPr indent="-381000" lvl="0" marL="457200" rtl="0" algn="l">
              <a:lnSpc>
                <a:spcPct val="120000"/>
              </a:lnSpc>
              <a:spcBef>
                <a:spcPts val="0"/>
              </a:spcBef>
              <a:spcAft>
                <a:spcPts val="0"/>
              </a:spcAft>
              <a:buSzPts val="2400"/>
              <a:buChar char="•"/>
            </a:pPr>
            <a:r>
              <a:rPr lang="en-US" sz="2400"/>
              <a:t>Caption: UNESCO Global Open Educational Resources logo (</a:t>
            </a:r>
            <a:r>
              <a:rPr lang="en-US" sz="2400" u="sng">
                <a:solidFill>
                  <a:schemeClr val="dk1"/>
                </a:solidFill>
                <a:hlinkClick r:id="rId3">
                  <a:extLst>
                    <a:ext uri="{A12FA001-AC4F-418D-AE19-62706E023703}">
                      <ahyp:hlinkClr val="tx"/>
                    </a:ext>
                  </a:extLst>
                </a:hlinkClick>
              </a:rPr>
              <a:t>OER logo </a:t>
            </a:r>
            <a:r>
              <a:rPr lang="en-US" sz="2400"/>
              <a:t>by Jonathasmello licensed </a:t>
            </a:r>
            <a:r>
              <a:rPr lang="en-US" sz="2400" u="sng">
                <a:solidFill>
                  <a:schemeClr val="dk1"/>
                </a:solidFill>
                <a:hlinkClick r:id="rId4">
                  <a:extLst>
                    <a:ext uri="{A12FA001-AC4F-418D-AE19-62706E023703}">
                      <ahyp:hlinkClr val="tx"/>
                    </a:ext>
                  </a:extLst>
                </a:hlinkClick>
              </a:rPr>
              <a:t>CC BY 3.0</a:t>
            </a:r>
            <a:r>
              <a:rPr lang="en-US" sz="2400"/>
              <a:t>)</a:t>
            </a:r>
            <a:endParaRPr sz="2400"/>
          </a:p>
          <a:p>
            <a:pPr indent="-381000" lvl="0" marL="457200" rtl="0" algn="l">
              <a:lnSpc>
                <a:spcPct val="120000"/>
              </a:lnSpc>
              <a:spcBef>
                <a:spcPts val="0"/>
              </a:spcBef>
              <a:spcAft>
                <a:spcPts val="0"/>
              </a:spcAft>
              <a:buSzPts val="2400"/>
              <a:buChar char="•"/>
            </a:pPr>
            <a:r>
              <a:rPr lang="en-US" sz="2400"/>
              <a:t>What</a:t>
            </a:r>
            <a:r>
              <a:rPr lang="en-US" sz="2400"/>
              <a:t> is a good alt text?</a:t>
            </a:r>
            <a:endParaRPr sz="2400">
              <a:solidFill>
                <a:schemeClr val="dk1"/>
              </a:solidFill>
            </a:endParaRPr>
          </a:p>
        </p:txBody>
      </p:sp>
      <p:pic>
        <p:nvPicPr>
          <p:cNvPr descr="OER icon" id="219" name="Google Shape;219;p31"/>
          <p:cNvPicPr preferRelativeResize="0"/>
          <p:nvPr/>
        </p:nvPicPr>
        <p:blipFill rotWithShape="1">
          <a:blip r:embed="rId5">
            <a:alphaModFix/>
          </a:blip>
          <a:srcRect b="0" l="0" r="0" t="0"/>
          <a:stretch/>
        </p:blipFill>
        <p:spPr>
          <a:xfrm>
            <a:off x="2643587" y="2004563"/>
            <a:ext cx="3739076" cy="2495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2"/>
          <p:cNvSpPr txBox="1"/>
          <p:nvPr>
            <p:ph type="title"/>
          </p:nvPr>
        </p:nvSpPr>
        <p:spPr>
          <a:xfrm>
            <a:off x="1083504" y="798973"/>
            <a:ext cx="2456400" cy="2247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2600"/>
              <a:buFont typeface="Arial"/>
              <a:buNone/>
            </a:pPr>
            <a:r>
              <a:rPr lang="en-US" sz="3600"/>
              <a:t>Complex Images</a:t>
            </a:r>
            <a:endParaRPr sz="3600"/>
          </a:p>
        </p:txBody>
      </p:sp>
      <p:pic>
        <p:nvPicPr>
          <p:cNvPr descr="complex image of CC licenses" id="226" name="Google Shape;226;p32"/>
          <p:cNvPicPr preferRelativeResize="0"/>
          <p:nvPr/>
        </p:nvPicPr>
        <p:blipFill rotWithShape="1">
          <a:blip r:embed="rId3">
            <a:alphaModFix/>
          </a:blip>
          <a:srcRect b="0" l="0" r="0" t="0"/>
          <a:stretch/>
        </p:blipFill>
        <p:spPr>
          <a:xfrm>
            <a:off x="4479400" y="52083"/>
            <a:ext cx="4166887" cy="6747999"/>
          </a:xfrm>
          <a:prstGeom prst="rect">
            <a:avLst/>
          </a:prstGeom>
          <a:noFill/>
          <a:ln>
            <a:noFill/>
          </a:ln>
        </p:spPr>
      </p:pic>
      <p:sp>
        <p:nvSpPr>
          <p:cNvPr descr="Complex image showing the CC licenses on a spectrum from most to least open" id="227" name="Google Shape;227;p32"/>
          <p:cNvSpPr txBox="1"/>
          <p:nvPr>
            <p:ph idx="2" type="body"/>
          </p:nvPr>
        </p:nvSpPr>
        <p:spPr>
          <a:xfrm>
            <a:off x="217000" y="3535375"/>
            <a:ext cx="3580200" cy="2849400"/>
          </a:xfrm>
          <a:prstGeom prst="rect">
            <a:avLst/>
          </a:prstGeom>
          <a:noFill/>
          <a:ln>
            <a:noFill/>
          </a:ln>
        </p:spPr>
        <p:txBody>
          <a:bodyPr anchorCtr="0" anchor="t" bIns="45700" lIns="91425" spcFirstLastPara="1" rIns="91425" wrap="square" tIns="45700">
            <a:normAutofit/>
          </a:bodyPr>
          <a:lstStyle/>
          <a:p>
            <a:pPr indent="-355600" lvl="0" marL="457200" rtl="0" algn="l">
              <a:spcBef>
                <a:spcPts val="750"/>
              </a:spcBef>
              <a:spcAft>
                <a:spcPts val="0"/>
              </a:spcAft>
              <a:buClr>
                <a:srgbClr val="222222"/>
              </a:buClr>
              <a:buSzPts val="2000"/>
              <a:buChar char="●"/>
            </a:pPr>
            <a:r>
              <a:rPr lang="en-US" sz="2000">
                <a:solidFill>
                  <a:srgbClr val="222222"/>
                </a:solidFill>
              </a:rPr>
              <a:t>Caption: Level of </a:t>
            </a:r>
            <a:r>
              <a:rPr lang="en-US" sz="2000">
                <a:solidFill>
                  <a:srgbClr val="222222"/>
                </a:solidFill>
              </a:rPr>
              <a:t>openness (</a:t>
            </a:r>
            <a:r>
              <a:rPr lang="en-US" sz="2000" u="sng">
                <a:solidFill>
                  <a:schemeClr val="dk1"/>
                </a:solidFill>
                <a:hlinkClick r:id="rId4">
                  <a:extLst>
                    <a:ext uri="{A12FA001-AC4F-418D-AE19-62706E023703}">
                      <ahyp:hlinkClr val="tx"/>
                    </a:ext>
                  </a:extLst>
                </a:hlinkClick>
              </a:rPr>
              <a:t>CC license spectrum </a:t>
            </a:r>
            <a:r>
              <a:rPr lang="en-US" sz="2000">
                <a:solidFill>
                  <a:srgbClr val="222222"/>
                </a:solidFill>
              </a:rPr>
              <a:t>by Shaddim; licensed </a:t>
            </a:r>
            <a:r>
              <a:rPr lang="en-US" sz="2000" u="sng">
                <a:solidFill>
                  <a:schemeClr val="dk1"/>
                </a:solidFill>
                <a:hlinkClick r:id="rId5">
                  <a:extLst>
                    <a:ext uri="{A12FA001-AC4F-418D-AE19-62706E023703}">
                      <ahyp:hlinkClr val="tx"/>
                    </a:ext>
                  </a:extLst>
                </a:hlinkClick>
              </a:rPr>
              <a:t>CC BY 4.0</a:t>
            </a:r>
            <a:r>
              <a:rPr lang="en-US" sz="2000">
                <a:solidFill>
                  <a:srgbClr val="222222"/>
                </a:solidFill>
              </a:rPr>
              <a:t>)</a:t>
            </a:r>
            <a:endParaRPr sz="2000">
              <a:solidFill>
                <a:srgbClr val="222222"/>
              </a:solidFill>
            </a:endParaRPr>
          </a:p>
          <a:p>
            <a:pPr indent="-355600" lvl="0" marL="457200" rtl="0" algn="l">
              <a:spcBef>
                <a:spcPts val="1000"/>
              </a:spcBef>
              <a:spcAft>
                <a:spcPts val="1000"/>
              </a:spcAft>
              <a:buClr>
                <a:srgbClr val="222222"/>
              </a:buClr>
              <a:buSzPts val="2000"/>
              <a:buChar char="●"/>
            </a:pPr>
            <a:r>
              <a:rPr lang="en-US" sz="2000">
                <a:solidFill>
                  <a:srgbClr val="222222"/>
                </a:solidFill>
              </a:rPr>
              <a:t>What is a good alt text?</a:t>
            </a:r>
            <a:endParaRPr sz="2000">
              <a:solidFill>
                <a:srgbClr val="22222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3"/>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en-US"/>
              <a:t>WAVE Results - Images</a:t>
            </a:r>
            <a:endParaRPr/>
          </a:p>
        </p:txBody>
      </p:sp>
      <p:pic>
        <p:nvPicPr>
          <p:cNvPr descr="Wave results - suspicious alt text" id="233" name="Google Shape;233;p33"/>
          <p:cNvPicPr preferRelativeResize="0"/>
          <p:nvPr/>
        </p:nvPicPr>
        <p:blipFill rotWithShape="1">
          <a:blip r:embed="rId3">
            <a:alphaModFix/>
          </a:blip>
          <a:srcRect b="0" l="30881" r="0" t="60598"/>
          <a:stretch/>
        </p:blipFill>
        <p:spPr>
          <a:xfrm>
            <a:off x="367125" y="2712176"/>
            <a:ext cx="8409751" cy="3240051"/>
          </a:xfrm>
          <a:prstGeom prst="rect">
            <a:avLst/>
          </a:prstGeom>
          <a:noFill/>
          <a:ln cap="flat" cmpd="sng" w="9525">
            <a:solidFill>
              <a:srgbClr val="00203F"/>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4"/>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a:t>Text Styles and Color</a:t>
            </a:r>
            <a:endParaRPr/>
          </a:p>
        </p:txBody>
      </p:sp>
      <p:sp>
        <p:nvSpPr>
          <p:cNvPr id="239" name="Google Shape;239;p34"/>
          <p:cNvSpPr txBox="1"/>
          <p:nvPr>
            <p:ph idx="1" type="body"/>
          </p:nvPr>
        </p:nvSpPr>
        <p:spPr>
          <a:xfrm>
            <a:off x="1088675" y="2188125"/>
            <a:ext cx="7395000" cy="3866700"/>
          </a:xfrm>
          <a:prstGeom prst="rect">
            <a:avLst/>
          </a:prstGeom>
          <a:noFill/>
          <a:ln>
            <a:noFill/>
          </a:ln>
        </p:spPr>
        <p:txBody>
          <a:bodyPr anchorCtr="0" anchor="t" bIns="45700" lIns="91425" spcFirstLastPara="1" rIns="91425" wrap="square" tIns="45700">
            <a:noAutofit/>
          </a:bodyPr>
          <a:lstStyle/>
          <a:p>
            <a:pPr indent="-222246" lvl="0" marL="171446" rtl="0" algn="l">
              <a:spcBef>
                <a:spcPts val="750"/>
              </a:spcBef>
              <a:spcAft>
                <a:spcPts val="0"/>
              </a:spcAft>
              <a:buSzPts val="2400"/>
              <a:buChar char="•"/>
            </a:pPr>
            <a:r>
              <a:rPr lang="en-US" sz="2400"/>
              <a:t>Less is more</a:t>
            </a:r>
            <a:endParaRPr sz="2400"/>
          </a:p>
          <a:p>
            <a:pPr indent="-234946" lvl="1" marL="514337" rtl="0" algn="l">
              <a:spcBef>
                <a:spcPts val="375"/>
              </a:spcBef>
              <a:spcAft>
                <a:spcPts val="0"/>
              </a:spcAft>
              <a:buSzPts val="2400"/>
              <a:buChar char="•"/>
            </a:pPr>
            <a:r>
              <a:rPr lang="en-US" sz="2400"/>
              <a:t>Adding visual flair adds cognitive load</a:t>
            </a:r>
            <a:endParaRPr sz="2400"/>
          </a:p>
          <a:p>
            <a:pPr indent="-234946" lvl="1" marL="514337" rtl="0" algn="l">
              <a:spcBef>
                <a:spcPts val="375"/>
              </a:spcBef>
              <a:spcAft>
                <a:spcPts val="0"/>
              </a:spcAft>
              <a:buSzPts val="2400"/>
              <a:buChar char="•"/>
            </a:pPr>
            <a:r>
              <a:rPr lang="en-US" sz="2400"/>
              <a:t>A little goes a long way</a:t>
            </a:r>
            <a:endParaRPr sz="2400"/>
          </a:p>
          <a:p>
            <a:pPr indent="-222246" lvl="0" marL="171446" rtl="0" algn="l">
              <a:spcBef>
                <a:spcPts val="750"/>
              </a:spcBef>
              <a:spcAft>
                <a:spcPts val="0"/>
              </a:spcAft>
              <a:buSzPts val="2400"/>
              <a:buChar char="•"/>
            </a:pPr>
            <a:r>
              <a:rPr lang="en-US" sz="2400"/>
              <a:t>Keep text formatting simple</a:t>
            </a:r>
            <a:endParaRPr sz="2400"/>
          </a:p>
          <a:p>
            <a:pPr indent="-234946" lvl="1" marL="514337" rtl="0" algn="l">
              <a:spcBef>
                <a:spcPts val="375"/>
              </a:spcBef>
              <a:spcAft>
                <a:spcPts val="0"/>
              </a:spcAft>
              <a:buSzPts val="2400"/>
              <a:buChar char="•"/>
            </a:pPr>
            <a:r>
              <a:rPr lang="en-US" sz="2400"/>
              <a:t>Don’t use color as sole means of conveying meaning</a:t>
            </a:r>
            <a:endParaRPr sz="2400"/>
          </a:p>
          <a:p>
            <a:pPr indent="-234946" lvl="1" marL="514337" rtl="0" algn="l">
              <a:spcBef>
                <a:spcPts val="375"/>
              </a:spcBef>
              <a:spcAft>
                <a:spcPts val="0"/>
              </a:spcAft>
              <a:buSzPts val="2400"/>
              <a:buChar char="•"/>
            </a:pPr>
            <a:r>
              <a:rPr lang="en-US" sz="2400"/>
              <a:t>Avoid bold, italics, underline and symbols (&amp;)</a:t>
            </a:r>
            <a:endParaRPr sz="2400"/>
          </a:p>
          <a:p>
            <a:pPr indent="-234946" lvl="1" marL="514337" rtl="0" algn="l">
              <a:spcBef>
                <a:spcPts val="375"/>
              </a:spcBef>
              <a:spcAft>
                <a:spcPts val="0"/>
              </a:spcAft>
              <a:buSzPts val="2400"/>
              <a:buChar char="•"/>
            </a:pPr>
            <a:r>
              <a:rPr lang="en-US" sz="2400">
                <a:latin typeface="Pacifico"/>
                <a:ea typeface="Pacifico"/>
                <a:cs typeface="Pacifico"/>
                <a:sym typeface="Pacifico"/>
              </a:rPr>
              <a:t>Avoid fancy scripts </a:t>
            </a:r>
            <a:endParaRPr sz="2400">
              <a:latin typeface="Pacifico"/>
              <a:ea typeface="Pacifico"/>
              <a:cs typeface="Pacifico"/>
              <a:sym typeface="Pacific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5"/>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en-US"/>
              <a:t>WAVE Results - Color</a:t>
            </a:r>
            <a:endParaRPr/>
          </a:p>
        </p:txBody>
      </p:sp>
      <p:pic>
        <p:nvPicPr>
          <p:cNvPr descr="Wave results showing color contrast issues" id="245" name="Google Shape;245;p35"/>
          <p:cNvPicPr preferRelativeResize="0"/>
          <p:nvPr/>
        </p:nvPicPr>
        <p:blipFill rotWithShape="1">
          <a:blip r:embed="rId3">
            <a:alphaModFix/>
          </a:blip>
          <a:srcRect b="45986" l="31138" r="0" t="18494"/>
          <a:stretch/>
        </p:blipFill>
        <p:spPr>
          <a:xfrm>
            <a:off x="764327" y="2836855"/>
            <a:ext cx="7615344" cy="2628462"/>
          </a:xfrm>
          <a:prstGeom prst="rect">
            <a:avLst/>
          </a:prstGeom>
          <a:noFill/>
          <a:ln cap="flat" cmpd="sng" w="9525">
            <a:solidFill>
              <a:srgbClr val="00203F"/>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6"/>
          <p:cNvSpPr txBox="1"/>
          <p:nvPr>
            <p:ph type="title"/>
          </p:nvPr>
        </p:nvSpPr>
        <p:spPr>
          <a:xfrm>
            <a:off x="1088686" y="25070"/>
            <a:ext cx="7202400" cy="89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a:t>Toptal Colorblind Filter</a:t>
            </a:r>
            <a:endParaRPr/>
          </a:p>
        </p:txBody>
      </p:sp>
      <p:pic>
        <p:nvPicPr>
          <p:cNvPr descr="toptal website showing what a website looks like with different color vision" id="252" name="Google Shape;252;p36"/>
          <p:cNvPicPr preferRelativeResize="0"/>
          <p:nvPr/>
        </p:nvPicPr>
        <p:blipFill rotWithShape="1">
          <a:blip r:embed="rId3">
            <a:alphaModFix/>
          </a:blip>
          <a:srcRect b="0" l="3106" r="6583" t="0"/>
          <a:stretch/>
        </p:blipFill>
        <p:spPr>
          <a:xfrm>
            <a:off x="710551" y="1680050"/>
            <a:ext cx="7852699" cy="43592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9"/>
          <p:cNvSpPr txBox="1"/>
          <p:nvPr>
            <p:ph type="title"/>
          </p:nvPr>
        </p:nvSpPr>
        <p:spPr>
          <a:xfrm>
            <a:off x="1088686" y="808303"/>
            <a:ext cx="7202400" cy="893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Accessibility Commitments</a:t>
            </a:r>
            <a:endParaRPr/>
          </a:p>
        </p:txBody>
      </p:sp>
      <p:sp>
        <p:nvSpPr>
          <p:cNvPr id="137" name="Google Shape;137;p19"/>
          <p:cNvSpPr txBox="1"/>
          <p:nvPr>
            <p:ph idx="1" type="body"/>
          </p:nvPr>
        </p:nvSpPr>
        <p:spPr>
          <a:xfrm>
            <a:off x="1088675" y="2015725"/>
            <a:ext cx="7365000" cy="4039200"/>
          </a:xfrm>
          <a:prstGeom prst="rect">
            <a:avLst/>
          </a:prstGeom>
        </p:spPr>
        <p:txBody>
          <a:bodyPr anchorCtr="0" anchor="t" bIns="45700" lIns="91425" spcFirstLastPara="1" rIns="91425" wrap="square" tIns="45700">
            <a:noAutofit/>
          </a:bodyPr>
          <a:lstStyle/>
          <a:p>
            <a:pPr indent="0" lvl="0" marL="0" rtl="0" algn="l">
              <a:lnSpc>
                <a:spcPct val="150000"/>
              </a:lnSpc>
              <a:spcBef>
                <a:spcPts val="750"/>
              </a:spcBef>
              <a:spcAft>
                <a:spcPts val="0"/>
              </a:spcAft>
              <a:buNone/>
            </a:pPr>
            <a:r>
              <a:rPr lang="en-US" sz="2000"/>
              <a:t>We</a:t>
            </a:r>
            <a:r>
              <a:rPr lang="en-US" sz="2000"/>
              <a:t> have done our best to make these slides as accessible as possible by:</a:t>
            </a:r>
            <a:endParaRPr sz="2000"/>
          </a:p>
          <a:p>
            <a:pPr indent="-355600" lvl="0" marL="457200" rtl="0" algn="l">
              <a:lnSpc>
                <a:spcPct val="150000"/>
              </a:lnSpc>
              <a:spcBef>
                <a:spcPts val="750"/>
              </a:spcBef>
              <a:spcAft>
                <a:spcPts val="0"/>
              </a:spcAft>
              <a:buSzPts val="2000"/>
              <a:buChar char="•"/>
            </a:pPr>
            <a:r>
              <a:rPr lang="en-US" sz="2000"/>
              <a:t>Using a slide template that has been vetted as accessible</a:t>
            </a:r>
            <a:endParaRPr sz="2000"/>
          </a:p>
          <a:p>
            <a:pPr indent="-355600" lvl="0" marL="457200" rtl="0" algn="l">
              <a:lnSpc>
                <a:spcPct val="150000"/>
              </a:lnSpc>
              <a:spcBef>
                <a:spcPts val="0"/>
              </a:spcBef>
              <a:spcAft>
                <a:spcPts val="0"/>
              </a:spcAft>
              <a:buSzPts val="2000"/>
              <a:buChar char="•"/>
            </a:pPr>
            <a:r>
              <a:rPr lang="en-US" sz="2000"/>
              <a:t>Including alt-text for all image</a:t>
            </a:r>
            <a:endParaRPr sz="2000"/>
          </a:p>
          <a:p>
            <a:pPr indent="-355600" lvl="0" marL="457200" rtl="0" algn="l">
              <a:lnSpc>
                <a:spcPct val="150000"/>
              </a:lnSpc>
              <a:spcBef>
                <a:spcPts val="0"/>
              </a:spcBef>
              <a:spcAft>
                <a:spcPts val="0"/>
              </a:spcAft>
              <a:buSzPts val="2000"/>
              <a:buChar char="•"/>
            </a:pPr>
            <a:r>
              <a:rPr lang="en-US" sz="2000"/>
              <a:t>Sharing the presentation with you so that you can download it and customize the appearance on your own </a:t>
            </a:r>
            <a:r>
              <a:rPr lang="en-US" sz="2000"/>
              <a:t>device</a:t>
            </a:r>
            <a:r>
              <a:rPr lang="en-US" sz="2000"/>
              <a:t> as needed.</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7"/>
          <p:cNvSpPr txBox="1"/>
          <p:nvPr>
            <p:ph type="title"/>
          </p:nvPr>
        </p:nvSpPr>
        <p:spPr>
          <a:xfrm>
            <a:off x="1088675" y="560449"/>
            <a:ext cx="7202400" cy="1140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For cases where you can fix contrast issues</a:t>
            </a:r>
            <a:endParaRPr/>
          </a:p>
        </p:txBody>
      </p:sp>
      <p:sp>
        <p:nvSpPr>
          <p:cNvPr id="259" name="Google Shape;259;p37"/>
          <p:cNvSpPr txBox="1"/>
          <p:nvPr>
            <p:ph idx="1" type="body"/>
          </p:nvPr>
        </p:nvSpPr>
        <p:spPr>
          <a:xfrm>
            <a:off x="1088686" y="2015735"/>
            <a:ext cx="7202400" cy="4039200"/>
          </a:xfrm>
          <a:prstGeom prst="rect">
            <a:avLst/>
          </a:prstGeom>
        </p:spPr>
        <p:txBody>
          <a:bodyPr anchorCtr="0" anchor="t" bIns="45700" lIns="91425" spcFirstLastPara="1" rIns="91425" wrap="square" tIns="45700">
            <a:normAutofit/>
          </a:bodyPr>
          <a:lstStyle/>
          <a:p>
            <a:pPr indent="0" lvl="0" marL="0" rtl="0" algn="l">
              <a:lnSpc>
                <a:spcPct val="150000"/>
              </a:lnSpc>
              <a:spcBef>
                <a:spcPts val="750"/>
              </a:spcBef>
              <a:spcAft>
                <a:spcPts val="0"/>
              </a:spcAft>
              <a:buNone/>
            </a:pPr>
            <a:r>
              <a:rPr lang="en-US" sz="2400"/>
              <a:t>Three </a:t>
            </a:r>
            <a:r>
              <a:rPr lang="en-US" sz="2400"/>
              <a:t>steps</a:t>
            </a:r>
            <a:endParaRPr sz="2400"/>
          </a:p>
          <a:p>
            <a:pPr indent="-381000" lvl="0" marL="457200" rtl="0" algn="l">
              <a:lnSpc>
                <a:spcPct val="150000"/>
              </a:lnSpc>
              <a:spcBef>
                <a:spcPts val="750"/>
              </a:spcBef>
              <a:spcAft>
                <a:spcPts val="0"/>
              </a:spcAft>
              <a:buSzPts val="2400"/>
              <a:buAutoNum type="arabicPeriod"/>
            </a:pPr>
            <a:r>
              <a:rPr lang="en-US" sz="2400"/>
              <a:t>Identify colors - </a:t>
            </a:r>
            <a:r>
              <a:rPr lang="en-US" sz="2400" u="sng">
                <a:solidFill>
                  <a:schemeClr val="hlink"/>
                </a:solidFill>
                <a:hlinkClick r:id="rId3"/>
              </a:rPr>
              <a:t>Eye Dropper Chrome Extension</a:t>
            </a:r>
            <a:endParaRPr sz="2400"/>
          </a:p>
          <a:p>
            <a:pPr indent="-381000" lvl="0" marL="457200" rtl="0" algn="l">
              <a:lnSpc>
                <a:spcPct val="150000"/>
              </a:lnSpc>
              <a:spcBef>
                <a:spcPts val="0"/>
              </a:spcBef>
              <a:spcAft>
                <a:spcPts val="0"/>
              </a:spcAft>
              <a:buSzPts val="2400"/>
              <a:buAutoNum type="arabicPeriod"/>
            </a:pPr>
            <a:r>
              <a:rPr lang="en-US" sz="2400"/>
              <a:t>Check contrast - </a:t>
            </a:r>
            <a:r>
              <a:rPr lang="en-US" sz="2400" u="sng">
                <a:solidFill>
                  <a:schemeClr val="hlink"/>
                </a:solidFill>
                <a:hlinkClick r:id="rId4"/>
              </a:rPr>
              <a:t>WebAIM Contrast Checker</a:t>
            </a:r>
            <a:endParaRPr sz="2400"/>
          </a:p>
          <a:p>
            <a:pPr indent="-381000" lvl="0" marL="457200" rtl="0" algn="l">
              <a:lnSpc>
                <a:spcPct val="150000"/>
              </a:lnSpc>
              <a:spcBef>
                <a:spcPts val="0"/>
              </a:spcBef>
              <a:spcAft>
                <a:spcPts val="0"/>
              </a:spcAft>
              <a:buSzPts val="2400"/>
              <a:buAutoNum type="arabicPeriod"/>
            </a:pPr>
            <a:r>
              <a:rPr lang="en-US" sz="2400"/>
              <a:t>Pick a better color</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8"/>
          <p:cNvSpPr txBox="1"/>
          <p:nvPr>
            <p:ph type="title"/>
          </p:nvPr>
        </p:nvSpPr>
        <p:spPr>
          <a:xfrm>
            <a:off x="1088686" y="808303"/>
            <a:ext cx="7202400" cy="893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Identify</a:t>
            </a:r>
            <a:r>
              <a:rPr lang="en-US"/>
              <a:t> Colors using Eye Dropper</a:t>
            </a:r>
            <a:endParaRPr/>
          </a:p>
        </p:txBody>
      </p:sp>
      <p:pic>
        <p:nvPicPr>
          <p:cNvPr descr="eye dropper tool in Chrome" id="266" name="Google Shape;266;p38"/>
          <p:cNvPicPr preferRelativeResize="0"/>
          <p:nvPr/>
        </p:nvPicPr>
        <p:blipFill>
          <a:blip r:embed="rId3">
            <a:alphaModFix/>
          </a:blip>
          <a:stretch>
            <a:fillRect/>
          </a:stretch>
        </p:blipFill>
        <p:spPr>
          <a:xfrm>
            <a:off x="970800" y="2175575"/>
            <a:ext cx="7450176" cy="4377925"/>
          </a:xfrm>
          <a:prstGeom prst="rect">
            <a:avLst/>
          </a:prstGeom>
          <a:noFill/>
          <a:ln cap="flat" cmpd="sng" w="9525">
            <a:solidFill>
              <a:srgbClr val="222222"/>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9"/>
          <p:cNvSpPr txBox="1"/>
          <p:nvPr>
            <p:ph type="title"/>
          </p:nvPr>
        </p:nvSpPr>
        <p:spPr>
          <a:xfrm>
            <a:off x="1088686" y="25070"/>
            <a:ext cx="7202400" cy="893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Check Contrast </a:t>
            </a:r>
            <a:endParaRPr/>
          </a:p>
        </p:txBody>
      </p:sp>
      <p:pic>
        <p:nvPicPr>
          <p:cNvPr descr="WAVE contrast checker with low contrast colors" id="273" name="Google Shape;273;p39"/>
          <p:cNvPicPr preferRelativeResize="0"/>
          <p:nvPr/>
        </p:nvPicPr>
        <p:blipFill rotWithShape="1">
          <a:blip r:embed="rId3">
            <a:alphaModFix/>
          </a:blip>
          <a:srcRect b="2529" l="0" r="0" t="8407"/>
          <a:stretch/>
        </p:blipFill>
        <p:spPr>
          <a:xfrm>
            <a:off x="908675" y="1412175"/>
            <a:ext cx="7572076" cy="5083949"/>
          </a:xfrm>
          <a:prstGeom prst="rect">
            <a:avLst/>
          </a:prstGeom>
          <a:noFill/>
          <a:ln cap="flat" cmpd="sng" w="9525">
            <a:solidFill>
              <a:srgbClr val="222222"/>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0"/>
          <p:cNvSpPr txBox="1"/>
          <p:nvPr>
            <p:ph type="title"/>
          </p:nvPr>
        </p:nvSpPr>
        <p:spPr>
          <a:xfrm>
            <a:off x="1088686" y="25070"/>
            <a:ext cx="7202400" cy="893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Find a color with better contrast</a:t>
            </a:r>
            <a:endParaRPr/>
          </a:p>
        </p:txBody>
      </p:sp>
      <p:pic>
        <p:nvPicPr>
          <p:cNvPr descr="Wave contrast checker with passing colors" id="280" name="Google Shape;280;p40"/>
          <p:cNvPicPr preferRelativeResize="0"/>
          <p:nvPr/>
        </p:nvPicPr>
        <p:blipFill rotWithShape="1">
          <a:blip r:embed="rId3">
            <a:alphaModFix/>
          </a:blip>
          <a:srcRect b="17763" l="0" r="0" t="0"/>
          <a:stretch/>
        </p:blipFill>
        <p:spPr>
          <a:xfrm>
            <a:off x="916650" y="1393375"/>
            <a:ext cx="7565551" cy="5006075"/>
          </a:xfrm>
          <a:prstGeom prst="rect">
            <a:avLst/>
          </a:prstGeom>
          <a:noFill/>
          <a:ln cap="flat" cmpd="sng" w="9525">
            <a:solidFill>
              <a:srgbClr val="222222"/>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1"/>
          <p:cNvSpPr txBox="1"/>
          <p:nvPr>
            <p:ph type="title"/>
          </p:nvPr>
        </p:nvSpPr>
        <p:spPr>
          <a:xfrm>
            <a:off x="1088686" y="808303"/>
            <a:ext cx="7202400" cy="893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Links </a:t>
            </a:r>
            <a:endParaRPr/>
          </a:p>
        </p:txBody>
      </p:sp>
      <p:sp>
        <p:nvSpPr>
          <p:cNvPr id="287" name="Google Shape;287;p41"/>
          <p:cNvSpPr txBox="1"/>
          <p:nvPr>
            <p:ph idx="1" type="body"/>
          </p:nvPr>
        </p:nvSpPr>
        <p:spPr>
          <a:xfrm>
            <a:off x="1088686" y="2015735"/>
            <a:ext cx="7202400" cy="4039200"/>
          </a:xfrm>
          <a:prstGeom prst="rect">
            <a:avLst/>
          </a:prstGeom>
        </p:spPr>
        <p:txBody>
          <a:bodyPr anchorCtr="0" anchor="t" bIns="45700" lIns="91425" spcFirstLastPara="1" rIns="91425" wrap="square" tIns="45700">
            <a:normAutofit/>
          </a:bodyPr>
          <a:lstStyle/>
          <a:p>
            <a:pPr indent="-381000" lvl="0" marL="457200" rtl="0" algn="l">
              <a:spcBef>
                <a:spcPts val="750"/>
              </a:spcBef>
              <a:spcAft>
                <a:spcPts val="0"/>
              </a:spcAft>
              <a:buClr>
                <a:srgbClr val="222222"/>
              </a:buClr>
              <a:buSzPts val="2400"/>
              <a:buChar char="•"/>
            </a:pPr>
            <a:r>
              <a:rPr lang="en-US" sz="2400">
                <a:solidFill>
                  <a:srgbClr val="222222"/>
                </a:solidFill>
              </a:rPr>
              <a:t>Links should have meaningful text</a:t>
            </a:r>
            <a:endParaRPr sz="2400">
              <a:solidFill>
                <a:srgbClr val="222222"/>
              </a:solidFill>
            </a:endParaRPr>
          </a:p>
          <a:p>
            <a:pPr indent="-381000" lvl="0" marL="457200" rtl="0" algn="l">
              <a:spcBef>
                <a:spcPts val="0"/>
              </a:spcBef>
              <a:spcAft>
                <a:spcPts val="0"/>
              </a:spcAft>
              <a:buClr>
                <a:srgbClr val="222222"/>
              </a:buClr>
              <a:buSzPts val="2400"/>
              <a:buChar char="•"/>
            </a:pPr>
            <a:r>
              <a:rPr lang="en-US" sz="2400">
                <a:solidFill>
                  <a:srgbClr val="222222"/>
                </a:solidFill>
              </a:rPr>
              <a:t>Human Checked</a:t>
            </a:r>
            <a:endParaRPr sz="2400">
              <a:solidFill>
                <a:srgbClr val="222222"/>
              </a:solidFill>
            </a:endParaRPr>
          </a:p>
          <a:p>
            <a:pPr indent="-381000" lvl="0" marL="457200" rtl="0" algn="l">
              <a:spcBef>
                <a:spcPts val="0"/>
              </a:spcBef>
              <a:spcAft>
                <a:spcPts val="0"/>
              </a:spcAft>
              <a:buClr>
                <a:srgbClr val="222222"/>
              </a:buClr>
              <a:buSzPts val="2400"/>
              <a:buChar char="•"/>
            </a:pPr>
            <a:r>
              <a:rPr lang="en-US" sz="2400">
                <a:solidFill>
                  <a:srgbClr val="222222"/>
                </a:solidFill>
              </a:rPr>
              <a:t>Which is the best link?</a:t>
            </a:r>
            <a:endParaRPr sz="2400">
              <a:solidFill>
                <a:srgbClr val="222222"/>
              </a:solidFill>
            </a:endParaRPr>
          </a:p>
          <a:p>
            <a:pPr indent="-381000" lvl="1" marL="914400" rtl="0" algn="l">
              <a:lnSpc>
                <a:spcPct val="115000"/>
              </a:lnSpc>
              <a:spcBef>
                <a:spcPts val="0"/>
              </a:spcBef>
              <a:spcAft>
                <a:spcPts val="0"/>
              </a:spcAft>
              <a:buClr>
                <a:srgbClr val="222222"/>
              </a:buClr>
              <a:buSzPts val="2400"/>
              <a:buAutoNum type="alphaLcPeriod"/>
            </a:pPr>
            <a:r>
              <a:rPr lang="en-US" sz="2400">
                <a:solidFill>
                  <a:srgbClr val="222222"/>
                </a:solidFill>
              </a:rPr>
              <a:t>For Accessibility Resources </a:t>
            </a:r>
            <a:r>
              <a:rPr lang="en-US" sz="2400" u="sng">
                <a:solidFill>
                  <a:schemeClr val="dk1"/>
                </a:solidFill>
              </a:rPr>
              <a:t>Click Here</a:t>
            </a:r>
            <a:endParaRPr sz="2400" u="sng">
              <a:solidFill>
                <a:schemeClr val="dk1"/>
              </a:solidFill>
            </a:endParaRPr>
          </a:p>
          <a:p>
            <a:pPr indent="-381000" lvl="1" marL="914400" rtl="0" algn="l">
              <a:lnSpc>
                <a:spcPct val="115000"/>
              </a:lnSpc>
              <a:spcBef>
                <a:spcPts val="0"/>
              </a:spcBef>
              <a:spcAft>
                <a:spcPts val="0"/>
              </a:spcAft>
              <a:buClr>
                <a:srgbClr val="222222"/>
              </a:buClr>
              <a:buSzPts val="2400"/>
              <a:buAutoNum type="alphaLcPeriod"/>
            </a:pPr>
            <a:r>
              <a:rPr lang="en-US" sz="2400">
                <a:solidFill>
                  <a:srgbClr val="222222"/>
                </a:solidFill>
              </a:rPr>
              <a:t>For Accessibility Resources: </a:t>
            </a:r>
            <a:r>
              <a:rPr lang="en-US" sz="2400" u="sng">
                <a:solidFill>
                  <a:schemeClr val="dk1"/>
                </a:solidFill>
              </a:rPr>
              <a:t>https://ccconlineed.instructure.com/courses/6962/pages/accessibility?module_item_id=317319</a:t>
            </a:r>
            <a:endParaRPr sz="2400" u="sng">
              <a:solidFill>
                <a:schemeClr val="dk1"/>
              </a:solidFill>
            </a:endParaRPr>
          </a:p>
          <a:p>
            <a:pPr indent="-381000" lvl="1" marL="914400" rtl="0" algn="l">
              <a:lnSpc>
                <a:spcPct val="115000"/>
              </a:lnSpc>
              <a:spcBef>
                <a:spcPts val="0"/>
              </a:spcBef>
              <a:spcAft>
                <a:spcPts val="0"/>
              </a:spcAft>
              <a:buClr>
                <a:srgbClr val="222222"/>
              </a:buClr>
              <a:buSzPts val="2400"/>
              <a:buAutoNum type="alphaLcPeriod"/>
            </a:pPr>
            <a:r>
              <a:rPr lang="en-US" sz="2400">
                <a:solidFill>
                  <a:srgbClr val="222222"/>
                </a:solidFill>
              </a:rPr>
              <a:t>For </a:t>
            </a:r>
            <a:r>
              <a:rPr lang="en-US" sz="2400" u="sng">
                <a:solidFill>
                  <a:schemeClr val="dk1"/>
                </a:solidFill>
              </a:rPr>
              <a:t>Accessibility Resources</a:t>
            </a:r>
            <a:endParaRPr sz="2400" u="sng">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2"/>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a:t>Lists</a:t>
            </a:r>
            <a:endParaRPr/>
          </a:p>
        </p:txBody>
      </p:sp>
      <p:sp>
        <p:nvSpPr>
          <p:cNvPr id="293" name="Google Shape;293;p42"/>
          <p:cNvSpPr txBox="1"/>
          <p:nvPr>
            <p:ph idx="1" type="body"/>
          </p:nvPr>
        </p:nvSpPr>
        <p:spPr>
          <a:xfrm>
            <a:off x="893675" y="2188125"/>
            <a:ext cx="7397400" cy="3866700"/>
          </a:xfrm>
          <a:prstGeom prst="rect">
            <a:avLst/>
          </a:prstGeom>
          <a:noFill/>
          <a:ln>
            <a:noFill/>
          </a:ln>
        </p:spPr>
        <p:txBody>
          <a:bodyPr anchorCtr="0" anchor="t" bIns="45700" lIns="91425" spcFirstLastPara="1" rIns="91425" wrap="square" tIns="45700">
            <a:normAutofit/>
          </a:bodyPr>
          <a:lstStyle/>
          <a:p>
            <a:pPr indent="-196846" lvl="0" marL="171446" rtl="0" algn="l">
              <a:lnSpc>
                <a:spcPct val="150000"/>
              </a:lnSpc>
              <a:spcBef>
                <a:spcPts val="750"/>
              </a:spcBef>
              <a:spcAft>
                <a:spcPts val="0"/>
              </a:spcAft>
              <a:buSzPts val="2400"/>
              <a:buChar char="•"/>
            </a:pPr>
            <a:r>
              <a:rPr lang="en-US" sz="2400"/>
              <a:t>U</a:t>
            </a:r>
            <a:r>
              <a:rPr lang="en-US" sz="2400"/>
              <a:t>se the list feature rather than manually typing </a:t>
            </a:r>
            <a:r>
              <a:rPr lang="en-US" sz="2400"/>
              <a:t>the </a:t>
            </a:r>
            <a:r>
              <a:rPr lang="en-US" sz="2400"/>
              <a:t>numbers or symbols</a:t>
            </a:r>
            <a:endParaRPr sz="2400"/>
          </a:p>
          <a:p>
            <a:pPr indent="-222246" lvl="0" marL="171446" rtl="0" algn="l">
              <a:lnSpc>
                <a:spcPct val="150000"/>
              </a:lnSpc>
              <a:spcBef>
                <a:spcPts val="750"/>
              </a:spcBef>
              <a:spcAft>
                <a:spcPts val="0"/>
              </a:spcAft>
              <a:buSzPts val="2400"/>
              <a:buChar char="•"/>
            </a:pPr>
            <a:r>
              <a:rPr lang="en-US" sz="2400"/>
              <a:t>Numbered lists are for sequential items</a:t>
            </a:r>
            <a:endParaRPr sz="2400"/>
          </a:p>
          <a:p>
            <a:pPr indent="-234946" lvl="1" marL="514337" rtl="0" algn="l">
              <a:lnSpc>
                <a:spcPct val="150000"/>
              </a:lnSpc>
              <a:spcBef>
                <a:spcPts val="750"/>
              </a:spcBef>
              <a:spcAft>
                <a:spcPts val="0"/>
              </a:spcAft>
              <a:buSzPts val="2400"/>
              <a:buChar char="•"/>
            </a:pPr>
            <a:r>
              <a:rPr lang="en-US" sz="2400"/>
              <a:t>Example: steps in a process</a:t>
            </a:r>
            <a:endParaRPr sz="2400"/>
          </a:p>
          <a:p>
            <a:pPr indent="-222246" lvl="0" marL="171446" rtl="0" algn="l">
              <a:lnSpc>
                <a:spcPct val="150000"/>
              </a:lnSpc>
              <a:spcBef>
                <a:spcPts val="750"/>
              </a:spcBef>
              <a:spcAft>
                <a:spcPts val="0"/>
              </a:spcAft>
              <a:buSzPts val="2400"/>
              <a:buChar char="•"/>
            </a:pPr>
            <a:r>
              <a:rPr lang="en-US" sz="2400"/>
              <a:t>Bulleted lists are for non-sequential items</a:t>
            </a:r>
            <a:endParaRPr sz="2400"/>
          </a:p>
          <a:p>
            <a:pPr indent="-234946" lvl="1" marL="514337" rtl="0" algn="l">
              <a:lnSpc>
                <a:spcPct val="150000"/>
              </a:lnSpc>
              <a:spcBef>
                <a:spcPts val="750"/>
              </a:spcBef>
              <a:spcAft>
                <a:spcPts val="0"/>
              </a:spcAft>
              <a:buSzPts val="2400"/>
              <a:buChar char="•"/>
            </a:pPr>
            <a:r>
              <a:rPr lang="en-US" sz="2400"/>
              <a:t>Example: a list of ingredients</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3"/>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en-US"/>
              <a:t>WAVE Results - Lists</a:t>
            </a:r>
            <a:endParaRPr/>
          </a:p>
        </p:txBody>
      </p:sp>
      <p:pic>
        <p:nvPicPr>
          <p:cNvPr descr="wave result for lists" id="299" name="Google Shape;299;p43"/>
          <p:cNvPicPr preferRelativeResize="0"/>
          <p:nvPr/>
        </p:nvPicPr>
        <p:blipFill rotWithShape="1">
          <a:blip r:embed="rId3">
            <a:alphaModFix/>
          </a:blip>
          <a:srcRect b="25769" l="30632" r="0" t="36666"/>
          <a:stretch/>
        </p:blipFill>
        <p:spPr>
          <a:xfrm>
            <a:off x="754588" y="2721429"/>
            <a:ext cx="7870651" cy="2852055"/>
          </a:xfrm>
          <a:prstGeom prst="rect">
            <a:avLst/>
          </a:prstGeom>
          <a:noFill/>
          <a:ln cap="flat" cmpd="sng" w="9525">
            <a:solidFill>
              <a:srgbClr val="00203F"/>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4"/>
          <p:cNvSpPr txBox="1"/>
          <p:nvPr>
            <p:ph type="title"/>
          </p:nvPr>
        </p:nvSpPr>
        <p:spPr>
          <a:xfrm>
            <a:off x="1088686" y="25070"/>
            <a:ext cx="7202400" cy="89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a:t>Tables</a:t>
            </a:r>
            <a:endParaRPr/>
          </a:p>
        </p:txBody>
      </p:sp>
      <p:sp>
        <p:nvSpPr>
          <p:cNvPr id="306" name="Google Shape;306;p44"/>
          <p:cNvSpPr txBox="1"/>
          <p:nvPr>
            <p:ph idx="1" type="body"/>
          </p:nvPr>
        </p:nvSpPr>
        <p:spPr>
          <a:xfrm>
            <a:off x="1019099" y="1416801"/>
            <a:ext cx="7202400" cy="4797600"/>
          </a:xfrm>
          <a:prstGeom prst="rect">
            <a:avLst/>
          </a:prstGeom>
          <a:noFill/>
          <a:ln>
            <a:noFill/>
          </a:ln>
        </p:spPr>
        <p:txBody>
          <a:bodyPr anchorCtr="0" anchor="t" bIns="45700" lIns="91425" spcFirstLastPara="1" rIns="91425" wrap="square" tIns="45700">
            <a:normAutofit/>
          </a:bodyPr>
          <a:lstStyle/>
          <a:p>
            <a:pPr indent="-196846" lvl="0" marL="171446" rtl="0" algn="l">
              <a:lnSpc>
                <a:spcPct val="120000"/>
              </a:lnSpc>
              <a:spcBef>
                <a:spcPts val="0"/>
              </a:spcBef>
              <a:spcAft>
                <a:spcPts val="0"/>
              </a:spcAft>
              <a:buSzPts val="2400"/>
              <a:buChar char="•"/>
            </a:pPr>
            <a:r>
              <a:rPr lang="en-US" sz="2400"/>
              <a:t>Tables are for data or organizing information not formatting</a:t>
            </a:r>
            <a:endParaRPr sz="2400"/>
          </a:p>
          <a:p>
            <a:pPr indent="-196846" lvl="0" marL="171446" rtl="0" algn="l">
              <a:lnSpc>
                <a:spcPct val="120000"/>
              </a:lnSpc>
              <a:spcBef>
                <a:spcPts val="750"/>
              </a:spcBef>
              <a:spcAft>
                <a:spcPts val="0"/>
              </a:spcAft>
              <a:buSzPts val="2400"/>
              <a:buChar char="•"/>
            </a:pPr>
            <a:r>
              <a:rPr lang="en-US" sz="2400"/>
              <a:t>Need captions and headers</a:t>
            </a:r>
            <a:endParaRPr sz="2400"/>
          </a:p>
        </p:txBody>
      </p:sp>
      <p:pic>
        <p:nvPicPr>
          <p:cNvPr descr="sample table" id="307" name="Google Shape;307;p44"/>
          <p:cNvPicPr preferRelativeResize="0"/>
          <p:nvPr/>
        </p:nvPicPr>
        <p:blipFill rotWithShape="1">
          <a:blip r:embed="rId3">
            <a:alphaModFix/>
          </a:blip>
          <a:srcRect b="8105" l="0" r="0" t="0"/>
          <a:stretch/>
        </p:blipFill>
        <p:spPr>
          <a:xfrm>
            <a:off x="976575" y="3026275"/>
            <a:ext cx="7697050" cy="3464875"/>
          </a:xfrm>
          <a:prstGeom prst="rect">
            <a:avLst/>
          </a:prstGeom>
          <a:noFill/>
          <a:ln cap="flat" cmpd="sng" w="9525">
            <a:solidFill>
              <a:srgbClr val="222222"/>
            </a:solidFill>
            <a:prstDash val="solid"/>
            <a:round/>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5"/>
          <p:cNvSpPr txBox="1"/>
          <p:nvPr>
            <p:ph type="title"/>
          </p:nvPr>
        </p:nvSpPr>
        <p:spPr>
          <a:xfrm>
            <a:off x="1088686" y="25070"/>
            <a:ext cx="7202400" cy="89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a:t>Table for Organizing Information</a:t>
            </a:r>
            <a:endParaRPr/>
          </a:p>
        </p:txBody>
      </p:sp>
      <p:pic>
        <p:nvPicPr>
          <p:cNvPr descr="sample table with headings" id="313" name="Google Shape;313;p45"/>
          <p:cNvPicPr preferRelativeResize="0"/>
          <p:nvPr/>
        </p:nvPicPr>
        <p:blipFill rotWithShape="1">
          <a:blip r:embed="rId3">
            <a:alphaModFix/>
          </a:blip>
          <a:srcRect b="2076" l="21303" r="0" t="3521"/>
          <a:stretch/>
        </p:blipFill>
        <p:spPr>
          <a:xfrm>
            <a:off x="876725" y="1548925"/>
            <a:ext cx="7390548" cy="4560675"/>
          </a:xfrm>
          <a:prstGeom prst="rect">
            <a:avLst/>
          </a:prstGeom>
          <a:noFill/>
          <a:ln cap="flat" cmpd="sng" w="9525">
            <a:solidFill>
              <a:srgbClr val="222222"/>
            </a:solidFill>
            <a:prstDash val="solid"/>
            <a:round/>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6"/>
          <p:cNvSpPr txBox="1"/>
          <p:nvPr>
            <p:ph type="title"/>
          </p:nvPr>
        </p:nvSpPr>
        <p:spPr>
          <a:xfrm>
            <a:off x="1088686" y="25070"/>
            <a:ext cx="7202400" cy="89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a:t>Table used for layout</a:t>
            </a:r>
            <a:endParaRPr/>
          </a:p>
        </p:txBody>
      </p:sp>
      <p:pic>
        <p:nvPicPr>
          <p:cNvPr descr="flowers in a grid - text reads springtime brings me joy" id="319" name="Google Shape;319;p46"/>
          <p:cNvPicPr preferRelativeResize="0"/>
          <p:nvPr/>
        </p:nvPicPr>
        <p:blipFill>
          <a:blip r:embed="rId3">
            <a:alphaModFix/>
          </a:blip>
          <a:stretch>
            <a:fillRect/>
          </a:stretch>
        </p:blipFill>
        <p:spPr>
          <a:xfrm>
            <a:off x="1011550" y="1215450"/>
            <a:ext cx="7504400" cy="5169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0"/>
          <p:cNvSpPr txBox="1"/>
          <p:nvPr>
            <p:ph type="title"/>
          </p:nvPr>
        </p:nvSpPr>
        <p:spPr>
          <a:xfrm>
            <a:off x="1088686" y="25070"/>
            <a:ext cx="7202400" cy="8931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sz="3600"/>
              <a:t>OERI Accessibility Resources</a:t>
            </a:r>
            <a:endParaRPr sz="3600"/>
          </a:p>
        </p:txBody>
      </p:sp>
      <p:sp>
        <p:nvSpPr>
          <p:cNvPr id="144" name="Google Shape;144;p20"/>
          <p:cNvSpPr txBox="1"/>
          <p:nvPr>
            <p:ph idx="1" type="body"/>
          </p:nvPr>
        </p:nvSpPr>
        <p:spPr>
          <a:xfrm>
            <a:off x="1088675" y="1435101"/>
            <a:ext cx="7202400" cy="20334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US" sz="2300"/>
              <a:t>Checklists</a:t>
            </a:r>
            <a:endParaRPr b="1" sz="2300"/>
          </a:p>
          <a:p>
            <a:pPr indent="-355600" lvl="0" marL="457200" rtl="0" algn="l">
              <a:lnSpc>
                <a:spcPct val="115000"/>
              </a:lnSpc>
              <a:spcBef>
                <a:spcPts val="1200"/>
              </a:spcBef>
              <a:spcAft>
                <a:spcPts val="0"/>
              </a:spcAft>
              <a:buSzPts val="2000"/>
              <a:buChar char="•"/>
            </a:pPr>
            <a:r>
              <a:rPr lang="en-US" sz="2000" u="sng">
                <a:solidFill>
                  <a:srgbClr val="1155CC"/>
                </a:solidFill>
                <a:hlinkClick r:id="rId3">
                  <a:extLst>
                    <a:ext uri="{A12FA001-AC4F-418D-AE19-62706E023703}">
                      <ahyp:hlinkClr val="tx"/>
                    </a:ext>
                  </a:extLst>
                </a:hlinkClick>
              </a:rPr>
              <a:t>OERI Accessibility Checklist Overview</a:t>
            </a:r>
            <a:endParaRPr sz="2000" u="sng">
              <a:solidFill>
                <a:srgbClr val="1155CC"/>
              </a:solidFill>
            </a:endParaRPr>
          </a:p>
          <a:p>
            <a:pPr indent="-355600" lvl="0" marL="457200" rtl="0" algn="l">
              <a:lnSpc>
                <a:spcPct val="115000"/>
              </a:lnSpc>
              <a:spcBef>
                <a:spcPts val="0"/>
              </a:spcBef>
              <a:spcAft>
                <a:spcPts val="0"/>
              </a:spcAft>
              <a:buSzPts val="2000"/>
              <a:buChar char="•"/>
            </a:pPr>
            <a:r>
              <a:rPr lang="en-US" sz="2000" u="sng">
                <a:solidFill>
                  <a:srgbClr val="1155CC"/>
                </a:solidFill>
                <a:hlinkClick r:id="rId4">
                  <a:extLst>
                    <a:ext uri="{A12FA001-AC4F-418D-AE19-62706E023703}">
                      <ahyp:hlinkClr val="tx"/>
                    </a:ext>
                  </a:extLst>
                </a:hlinkClick>
              </a:rPr>
              <a:t>OERI Accessibility Checklist</a:t>
            </a:r>
            <a:endParaRPr sz="2000"/>
          </a:p>
          <a:p>
            <a:pPr indent="0" lvl="0" marL="0" rtl="0" algn="l">
              <a:lnSpc>
                <a:spcPct val="200000"/>
              </a:lnSpc>
              <a:spcBef>
                <a:spcPts val="1200"/>
              </a:spcBef>
              <a:spcAft>
                <a:spcPts val="1200"/>
              </a:spcAft>
              <a:buNone/>
            </a:pPr>
            <a:r>
              <a:rPr b="1" lang="en-US" sz="2300"/>
              <a:t>Webinars: </a:t>
            </a:r>
            <a:r>
              <a:rPr lang="en-US" sz="2000" u="sng">
                <a:solidFill>
                  <a:srgbClr val="1155CC"/>
                </a:solidFill>
                <a:hlinkClick r:id="rId5">
                  <a:extLst>
                    <a:ext uri="{A12FA001-AC4F-418D-AE19-62706E023703}">
                      <ahyp:hlinkClr val="tx"/>
                    </a:ext>
                  </a:extLst>
                </a:hlinkClick>
              </a:rPr>
              <a:t>Archived webinars</a:t>
            </a:r>
            <a:r>
              <a:rPr lang="en-US" sz="2000">
                <a:solidFill>
                  <a:srgbClr val="1155CC"/>
                </a:solidFill>
              </a:rPr>
              <a:t> </a:t>
            </a:r>
            <a:r>
              <a:rPr lang="en-US" sz="2000"/>
              <a:t>can be searched by tags. </a:t>
            </a:r>
            <a:endParaRPr sz="2000"/>
          </a:p>
        </p:txBody>
      </p:sp>
      <p:pic>
        <p:nvPicPr>
          <p:cNvPr descr="searching archived webinars" id="145" name="Google Shape;145;p20"/>
          <p:cNvPicPr preferRelativeResize="0"/>
          <p:nvPr/>
        </p:nvPicPr>
        <p:blipFill rotWithShape="1">
          <a:blip r:embed="rId6">
            <a:alphaModFix/>
          </a:blip>
          <a:srcRect b="19354" l="3128" r="3194" t="0"/>
          <a:stretch/>
        </p:blipFill>
        <p:spPr>
          <a:xfrm>
            <a:off x="1178925" y="3468575"/>
            <a:ext cx="6786150" cy="326242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7"/>
          <p:cNvSpPr txBox="1"/>
          <p:nvPr>
            <p:ph type="title"/>
          </p:nvPr>
        </p:nvSpPr>
        <p:spPr>
          <a:xfrm>
            <a:off x="1088686" y="25070"/>
            <a:ext cx="7202400" cy="89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a:t>WAVE - Layout Table</a:t>
            </a:r>
            <a:endParaRPr/>
          </a:p>
        </p:txBody>
      </p:sp>
      <p:pic>
        <p:nvPicPr>
          <p:cNvPr descr="Wave result for layout table" id="325" name="Google Shape;325;p47"/>
          <p:cNvPicPr preferRelativeResize="0"/>
          <p:nvPr/>
        </p:nvPicPr>
        <p:blipFill rotWithShape="1">
          <a:blip r:embed="rId3">
            <a:alphaModFix/>
          </a:blip>
          <a:srcRect b="1922" l="0" r="4379" t="0"/>
          <a:stretch/>
        </p:blipFill>
        <p:spPr>
          <a:xfrm>
            <a:off x="1445475" y="1187250"/>
            <a:ext cx="6310825" cy="55320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8"/>
          <p:cNvSpPr txBox="1"/>
          <p:nvPr>
            <p:ph type="title"/>
          </p:nvPr>
        </p:nvSpPr>
        <p:spPr>
          <a:xfrm>
            <a:off x="1088686" y="808303"/>
            <a:ext cx="7202400" cy="893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Media Elements</a:t>
            </a:r>
            <a:endParaRPr/>
          </a:p>
        </p:txBody>
      </p:sp>
      <p:sp>
        <p:nvSpPr>
          <p:cNvPr id="332" name="Google Shape;332;p48"/>
          <p:cNvSpPr txBox="1"/>
          <p:nvPr>
            <p:ph idx="1" type="body"/>
          </p:nvPr>
        </p:nvSpPr>
        <p:spPr>
          <a:xfrm>
            <a:off x="1088686" y="2015735"/>
            <a:ext cx="7202400" cy="4039200"/>
          </a:xfrm>
          <a:prstGeom prst="rect">
            <a:avLst/>
          </a:prstGeom>
        </p:spPr>
        <p:txBody>
          <a:bodyPr anchorCtr="0" anchor="t" bIns="45700" lIns="91425" spcFirstLastPara="1" rIns="91425" wrap="square" tIns="45700">
            <a:normAutofit/>
          </a:bodyPr>
          <a:lstStyle/>
          <a:p>
            <a:pPr indent="-381000" lvl="0" marL="457200" rtl="0" algn="l">
              <a:lnSpc>
                <a:spcPct val="150000"/>
              </a:lnSpc>
              <a:spcBef>
                <a:spcPts val="750"/>
              </a:spcBef>
              <a:spcAft>
                <a:spcPts val="0"/>
              </a:spcAft>
              <a:buSzPts val="2400"/>
              <a:buChar char="•"/>
            </a:pPr>
            <a:r>
              <a:rPr lang="en-US" sz="2400"/>
              <a:t>Videos should have accurate captions</a:t>
            </a:r>
            <a:endParaRPr sz="2400"/>
          </a:p>
          <a:p>
            <a:pPr indent="-381000" lvl="0" marL="457200" rtl="0" algn="l">
              <a:lnSpc>
                <a:spcPct val="150000"/>
              </a:lnSpc>
              <a:spcBef>
                <a:spcPts val="0"/>
              </a:spcBef>
              <a:spcAft>
                <a:spcPts val="0"/>
              </a:spcAft>
              <a:buSzPts val="2400"/>
              <a:buChar char="•"/>
            </a:pPr>
            <a:r>
              <a:rPr lang="en-US" sz="2400"/>
              <a:t>Autocaptions are not good enough yet</a:t>
            </a:r>
            <a:endParaRPr sz="2400"/>
          </a:p>
          <a:p>
            <a:pPr indent="-381000" lvl="0" marL="457200" rtl="0" algn="l">
              <a:lnSpc>
                <a:spcPct val="150000"/>
              </a:lnSpc>
              <a:spcBef>
                <a:spcPts val="0"/>
              </a:spcBef>
              <a:spcAft>
                <a:spcPts val="0"/>
              </a:spcAft>
              <a:buSzPts val="2400"/>
              <a:buChar char="•"/>
            </a:pPr>
            <a:r>
              <a:rPr lang="en-US" sz="2400"/>
              <a:t>Audio should have transcript</a:t>
            </a:r>
            <a:endParaRPr sz="2400"/>
          </a:p>
          <a:p>
            <a:pPr indent="-381000" lvl="0" marL="457200" rtl="0" algn="l">
              <a:lnSpc>
                <a:spcPct val="150000"/>
              </a:lnSpc>
              <a:spcBef>
                <a:spcPts val="0"/>
              </a:spcBef>
              <a:spcAft>
                <a:spcPts val="0"/>
              </a:spcAft>
              <a:buSzPts val="2400"/>
              <a:buChar char="•"/>
            </a:pPr>
            <a:r>
              <a:rPr lang="en-US" sz="2400"/>
              <a:t>Text </a:t>
            </a:r>
            <a:r>
              <a:rPr lang="en-US" sz="2400"/>
              <a:t>should</a:t>
            </a:r>
            <a:r>
              <a:rPr lang="en-US" sz="2400"/>
              <a:t> provide context for media elements</a:t>
            </a: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9"/>
          <p:cNvSpPr txBox="1"/>
          <p:nvPr>
            <p:ph type="title"/>
          </p:nvPr>
        </p:nvSpPr>
        <p:spPr>
          <a:xfrm>
            <a:off x="1088686" y="808303"/>
            <a:ext cx="7202400" cy="893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Captions</a:t>
            </a:r>
            <a:endParaRPr/>
          </a:p>
        </p:txBody>
      </p:sp>
      <p:sp>
        <p:nvSpPr>
          <p:cNvPr id="339" name="Google Shape;339;p49"/>
          <p:cNvSpPr txBox="1"/>
          <p:nvPr>
            <p:ph idx="1" type="body"/>
          </p:nvPr>
        </p:nvSpPr>
        <p:spPr>
          <a:xfrm>
            <a:off x="1088675" y="2015725"/>
            <a:ext cx="7389600" cy="4039200"/>
          </a:xfrm>
          <a:prstGeom prst="rect">
            <a:avLst/>
          </a:prstGeom>
        </p:spPr>
        <p:txBody>
          <a:bodyPr anchorCtr="0" anchor="t" bIns="45700" lIns="91425" spcFirstLastPara="1" rIns="91425" wrap="square" tIns="45700">
            <a:noAutofit/>
          </a:bodyPr>
          <a:lstStyle/>
          <a:p>
            <a:pPr indent="-381000" lvl="0" marL="457200" rtl="0" algn="l">
              <a:spcBef>
                <a:spcPts val="750"/>
              </a:spcBef>
              <a:spcAft>
                <a:spcPts val="0"/>
              </a:spcAft>
              <a:buSzPts val="2400"/>
              <a:buChar char="•"/>
            </a:pPr>
            <a:r>
              <a:rPr lang="en-US" sz="2400"/>
              <a:t>Captions should </a:t>
            </a:r>
            <a:endParaRPr sz="2400"/>
          </a:p>
          <a:p>
            <a:pPr indent="-381000" lvl="1" marL="914400" rtl="0" algn="l">
              <a:spcBef>
                <a:spcPts val="375"/>
              </a:spcBef>
              <a:spcAft>
                <a:spcPts val="0"/>
              </a:spcAft>
              <a:buSzPts val="2400"/>
              <a:buChar char="•"/>
            </a:pPr>
            <a:r>
              <a:rPr lang="en-US" sz="2400"/>
              <a:t>be accurate </a:t>
            </a:r>
            <a:endParaRPr sz="2400"/>
          </a:p>
          <a:p>
            <a:pPr indent="-381000" lvl="1" marL="914400" rtl="0" algn="l">
              <a:spcBef>
                <a:spcPts val="375"/>
              </a:spcBef>
              <a:spcAft>
                <a:spcPts val="0"/>
              </a:spcAft>
              <a:buSzPts val="2400"/>
              <a:buChar char="•"/>
            </a:pPr>
            <a:r>
              <a:rPr lang="en-US" sz="2400"/>
              <a:t>have punctuation</a:t>
            </a:r>
            <a:endParaRPr sz="2400"/>
          </a:p>
          <a:p>
            <a:pPr indent="-381000" lvl="1" marL="914400" rtl="0" algn="l">
              <a:spcBef>
                <a:spcPts val="375"/>
              </a:spcBef>
              <a:spcAft>
                <a:spcPts val="0"/>
              </a:spcAft>
              <a:buSzPts val="2400"/>
              <a:buChar char="•"/>
            </a:pPr>
            <a:r>
              <a:rPr lang="en-US" sz="2400"/>
              <a:t>include all important noises (bells, etc.)</a:t>
            </a:r>
            <a:endParaRPr sz="2400"/>
          </a:p>
          <a:p>
            <a:pPr indent="-381000" lvl="0" marL="457200" rtl="0" algn="l">
              <a:spcBef>
                <a:spcPts val="750"/>
              </a:spcBef>
              <a:spcAft>
                <a:spcPts val="0"/>
              </a:spcAft>
              <a:buSzPts val="2400"/>
              <a:buChar char="•"/>
            </a:pPr>
            <a:r>
              <a:rPr lang="en-US" sz="2400"/>
              <a:t>Captions are not transcripts (use both if possible)</a:t>
            </a:r>
            <a:endParaRPr sz="2400"/>
          </a:p>
          <a:p>
            <a:pPr indent="-381000" lvl="1" marL="914400" rtl="0" algn="l">
              <a:spcBef>
                <a:spcPts val="375"/>
              </a:spcBef>
              <a:spcAft>
                <a:spcPts val="0"/>
              </a:spcAft>
              <a:buSzPts val="2400"/>
              <a:buChar char="•"/>
            </a:pPr>
            <a:r>
              <a:rPr lang="en-US" sz="2400"/>
              <a:t>Interactive transcript have additional benefits</a:t>
            </a:r>
            <a:endParaRPr sz="24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0"/>
          <p:cNvSpPr txBox="1"/>
          <p:nvPr>
            <p:ph type="title"/>
          </p:nvPr>
        </p:nvSpPr>
        <p:spPr>
          <a:xfrm>
            <a:off x="1088686" y="808303"/>
            <a:ext cx="7202400" cy="893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Autocaptions are not good enough</a:t>
            </a:r>
            <a:endParaRPr/>
          </a:p>
        </p:txBody>
      </p:sp>
      <p:sp>
        <p:nvSpPr>
          <p:cNvPr id="345" name="Google Shape;345;p50"/>
          <p:cNvSpPr txBox="1"/>
          <p:nvPr>
            <p:ph idx="1" type="body"/>
          </p:nvPr>
        </p:nvSpPr>
        <p:spPr>
          <a:xfrm>
            <a:off x="876350" y="2015725"/>
            <a:ext cx="7693500" cy="4039200"/>
          </a:xfrm>
          <a:prstGeom prst="rect">
            <a:avLst/>
          </a:prstGeom>
        </p:spPr>
        <p:txBody>
          <a:bodyPr anchorCtr="0" anchor="t" bIns="45700" lIns="91425" spcFirstLastPara="1" rIns="91425" wrap="square" tIns="45700">
            <a:normAutofit/>
          </a:bodyPr>
          <a:lstStyle/>
          <a:p>
            <a:pPr indent="-361950" lvl="0" marL="457200" rtl="0" algn="l">
              <a:lnSpc>
                <a:spcPct val="150000"/>
              </a:lnSpc>
              <a:spcBef>
                <a:spcPts val="750"/>
              </a:spcBef>
              <a:spcAft>
                <a:spcPts val="0"/>
              </a:spcAft>
              <a:buSzPts val="2100"/>
              <a:buChar char="•"/>
            </a:pPr>
            <a:r>
              <a:rPr lang="en-US" sz="2100"/>
              <a:t>Autocaptions are a good place to start - but then edit them</a:t>
            </a:r>
            <a:endParaRPr sz="2100"/>
          </a:p>
          <a:p>
            <a:pPr indent="-361950" lvl="0" marL="457200" rtl="0" algn="l">
              <a:lnSpc>
                <a:spcPct val="150000"/>
              </a:lnSpc>
              <a:spcBef>
                <a:spcPts val="0"/>
              </a:spcBef>
              <a:spcAft>
                <a:spcPts val="0"/>
              </a:spcAft>
              <a:buSzPts val="2100"/>
              <a:buChar char="•"/>
            </a:pPr>
            <a:r>
              <a:rPr lang="en-US" sz="2100"/>
              <a:t>Caption from screenshot: “damnit can I join you can I join you teachers are intentional in everything”</a:t>
            </a:r>
            <a:endParaRPr sz="2100"/>
          </a:p>
        </p:txBody>
      </p:sp>
      <p:pic>
        <p:nvPicPr>
          <p:cNvPr descr="example bad autocaption described in text" id="346" name="Google Shape;346;p50"/>
          <p:cNvPicPr preferRelativeResize="0"/>
          <p:nvPr/>
        </p:nvPicPr>
        <p:blipFill>
          <a:blip r:embed="rId3">
            <a:alphaModFix/>
          </a:blip>
          <a:stretch>
            <a:fillRect/>
          </a:stretch>
        </p:blipFill>
        <p:spPr>
          <a:xfrm>
            <a:off x="2023650" y="3542450"/>
            <a:ext cx="5096700" cy="2956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1"/>
          <p:cNvSpPr txBox="1"/>
          <p:nvPr>
            <p:ph type="title"/>
          </p:nvPr>
        </p:nvSpPr>
        <p:spPr>
          <a:xfrm>
            <a:off x="1088686" y="808303"/>
            <a:ext cx="7202400" cy="893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Video and Audio: Context</a:t>
            </a:r>
            <a:endParaRPr/>
          </a:p>
        </p:txBody>
      </p:sp>
      <p:pic>
        <p:nvPicPr>
          <p:cNvPr descr="audio file with context explaining its purpose" id="353" name="Google Shape;353;p51"/>
          <p:cNvPicPr preferRelativeResize="0"/>
          <p:nvPr/>
        </p:nvPicPr>
        <p:blipFill>
          <a:blip r:embed="rId3">
            <a:alphaModFix/>
          </a:blip>
          <a:stretch>
            <a:fillRect/>
          </a:stretch>
        </p:blipFill>
        <p:spPr>
          <a:xfrm>
            <a:off x="1353175" y="1960678"/>
            <a:ext cx="6836942" cy="2557025"/>
          </a:xfrm>
          <a:prstGeom prst="rect">
            <a:avLst/>
          </a:prstGeom>
          <a:noFill/>
          <a:ln cap="flat" cmpd="sng" w="9525">
            <a:solidFill>
              <a:srgbClr val="222222"/>
            </a:solidFill>
            <a:prstDash val="solid"/>
            <a:round/>
            <a:headEnd len="sm" w="sm" type="none"/>
            <a:tailEnd len="sm" w="sm" type="none"/>
          </a:ln>
        </p:spPr>
      </p:pic>
      <p:pic>
        <p:nvPicPr>
          <p:cNvPr descr="audio file example" id="354" name="Google Shape;354;p51"/>
          <p:cNvPicPr preferRelativeResize="0"/>
          <p:nvPr/>
        </p:nvPicPr>
        <p:blipFill>
          <a:blip r:embed="rId4">
            <a:alphaModFix/>
          </a:blip>
          <a:stretch>
            <a:fillRect/>
          </a:stretch>
        </p:blipFill>
        <p:spPr>
          <a:xfrm>
            <a:off x="1808163" y="4691800"/>
            <a:ext cx="5926974" cy="1961500"/>
          </a:xfrm>
          <a:prstGeom prst="rect">
            <a:avLst/>
          </a:prstGeom>
          <a:noFill/>
          <a:ln cap="flat" cmpd="sng" w="9525">
            <a:solidFill>
              <a:srgbClr val="222222"/>
            </a:solidFill>
            <a:prstDash val="solid"/>
            <a:round/>
            <a:headEnd len="sm" w="sm" type="none"/>
            <a:tailEnd len="sm" w="sm" type="none"/>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2"/>
          <p:cNvSpPr txBox="1"/>
          <p:nvPr>
            <p:ph type="title"/>
          </p:nvPr>
        </p:nvSpPr>
        <p:spPr>
          <a:xfrm>
            <a:off x="1088686" y="808303"/>
            <a:ext cx="7202400" cy="893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Video and Audio: Transcript</a:t>
            </a:r>
            <a:endParaRPr/>
          </a:p>
        </p:txBody>
      </p:sp>
      <p:pic>
        <p:nvPicPr>
          <p:cNvPr descr="sample video" id="361" name="Google Shape;361;p52">
            <a:hlinkClick r:id="rId3"/>
          </p:cNvPr>
          <p:cNvPicPr preferRelativeResize="0"/>
          <p:nvPr/>
        </p:nvPicPr>
        <p:blipFill>
          <a:blip r:embed="rId4">
            <a:alphaModFix/>
          </a:blip>
          <a:stretch>
            <a:fillRect/>
          </a:stretch>
        </p:blipFill>
        <p:spPr>
          <a:xfrm>
            <a:off x="881150" y="2013528"/>
            <a:ext cx="4572000" cy="3429000"/>
          </a:xfrm>
          <a:prstGeom prst="rect">
            <a:avLst/>
          </a:prstGeom>
          <a:noFill/>
          <a:ln>
            <a:noFill/>
          </a:ln>
        </p:spPr>
      </p:pic>
      <p:pic>
        <p:nvPicPr>
          <p:cNvPr descr="sample interactive transcipt" id="362" name="Google Shape;362;p52"/>
          <p:cNvPicPr preferRelativeResize="0"/>
          <p:nvPr/>
        </p:nvPicPr>
        <p:blipFill rotWithShape="1">
          <a:blip r:embed="rId5">
            <a:alphaModFix/>
          </a:blip>
          <a:srcRect b="10944" l="0" r="0" t="0"/>
          <a:stretch/>
        </p:blipFill>
        <p:spPr>
          <a:xfrm>
            <a:off x="5744700" y="2013525"/>
            <a:ext cx="2797925" cy="43208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3"/>
          <p:cNvSpPr txBox="1"/>
          <p:nvPr>
            <p:ph type="title"/>
          </p:nvPr>
        </p:nvSpPr>
        <p:spPr>
          <a:xfrm>
            <a:off x="1086913" y="804890"/>
            <a:ext cx="7204200" cy="903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Finding captioned videos</a:t>
            </a:r>
            <a:endParaRPr/>
          </a:p>
        </p:txBody>
      </p:sp>
      <p:sp>
        <p:nvSpPr>
          <p:cNvPr id="369" name="Google Shape;369;p53"/>
          <p:cNvSpPr txBox="1"/>
          <p:nvPr>
            <p:ph idx="1" type="body"/>
          </p:nvPr>
        </p:nvSpPr>
        <p:spPr>
          <a:xfrm>
            <a:off x="1085502" y="2010875"/>
            <a:ext cx="7375800" cy="4049700"/>
          </a:xfrm>
          <a:prstGeom prst="rect">
            <a:avLst/>
          </a:prstGeom>
        </p:spPr>
        <p:txBody>
          <a:bodyPr anchorCtr="0" anchor="t" bIns="45700" lIns="91425" spcFirstLastPara="1" rIns="91425" wrap="square" tIns="45700">
            <a:normAutofit/>
          </a:bodyPr>
          <a:lstStyle/>
          <a:p>
            <a:pPr indent="-342900" lvl="0" marL="457200" rtl="0" algn="l">
              <a:lnSpc>
                <a:spcPct val="150000"/>
              </a:lnSpc>
              <a:spcBef>
                <a:spcPts val="750"/>
              </a:spcBef>
              <a:spcAft>
                <a:spcPts val="0"/>
              </a:spcAft>
              <a:buSzPts val="1800"/>
              <a:buAutoNum type="arabicPeriod"/>
            </a:pPr>
            <a:r>
              <a:rPr lang="en-US" sz="1800"/>
              <a:t>Search for captioned videos</a:t>
            </a:r>
            <a:endParaRPr sz="1800"/>
          </a:p>
          <a:p>
            <a:pPr indent="-342900" lvl="0" marL="457200" rtl="0" algn="l">
              <a:lnSpc>
                <a:spcPct val="150000"/>
              </a:lnSpc>
              <a:spcBef>
                <a:spcPts val="0"/>
              </a:spcBef>
              <a:spcAft>
                <a:spcPts val="0"/>
              </a:spcAft>
              <a:buSzPts val="1800"/>
              <a:buAutoNum type="arabicPeriod"/>
            </a:pPr>
            <a:r>
              <a:rPr lang="en-US" sz="1800"/>
              <a:t>Check to make sure the captions are accurate</a:t>
            </a:r>
            <a:endParaRPr sz="1800"/>
          </a:p>
        </p:txBody>
      </p:sp>
      <p:pic>
        <p:nvPicPr>
          <p:cNvPr descr="Youtube subtitles filter" id="370" name="Google Shape;370;p53"/>
          <p:cNvPicPr preferRelativeResize="0"/>
          <p:nvPr/>
        </p:nvPicPr>
        <p:blipFill rotWithShape="1">
          <a:blip r:embed="rId3">
            <a:alphaModFix/>
          </a:blip>
          <a:srcRect b="0" l="0" r="9189" t="0"/>
          <a:stretch/>
        </p:blipFill>
        <p:spPr>
          <a:xfrm>
            <a:off x="844625" y="3517650"/>
            <a:ext cx="7204199" cy="271494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75" name="Shape 375"/>
        <p:cNvGrpSpPr/>
        <p:nvPr/>
      </p:nvGrpSpPr>
      <p:grpSpPr>
        <a:xfrm>
          <a:off x="0" y="0"/>
          <a:ext cx="0" cy="0"/>
          <a:chOff x="0" y="0"/>
          <a:chExt cx="0" cy="0"/>
        </a:xfrm>
      </p:grpSpPr>
      <p:sp>
        <p:nvSpPr>
          <p:cNvPr id="376" name="Google Shape;376;p54"/>
          <p:cNvSpPr txBox="1"/>
          <p:nvPr>
            <p:ph type="title"/>
          </p:nvPr>
        </p:nvSpPr>
        <p:spPr>
          <a:xfrm>
            <a:off x="1086925" y="380230"/>
            <a:ext cx="7204200" cy="13284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600"/>
              <a:t>More details and how to create accessible content</a:t>
            </a:r>
            <a:endParaRPr sz="3600"/>
          </a:p>
        </p:txBody>
      </p:sp>
      <p:sp>
        <p:nvSpPr>
          <p:cNvPr id="377" name="Google Shape;377;p54"/>
          <p:cNvSpPr txBox="1"/>
          <p:nvPr>
            <p:ph idx="1" type="body"/>
          </p:nvPr>
        </p:nvSpPr>
        <p:spPr>
          <a:xfrm>
            <a:off x="919400" y="2156850"/>
            <a:ext cx="4138800" cy="3863400"/>
          </a:xfrm>
          <a:prstGeom prst="rect">
            <a:avLst/>
          </a:prstGeom>
        </p:spPr>
        <p:txBody>
          <a:bodyPr anchorCtr="0" anchor="t" bIns="45700" lIns="91425" spcFirstLastPara="1" rIns="91425" wrap="square" tIns="45700">
            <a:normAutofit/>
          </a:bodyPr>
          <a:lstStyle/>
          <a:p>
            <a:pPr indent="0" lvl="0" marL="0" rtl="0" algn="l">
              <a:lnSpc>
                <a:spcPct val="150000"/>
              </a:lnSpc>
              <a:spcBef>
                <a:spcPts val="0"/>
              </a:spcBef>
              <a:spcAft>
                <a:spcPts val="0"/>
              </a:spcAft>
              <a:buNone/>
            </a:pPr>
            <a:r>
              <a:rPr lang="en-US" sz="2400">
                <a:solidFill>
                  <a:srgbClr val="000000"/>
                </a:solidFill>
              </a:rPr>
              <a:t>Technical Aspects:</a:t>
            </a:r>
            <a:endParaRPr sz="2400">
              <a:solidFill>
                <a:srgbClr val="000000"/>
              </a:solidFill>
            </a:endParaRPr>
          </a:p>
          <a:p>
            <a:pPr indent="-381000" lvl="0" marL="457200" rtl="0" algn="l">
              <a:lnSpc>
                <a:spcPct val="150000"/>
              </a:lnSpc>
              <a:spcBef>
                <a:spcPts val="0"/>
              </a:spcBef>
              <a:spcAft>
                <a:spcPts val="0"/>
              </a:spcAft>
              <a:buSzPts val="2400"/>
              <a:buChar char="●"/>
            </a:pPr>
            <a:r>
              <a:rPr lang="en-US" sz="2400">
                <a:solidFill>
                  <a:srgbClr val="000000"/>
                </a:solidFill>
              </a:rPr>
              <a:t>Headings and Styles</a:t>
            </a:r>
            <a:endParaRPr sz="2400">
              <a:solidFill>
                <a:srgbClr val="000000"/>
              </a:solidFill>
            </a:endParaRPr>
          </a:p>
          <a:p>
            <a:pPr indent="-381000" lvl="0" marL="457200" rtl="0" algn="l">
              <a:lnSpc>
                <a:spcPct val="150000"/>
              </a:lnSpc>
              <a:spcBef>
                <a:spcPts val="0"/>
              </a:spcBef>
              <a:spcAft>
                <a:spcPts val="0"/>
              </a:spcAft>
              <a:buSzPts val="2400"/>
              <a:buChar char="●"/>
            </a:pPr>
            <a:r>
              <a:rPr lang="en-US" sz="2400">
                <a:solidFill>
                  <a:srgbClr val="000000"/>
                </a:solidFill>
              </a:rPr>
              <a:t>Alt text</a:t>
            </a:r>
            <a:endParaRPr sz="2400">
              <a:solidFill>
                <a:srgbClr val="000000"/>
              </a:solidFill>
            </a:endParaRPr>
          </a:p>
          <a:p>
            <a:pPr indent="-381000" lvl="0" marL="457200" rtl="0" algn="l">
              <a:lnSpc>
                <a:spcPct val="150000"/>
              </a:lnSpc>
              <a:spcBef>
                <a:spcPts val="0"/>
              </a:spcBef>
              <a:spcAft>
                <a:spcPts val="0"/>
              </a:spcAft>
              <a:buSzPts val="2400"/>
              <a:buChar char="●"/>
            </a:pPr>
            <a:r>
              <a:rPr lang="en-US" sz="2400">
                <a:solidFill>
                  <a:srgbClr val="000000"/>
                </a:solidFill>
              </a:rPr>
              <a:t>Links</a:t>
            </a:r>
            <a:endParaRPr sz="2400">
              <a:solidFill>
                <a:srgbClr val="000000"/>
              </a:solidFill>
            </a:endParaRPr>
          </a:p>
          <a:p>
            <a:pPr indent="-381000" lvl="0" marL="457200" rtl="0" algn="l">
              <a:lnSpc>
                <a:spcPct val="150000"/>
              </a:lnSpc>
              <a:spcBef>
                <a:spcPts val="0"/>
              </a:spcBef>
              <a:spcAft>
                <a:spcPts val="0"/>
              </a:spcAft>
              <a:buSzPts val="2400"/>
              <a:buChar char="●"/>
            </a:pPr>
            <a:r>
              <a:rPr lang="en-US" sz="2400">
                <a:solidFill>
                  <a:srgbClr val="000000"/>
                </a:solidFill>
              </a:rPr>
              <a:t>Lists</a:t>
            </a:r>
            <a:endParaRPr sz="2400">
              <a:solidFill>
                <a:srgbClr val="000000"/>
              </a:solidFill>
            </a:endParaRPr>
          </a:p>
          <a:p>
            <a:pPr indent="-381000" lvl="0" marL="457200" rtl="0" algn="l">
              <a:lnSpc>
                <a:spcPct val="150000"/>
              </a:lnSpc>
              <a:spcBef>
                <a:spcPts val="0"/>
              </a:spcBef>
              <a:spcAft>
                <a:spcPts val="0"/>
              </a:spcAft>
              <a:buSzPts val="2400"/>
              <a:buChar char="●"/>
            </a:pPr>
            <a:r>
              <a:rPr lang="en-US" sz="2400">
                <a:solidFill>
                  <a:srgbClr val="000000"/>
                </a:solidFill>
              </a:rPr>
              <a:t>Tables</a:t>
            </a:r>
            <a:endParaRPr sz="2400"/>
          </a:p>
        </p:txBody>
      </p:sp>
      <p:pic>
        <p:nvPicPr>
          <p:cNvPr descr="Class card" id="378" name="Google Shape;378;p54">
            <a:hlinkClick r:id="rId3"/>
          </p:cNvPr>
          <p:cNvPicPr preferRelativeResize="0"/>
          <p:nvPr/>
        </p:nvPicPr>
        <p:blipFill>
          <a:blip r:embed="rId4">
            <a:alphaModFix/>
          </a:blip>
          <a:stretch>
            <a:fillRect/>
          </a:stretch>
        </p:blipFill>
        <p:spPr>
          <a:xfrm>
            <a:off x="4781300" y="2237829"/>
            <a:ext cx="3756975" cy="39396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83" name="Shape 383"/>
        <p:cNvGrpSpPr/>
        <p:nvPr/>
      </p:nvGrpSpPr>
      <p:grpSpPr>
        <a:xfrm>
          <a:off x="0" y="0"/>
          <a:ext cx="0" cy="0"/>
          <a:chOff x="0" y="0"/>
          <a:chExt cx="0" cy="0"/>
        </a:xfrm>
      </p:grpSpPr>
      <p:sp>
        <p:nvSpPr>
          <p:cNvPr id="384" name="Google Shape;384;p55"/>
          <p:cNvSpPr txBox="1"/>
          <p:nvPr/>
        </p:nvSpPr>
        <p:spPr>
          <a:xfrm>
            <a:off x="951025" y="2035950"/>
            <a:ext cx="7676400" cy="325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u="sng">
                <a:solidFill>
                  <a:schemeClr val="hlink"/>
                </a:solidFill>
                <a:hlinkClick r:id="rId3"/>
              </a:rPr>
              <a:t>CCC Accessibility Center</a:t>
            </a:r>
            <a:endParaRPr sz="2100">
              <a:solidFill>
                <a:srgbClr val="1155CC"/>
              </a:solidFill>
            </a:endParaRPr>
          </a:p>
          <a:p>
            <a:pPr indent="0" lvl="0" marL="0" rtl="0" algn="l">
              <a:spcBef>
                <a:spcPts val="0"/>
              </a:spcBef>
              <a:spcAft>
                <a:spcPts val="0"/>
              </a:spcAft>
              <a:buNone/>
            </a:pPr>
            <a:r>
              <a:t/>
            </a:r>
            <a:endParaRPr sz="2100"/>
          </a:p>
          <a:p>
            <a:pPr indent="-361950" lvl="0" marL="457200" rtl="0" algn="l">
              <a:lnSpc>
                <a:spcPct val="162500"/>
              </a:lnSpc>
              <a:spcBef>
                <a:spcPts val="0"/>
              </a:spcBef>
              <a:spcAft>
                <a:spcPts val="0"/>
              </a:spcAft>
              <a:buClr>
                <a:srgbClr val="222222"/>
              </a:buClr>
              <a:buSzPts val="2100"/>
              <a:buChar char="●"/>
            </a:pPr>
            <a:r>
              <a:rPr lang="en-US" sz="2100"/>
              <a:t>https://cccaccessibility.org/ </a:t>
            </a:r>
            <a:endParaRPr sz="2100"/>
          </a:p>
          <a:p>
            <a:pPr indent="-361950" lvl="0" marL="457200" rtl="0" algn="l">
              <a:lnSpc>
                <a:spcPct val="162500"/>
              </a:lnSpc>
              <a:spcBef>
                <a:spcPts val="0"/>
              </a:spcBef>
              <a:spcAft>
                <a:spcPts val="0"/>
              </a:spcAft>
              <a:buClr>
                <a:srgbClr val="222222"/>
              </a:buClr>
              <a:buSzPts val="2100"/>
              <a:buChar char="●"/>
            </a:pPr>
            <a:r>
              <a:rPr lang="en-US" sz="2100"/>
              <a:t>Self-paced classes and other trainings</a:t>
            </a:r>
            <a:endParaRPr sz="2100"/>
          </a:p>
          <a:p>
            <a:pPr indent="-361950" lvl="0" marL="457200" rtl="0" algn="l">
              <a:lnSpc>
                <a:spcPct val="162500"/>
              </a:lnSpc>
              <a:spcBef>
                <a:spcPts val="0"/>
              </a:spcBef>
              <a:spcAft>
                <a:spcPts val="0"/>
              </a:spcAft>
              <a:buClr>
                <a:srgbClr val="222222"/>
              </a:buClr>
              <a:buSzPts val="2100"/>
              <a:buChar char="●"/>
            </a:pPr>
            <a:r>
              <a:rPr lang="en-US" sz="2100"/>
              <a:t>Support for campuses</a:t>
            </a:r>
            <a:endParaRPr sz="2100"/>
          </a:p>
          <a:p>
            <a:pPr indent="-361950" lvl="0" marL="457200" rtl="0" algn="l">
              <a:lnSpc>
                <a:spcPct val="162500"/>
              </a:lnSpc>
              <a:spcBef>
                <a:spcPts val="0"/>
              </a:spcBef>
              <a:spcAft>
                <a:spcPts val="0"/>
              </a:spcAft>
              <a:buClr>
                <a:srgbClr val="222222"/>
              </a:buClr>
              <a:buSzPts val="2100"/>
              <a:buChar char="●"/>
            </a:pPr>
            <a:r>
              <a:rPr lang="en-US" sz="2100"/>
              <a:t>Places to ask questions</a:t>
            </a:r>
            <a:endParaRPr sz="2100"/>
          </a:p>
          <a:p>
            <a:pPr indent="-361950" lvl="0" marL="457200" rtl="0" algn="l">
              <a:lnSpc>
                <a:spcPct val="162500"/>
              </a:lnSpc>
              <a:spcBef>
                <a:spcPts val="0"/>
              </a:spcBef>
              <a:spcAft>
                <a:spcPts val="0"/>
              </a:spcAft>
              <a:buClr>
                <a:srgbClr val="222222"/>
              </a:buClr>
              <a:buSzPts val="2100"/>
              <a:buChar char="●"/>
            </a:pPr>
            <a:r>
              <a:rPr lang="en-US" sz="2100"/>
              <a:t>Much more!</a:t>
            </a:r>
            <a:endParaRPr sz="2100"/>
          </a:p>
        </p:txBody>
      </p:sp>
      <p:sp>
        <p:nvSpPr>
          <p:cNvPr id="385" name="Google Shape;385;p55"/>
          <p:cNvSpPr txBox="1"/>
          <p:nvPr>
            <p:ph type="title"/>
          </p:nvPr>
        </p:nvSpPr>
        <p:spPr>
          <a:xfrm>
            <a:off x="1088675" y="275123"/>
            <a:ext cx="7202400" cy="1426200"/>
          </a:xfrm>
          <a:prstGeom prst="rect">
            <a:avLst/>
          </a:prstGeom>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r>
              <a:rPr lang="en-US" sz="3600"/>
              <a:t>California Community College Accessibility Center</a:t>
            </a:r>
            <a:endParaRPr sz="36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6"/>
          <p:cNvSpPr txBox="1"/>
          <p:nvPr>
            <p:ph type="ctrTitle"/>
          </p:nvPr>
        </p:nvSpPr>
        <p:spPr>
          <a:xfrm>
            <a:off x="1813336" y="3464560"/>
            <a:ext cx="6477900" cy="1538400"/>
          </a:xfrm>
          <a:prstGeom prst="rect">
            <a:avLst/>
          </a:prstGeom>
        </p:spPr>
        <p:txBody>
          <a:bodyPr anchorCtr="0" anchor="b" bIns="0" lIns="91425" spcFirstLastPara="1" rIns="91425" wrap="square" tIns="45700">
            <a:normAutofit/>
          </a:bodyPr>
          <a:lstStyle/>
          <a:p>
            <a:pPr indent="0" lvl="0" marL="0" rtl="0" algn="l">
              <a:spcBef>
                <a:spcPts val="0"/>
              </a:spcBef>
              <a:spcAft>
                <a:spcPts val="0"/>
              </a:spcAft>
              <a:buNone/>
            </a:pPr>
            <a:r>
              <a:rPr lang="en-US" sz="6000"/>
              <a:t>Questions?</a:t>
            </a:r>
            <a:endParaRPr sz="6000"/>
          </a:p>
        </p:txBody>
      </p:sp>
      <p:sp>
        <p:nvSpPr>
          <p:cNvPr id="392" name="Google Shape;392;p56"/>
          <p:cNvSpPr txBox="1"/>
          <p:nvPr/>
        </p:nvSpPr>
        <p:spPr>
          <a:xfrm>
            <a:off x="1813325" y="5459100"/>
            <a:ext cx="6477900" cy="708300"/>
          </a:xfrm>
          <a:prstGeom prst="rect">
            <a:avLst/>
          </a:prstGeom>
          <a:noFill/>
          <a:ln>
            <a:noFill/>
          </a:ln>
        </p:spPr>
        <p:txBody>
          <a:bodyPr anchorCtr="0" anchor="t" bIns="91425" lIns="91425" spcFirstLastPara="1" rIns="91425" wrap="square" tIns="91425">
            <a:normAutofit/>
          </a:bodyPr>
          <a:lstStyle/>
          <a:p>
            <a:pPr indent="0" lvl="0" marL="0" rtl="0" algn="l">
              <a:lnSpc>
                <a:spcPct val="120000"/>
              </a:lnSpc>
              <a:spcBef>
                <a:spcPts val="750"/>
              </a:spcBef>
              <a:spcAft>
                <a:spcPts val="0"/>
              </a:spcAft>
              <a:buNone/>
            </a:pPr>
            <a:r>
              <a:rPr lang="en-US" sz="2400" u="sng">
                <a:solidFill>
                  <a:srgbClr val="002F5B"/>
                </a:solidFill>
                <a:hlinkClick r:id="rId3">
                  <a:extLst>
                    <a:ext uri="{A12FA001-AC4F-418D-AE19-62706E023703}">
                      <ahyp:hlinkClr val="tx"/>
                    </a:ext>
                  </a:extLst>
                </a:hlinkClick>
              </a:rPr>
              <a:t>ASCCC OERI</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1"/>
          <p:cNvSpPr txBox="1"/>
          <p:nvPr>
            <p:ph type="title"/>
          </p:nvPr>
        </p:nvSpPr>
        <p:spPr>
          <a:xfrm>
            <a:off x="1088686" y="808303"/>
            <a:ext cx="7202400" cy="893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Accessibility</a:t>
            </a:r>
            <a:r>
              <a:rPr lang="en-US"/>
              <a:t> Checklist</a:t>
            </a:r>
            <a:endParaRPr/>
          </a:p>
        </p:txBody>
      </p:sp>
      <p:sp>
        <p:nvSpPr>
          <p:cNvPr id="152" name="Google Shape;152;p21"/>
          <p:cNvSpPr txBox="1"/>
          <p:nvPr>
            <p:ph idx="1" type="body"/>
          </p:nvPr>
        </p:nvSpPr>
        <p:spPr>
          <a:xfrm>
            <a:off x="1088686" y="2015735"/>
            <a:ext cx="7202400" cy="4039200"/>
          </a:xfrm>
          <a:prstGeom prst="rect">
            <a:avLst/>
          </a:prstGeom>
        </p:spPr>
        <p:txBody>
          <a:bodyPr anchorCtr="0" anchor="t" bIns="45700" lIns="91425" spcFirstLastPara="1" rIns="91425" wrap="square" tIns="45700">
            <a:normAutofit/>
          </a:bodyPr>
          <a:lstStyle/>
          <a:p>
            <a:pPr indent="-381000" lvl="0" marL="457200" rtl="0" algn="l">
              <a:spcBef>
                <a:spcPts val="750"/>
              </a:spcBef>
              <a:spcAft>
                <a:spcPts val="0"/>
              </a:spcAft>
              <a:buSzPts val="2400"/>
              <a:buChar char="•"/>
            </a:pPr>
            <a:r>
              <a:rPr lang="en-US" sz="2400"/>
              <a:t>Headings</a:t>
            </a:r>
            <a:endParaRPr sz="2400"/>
          </a:p>
          <a:p>
            <a:pPr indent="-381000" lvl="0" marL="457200" rtl="0" algn="l">
              <a:spcBef>
                <a:spcPts val="0"/>
              </a:spcBef>
              <a:spcAft>
                <a:spcPts val="0"/>
              </a:spcAft>
              <a:buSzPts val="2400"/>
              <a:buChar char="•"/>
            </a:pPr>
            <a:r>
              <a:rPr lang="en-US" sz="2400"/>
              <a:t>Images</a:t>
            </a:r>
            <a:endParaRPr sz="2400"/>
          </a:p>
          <a:p>
            <a:pPr indent="-381000" lvl="0" marL="457200" rtl="0" algn="l">
              <a:spcBef>
                <a:spcPts val="0"/>
              </a:spcBef>
              <a:spcAft>
                <a:spcPts val="0"/>
              </a:spcAft>
              <a:buSzPts val="2400"/>
              <a:buChar char="•"/>
            </a:pPr>
            <a:r>
              <a:rPr lang="en-US" sz="2400"/>
              <a:t>Text Styles and Design</a:t>
            </a:r>
            <a:endParaRPr sz="2400"/>
          </a:p>
          <a:p>
            <a:pPr indent="-381000" lvl="0" marL="457200" rtl="0" algn="l">
              <a:spcBef>
                <a:spcPts val="0"/>
              </a:spcBef>
              <a:spcAft>
                <a:spcPts val="0"/>
              </a:spcAft>
              <a:buSzPts val="2400"/>
              <a:buChar char="•"/>
            </a:pPr>
            <a:r>
              <a:rPr lang="en-US" sz="2400"/>
              <a:t>Links</a:t>
            </a:r>
            <a:endParaRPr sz="2400"/>
          </a:p>
          <a:p>
            <a:pPr indent="-381000" lvl="0" marL="457200" rtl="0" algn="l">
              <a:spcBef>
                <a:spcPts val="0"/>
              </a:spcBef>
              <a:spcAft>
                <a:spcPts val="0"/>
              </a:spcAft>
              <a:buSzPts val="2400"/>
              <a:buChar char="•"/>
            </a:pPr>
            <a:r>
              <a:rPr lang="en-US" sz="2400"/>
              <a:t>Lists</a:t>
            </a:r>
            <a:endParaRPr sz="2400"/>
          </a:p>
          <a:p>
            <a:pPr indent="-381000" lvl="0" marL="457200" rtl="0" algn="l">
              <a:spcBef>
                <a:spcPts val="0"/>
              </a:spcBef>
              <a:spcAft>
                <a:spcPts val="0"/>
              </a:spcAft>
              <a:buSzPts val="2400"/>
              <a:buChar char="•"/>
            </a:pPr>
            <a:r>
              <a:rPr lang="en-US" sz="2400"/>
              <a:t>Tables</a:t>
            </a:r>
            <a:endParaRPr sz="2400"/>
          </a:p>
          <a:p>
            <a:pPr indent="-381000" lvl="0" marL="457200" rtl="0" algn="l">
              <a:spcBef>
                <a:spcPts val="0"/>
              </a:spcBef>
              <a:spcAft>
                <a:spcPts val="0"/>
              </a:spcAft>
              <a:buSzPts val="2400"/>
              <a:buChar char="•"/>
            </a:pPr>
            <a:r>
              <a:rPr lang="en-US" sz="2400"/>
              <a:t>Media Elements</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2"/>
          <p:cNvSpPr txBox="1"/>
          <p:nvPr>
            <p:ph type="title"/>
          </p:nvPr>
        </p:nvSpPr>
        <p:spPr>
          <a:xfrm>
            <a:off x="1088686" y="808303"/>
            <a:ext cx="7202400" cy="893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600"/>
              <a:t>Accessibility Checkers</a:t>
            </a:r>
            <a:endParaRPr sz="3600"/>
          </a:p>
        </p:txBody>
      </p:sp>
      <p:sp>
        <p:nvSpPr>
          <p:cNvPr id="159" name="Google Shape;159;p22"/>
          <p:cNvSpPr txBox="1"/>
          <p:nvPr>
            <p:ph idx="1" type="body"/>
          </p:nvPr>
        </p:nvSpPr>
        <p:spPr>
          <a:xfrm>
            <a:off x="1020725" y="2251100"/>
            <a:ext cx="7270500" cy="3803700"/>
          </a:xfrm>
          <a:prstGeom prst="rect">
            <a:avLst/>
          </a:prstGeom>
        </p:spPr>
        <p:txBody>
          <a:bodyPr anchorCtr="0" anchor="t" bIns="45700" lIns="91425" spcFirstLastPara="1" rIns="91425" wrap="square" tIns="45700">
            <a:normAutofit/>
          </a:bodyPr>
          <a:lstStyle/>
          <a:p>
            <a:pPr indent="-381000" lvl="0" marL="457200" rtl="0" algn="l">
              <a:lnSpc>
                <a:spcPct val="200000"/>
              </a:lnSpc>
              <a:spcBef>
                <a:spcPts val="750"/>
              </a:spcBef>
              <a:spcAft>
                <a:spcPts val="0"/>
              </a:spcAft>
              <a:buSzPts val="2400"/>
              <a:buChar char="•"/>
            </a:pPr>
            <a:r>
              <a:rPr lang="en-US" sz="2400"/>
              <a:t>Platform-specific (examples: </a:t>
            </a:r>
            <a:r>
              <a:rPr lang="en-US" sz="2400"/>
              <a:t>Canvas, LibreTexts, Microsoft, Adobe)</a:t>
            </a:r>
            <a:endParaRPr sz="2400"/>
          </a:p>
          <a:p>
            <a:pPr indent="-381000" lvl="0" marL="457200" rtl="0" algn="l">
              <a:lnSpc>
                <a:spcPct val="200000"/>
              </a:lnSpc>
              <a:spcBef>
                <a:spcPts val="0"/>
              </a:spcBef>
              <a:spcAft>
                <a:spcPts val="0"/>
              </a:spcAft>
              <a:buSzPts val="2400"/>
              <a:buChar char="•"/>
            </a:pPr>
            <a:r>
              <a:rPr lang="en-US" sz="2400"/>
              <a:t>Campus tools (example: Pope Tech)</a:t>
            </a:r>
            <a:endParaRPr sz="2400"/>
          </a:p>
          <a:p>
            <a:pPr indent="-381000" lvl="0" marL="457200" rtl="0" algn="l">
              <a:lnSpc>
                <a:spcPct val="200000"/>
              </a:lnSpc>
              <a:spcBef>
                <a:spcPts val="0"/>
              </a:spcBef>
              <a:spcAft>
                <a:spcPts val="0"/>
              </a:spcAft>
              <a:buSzPts val="2400"/>
              <a:buChar char="•"/>
            </a:pPr>
            <a:r>
              <a:rPr lang="en-US" sz="2400"/>
              <a:t>Plug-ins and other online tools (example: WAVE)</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descr="eyeglasses" id="164" name="Google Shape;164;p23"/>
          <p:cNvPicPr preferRelativeResize="0"/>
          <p:nvPr>
            <p:ph idx="2" type="pic"/>
          </p:nvPr>
        </p:nvPicPr>
        <p:blipFill rotWithShape="1">
          <a:blip r:embed="rId3">
            <a:alphaModFix amt="50000"/>
          </a:blip>
          <a:srcRect b="19973" l="0" r="0" t="19973"/>
          <a:stretch/>
        </p:blipFill>
        <p:spPr>
          <a:xfrm>
            <a:off x="491247" y="1795282"/>
            <a:ext cx="8161507" cy="3267437"/>
          </a:xfrm>
          <a:prstGeom prst="rect">
            <a:avLst/>
          </a:prstGeom>
          <a:noFill/>
          <a:ln>
            <a:noFill/>
          </a:ln>
        </p:spPr>
      </p:pic>
      <p:sp>
        <p:nvSpPr>
          <p:cNvPr id="165" name="Google Shape;165;p23"/>
          <p:cNvSpPr txBox="1"/>
          <p:nvPr>
            <p:ph type="ctrTitle"/>
          </p:nvPr>
        </p:nvSpPr>
        <p:spPr>
          <a:xfrm>
            <a:off x="782204" y="5301574"/>
            <a:ext cx="6477900" cy="742200"/>
          </a:xfrm>
          <a:prstGeom prst="rect">
            <a:avLst/>
          </a:prstGeom>
          <a:noFill/>
          <a:ln>
            <a:noFill/>
          </a:ln>
        </p:spPr>
        <p:txBody>
          <a:bodyPr anchorCtr="0" anchor="b" bIns="0" lIns="91425" spcFirstLastPara="1" rIns="91425" wrap="square" tIns="45700">
            <a:normAutofit/>
          </a:bodyPr>
          <a:lstStyle/>
          <a:p>
            <a:pPr indent="0" lvl="0" marL="0" rtl="0" algn="l">
              <a:lnSpc>
                <a:spcPct val="90000"/>
              </a:lnSpc>
              <a:spcBef>
                <a:spcPts val="0"/>
              </a:spcBef>
              <a:spcAft>
                <a:spcPts val="0"/>
              </a:spcAft>
              <a:buClr>
                <a:srgbClr val="222222"/>
              </a:buClr>
              <a:buSzPts val="3600"/>
              <a:buFont typeface="Arial"/>
              <a:buNone/>
            </a:pPr>
            <a:r>
              <a:rPr lang="en-US">
                <a:solidFill>
                  <a:srgbClr val="222222"/>
                </a:solidFill>
              </a:rPr>
              <a:t>Human Checked</a:t>
            </a:r>
            <a:endParaRPr/>
          </a:p>
        </p:txBody>
      </p:sp>
      <p:sp>
        <p:nvSpPr>
          <p:cNvPr id="166" name="Google Shape;166;p23"/>
          <p:cNvSpPr txBox="1"/>
          <p:nvPr/>
        </p:nvSpPr>
        <p:spPr>
          <a:xfrm>
            <a:off x="5516958" y="6461478"/>
            <a:ext cx="3135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sng" cap="none" strike="noStrike">
                <a:solidFill>
                  <a:schemeClr val="dk1"/>
                </a:solidFill>
                <a:latin typeface="Arial"/>
                <a:ea typeface="Arial"/>
                <a:cs typeface="Arial"/>
                <a:sym typeface="Arial"/>
                <a:hlinkClick r:id="rId4">
                  <a:extLst>
                    <a:ext uri="{A12FA001-AC4F-418D-AE19-62706E023703}">
                      <ahyp:hlinkClr val="tx"/>
                    </a:ext>
                  </a:extLst>
                </a:hlinkClick>
              </a:rPr>
              <a:t>Eyeglasses </a:t>
            </a:r>
            <a:r>
              <a:rPr b="0" i="0" lang="en-US" sz="1200" u="none" cap="none" strike="noStrike">
                <a:solidFill>
                  <a:schemeClr val="dk1"/>
                </a:solidFill>
                <a:latin typeface="Arial"/>
                <a:ea typeface="Arial"/>
                <a:cs typeface="Arial"/>
                <a:sym typeface="Arial"/>
              </a:rPr>
              <a:t>by StockSnap; </a:t>
            </a:r>
            <a:r>
              <a:rPr b="0" i="0" lang="en-US" sz="1200" u="sng" cap="none" strike="noStrike">
                <a:solidFill>
                  <a:schemeClr val="dk1"/>
                </a:solidFill>
                <a:latin typeface="Arial"/>
                <a:ea typeface="Arial"/>
                <a:cs typeface="Arial"/>
                <a:sym typeface="Arial"/>
                <a:hlinkClick r:id="rId5">
                  <a:extLst>
                    <a:ext uri="{A12FA001-AC4F-418D-AE19-62706E023703}">
                      <ahyp:hlinkClr val="tx"/>
                    </a:ext>
                  </a:extLst>
                </a:hlinkClick>
              </a:rPr>
              <a:t>pixabay license</a:t>
            </a:r>
            <a:r>
              <a:rPr b="0" i="0" lang="en-US" sz="1200" u="none" cap="none" strike="noStrike">
                <a:solidFill>
                  <a:schemeClr val="dk1"/>
                </a:solidFill>
                <a:latin typeface="Arial"/>
                <a:ea typeface="Arial"/>
                <a:cs typeface="Arial"/>
                <a:sym typeface="Arial"/>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4"/>
          <p:cNvSpPr txBox="1"/>
          <p:nvPr>
            <p:ph type="title"/>
          </p:nvPr>
        </p:nvSpPr>
        <p:spPr>
          <a:xfrm>
            <a:off x="1088686" y="808303"/>
            <a:ext cx="7202400" cy="893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600"/>
              <a:t>WAVE</a:t>
            </a:r>
            <a:endParaRPr sz="3600"/>
          </a:p>
        </p:txBody>
      </p:sp>
      <p:sp>
        <p:nvSpPr>
          <p:cNvPr id="173" name="Google Shape;173;p24"/>
          <p:cNvSpPr txBox="1"/>
          <p:nvPr>
            <p:ph idx="1" type="body"/>
          </p:nvPr>
        </p:nvSpPr>
        <p:spPr>
          <a:xfrm>
            <a:off x="1088675" y="2251101"/>
            <a:ext cx="7202400" cy="3803700"/>
          </a:xfrm>
          <a:prstGeom prst="rect">
            <a:avLst/>
          </a:prstGeom>
        </p:spPr>
        <p:txBody>
          <a:bodyPr anchorCtr="0" anchor="t" bIns="45700" lIns="91425" spcFirstLastPara="1" rIns="91425" wrap="square" tIns="45700">
            <a:normAutofit/>
          </a:bodyPr>
          <a:lstStyle/>
          <a:p>
            <a:pPr indent="-381000" lvl="0" marL="457200" rtl="0" algn="l">
              <a:spcBef>
                <a:spcPts val="750"/>
              </a:spcBef>
              <a:spcAft>
                <a:spcPts val="0"/>
              </a:spcAft>
              <a:buSzPts val="2400"/>
              <a:buChar char="•"/>
            </a:pPr>
            <a:r>
              <a:rPr lang="en-US" sz="2400" u="sng">
                <a:solidFill>
                  <a:schemeClr val="hlink"/>
                </a:solidFill>
                <a:hlinkClick r:id="rId3"/>
              </a:rPr>
              <a:t>WAVE</a:t>
            </a:r>
            <a:r>
              <a:rPr lang="en-US" sz="2400"/>
              <a:t> - https://wave.webaim.org/ </a:t>
            </a:r>
            <a:endParaRPr sz="2400"/>
          </a:p>
          <a:p>
            <a:pPr indent="-381000" lvl="0" marL="457200" rtl="0" algn="l">
              <a:spcBef>
                <a:spcPts val="750"/>
              </a:spcBef>
              <a:spcAft>
                <a:spcPts val="0"/>
              </a:spcAft>
              <a:buSzPts val="2400"/>
              <a:buChar char="•"/>
            </a:pPr>
            <a:r>
              <a:rPr lang="en-US" sz="2400"/>
              <a:t>Works on any website</a:t>
            </a:r>
            <a:endParaRPr sz="2400"/>
          </a:p>
          <a:p>
            <a:pPr indent="-381000" lvl="0" marL="457200" rtl="0" algn="l">
              <a:spcBef>
                <a:spcPts val="750"/>
              </a:spcBef>
              <a:spcAft>
                <a:spcPts val="0"/>
              </a:spcAft>
              <a:buSzPts val="2400"/>
              <a:buChar char="•"/>
            </a:pPr>
            <a:r>
              <a:rPr lang="en-US" sz="2400"/>
              <a:t>Has browser extensions for Chrome, Firefox and Edge</a:t>
            </a:r>
            <a:endParaRPr sz="2400"/>
          </a:p>
          <a:p>
            <a:pPr indent="-381000" lvl="0" marL="457200" rtl="0" algn="l">
              <a:spcBef>
                <a:spcPts val="750"/>
              </a:spcBef>
              <a:spcAft>
                <a:spcPts val="0"/>
              </a:spcAft>
              <a:buSzPts val="2400"/>
              <a:buChar char="•"/>
            </a:pPr>
            <a:r>
              <a:rPr lang="en-US" sz="2400"/>
              <a:t>Good learning tool </a:t>
            </a:r>
            <a:endParaRPr sz="2400"/>
          </a:p>
        </p:txBody>
      </p:sp>
      <p:pic>
        <p:nvPicPr>
          <p:cNvPr descr="wave icon" id="174" name="Google Shape;174;p24"/>
          <p:cNvPicPr preferRelativeResize="0"/>
          <p:nvPr/>
        </p:nvPicPr>
        <p:blipFill>
          <a:blip r:embed="rId4">
            <a:alphaModFix/>
          </a:blip>
          <a:stretch>
            <a:fillRect/>
          </a:stretch>
        </p:blipFill>
        <p:spPr>
          <a:xfrm>
            <a:off x="6660625" y="161926"/>
            <a:ext cx="1694375" cy="1602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5"/>
          <p:cNvSpPr txBox="1"/>
          <p:nvPr>
            <p:ph type="title"/>
          </p:nvPr>
        </p:nvSpPr>
        <p:spPr>
          <a:xfrm>
            <a:off x="1088686" y="25070"/>
            <a:ext cx="7202400" cy="893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en-US"/>
              <a:t>WAVE Results</a:t>
            </a:r>
            <a:endParaRPr/>
          </a:p>
        </p:txBody>
      </p:sp>
      <p:pic>
        <p:nvPicPr>
          <p:cNvPr descr="sample wave result" id="180" name="Google Shape;180;p25"/>
          <p:cNvPicPr preferRelativeResize="0"/>
          <p:nvPr/>
        </p:nvPicPr>
        <p:blipFill rotWithShape="1">
          <a:blip r:embed="rId3">
            <a:alphaModFix/>
          </a:blip>
          <a:srcRect b="0" l="0" r="0" t="0"/>
          <a:stretch/>
        </p:blipFill>
        <p:spPr>
          <a:xfrm>
            <a:off x="865589" y="1548688"/>
            <a:ext cx="7648575" cy="5122324"/>
          </a:xfrm>
          <a:prstGeom prst="rect">
            <a:avLst/>
          </a:prstGeom>
          <a:noFill/>
          <a:ln cap="flat" cmpd="sng" w="9525">
            <a:solidFill>
              <a:srgbClr val="00203F"/>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6"/>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a:t>Headings</a:t>
            </a:r>
            <a:endParaRPr/>
          </a:p>
        </p:txBody>
      </p:sp>
      <p:sp>
        <p:nvSpPr>
          <p:cNvPr id="186" name="Google Shape;186;p26"/>
          <p:cNvSpPr txBox="1"/>
          <p:nvPr>
            <p:ph idx="1" type="body"/>
          </p:nvPr>
        </p:nvSpPr>
        <p:spPr>
          <a:xfrm>
            <a:off x="913100" y="2015725"/>
            <a:ext cx="7780800" cy="4491300"/>
          </a:xfrm>
          <a:prstGeom prst="rect">
            <a:avLst/>
          </a:prstGeom>
          <a:noFill/>
          <a:ln>
            <a:noFill/>
          </a:ln>
        </p:spPr>
        <p:txBody>
          <a:bodyPr anchorCtr="0" anchor="t" bIns="45700" lIns="91425" spcFirstLastPara="1" rIns="91425" wrap="square" tIns="45700">
            <a:noAutofit/>
          </a:bodyPr>
          <a:lstStyle/>
          <a:p>
            <a:pPr indent="-190496" lvl="0" marL="171446" rtl="0" algn="l">
              <a:lnSpc>
                <a:spcPct val="140000"/>
              </a:lnSpc>
              <a:spcBef>
                <a:spcPts val="0"/>
              </a:spcBef>
              <a:spcAft>
                <a:spcPts val="0"/>
              </a:spcAft>
              <a:buSzPts val="2300"/>
              <a:buChar char="•"/>
            </a:pPr>
            <a:r>
              <a:rPr lang="en-US" sz="2100"/>
              <a:t>Headings</a:t>
            </a:r>
            <a:endParaRPr sz="2100"/>
          </a:p>
          <a:p>
            <a:pPr indent="-190496" lvl="1" marL="514337" rtl="0" algn="l">
              <a:lnSpc>
                <a:spcPct val="140000"/>
              </a:lnSpc>
              <a:spcBef>
                <a:spcPts val="375"/>
              </a:spcBef>
              <a:spcAft>
                <a:spcPts val="0"/>
              </a:spcAft>
              <a:buSzPts val="2100"/>
              <a:buChar char="•"/>
            </a:pPr>
            <a:r>
              <a:rPr lang="en-US" sz="2100"/>
              <a:t>provide structure to a page. </a:t>
            </a:r>
            <a:endParaRPr sz="2100"/>
          </a:p>
          <a:p>
            <a:pPr indent="-190496" lvl="1" marL="514337" rtl="0" algn="l">
              <a:lnSpc>
                <a:spcPct val="140000"/>
              </a:lnSpc>
              <a:spcBef>
                <a:spcPts val="375"/>
              </a:spcBef>
              <a:spcAft>
                <a:spcPts val="0"/>
              </a:spcAft>
              <a:buSzPts val="2100"/>
              <a:buChar char="•"/>
            </a:pPr>
            <a:r>
              <a:rPr lang="en-US" sz="2100"/>
              <a:t>Used by screen readers to navigate content.</a:t>
            </a:r>
            <a:endParaRPr sz="2100"/>
          </a:p>
          <a:p>
            <a:pPr indent="-190496" lvl="0" marL="171446" rtl="0" algn="l">
              <a:lnSpc>
                <a:spcPct val="140000"/>
              </a:lnSpc>
              <a:spcBef>
                <a:spcPts val="750"/>
              </a:spcBef>
              <a:spcAft>
                <a:spcPts val="0"/>
              </a:spcAft>
              <a:buSzPts val="2300"/>
              <a:buChar char="•"/>
            </a:pPr>
            <a:r>
              <a:rPr lang="en-US" sz="2100"/>
              <a:t>Heading levels</a:t>
            </a:r>
            <a:endParaRPr sz="2100"/>
          </a:p>
          <a:p>
            <a:pPr indent="-215896" lvl="1" marL="514337" rtl="0" algn="l">
              <a:lnSpc>
                <a:spcPct val="140000"/>
              </a:lnSpc>
              <a:spcBef>
                <a:spcPts val="375"/>
              </a:spcBef>
              <a:spcAft>
                <a:spcPts val="0"/>
              </a:spcAft>
              <a:buSzPts val="2100"/>
              <a:buChar char="•"/>
            </a:pPr>
            <a:r>
              <a:rPr lang="en-US" sz="2100"/>
              <a:t>H1 - page title - must have </a:t>
            </a:r>
            <a:r>
              <a:rPr lang="en-US" sz="2100"/>
              <a:t>exactly one H1</a:t>
            </a:r>
            <a:r>
              <a:rPr lang="en-US" sz="2100"/>
              <a:t> on the page</a:t>
            </a:r>
            <a:endParaRPr sz="2100"/>
          </a:p>
          <a:p>
            <a:pPr indent="-215896" lvl="1" marL="514337" rtl="0" algn="l">
              <a:lnSpc>
                <a:spcPct val="140000"/>
              </a:lnSpc>
              <a:spcBef>
                <a:spcPts val="375"/>
              </a:spcBef>
              <a:spcAft>
                <a:spcPts val="0"/>
              </a:spcAft>
              <a:buSzPts val="2100"/>
              <a:buChar char="•"/>
            </a:pPr>
            <a:r>
              <a:rPr lang="en-US" sz="2100"/>
              <a:t>H2 - main sections - should have a</a:t>
            </a:r>
            <a:r>
              <a:rPr lang="en-US" sz="2100"/>
              <a:t>t least one H2 on a page</a:t>
            </a:r>
            <a:endParaRPr sz="2100"/>
          </a:p>
          <a:p>
            <a:pPr indent="-215896" lvl="1" marL="514337" rtl="0" algn="l">
              <a:lnSpc>
                <a:spcPct val="140000"/>
              </a:lnSpc>
              <a:spcBef>
                <a:spcPts val="375"/>
              </a:spcBef>
              <a:spcAft>
                <a:spcPts val="0"/>
              </a:spcAft>
              <a:buSzPts val="2100"/>
              <a:buChar char="•"/>
            </a:pPr>
            <a:r>
              <a:rPr lang="en-US" sz="2100"/>
              <a:t>H3 - subsections of each H2 - only if needed</a:t>
            </a:r>
            <a:endParaRPr sz="2100"/>
          </a:p>
          <a:p>
            <a:pPr indent="-215896" lvl="1" marL="514337" rtl="0" algn="l">
              <a:lnSpc>
                <a:spcPct val="140000"/>
              </a:lnSpc>
              <a:spcBef>
                <a:spcPts val="375"/>
              </a:spcBef>
              <a:spcAft>
                <a:spcPts val="0"/>
              </a:spcAft>
              <a:buSzPts val="2100"/>
              <a:buChar char="•"/>
            </a:pPr>
            <a:r>
              <a:rPr lang="en-US" sz="2100"/>
              <a:t>H4 - subsections of each H3 - only if needed</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002F5B"/>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