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Economica" panose="020B060402020202020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uides.lib.utexas.edu/copyright/form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reativecommons.org/share-your-work/cclicens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mmons.wikimedia.org/wiki/File:Winnie-the-Pooh_54.pn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fairuse.stanford.edu/overview/public-domain/welcom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ashburn.edu/statements-disclosures/copyright/faculty-staff/quizzes/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ertificates.creativecommons.org/cccertedu/chapter/1-what-is-creative-common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vectors/american-gothic-grant-wood-painting-57602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ib.umn.edu/copyright/fairthought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librarycopyright.net/resources/fairuse/" TargetMode="External"/><Relationship Id="rId5" Type="http://schemas.openxmlformats.org/officeDocument/2006/relationships/hyperlink" Target="http://depts.washington.edu/uwcopy/Using_Copyright/Guidelines/" TargetMode="External"/><Relationship Id="rId4" Type="http://schemas.openxmlformats.org/officeDocument/2006/relationships/hyperlink" Target="http://fairuse.stanford.edu/Copyright_and_Fair_Use_Overview/chapter9/9-b.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440c60452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Are you new to OER and interested in learning more? This webinar is an introduction to what OER is and the difference between “open" and "free" resources, copyright basics, and the concept of fair use.</a:t>
            </a:r>
            <a:endParaRPr/>
          </a:p>
        </p:txBody>
      </p:sp>
      <p:sp>
        <p:nvSpPr>
          <p:cNvPr id="132" name="Google Shape;132;g26440c60452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6440c60452_0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6440c60452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 For information on the TEACH act: </a:t>
            </a:r>
            <a:r>
              <a:rPr lang="en-US" u="sng">
                <a:solidFill>
                  <a:schemeClr val="hlink"/>
                </a:solidFill>
                <a:hlinkClick r:id="rId3"/>
              </a:rPr>
              <a:t>https://guides.lib.utexas.edu/copyright/forms</a:t>
            </a:r>
            <a:r>
              <a:rPr lang="en-US"/>
              <a:t> </a:t>
            </a:r>
            <a:endParaRPr/>
          </a:p>
        </p:txBody>
      </p:sp>
      <p:sp>
        <p:nvSpPr>
          <p:cNvPr id="194" name="Google Shape;194;g26440c60452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440c60452_3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3" name="Google Shape;203;g26440c60452_3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440c60452_3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g26440c60452_3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See toolkit for links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59d49e1c8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b59d49e1c8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b59d49e1c8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b59d49e1c8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US"/>
              <a:t>Carolyn</a:t>
            </a:r>
            <a:endParaRPr/>
          </a:p>
        </p:txBody>
      </p:sp>
      <p:sp>
        <p:nvSpPr>
          <p:cNvPr id="222" name="Google Shape;222;g2b59d49e1c8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aa2ca93c14_1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aa2ca93c14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About the Licenses: </a:t>
            </a:r>
            <a:r>
              <a:rPr lang="en-US" u="sng">
                <a:solidFill>
                  <a:schemeClr val="hlink"/>
                </a:solidFill>
                <a:hlinkClick r:id="rId3"/>
              </a:rPr>
              <a:t>https://creativecommons.org/share-your-work/cclicenses/</a:t>
            </a:r>
            <a:r>
              <a:rPr lang="en-US"/>
              <a:t> </a:t>
            </a:r>
            <a:endParaRPr/>
          </a:p>
        </p:txBody>
      </p:sp>
      <p:sp>
        <p:nvSpPr>
          <p:cNvPr id="229" name="Google Shape;229;g2aa2ca93c14_1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b59d49e1c8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2b59d49e1c8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Carolyn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aa2ca93c14_1_1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aa2ca93c14_1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2aa2ca93c14_1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6440c60452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6440c60452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Winnie the Pooh image source</a:t>
            </a:r>
            <a:endParaRPr/>
          </a:p>
          <a:p>
            <a:pPr marL="0" lvl="0" indent="0" algn="l" rtl="0">
              <a:spcBef>
                <a:spcPts val="0"/>
              </a:spcBef>
              <a:spcAft>
                <a:spcPts val="0"/>
              </a:spcAft>
              <a:buNone/>
            </a:pPr>
            <a:endParaRPr/>
          </a:p>
          <a:p>
            <a:pPr marL="0" lvl="0" indent="0" algn="l" rtl="0">
              <a:spcBef>
                <a:spcPts val="0"/>
              </a:spcBef>
              <a:spcAft>
                <a:spcPts val="0"/>
              </a:spcAft>
              <a:buNone/>
            </a:pPr>
            <a:r>
              <a:rPr lang="en-US"/>
              <a:t>An comprehensive article on Public Domain: </a:t>
            </a:r>
            <a:r>
              <a:rPr lang="en-US" u="sng">
                <a:solidFill>
                  <a:schemeClr val="hlink"/>
                </a:solidFill>
                <a:hlinkClick r:id="rId4"/>
              </a:rPr>
              <a:t>https://fairuse.stanford.edu/overview/public-domain/welcome/</a:t>
            </a:r>
            <a:r>
              <a:rPr lang="en-US"/>
              <a:t> </a:t>
            </a:r>
            <a:endParaRPr/>
          </a:p>
        </p:txBody>
      </p:sp>
      <p:sp>
        <p:nvSpPr>
          <p:cNvPr id="251" name="Google Shape;251;g26440c60452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6440c60452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6440c60452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26440c60452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6440c6045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6440c6045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26440c6045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b59d49e1c8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b59d49e1c8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2b59d49e1c8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6440c60452_0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6440c60452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26440c60452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6440c60452_0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6440c60452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26440c60452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f6d1cee4a_0_2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2f6d1cee4a_0_2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12f6d1cee4a_0_2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b59d49e1c8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b59d49e1c8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2b59d49e1c8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b59d49e1c8_0_2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b59d49e1c8_0_2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2b59d49e1c8_0_2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b59d49e1c8_0_2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b59d49e1c8_0_2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2b59d49e1c8_0_2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59d49e1c8_0_2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b59d49e1c8_0_2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2b59d49e1c8_0_2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59d49e1c8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2b59d49e1c8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t>Shagun and Suzanne</a:t>
            </a:r>
            <a:endParaRPr/>
          </a:p>
          <a:p>
            <a:pPr marL="0" lvl="0" indent="0" algn="l" rtl="0">
              <a:spcBef>
                <a:spcPts val="0"/>
              </a:spcBef>
              <a:spcAft>
                <a:spcPts val="0"/>
              </a:spcAft>
              <a:buClr>
                <a:schemeClr val="dk1"/>
              </a:buClr>
              <a:buSzPts val="1100"/>
              <a:buFont typeface="Arial"/>
              <a:buNone/>
            </a:pPr>
            <a:endParaRPr/>
          </a:p>
          <a:p>
            <a:pPr marL="457200" lvl="0" indent="-317500" algn="l" rtl="0">
              <a:spcBef>
                <a:spcPts val="0"/>
              </a:spcBef>
              <a:spcAft>
                <a:spcPts val="0"/>
              </a:spcAft>
              <a:buSzPts val="1400"/>
              <a:buChar char="●"/>
            </a:pPr>
            <a:r>
              <a:rPr lang="en-US"/>
              <a:t>Copyright does not protect the people who photocopy materials for classroom use. Instead, it protects the creators of original works by giving them exclusive rights to reproduce, distribute, and display their works. The act of photocopying copyrighted materials without permission or proper licensing is generally considered a violation of copyright law.</a:t>
            </a:r>
            <a:endParaRPr/>
          </a:p>
          <a:p>
            <a:pPr marL="457200" lvl="0" indent="-317500" algn="l" rtl="0">
              <a:spcBef>
                <a:spcPts val="0"/>
              </a:spcBef>
              <a:spcAft>
                <a:spcPts val="0"/>
              </a:spcAft>
              <a:buSzPts val="1400"/>
              <a:buChar char="●"/>
            </a:pPr>
            <a:r>
              <a:rPr lang="en-US"/>
              <a:t>Teachers can photocopy up to 1,000 words or 10% of a prose work for their students. This limit is in place to ensure that copyright laws are upheld and that the author's rights are respected. By photocopying only a small portion of the work, teachers can provide their students with relevant excerpts while still adhering to legal guidelines.</a:t>
            </a:r>
            <a:endParaRPr/>
          </a:p>
          <a:p>
            <a:pPr marL="457200" lvl="0" indent="-317500" algn="l" rtl="0">
              <a:spcBef>
                <a:spcPts val="0"/>
              </a:spcBef>
              <a:spcAft>
                <a:spcPts val="0"/>
              </a:spcAft>
              <a:buSzPts val="1400"/>
              <a:buChar char="●"/>
            </a:pPr>
            <a:r>
              <a:rPr lang="en-US"/>
              <a:t>Linking out is a better option</a:t>
            </a:r>
            <a:endParaRPr/>
          </a:p>
          <a:p>
            <a:pPr marL="457200" lvl="0" indent="-317500" algn="l" rtl="0">
              <a:spcBef>
                <a:spcPts val="0"/>
              </a:spcBef>
              <a:spcAft>
                <a:spcPts val="0"/>
              </a:spcAft>
              <a:buSzPts val="1400"/>
              <a:buChar char="●"/>
            </a:pPr>
            <a:r>
              <a:rPr lang="en-US"/>
              <a:t>Just giving credit isn’t enough to protect you against copyright. It’s still infringement if you use someone else’s work without their permission. To avoid copyright infringement, make sure you get permission from the copyright owner before you use their work!</a:t>
            </a:r>
            <a:endParaRPr/>
          </a:p>
          <a:p>
            <a:pPr marL="457200" lvl="0" indent="-317500" algn="l" rtl="0">
              <a:spcBef>
                <a:spcPts val="0"/>
              </a:spcBef>
              <a:spcAft>
                <a:spcPts val="0"/>
              </a:spcAft>
              <a:buSzPts val="1400"/>
              <a:buChar char="●"/>
            </a:pPr>
            <a:r>
              <a:rPr lang="en-US"/>
              <a:t>Even using a tiny portion of a copyrighted work can be infringement (even if it’s just playing in the background)! That’s why so many videos get taken down from YouTube. Try to get permission from the copyright owner or use works in the public domain to be safe!</a:t>
            </a:r>
            <a:endParaRPr/>
          </a:p>
          <a:p>
            <a:pPr marL="457200" lvl="0" indent="-317500" algn="l" rtl="0">
              <a:spcBef>
                <a:spcPts val="0"/>
              </a:spcBef>
              <a:spcAft>
                <a:spcPts val="0"/>
              </a:spcAft>
              <a:buSzPts val="1400"/>
              <a:buChar char="●"/>
            </a:pPr>
            <a:r>
              <a:rPr lang="en-US" u="sng">
                <a:solidFill>
                  <a:schemeClr val="hlink"/>
                </a:solidFill>
                <a:hlinkClick r:id="rId3"/>
              </a:rPr>
              <a:t>https://www.washburn.edu/statements-disclosures/copyright/faculty-staff/quizzes/index.html</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All about CC licenses can be found in the CC book used for the certification course: </a:t>
            </a:r>
            <a:r>
              <a:rPr lang="en-US" u="sng">
                <a:solidFill>
                  <a:schemeClr val="hlink"/>
                </a:solidFill>
                <a:hlinkClick r:id="rId4"/>
              </a:rPr>
              <a:t>https://certificates.creativecommons.org/cccertedu/chapter/1-what-is-creative-commons/</a:t>
            </a:r>
            <a:r>
              <a:rPr lang="en-US"/>
              <a:t>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6440c60452_3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g26440c60452_3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American Gothic Parody from Pixabay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440c60452_3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g26440c60452_3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900"/>
              <a:t>Some more resources on Copyright</a:t>
            </a:r>
            <a:endParaRPr sz="900"/>
          </a:p>
          <a:p>
            <a:pPr marL="0" lvl="0" indent="0" algn="l" rtl="0">
              <a:spcBef>
                <a:spcPts val="0"/>
              </a:spcBef>
              <a:spcAft>
                <a:spcPts val="0"/>
              </a:spcAft>
              <a:buClr>
                <a:schemeClr val="dk1"/>
              </a:buClr>
              <a:buSzPts val="1100"/>
              <a:buFont typeface="Arial"/>
              <a:buNone/>
            </a:pPr>
            <a:endParaRPr sz="900"/>
          </a:p>
          <a:p>
            <a:pPr marL="1676400" lvl="0" indent="-285750" algn="l" rtl="0">
              <a:lnSpc>
                <a:spcPct val="115000"/>
              </a:lnSpc>
              <a:spcBef>
                <a:spcPts val="0"/>
              </a:spcBef>
              <a:spcAft>
                <a:spcPts val="0"/>
              </a:spcAft>
              <a:buClr>
                <a:schemeClr val="dk1"/>
              </a:buClr>
              <a:buSzPts val="900"/>
              <a:buFont typeface="Arial"/>
              <a:buChar char="○"/>
            </a:pPr>
            <a:r>
              <a:rPr lang="en-US" sz="900">
                <a:highlight>
                  <a:srgbClr val="F5F5F5"/>
                </a:highlight>
                <a:latin typeface="Open Sans"/>
                <a:ea typeface="Open Sans"/>
                <a:cs typeface="Open Sans"/>
                <a:sym typeface="Open Sans"/>
              </a:rPr>
              <a:t>UMN: </a:t>
            </a:r>
            <a:r>
              <a:rPr lang="en-US" sz="900" u="sng">
                <a:highlight>
                  <a:srgbClr val="F5F5F5"/>
                </a:highlight>
                <a:latin typeface="Open Sans"/>
                <a:ea typeface="Open Sans"/>
                <a:cs typeface="Open Sans"/>
                <a:sym typeface="Open Sans"/>
                <a:hlinkClick r:id="rId3"/>
              </a:rPr>
              <a:t>Thinking Through Fair Use</a:t>
            </a:r>
            <a:r>
              <a:rPr lang="en-US" sz="900">
                <a:highlight>
                  <a:srgbClr val="F5F5F5"/>
                </a:highlight>
                <a:latin typeface="Open Sans"/>
                <a:ea typeface="Open Sans"/>
                <a:cs typeface="Open Sans"/>
                <a:sym typeface="Open Sans"/>
              </a:rPr>
              <a:t>.​</a:t>
            </a:r>
            <a:endParaRPr sz="900">
              <a:highlight>
                <a:srgbClr val="F5F5F5"/>
              </a:highlight>
              <a:latin typeface="Open Sans"/>
              <a:ea typeface="Open Sans"/>
              <a:cs typeface="Open Sans"/>
              <a:sym typeface="Open Sans"/>
            </a:endParaRPr>
          </a:p>
          <a:p>
            <a:pPr marL="1676400" lvl="0" indent="-285750" algn="l" rtl="0">
              <a:lnSpc>
                <a:spcPct val="115000"/>
              </a:lnSpc>
              <a:spcBef>
                <a:spcPts val="0"/>
              </a:spcBef>
              <a:spcAft>
                <a:spcPts val="0"/>
              </a:spcAft>
              <a:buClr>
                <a:schemeClr val="dk1"/>
              </a:buClr>
              <a:buSzPts val="900"/>
              <a:buFont typeface="Arial"/>
              <a:buChar char="○"/>
            </a:pPr>
            <a:r>
              <a:rPr lang="en-US" sz="900" u="sng">
                <a:highlight>
                  <a:srgbClr val="F5F5F5"/>
                </a:highlight>
                <a:latin typeface="Open Sans"/>
                <a:ea typeface="Open Sans"/>
                <a:cs typeface="Open Sans"/>
                <a:sym typeface="Open Sans"/>
                <a:hlinkClick r:id="rId4"/>
              </a:rPr>
              <a:t>Stanford University: Measuring Fair Use</a:t>
            </a:r>
            <a:r>
              <a:rPr lang="en-US" sz="900">
                <a:highlight>
                  <a:srgbClr val="F5F5F5"/>
                </a:highlight>
                <a:latin typeface="Open Sans"/>
                <a:ea typeface="Open Sans"/>
                <a:cs typeface="Open Sans"/>
                <a:sym typeface="Open Sans"/>
              </a:rPr>
              <a:t>​</a:t>
            </a:r>
            <a:endParaRPr sz="900">
              <a:highlight>
                <a:srgbClr val="F5F5F5"/>
              </a:highlight>
              <a:latin typeface="Open Sans"/>
              <a:ea typeface="Open Sans"/>
              <a:cs typeface="Open Sans"/>
              <a:sym typeface="Open Sans"/>
            </a:endParaRPr>
          </a:p>
          <a:p>
            <a:pPr marL="1676400" lvl="0" indent="-285750" algn="l" rtl="0">
              <a:lnSpc>
                <a:spcPct val="115000"/>
              </a:lnSpc>
              <a:spcBef>
                <a:spcPts val="0"/>
              </a:spcBef>
              <a:spcAft>
                <a:spcPts val="0"/>
              </a:spcAft>
              <a:buClr>
                <a:schemeClr val="dk1"/>
              </a:buClr>
              <a:buSzPts val="900"/>
              <a:buFont typeface="Arial"/>
              <a:buChar char="○"/>
            </a:pPr>
            <a:r>
              <a:rPr lang="en-US" sz="900" u="sng">
                <a:highlight>
                  <a:srgbClr val="F5F5F5"/>
                </a:highlight>
                <a:latin typeface="Open Sans"/>
                <a:ea typeface="Open Sans"/>
                <a:cs typeface="Open Sans"/>
                <a:sym typeface="Open Sans"/>
                <a:hlinkClick r:id="rId5"/>
              </a:rPr>
              <a:t>University of Washington: Guidelines for Fair Use in Education</a:t>
            </a:r>
            <a:r>
              <a:rPr lang="en-US" sz="900">
                <a:highlight>
                  <a:srgbClr val="F5F5F5"/>
                </a:highlight>
                <a:latin typeface="Open Sans"/>
                <a:ea typeface="Open Sans"/>
                <a:cs typeface="Open Sans"/>
                <a:sym typeface="Open Sans"/>
              </a:rPr>
              <a:t>​</a:t>
            </a:r>
            <a:endParaRPr sz="900">
              <a:highlight>
                <a:srgbClr val="F5F5F5"/>
              </a:highlight>
              <a:latin typeface="Open Sans"/>
              <a:ea typeface="Open Sans"/>
              <a:cs typeface="Open Sans"/>
              <a:sym typeface="Open Sans"/>
            </a:endParaRPr>
          </a:p>
          <a:p>
            <a:pPr marL="1676400" lvl="0" indent="-285750" algn="l" rtl="0">
              <a:lnSpc>
                <a:spcPct val="115000"/>
              </a:lnSpc>
              <a:spcBef>
                <a:spcPts val="0"/>
              </a:spcBef>
              <a:spcAft>
                <a:spcPts val="0"/>
              </a:spcAft>
              <a:buClr>
                <a:schemeClr val="dk1"/>
              </a:buClr>
              <a:buSzPts val="900"/>
              <a:buFont typeface="Arial"/>
              <a:buChar char="○"/>
            </a:pPr>
            <a:r>
              <a:rPr lang="en-US" sz="900" u="sng">
                <a:highlight>
                  <a:srgbClr val="F5F5F5"/>
                </a:highlight>
                <a:latin typeface="Open Sans"/>
                <a:ea typeface="Open Sans"/>
                <a:cs typeface="Open Sans"/>
                <a:sym typeface="Open Sans"/>
                <a:hlinkClick r:id="rId6"/>
              </a:rPr>
              <a:t>ALA Fair Use Evaluator</a:t>
            </a:r>
            <a:endParaRPr sz="900" u="sng">
              <a:highlight>
                <a:srgbClr val="F5F5F5"/>
              </a:highlight>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 name="Google Shape;16;p2"/>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Clr>
                <a:srgbClr val="000000"/>
              </a:buClr>
              <a:buSzPts val="1600"/>
              <a:buNone/>
              <a:defRPr sz="1600" b="0" cap="none">
                <a:solidFill>
                  <a:srgbClr val="000000"/>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2"/>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2"/>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8"/>
        <p:cNvGrpSpPr/>
        <p:nvPr/>
      </p:nvGrpSpPr>
      <p:grpSpPr>
        <a:xfrm>
          <a:off x="0" y="0"/>
          <a:ext cx="0" cy="0"/>
          <a:chOff x="0" y="0"/>
          <a:chExt cx="0" cy="0"/>
        </a:xfrm>
      </p:grpSpPr>
      <p:sp>
        <p:nvSpPr>
          <p:cNvPr id="79" name="Google Shape;79;p11"/>
          <p:cNvSpPr/>
          <p:nvPr/>
        </p:nvSpPr>
        <p:spPr>
          <a:xfrm>
            <a:off x="0" y="798973"/>
            <a:ext cx="3648300" cy="2326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80" name="Google Shape;80;p1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1" name="Google Shape;81;p11"/>
          <p:cNvSpPr txBox="1">
            <a:spLocks noGrp="1"/>
          </p:cNvSpPr>
          <p:nvPr>
            <p:ph type="title"/>
          </p:nvPr>
        </p:nvSpPr>
        <p:spPr>
          <a:xfrm>
            <a:off x="1083504" y="798973"/>
            <a:ext cx="2456400" cy="2247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750"/>
              </a:spcBef>
              <a:spcAft>
                <a:spcPts val="0"/>
              </a:spcAft>
              <a:buSzPts val="1800"/>
              <a:buChar char="•"/>
              <a:defRPr sz="1800"/>
            </a:lvl1pPr>
            <a:lvl2pPr marL="914400" lvl="1" indent="-342900" algn="l">
              <a:lnSpc>
                <a:spcPct val="120000"/>
              </a:lnSpc>
              <a:spcBef>
                <a:spcPts val="375"/>
              </a:spcBef>
              <a:spcAft>
                <a:spcPts val="0"/>
              </a:spcAft>
              <a:buSzPts val="1800"/>
              <a:buChar char="•"/>
              <a:defRPr sz="1800"/>
            </a:lvl2pPr>
            <a:lvl3pPr marL="1371600" lvl="2" indent="-342900" algn="l">
              <a:lnSpc>
                <a:spcPct val="120000"/>
              </a:lnSpc>
              <a:spcBef>
                <a:spcPts val="375"/>
              </a:spcBef>
              <a:spcAft>
                <a:spcPts val="0"/>
              </a:spcAft>
              <a:buSzPts val="1800"/>
              <a:buChar char="•"/>
              <a:defRPr sz="1800"/>
            </a:lvl3pPr>
            <a:lvl4pPr marL="1828800" lvl="3" indent="-342900" algn="l">
              <a:lnSpc>
                <a:spcPct val="120000"/>
              </a:lnSpc>
              <a:spcBef>
                <a:spcPts val="375"/>
              </a:spcBef>
              <a:spcAft>
                <a:spcPts val="0"/>
              </a:spcAft>
              <a:buSzPts val="1800"/>
              <a:buChar char="•"/>
              <a:defRPr sz="1800"/>
            </a:lvl4pPr>
            <a:lvl5pPr marL="2286000" lvl="4" indent="-342900" algn="l">
              <a:lnSpc>
                <a:spcPct val="120000"/>
              </a:lnSpc>
              <a:spcBef>
                <a:spcPts val="375"/>
              </a:spcBef>
              <a:spcAft>
                <a:spcPts val="0"/>
              </a:spcAft>
              <a:buSzPts val="1800"/>
              <a:buChar char="•"/>
              <a:defRPr sz="1800"/>
            </a:lvl5pPr>
            <a:lvl6pPr marL="2743200" lvl="5" indent="-342900" algn="l">
              <a:lnSpc>
                <a:spcPct val="120000"/>
              </a:lnSpc>
              <a:spcBef>
                <a:spcPts val="375"/>
              </a:spcBef>
              <a:spcAft>
                <a:spcPts val="0"/>
              </a:spcAft>
              <a:buSzPts val="1800"/>
              <a:buChar char="•"/>
              <a:defRPr sz="1800"/>
            </a:lvl6pPr>
            <a:lvl7pPr marL="3200400" lvl="6" indent="-342900" algn="l">
              <a:lnSpc>
                <a:spcPct val="120000"/>
              </a:lnSpc>
              <a:spcBef>
                <a:spcPts val="375"/>
              </a:spcBef>
              <a:spcAft>
                <a:spcPts val="0"/>
              </a:spcAft>
              <a:buSzPts val="1800"/>
              <a:buChar char="•"/>
              <a:defRPr sz="1800"/>
            </a:lvl7pPr>
            <a:lvl8pPr marL="3657600" lvl="7" indent="-342900" algn="l">
              <a:lnSpc>
                <a:spcPct val="120000"/>
              </a:lnSpc>
              <a:spcBef>
                <a:spcPts val="375"/>
              </a:spcBef>
              <a:spcAft>
                <a:spcPts val="0"/>
              </a:spcAft>
              <a:buSzPts val="1800"/>
              <a:buChar char="•"/>
              <a:defRPr sz="1800"/>
            </a:lvl8pPr>
            <a:lvl9pPr marL="4114800" lvl="8" indent="-342900" algn="l">
              <a:lnSpc>
                <a:spcPct val="120000"/>
              </a:lnSpc>
              <a:spcBef>
                <a:spcPts val="375"/>
              </a:spcBef>
              <a:spcAft>
                <a:spcPts val="0"/>
              </a:spcAft>
              <a:buSzPts val="1800"/>
              <a:buChar char="•"/>
              <a:defRPr sz="1800"/>
            </a:lvl9pPr>
          </a:lstStyle>
          <a:p>
            <a:endParaRPr/>
          </a:p>
        </p:txBody>
      </p:sp>
      <p:sp>
        <p:nvSpPr>
          <p:cNvPr id="83" name="Google Shape;83;p1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4" name="Google Shape;84;p1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6"/>
        <p:cNvGrpSpPr/>
        <p:nvPr/>
      </p:nvGrpSpPr>
      <p:grpSpPr>
        <a:xfrm>
          <a:off x="0" y="0"/>
          <a:ext cx="0" cy="0"/>
          <a:chOff x="0" y="0"/>
          <a:chExt cx="0" cy="0"/>
        </a:xfrm>
      </p:grpSpPr>
      <p:sp>
        <p:nvSpPr>
          <p:cNvPr id="87" name="Google Shape;87;p1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88" name="Google Shape;88;p1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9" name="Google Shape;89;p1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2"/>
          <p:cNvSpPr>
            <a:spLocks noGrp="1"/>
          </p:cNvSpPr>
          <p:nvPr>
            <p:ph type="pic" idx="2"/>
          </p:nvPr>
        </p:nvSpPr>
        <p:spPr>
          <a:xfrm>
            <a:off x="5449305" y="797578"/>
            <a:ext cx="2841836" cy="5248677"/>
          </a:xfrm>
          <a:prstGeom prst="rect">
            <a:avLst/>
          </a:prstGeom>
          <a:solidFill>
            <a:srgbClr val="D8D8D8"/>
          </a:solidFill>
          <a:ln>
            <a:noFill/>
          </a:ln>
        </p:spPr>
      </p:sp>
      <p:sp>
        <p:nvSpPr>
          <p:cNvPr id="91" name="Google Shape;91;p1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2" name="Google Shape;92;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4"/>
        <p:cNvGrpSpPr/>
        <p:nvPr/>
      </p:nvGrpSpPr>
      <p:grpSpPr>
        <a:xfrm>
          <a:off x="0" y="0"/>
          <a:ext cx="0" cy="0"/>
          <a:chOff x="0" y="0"/>
          <a:chExt cx="0" cy="0"/>
        </a:xfrm>
      </p:grpSpPr>
      <p:sp>
        <p:nvSpPr>
          <p:cNvPr id="95" name="Google Shape;95;p1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1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sz="1800"/>
            </a:lvl1pPr>
            <a:lvl2pPr marL="914400" lvl="1" indent="-342900" algn="l">
              <a:lnSpc>
                <a:spcPct val="120000"/>
              </a:lnSpc>
              <a:spcBef>
                <a:spcPts val="375"/>
              </a:spcBef>
              <a:spcAft>
                <a:spcPts val="0"/>
              </a:spcAft>
              <a:buSzPts val="1800"/>
              <a:buChar char="•"/>
              <a:defRPr sz="1800"/>
            </a:lvl2pPr>
            <a:lvl3pPr marL="1371600" lvl="2" indent="-342900" algn="l">
              <a:lnSpc>
                <a:spcPct val="120000"/>
              </a:lnSpc>
              <a:spcBef>
                <a:spcPts val="375"/>
              </a:spcBef>
              <a:spcAft>
                <a:spcPts val="0"/>
              </a:spcAft>
              <a:buSzPts val="1800"/>
              <a:buChar char="•"/>
              <a:defRPr sz="1800"/>
            </a:lvl3pPr>
            <a:lvl4pPr marL="1828800" lvl="3" indent="-342900" algn="l">
              <a:lnSpc>
                <a:spcPct val="120000"/>
              </a:lnSpc>
              <a:spcBef>
                <a:spcPts val="375"/>
              </a:spcBef>
              <a:spcAft>
                <a:spcPts val="0"/>
              </a:spcAft>
              <a:buSzPts val="1800"/>
              <a:buChar char="•"/>
              <a:defRPr sz="1800"/>
            </a:lvl4pPr>
            <a:lvl5pPr marL="2286000" lvl="4" indent="-342900" algn="l">
              <a:lnSpc>
                <a:spcPct val="120000"/>
              </a:lnSpc>
              <a:spcBef>
                <a:spcPts val="375"/>
              </a:spcBef>
              <a:spcAft>
                <a:spcPts val="0"/>
              </a:spcAft>
              <a:buSzPts val="1800"/>
              <a:buChar char="•"/>
              <a:defRPr sz="1800"/>
            </a:lvl5pPr>
            <a:lvl6pPr marL="2743200" lvl="5" indent="-342900" algn="l">
              <a:lnSpc>
                <a:spcPct val="120000"/>
              </a:lnSpc>
              <a:spcBef>
                <a:spcPts val="375"/>
              </a:spcBef>
              <a:spcAft>
                <a:spcPts val="0"/>
              </a:spcAft>
              <a:buSzPts val="1800"/>
              <a:buChar char="•"/>
              <a:defRPr sz="1800"/>
            </a:lvl6pPr>
            <a:lvl7pPr marL="3200400" lvl="6" indent="-342900" algn="l">
              <a:lnSpc>
                <a:spcPct val="120000"/>
              </a:lnSpc>
              <a:spcBef>
                <a:spcPts val="375"/>
              </a:spcBef>
              <a:spcAft>
                <a:spcPts val="0"/>
              </a:spcAft>
              <a:buSzPts val="1800"/>
              <a:buChar char="•"/>
              <a:defRPr sz="1800"/>
            </a:lvl7pPr>
            <a:lvl8pPr marL="3657600" lvl="7" indent="-342900" algn="l">
              <a:lnSpc>
                <a:spcPct val="120000"/>
              </a:lnSpc>
              <a:spcBef>
                <a:spcPts val="375"/>
              </a:spcBef>
              <a:spcAft>
                <a:spcPts val="0"/>
              </a:spcAft>
              <a:buSzPts val="1800"/>
              <a:buChar char="•"/>
              <a:defRPr sz="1800"/>
            </a:lvl8pPr>
            <a:lvl9pPr marL="4114800" lvl="8" indent="-342900" algn="l">
              <a:lnSpc>
                <a:spcPct val="120000"/>
              </a:lnSpc>
              <a:spcBef>
                <a:spcPts val="375"/>
              </a:spcBef>
              <a:spcAft>
                <a:spcPts val="0"/>
              </a:spcAft>
              <a:buSzPts val="1800"/>
              <a:buChar char="•"/>
              <a:defRPr sz="1800"/>
            </a:lvl9pPr>
          </a:lstStyle>
          <a:p>
            <a:endParaRPr/>
          </a:p>
        </p:txBody>
      </p:sp>
      <p:sp>
        <p:nvSpPr>
          <p:cNvPr id="100" name="Google Shape;100;p1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02" name="Google Shape;102;p1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3"/>
        <p:cNvGrpSpPr/>
        <p:nvPr/>
      </p:nvGrpSpPr>
      <p:grpSpPr>
        <a:xfrm>
          <a:off x="0" y="0"/>
          <a:ext cx="0" cy="0"/>
          <a:chOff x="0" y="0"/>
          <a:chExt cx="0" cy="0"/>
        </a:xfrm>
      </p:grpSpPr>
      <p:cxnSp>
        <p:nvCxnSpPr>
          <p:cNvPr id="104" name="Google Shape;104;p1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5" name="Google Shape;105;p1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17500" algn="l">
              <a:lnSpc>
                <a:spcPct val="120000"/>
              </a:lnSpc>
              <a:spcBef>
                <a:spcPts val="750"/>
              </a:spcBef>
              <a:spcAft>
                <a:spcPts val="0"/>
              </a:spcAft>
              <a:buSzPts val="1400"/>
              <a:buChar char="•"/>
              <a:defRPr sz="1400"/>
            </a:lvl1pPr>
            <a:lvl2pPr marL="914400" lvl="1" indent="-317500" algn="l">
              <a:lnSpc>
                <a:spcPct val="120000"/>
              </a:lnSpc>
              <a:spcBef>
                <a:spcPts val="375"/>
              </a:spcBef>
              <a:spcAft>
                <a:spcPts val="0"/>
              </a:spcAft>
              <a:buSzPts val="1400"/>
              <a:buChar char="•"/>
              <a:defRPr/>
            </a:lvl2pPr>
            <a:lvl3pPr marL="1371600" lvl="2" indent="-317500" algn="l">
              <a:lnSpc>
                <a:spcPct val="120000"/>
              </a:lnSpc>
              <a:spcBef>
                <a:spcPts val="375"/>
              </a:spcBef>
              <a:spcAft>
                <a:spcPts val="0"/>
              </a:spcAft>
              <a:buSzPts val="1400"/>
              <a:buChar char="•"/>
              <a:defRPr sz="1400"/>
            </a:lvl3pPr>
            <a:lvl4pPr marL="1828800" lvl="3" indent="-317500" algn="l">
              <a:lnSpc>
                <a:spcPct val="120000"/>
              </a:lnSpc>
              <a:spcBef>
                <a:spcPts val="375"/>
              </a:spcBef>
              <a:spcAft>
                <a:spcPts val="0"/>
              </a:spcAft>
              <a:buSzPts val="1400"/>
              <a:buChar char="•"/>
              <a:defRPr sz="1400"/>
            </a:lvl4pPr>
            <a:lvl5pPr marL="2286000" lvl="4" indent="-317500" algn="l">
              <a:lnSpc>
                <a:spcPct val="120000"/>
              </a:lnSpc>
              <a:spcBef>
                <a:spcPts val="375"/>
              </a:spcBef>
              <a:spcAft>
                <a:spcPts val="0"/>
              </a:spcAft>
              <a:buSzPts val="1400"/>
              <a:buChar char="•"/>
              <a:defRPr sz="1400"/>
            </a:lvl5pPr>
            <a:lvl6pPr marL="2743200" lvl="5" indent="-317500" algn="l">
              <a:lnSpc>
                <a:spcPct val="120000"/>
              </a:lnSpc>
              <a:spcBef>
                <a:spcPts val="375"/>
              </a:spcBef>
              <a:spcAft>
                <a:spcPts val="0"/>
              </a:spcAft>
              <a:buSzPts val="1400"/>
              <a:buChar char="•"/>
              <a:defRPr sz="1400"/>
            </a:lvl6pPr>
            <a:lvl7pPr marL="3200400" lvl="6" indent="-317500" algn="l">
              <a:lnSpc>
                <a:spcPct val="120000"/>
              </a:lnSpc>
              <a:spcBef>
                <a:spcPts val="375"/>
              </a:spcBef>
              <a:spcAft>
                <a:spcPts val="0"/>
              </a:spcAft>
              <a:buSzPts val="1400"/>
              <a:buChar char="•"/>
              <a:defRPr sz="1400"/>
            </a:lvl7pPr>
            <a:lvl8pPr marL="3657600" lvl="7" indent="-317500" algn="l">
              <a:lnSpc>
                <a:spcPct val="120000"/>
              </a:lnSpc>
              <a:spcBef>
                <a:spcPts val="375"/>
              </a:spcBef>
              <a:spcAft>
                <a:spcPts val="0"/>
              </a:spcAft>
              <a:buSzPts val="1400"/>
              <a:buChar char="•"/>
              <a:defRPr sz="1400"/>
            </a:lvl8pPr>
            <a:lvl9pPr marL="4114800" lvl="8" indent="-317500" algn="l">
              <a:lnSpc>
                <a:spcPct val="120000"/>
              </a:lnSpc>
              <a:spcBef>
                <a:spcPts val="375"/>
              </a:spcBef>
              <a:spcAft>
                <a:spcPts val="0"/>
              </a:spcAft>
              <a:buSzPts val="1400"/>
              <a:buChar char="•"/>
              <a:defRPr sz="1400"/>
            </a:lvl9pPr>
          </a:lstStyle>
          <a:p>
            <a:endParaRPr/>
          </a:p>
        </p:txBody>
      </p:sp>
      <p:sp>
        <p:nvSpPr>
          <p:cNvPr id="106" name="Google Shape;106;p1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17500" algn="l">
              <a:lnSpc>
                <a:spcPct val="120000"/>
              </a:lnSpc>
              <a:spcBef>
                <a:spcPts val="750"/>
              </a:spcBef>
              <a:spcAft>
                <a:spcPts val="0"/>
              </a:spcAft>
              <a:buSzPts val="1400"/>
              <a:buChar char="•"/>
              <a:defRPr sz="1400"/>
            </a:lvl1pPr>
            <a:lvl2pPr marL="914400" lvl="1" indent="-317500" algn="l">
              <a:lnSpc>
                <a:spcPct val="120000"/>
              </a:lnSpc>
              <a:spcBef>
                <a:spcPts val="375"/>
              </a:spcBef>
              <a:spcAft>
                <a:spcPts val="0"/>
              </a:spcAft>
              <a:buSzPts val="1400"/>
              <a:buChar char="•"/>
              <a:defRPr/>
            </a:lvl2pPr>
            <a:lvl3pPr marL="1371600" lvl="2" indent="-317500" algn="l">
              <a:lnSpc>
                <a:spcPct val="120000"/>
              </a:lnSpc>
              <a:spcBef>
                <a:spcPts val="375"/>
              </a:spcBef>
              <a:spcAft>
                <a:spcPts val="0"/>
              </a:spcAft>
              <a:buSzPts val="1400"/>
              <a:buChar char="•"/>
              <a:defRPr sz="1400"/>
            </a:lvl3pPr>
            <a:lvl4pPr marL="1828800" lvl="3" indent="-317500" algn="l">
              <a:lnSpc>
                <a:spcPct val="120000"/>
              </a:lnSpc>
              <a:spcBef>
                <a:spcPts val="375"/>
              </a:spcBef>
              <a:spcAft>
                <a:spcPts val="0"/>
              </a:spcAft>
              <a:buSzPts val="1400"/>
              <a:buChar char="•"/>
              <a:defRPr sz="1400"/>
            </a:lvl4pPr>
            <a:lvl5pPr marL="2286000" lvl="4" indent="-317500" algn="l">
              <a:lnSpc>
                <a:spcPct val="120000"/>
              </a:lnSpc>
              <a:spcBef>
                <a:spcPts val="375"/>
              </a:spcBef>
              <a:spcAft>
                <a:spcPts val="0"/>
              </a:spcAft>
              <a:buSzPts val="1400"/>
              <a:buChar char="•"/>
              <a:defRPr sz="1400"/>
            </a:lvl5pPr>
            <a:lvl6pPr marL="2743200" lvl="5" indent="-317500" algn="l">
              <a:lnSpc>
                <a:spcPct val="120000"/>
              </a:lnSpc>
              <a:spcBef>
                <a:spcPts val="375"/>
              </a:spcBef>
              <a:spcAft>
                <a:spcPts val="0"/>
              </a:spcAft>
              <a:buSzPts val="1400"/>
              <a:buChar char="•"/>
              <a:defRPr sz="1400"/>
            </a:lvl6pPr>
            <a:lvl7pPr marL="3200400" lvl="6" indent="-317500" algn="l">
              <a:lnSpc>
                <a:spcPct val="120000"/>
              </a:lnSpc>
              <a:spcBef>
                <a:spcPts val="375"/>
              </a:spcBef>
              <a:spcAft>
                <a:spcPts val="0"/>
              </a:spcAft>
              <a:buSzPts val="1400"/>
              <a:buChar char="•"/>
              <a:defRPr sz="1400"/>
            </a:lvl7pPr>
            <a:lvl8pPr marL="3657600" lvl="7" indent="-317500" algn="l">
              <a:lnSpc>
                <a:spcPct val="120000"/>
              </a:lnSpc>
              <a:spcBef>
                <a:spcPts val="375"/>
              </a:spcBef>
              <a:spcAft>
                <a:spcPts val="0"/>
              </a:spcAft>
              <a:buSzPts val="1400"/>
              <a:buChar char="•"/>
              <a:defRPr sz="1400"/>
            </a:lvl8pPr>
            <a:lvl9pPr marL="4114800" lvl="8" indent="-317500" algn="l">
              <a:lnSpc>
                <a:spcPct val="120000"/>
              </a:lnSpc>
              <a:spcBef>
                <a:spcPts val="375"/>
              </a:spcBef>
              <a:spcAft>
                <a:spcPts val="0"/>
              </a:spcAft>
              <a:buSzPts val="1400"/>
              <a:buChar char="•"/>
              <a:defRPr sz="1400"/>
            </a:lvl9pPr>
          </a:lstStyle>
          <a:p>
            <a:endParaRPr/>
          </a:p>
        </p:txBody>
      </p:sp>
      <p:sp>
        <p:nvSpPr>
          <p:cNvPr id="107" name="Google Shape;107;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0"/>
        <p:cNvGrpSpPr/>
        <p:nvPr/>
      </p:nvGrpSpPr>
      <p:grpSpPr>
        <a:xfrm>
          <a:off x="0" y="0"/>
          <a:ext cx="0" cy="0"/>
          <a:chOff x="0" y="0"/>
          <a:chExt cx="0" cy="0"/>
        </a:xfrm>
      </p:grpSpPr>
      <p:cxnSp>
        <p:nvCxnSpPr>
          <p:cNvPr id="111" name="Google Shape;111;p1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2" name="Google Shape;112;p1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3" name="Google Shape;113;p1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4" name="Google Shape;114;p1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5" name="Google Shape;115;p1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6" name="Google Shape;116;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p1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311700" y="421233"/>
            <a:ext cx="8520600" cy="1108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21" name="Google Shape;121;p17"/>
          <p:cNvSpPr txBox="1">
            <a:spLocks noGrp="1"/>
          </p:cNvSpPr>
          <p:nvPr>
            <p:ph type="body" idx="1"/>
          </p:nvPr>
        </p:nvSpPr>
        <p:spPr>
          <a:xfrm>
            <a:off x="311700" y="1633633"/>
            <a:ext cx="8520600" cy="44720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122" name="Google Shape;122;p17"/>
          <p:cNvSpPr txBox="1">
            <a:spLocks noGrp="1"/>
          </p:cNvSpPr>
          <p:nvPr>
            <p:ph type="sldNum" idx="12"/>
          </p:nvPr>
        </p:nvSpPr>
        <p:spPr>
          <a:xfrm>
            <a:off x="8472487" y="6216649"/>
            <a:ext cx="549275" cy="52493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sz="1050">
              <a:solidFill>
                <a:srgbClr val="7F7F7F"/>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90250" y="600200"/>
            <a:ext cx="5878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25" name="Google Shape;125;p18"/>
          <p:cNvSpPr txBox="1">
            <a:spLocks noGrp="1"/>
          </p:cNvSpPr>
          <p:nvPr>
            <p:ph type="sldNum" idx="12"/>
          </p:nvPr>
        </p:nvSpPr>
        <p:spPr>
          <a:xfrm>
            <a:off x="8472487" y="6216649"/>
            <a:ext cx="549275" cy="52493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sz="1050">
              <a:solidFill>
                <a:srgbClr val="7F7F7F"/>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28" name="Google Shape;128;p19"/>
          <p:cNvSpPr txBox="1">
            <a:spLocks noGrp="1"/>
          </p:cNvSpPr>
          <p:nvPr>
            <p:ph type="body" idx="1"/>
          </p:nvPr>
        </p:nvSpPr>
        <p:spPr>
          <a:xfrm>
            <a:off x="311700" y="1865867"/>
            <a:ext cx="2808000" cy="37132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129" name="Google Shape;129;p19"/>
          <p:cNvSpPr txBox="1">
            <a:spLocks noGrp="1"/>
          </p:cNvSpPr>
          <p:nvPr>
            <p:ph type="sldNum" idx="12"/>
          </p:nvPr>
        </p:nvSpPr>
        <p:spPr>
          <a:xfrm>
            <a:off x="8472487" y="6216649"/>
            <a:ext cx="549275" cy="524933"/>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Economica"/>
              <a:buNone/>
              <a:defRPr sz="1000" b="0" i="0" u="none">
                <a:solidFill>
                  <a:srgbClr val="000000"/>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sz="1050">
              <a:solidFill>
                <a:srgbClr val="7F7F7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22" name="Google Shape;22;p3"/>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24" name="Google Shape;24;p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25" name="Google Shape;25;p3"/>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28" name="Google Shape;28;p4"/>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29" name="Google Shape;29;p4"/>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31" name="Google Shape;31;p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33"/>
        <p:cNvGrpSpPr/>
        <p:nvPr/>
      </p:nvGrpSpPr>
      <p:grpSpPr>
        <a:xfrm>
          <a:off x="0" y="0"/>
          <a:ext cx="0" cy="0"/>
          <a:chOff x="0" y="0"/>
          <a:chExt cx="0" cy="0"/>
        </a:xfrm>
      </p:grpSpPr>
      <p:sp>
        <p:nvSpPr>
          <p:cNvPr id="34" name="Google Shape;34;p5"/>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35" name="Google Shape;35;p5"/>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36" name="Google Shape;36;p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37" name="Google Shape;37;p5"/>
          <p:cNvSpPr txBox="1">
            <a:spLocks noGrp="1"/>
          </p:cNvSpPr>
          <p:nvPr>
            <p:ph type="body" idx="1"/>
          </p:nvPr>
        </p:nvSpPr>
        <p:spPr>
          <a:xfrm>
            <a:off x="1088675" y="2602523"/>
            <a:ext cx="7202400" cy="3452400"/>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750"/>
              </a:spcBef>
              <a:spcAft>
                <a:spcPts val="0"/>
              </a:spcAft>
              <a:buSzPts val="2400"/>
              <a:buChar char="•"/>
              <a:defRPr sz="2400"/>
            </a:lvl1pPr>
            <a:lvl2pPr marL="914400" lvl="1" indent="-381000" algn="l">
              <a:lnSpc>
                <a:spcPct val="150000"/>
              </a:lnSpc>
              <a:spcBef>
                <a:spcPts val="375"/>
              </a:spcBef>
              <a:spcAft>
                <a:spcPts val="0"/>
              </a:spcAft>
              <a:buSzPts val="2400"/>
              <a:buChar char="•"/>
              <a:defRPr sz="2400"/>
            </a:lvl2pPr>
            <a:lvl3pPr marL="1371600" lvl="2" indent="-381000" algn="l">
              <a:lnSpc>
                <a:spcPct val="150000"/>
              </a:lnSpc>
              <a:spcBef>
                <a:spcPts val="375"/>
              </a:spcBef>
              <a:spcAft>
                <a:spcPts val="0"/>
              </a:spcAft>
              <a:buSzPts val="2400"/>
              <a:buChar char="•"/>
              <a:defRPr sz="2400"/>
            </a:lvl3pPr>
            <a:lvl4pPr marL="1828800" lvl="3" indent="-381000" algn="l">
              <a:lnSpc>
                <a:spcPct val="150000"/>
              </a:lnSpc>
              <a:spcBef>
                <a:spcPts val="375"/>
              </a:spcBef>
              <a:spcAft>
                <a:spcPts val="0"/>
              </a:spcAft>
              <a:buSzPts val="2400"/>
              <a:buChar char="•"/>
              <a:defRPr sz="2400"/>
            </a:lvl4pPr>
            <a:lvl5pPr marL="2286000" lvl="4" indent="-381000" algn="l">
              <a:lnSpc>
                <a:spcPct val="150000"/>
              </a:lnSpc>
              <a:spcBef>
                <a:spcPts val="375"/>
              </a:spcBef>
              <a:spcAft>
                <a:spcPts val="0"/>
              </a:spcAft>
              <a:buSzPts val="2400"/>
              <a:buChar char="•"/>
              <a:defRPr sz="2400"/>
            </a:lvl5pPr>
            <a:lvl6pPr marL="2743200" lvl="5" indent="-381000" algn="l">
              <a:lnSpc>
                <a:spcPct val="150000"/>
              </a:lnSpc>
              <a:spcBef>
                <a:spcPts val="375"/>
              </a:spcBef>
              <a:spcAft>
                <a:spcPts val="0"/>
              </a:spcAft>
              <a:buSzPts val="2400"/>
              <a:buChar char="•"/>
              <a:defRPr sz="2400"/>
            </a:lvl6pPr>
            <a:lvl7pPr marL="3200400" lvl="6" indent="-381000" algn="l">
              <a:lnSpc>
                <a:spcPct val="150000"/>
              </a:lnSpc>
              <a:spcBef>
                <a:spcPts val="375"/>
              </a:spcBef>
              <a:spcAft>
                <a:spcPts val="0"/>
              </a:spcAft>
              <a:buSzPts val="2400"/>
              <a:buChar char="•"/>
              <a:defRPr sz="2400"/>
            </a:lvl7pPr>
            <a:lvl8pPr marL="3657600" lvl="7" indent="-381000" algn="l">
              <a:lnSpc>
                <a:spcPct val="150000"/>
              </a:lnSpc>
              <a:spcBef>
                <a:spcPts val="375"/>
              </a:spcBef>
              <a:spcAft>
                <a:spcPts val="0"/>
              </a:spcAft>
              <a:buSzPts val="2400"/>
              <a:buChar char="•"/>
              <a:defRPr sz="2400"/>
            </a:lvl8pPr>
            <a:lvl9pPr marL="4114800" lvl="8" indent="-381000" algn="l">
              <a:lnSpc>
                <a:spcPct val="150000"/>
              </a:lnSpc>
              <a:spcBef>
                <a:spcPts val="375"/>
              </a:spcBef>
              <a:spcAft>
                <a:spcPts val="0"/>
              </a:spcAft>
              <a:buSzPts val="2400"/>
              <a:buChar char="•"/>
              <a:defRPr sz="2400"/>
            </a:lvl9pPr>
          </a:lstStyle>
          <a:p>
            <a:endParaRPr/>
          </a:p>
        </p:txBody>
      </p:sp>
      <p:sp>
        <p:nvSpPr>
          <p:cNvPr id="38" name="Google Shape;38;p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with content 2">
  <p:cSld name="OBJECT_2">
    <p:spTree>
      <p:nvGrpSpPr>
        <p:cNvPr id="1" name="Shape 40"/>
        <p:cNvGrpSpPr/>
        <p:nvPr/>
      </p:nvGrpSpPr>
      <p:grpSpPr>
        <a:xfrm>
          <a:off x="0" y="0"/>
          <a:ext cx="0" cy="0"/>
          <a:chOff x="0" y="0"/>
          <a:chExt cx="0" cy="0"/>
        </a:xfrm>
      </p:grpSpPr>
      <p:sp>
        <p:nvSpPr>
          <p:cNvPr id="41" name="Google Shape;41;p6"/>
          <p:cNvSpPr/>
          <p:nvPr/>
        </p:nvSpPr>
        <p:spPr>
          <a:xfrm>
            <a:off x="892150" y="-21175"/>
            <a:ext cx="7605900" cy="1144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42" name="Google Shape;42;p6"/>
          <p:cNvCxnSpPr/>
          <p:nvPr/>
        </p:nvCxnSpPr>
        <p:spPr>
          <a:xfrm>
            <a:off x="886917" y="1123536"/>
            <a:ext cx="7605900" cy="0"/>
          </a:xfrm>
          <a:prstGeom prst="straightConnector1">
            <a:avLst/>
          </a:prstGeom>
          <a:noFill/>
          <a:ln w="31750" cap="flat" cmpd="sng">
            <a:solidFill>
              <a:schemeClr val="accent1"/>
            </a:solidFill>
            <a:prstDash val="solid"/>
            <a:round/>
            <a:headEnd type="none" w="sm" len="sm"/>
            <a:tailEnd type="none" w="sm" len="sm"/>
          </a:ln>
        </p:spPr>
      </p:cxnSp>
      <p:sp>
        <p:nvSpPr>
          <p:cNvPr id="43" name="Google Shape;43;p6"/>
          <p:cNvSpPr txBox="1">
            <a:spLocks noGrp="1"/>
          </p:cNvSpPr>
          <p:nvPr>
            <p:ph type="title"/>
          </p:nvPr>
        </p:nvSpPr>
        <p:spPr>
          <a:xfrm>
            <a:off x="1093911" y="16028"/>
            <a:ext cx="7202400" cy="8931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600"/>
              <a:buFont typeface="Arial"/>
              <a:buNone/>
              <a:defRPr sz="36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4" name="Google Shape;44;p6"/>
          <p:cNvSpPr txBox="1">
            <a:spLocks noGrp="1"/>
          </p:cNvSpPr>
          <p:nvPr>
            <p:ph type="body" idx="1"/>
          </p:nvPr>
        </p:nvSpPr>
        <p:spPr>
          <a:xfrm>
            <a:off x="1088675" y="2602523"/>
            <a:ext cx="7202400" cy="34524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750"/>
              </a:spcBef>
              <a:spcAft>
                <a:spcPts val="0"/>
              </a:spcAft>
              <a:buSzPts val="2400"/>
              <a:buChar char="•"/>
              <a:defRPr sz="2400"/>
            </a:lvl1pPr>
            <a:lvl2pPr marL="914400" lvl="1" indent="-381000" algn="l" rtl="0">
              <a:lnSpc>
                <a:spcPct val="150000"/>
              </a:lnSpc>
              <a:spcBef>
                <a:spcPts val="375"/>
              </a:spcBef>
              <a:spcAft>
                <a:spcPts val="0"/>
              </a:spcAft>
              <a:buSzPts val="2400"/>
              <a:buChar char="•"/>
              <a:defRPr sz="2400"/>
            </a:lvl2pPr>
            <a:lvl3pPr marL="1371600" lvl="2" indent="-381000" algn="l" rtl="0">
              <a:lnSpc>
                <a:spcPct val="150000"/>
              </a:lnSpc>
              <a:spcBef>
                <a:spcPts val="375"/>
              </a:spcBef>
              <a:spcAft>
                <a:spcPts val="0"/>
              </a:spcAft>
              <a:buSzPts val="2400"/>
              <a:buChar char="•"/>
              <a:defRPr sz="2400"/>
            </a:lvl3pPr>
            <a:lvl4pPr marL="1828800" lvl="3" indent="-381000" algn="l" rtl="0">
              <a:lnSpc>
                <a:spcPct val="150000"/>
              </a:lnSpc>
              <a:spcBef>
                <a:spcPts val="375"/>
              </a:spcBef>
              <a:spcAft>
                <a:spcPts val="0"/>
              </a:spcAft>
              <a:buSzPts val="2400"/>
              <a:buChar char="•"/>
              <a:defRPr sz="2400"/>
            </a:lvl4pPr>
            <a:lvl5pPr marL="2286000" lvl="4" indent="-381000" algn="l" rtl="0">
              <a:lnSpc>
                <a:spcPct val="150000"/>
              </a:lnSpc>
              <a:spcBef>
                <a:spcPts val="375"/>
              </a:spcBef>
              <a:spcAft>
                <a:spcPts val="0"/>
              </a:spcAft>
              <a:buSzPts val="2400"/>
              <a:buChar char="•"/>
              <a:defRPr sz="2400"/>
            </a:lvl5pPr>
            <a:lvl6pPr marL="2743200" lvl="5" indent="-381000" algn="l" rtl="0">
              <a:lnSpc>
                <a:spcPct val="150000"/>
              </a:lnSpc>
              <a:spcBef>
                <a:spcPts val="375"/>
              </a:spcBef>
              <a:spcAft>
                <a:spcPts val="0"/>
              </a:spcAft>
              <a:buSzPts val="2400"/>
              <a:buChar char="•"/>
              <a:defRPr sz="2400"/>
            </a:lvl6pPr>
            <a:lvl7pPr marL="3200400" lvl="6" indent="-381000" algn="l" rtl="0">
              <a:lnSpc>
                <a:spcPct val="150000"/>
              </a:lnSpc>
              <a:spcBef>
                <a:spcPts val="375"/>
              </a:spcBef>
              <a:spcAft>
                <a:spcPts val="0"/>
              </a:spcAft>
              <a:buSzPts val="2400"/>
              <a:buChar char="•"/>
              <a:defRPr sz="2400"/>
            </a:lvl7pPr>
            <a:lvl8pPr marL="3657600" lvl="7" indent="-381000" algn="l" rtl="0">
              <a:lnSpc>
                <a:spcPct val="150000"/>
              </a:lnSpc>
              <a:spcBef>
                <a:spcPts val="375"/>
              </a:spcBef>
              <a:spcAft>
                <a:spcPts val="0"/>
              </a:spcAft>
              <a:buSzPts val="2400"/>
              <a:buChar char="•"/>
              <a:defRPr sz="2400"/>
            </a:lvl8pPr>
            <a:lvl9pPr marL="4114800" lvl="8" indent="-381000" algn="l" rtl="0">
              <a:lnSpc>
                <a:spcPct val="150000"/>
              </a:lnSpc>
              <a:spcBef>
                <a:spcPts val="375"/>
              </a:spcBef>
              <a:spcAft>
                <a:spcPts val="0"/>
              </a:spcAft>
              <a:buSzPts val="2400"/>
              <a:buChar char="•"/>
              <a:defRPr sz="2400"/>
            </a:lvl9pPr>
          </a:lstStyle>
          <a:p>
            <a:endParaRPr/>
          </a:p>
        </p:txBody>
      </p:sp>
      <p:sp>
        <p:nvSpPr>
          <p:cNvPr id="45" name="Google Shape;45;p6"/>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with content 1">
  <p:cSld name="OBJECT_1">
    <p:spTree>
      <p:nvGrpSpPr>
        <p:cNvPr id="1" name="Shape 47"/>
        <p:cNvGrpSpPr/>
        <p:nvPr/>
      </p:nvGrpSpPr>
      <p:grpSpPr>
        <a:xfrm>
          <a:off x="0" y="0"/>
          <a:ext cx="0" cy="0"/>
          <a:chOff x="0" y="0"/>
          <a:chExt cx="0" cy="0"/>
        </a:xfrm>
      </p:grpSpPr>
      <p:sp>
        <p:nvSpPr>
          <p:cNvPr id="48" name="Google Shape;48;p7"/>
          <p:cNvSpPr/>
          <p:nvPr/>
        </p:nvSpPr>
        <p:spPr>
          <a:xfrm>
            <a:off x="892146" y="-21175"/>
            <a:ext cx="3767700" cy="18786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49" name="Google Shape;49;p7"/>
          <p:cNvCxnSpPr/>
          <p:nvPr/>
        </p:nvCxnSpPr>
        <p:spPr>
          <a:xfrm>
            <a:off x="892142" y="1859611"/>
            <a:ext cx="7605900" cy="0"/>
          </a:xfrm>
          <a:prstGeom prst="straightConnector1">
            <a:avLst/>
          </a:prstGeom>
          <a:noFill/>
          <a:ln w="31750" cap="flat" cmpd="sng">
            <a:solidFill>
              <a:schemeClr val="accent1"/>
            </a:solidFill>
            <a:prstDash val="solid"/>
            <a:round/>
            <a:headEnd type="none" w="sm" len="sm"/>
            <a:tailEnd type="none" w="sm" len="sm"/>
          </a:ln>
        </p:spPr>
      </p:cxnSp>
      <p:sp>
        <p:nvSpPr>
          <p:cNvPr id="50" name="Google Shape;50;p7"/>
          <p:cNvSpPr txBox="1">
            <a:spLocks noGrp="1"/>
          </p:cNvSpPr>
          <p:nvPr>
            <p:ph type="title"/>
          </p:nvPr>
        </p:nvSpPr>
        <p:spPr>
          <a:xfrm>
            <a:off x="1088681" y="471575"/>
            <a:ext cx="3483300" cy="8931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lt1"/>
              </a:buClr>
              <a:buSzPts val="3200"/>
              <a:buFont typeface="Arial"/>
              <a:buNone/>
              <a:defRPr sz="32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1088675" y="2602523"/>
            <a:ext cx="7202400" cy="34524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750"/>
              </a:spcBef>
              <a:spcAft>
                <a:spcPts val="0"/>
              </a:spcAft>
              <a:buSzPts val="2400"/>
              <a:buChar char="•"/>
              <a:defRPr sz="2400"/>
            </a:lvl1pPr>
            <a:lvl2pPr marL="914400" lvl="1" indent="-381000" algn="l" rtl="0">
              <a:lnSpc>
                <a:spcPct val="150000"/>
              </a:lnSpc>
              <a:spcBef>
                <a:spcPts val="375"/>
              </a:spcBef>
              <a:spcAft>
                <a:spcPts val="0"/>
              </a:spcAft>
              <a:buSzPts val="2400"/>
              <a:buChar char="•"/>
              <a:defRPr sz="2400"/>
            </a:lvl2pPr>
            <a:lvl3pPr marL="1371600" lvl="2" indent="-381000" algn="l" rtl="0">
              <a:lnSpc>
                <a:spcPct val="150000"/>
              </a:lnSpc>
              <a:spcBef>
                <a:spcPts val="375"/>
              </a:spcBef>
              <a:spcAft>
                <a:spcPts val="0"/>
              </a:spcAft>
              <a:buSzPts val="2400"/>
              <a:buChar char="•"/>
              <a:defRPr sz="2400"/>
            </a:lvl3pPr>
            <a:lvl4pPr marL="1828800" lvl="3" indent="-381000" algn="l" rtl="0">
              <a:lnSpc>
                <a:spcPct val="150000"/>
              </a:lnSpc>
              <a:spcBef>
                <a:spcPts val="375"/>
              </a:spcBef>
              <a:spcAft>
                <a:spcPts val="0"/>
              </a:spcAft>
              <a:buSzPts val="2400"/>
              <a:buChar char="•"/>
              <a:defRPr sz="2400"/>
            </a:lvl4pPr>
            <a:lvl5pPr marL="2286000" lvl="4" indent="-381000" algn="l" rtl="0">
              <a:lnSpc>
                <a:spcPct val="150000"/>
              </a:lnSpc>
              <a:spcBef>
                <a:spcPts val="375"/>
              </a:spcBef>
              <a:spcAft>
                <a:spcPts val="0"/>
              </a:spcAft>
              <a:buSzPts val="2400"/>
              <a:buChar char="•"/>
              <a:defRPr sz="2400"/>
            </a:lvl5pPr>
            <a:lvl6pPr marL="2743200" lvl="5" indent="-381000" algn="l" rtl="0">
              <a:lnSpc>
                <a:spcPct val="150000"/>
              </a:lnSpc>
              <a:spcBef>
                <a:spcPts val="375"/>
              </a:spcBef>
              <a:spcAft>
                <a:spcPts val="0"/>
              </a:spcAft>
              <a:buSzPts val="2400"/>
              <a:buChar char="•"/>
              <a:defRPr sz="2400"/>
            </a:lvl6pPr>
            <a:lvl7pPr marL="3200400" lvl="6" indent="-381000" algn="l" rtl="0">
              <a:lnSpc>
                <a:spcPct val="150000"/>
              </a:lnSpc>
              <a:spcBef>
                <a:spcPts val="375"/>
              </a:spcBef>
              <a:spcAft>
                <a:spcPts val="0"/>
              </a:spcAft>
              <a:buSzPts val="2400"/>
              <a:buChar char="•"/>
              <a:defRPr sz="2400"/>
            </a:lvl7pPr>
            <a:lvl8pPr marL="3657600" lvl="7" indent="-381000" algn="l" rtl="0">
              <a:lnSpc>
                <a:spcPct val="150000"/>
              </a:lnSpc>
              <a:spcBef>
                <a:spcPts val="375"/>
              </a:spcBef>
              <a:spcAft>
                <a:spcPts val="0"/>
              </a:spcAft>
              <a:buSzPts val="2400"/>
              <a:buChar char="•"/>
              <a:defRPr sz="2400"/>
            </a:lvl8pPr>
            <a:lvl9pPr marL="4114800" lvl="8" indent="-381000" algn="l" rtl="0">
              <a:lnSpc>
                <a:spcPct val="150000"/>
              </a:lnSpc>
              <a:spcBef>
                <a:spcPts val="375"/>
              </a:spcBef>
              <a:spcAft>
                <a:spcPts val="0"/>
              </a:spcAft>
              <a:buSzPts val="2400"/>
              <a:buChar char="•"/>
              <a:defRPr sz="2400"/>
            </a:lvl9pPr>
          </a:lstStyle>
          <a:p>
            <a:endParaRPr/>
          </a:p>
        </p:txBody>
      </p:sp>
      <p:sp>
        <p:nvSpPr>
          <p:cNvPr id="52" name="Google Shape;52;p7"/>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4"/>
        <p:cNvGrpSpPr/>
        <p:nvPr/>
      </p:nvGrpSpPr>
      <p:grpSpPr>
        <a:xfrm>
          <a:off x="0" y="0"/>
          <a:ext cx="0" cy="0"/>
          <a:chOff x="0" y="0"/>
          <a:chExt cx="0" cy="0"/>
        </a:xfrm>
      </p:grpSpPr>
      <p:sp>
        <p:nvSpPr>
          <p:cNvPr id="55" name="Google Shape;55;p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56" name="Google Shape;56;p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57" name="Google Shape;57;p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17500" algn="l">
              <a:lnSpc>
                <a:spcPct val="120000"/>
              </a:lnSpc>
              <a:spcBef>
                <a:spcPts val="750"/>
              </a:spcBef>
              <a:spcAft>
                <a:spcPts val="0"/>
              </a:spcAft>
              <a:buSzPts val="1400"/>
              <a:buChar char="•"/>
              <a:defRPr sz="1400"/>
            </a:lvl1pPr>
            <a:lvl2pPr marL="914400" lvl="1" indent="-317500" algn="l">
              <a:lnSpc>
                <a:spcPct val="120000"/>
              </a:lnSpc>
              <a:spcBef>
                <a:spcPts val="375"/>
              </a:spcBef>
              <a:spcAft>
                <a:spcPts val="0"/>
              </a:spcAft>
              <a:buSzPts val="1400"/>
              <a:buChar char="•"/>
              <a:defRPr/>
            </a:lvl2pPr>
            <a:lvl3pPr marL="1371600" lvl="2" indent="-317500" algn="l">
              <a:lnSpc>
                <a:spcPct val="120000"/>
              </a:lnSpc>
              <a:spcBef>
                <a:spcPts val="375"/>
              </a:spcBef>
              <a:spcAft>
                <a:spcPts val="0"/>
              </a:spcAft>
              <a:buSzPts val="1400"/>
              <a:buChar char="•"/>
              <a:defRPr sz="1400"/>
            </a:lvl3pPr>
            <a:lvl4pPr marL="1828800" lvl="3" indent="-317500" algn="l">
              <a:lnSpc>
                <a:spcPct val="120000"/>
              </a:lnSpc>
              <a:spcBef>
                <a:spcPts val="375"/>
              </a:spcBef>
              <a:spcAft>
                <a:spcPts val="0"/>
              </a:spcAft>
              <a:buSzPts val="1400"/>
              <a:buChar char="•"/>
              <a:defRPr sz="1400"/>
            </a:lvl4pPr>
            <a:lvl5pPr marL="2286000" lvl="4" indent="-317500" algn="l">
              <a:lnSpc>
                <a:spcPct val="120000"/>
              </a:lnSpc>
              <a:spcBef>
                <a:spcPts val="375"/>
              </a:spcBef>
              <a:spcAft>
                <a:spcPts val="0"/>
              </a:spcAft>
              <a:buSzPts val="1400"/>
              <a:buChar char="•"/>
              <a:defRPr sz="1400"/>
            </a:lvl5pPr>
            <a:lvl6pPr marL="2743200" lvl="5" indent="-317500" algn="l">
              <a:lnSpc>
                <a:spcPct val="120000"/>
              </a:lnSpc>
              <a:spcBef>
                <a:spcPts val="375"/>
              </a:spcBef>
              <a:spcAft>
                <a:spcPts val="0"/>
              </a:spcAft>
              <a:buSzPts val="1400"/>
              <a:buChar char="•"/>
              <a:defRPr sz="1400"/>
            </a:lvl6pPr>
            <a:lvl7pPr marL="3200400" lvl="6" indent="-317500" algn="l">
              <a:lnSpc>
                <a:spcPct val="120000"/>
              </a:lnSpc>
              <a:spcBef>
                <a:spcPts val="375"/>
              </a:spcBef>
              <a:spcAft>
                <a:spcPts val="0"/>
              </a:spcAft>
              <a:buSzPts val="1400"/>
              <a:buChar char="•"/>
              <a:defRPr sz="1400"/>
            </a:lvl7pPr>
            <a:lvl8pPr marL="3657600" lvl="7" indent="-317500" algn="l">
              <a:lnSpc>
                <a:spcPct val="120000"/>
              </a:lnSpc>
              <a:spcBef>
                <a:spcPts val="375"/>
              </a:spcBef>
              <a:spcAft>
                <a:spcPts val="0"/>
              </a:spcAft>
              <a:buSzPts val="1400"/>
              <a:buChar char="•"/>
              <a:defRPr sz="1400"/>
            </a:lvl8pPr>
            <a:lvl9pPr marL="4114800" lvl="8" indent="-317500" algn="l">
              <a:lnSpc>
                <a:spcPct val="120000"/>
              </a:lnSpc>
              <a:spcBef>
                <a:spcPts val="375"/>
              </a:spcBef>
              <a:spcAft>
                <a:spcPts val="0"/>
              </a:spcAft>
              <a:buSzPts val="1400"/>
              <a:buChar char="•"/>
              <a:defRPr sz="1400"/>
            </a:lvl9pPr>
          </a:lstStyle>
          <a:p>
            <a:endParaRPr/>
          </a:p>
        </p:txBody>
      </p:sp>
      <p:sp>
        <p:nvSpPr>
          <p:cNvPr id="59" name="Google Shape;59;p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17500" algn="l">
              <a:lnSpc>
                <a:spcPct val="120000"/>
              </a:lnSpc>
              <a:spcBef>
                <a:spcPts val="750"/>
              </a:spcBef>
              <a:spcAft>
                <a:spcPts val="0"/>
              </a:spcAft>
              <a:buSzPts val="1400"/>
              <a:buChar char="•"/>
              <a:defRPr sz="1400"/>
            </a:lvl1pPr>
            <a:lvl2pPr marL="914400" lvl="1" indent="-317500" algn="l">
              <a:lnSpc>
                <a:spcPct val="120000"/>
              </a:lnSpc>
              <a:spcBef>
                <a:spcPts val="375"/>
              </a:spcBef>
              <a:spcAft>
                <a:spcPts val="0"/>
              </a:spcAft>
              <a:buSzPts val="1400"/>
              <a:buChar char="•"/>
              <a:defRPr/>
            </a:lvl2pPr>
            <a:lvl3pPr marL="1371600" lvl="2" indent="-317500" algn="l">
              <a:lnSpc>
                <a:spcPct val="120000"/>
              </a:lnSpc>
              <a:spcBef>
                <a:spcPts val="375"/>
              </a:spcBef>
              <a:spcAft>
                <a:spcPts val="0"/>
              </a:spcAft>
              <a:buSzPts val="1400"/>
              <a:buChar char="•"/>
              <a:defRPr sz="1400"/>
            </a:lvl3pPr>
            <a:lvl4pPr marL="1828800" lvl="3" indent="-317500" algn="l">
              <a:lnSpc>
                <a:spcPct val="120000"/>
              </a:lnSpc>
              <a:spcBef>
                <a:spcPts val="375"/>
              </a:spcBef>
              <a:spcAft>
                <a:spcPts val="0"/>
              </a:spcAft>
              <a:buSzPts val="1400"/>
              <a:buChar char="•"/>
              <a:defRPr sz="1400"/>
            </a:lvl4pPr>
            <a:lvl5pPr marL="2286000" lvl="4" indent="-317500" algn="l">
              <a:lnSpc>
                <a:spcPct val="120000"/>
              </a:lnSpc>
              <a:spcBef>
                <a:spcPts val="375"/>
              </a:spcBef>
              <a:spcAft>
                <a:spcPts val="0"/>
              </a:spcAft>
              <a:buSzPts val="1400"/>
              <a:buChar char="•"/>
              <a:defRPr sz="1400"/>
            </a:lvl5pPr>
            <a:lvl6pPr marL="2743200" lvl="5" indent="-317500" algn="l">
              <a:lnSpc>
                <a:spcPct val="120000"/>
              </a:lnSpc>
              <a:spcBef>
                <a:spcPts val="375"/>
              </a:spcBef>
              <a:spcAft>
                <a:spcPts val="0"/>
              </a:spcAft>
              <a:buSzPts val="1400"/>
              <a:buChar char="•"/>
              <a:defRPr sz="1400"/>
            </a:lvl6pPr>
            <a:lvl7pPr marL="3200400" lvl="6" indent="-317500" algn="l">
              <a:lnSpc>
                <a:spcPct val="120000"/>
              </a:lnSpc>
              <a:spcBef>
                <a:spcPts val="375"/>
              </a:spcBef>
              <a:spcAft>
                <a:spcPts val="0"/>
              </a:spcAft>
              <a:buSzPts val="1400"/>
              <a:buChar char="•"/>
              <a:defRPr sz="1400"/>
            </a:lvl7pPr>
            <a:lvl8pPr marL="3657600" lvl="7" indent="-317500" algn="l">
              <a:lnSpc>
                <a:spcPct val="120000"/>
              </a:lnSpc>
              <a:spcBef>
                <a:spcPts val="375"/>
              </a:spcBef>
              <a:spcAft>
                <a:spcPts val="0"/>
              </a:spcAft>
              <a:buSzPts val="1400"/>
              <a:buChar char="•"/>
              <a:defRPr sz="1400"/>
            </a:lvl8pPr>
            <a:lvl9pPr marL="4114800" lvl="8" indent="-317500" algn="l">
              <a:lnSpc>
                <a:spcPct val="120000"/>
              </a:lnSpc>
              <a:spcBef>
                <a:spcPts val="375"/>
              </a:spcBef>
              <a:spcAft>
                <a:spcPts val="0"/>
              </a:spcAft>
              <a:buSzPts val="1400"/>
              <a:buChar char="•"/>
              <a:defRPr sz="1400"/>
            </a:lvl9pPr>
          </a:lstStyle>
          <a:p>
            <a:endParaRPr/>
          </a:p>
        </p:txBody>
      </p:sp>
      <p:sp>
        <p:nvSpPr>
          <p:cNvPr id="60" name="Google Shape;60;p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2"/>
        <p:cNvGrpSpPr/>
        <p:nvPr/>
      </p:nvGrpSpPr>
      <p:grpSpPr>
        <a:xfrm>
          <a:off x="0" y="0"/>
          <a:ext cx="0" cy="0"/>
          <a:chOff x="0" y="0"/>
          <a:chExt cx="0" cy="0"/>
        </a:xfrm>
      </p:grpSpPr>
      <p:sp>
        <p:nvSpPr>
          <p:cNvPr id="63" name="Google Shape;63;p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64" name="Google Shape;64;p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5" name="Google Shape;65;p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7" name="Google Shape;67;p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8" name="Google Shape;68;p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69" name="Google Shape;69;p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0" name="Google Shape;70;p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2"/>
        <p:cNvGrpSpPr/>
        <p:nvPr/>
      </p:nvGrpSpPr>
      <p:grpSpPr>
        <a:xfrm>
          <a:off x="0" y="0"/>
          <a:ext cx="0" cy="0"/>
          <a:chOff x="0" y="0"/>
          <a:chExt cx="0" cy="0"/>
        </a:xfrm>
      </p:grpSpPr>
      <p:sp>
        <p:nvSpPr>
          <p:cNvPr id="73" name="Google Shape;73;p1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74" name="Google Shape;74;p1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5" name="Google Shape;75;p1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SzPts val="1600"/>
              <a:buFont typeface="Arial"/>
              <a:buChar char="•"/>
              <a:defRPr sz="1600" b="0" i="0" u="none" strike="noStrike" cap="none">
                <a:latin typeface="Arial"/>
                <a:ea typeface="Arial"/>
                <a:cs typeface="Arial"/>
                <a:sym typeface="Arial"/>
              </a:defRPr>
            </a:lvl1pPr>
            <a:lvl2pPr marL="914400" marR="0" lvl="1" indent="-317500" algn="l" rtl="0">
              <a:lnSpc>
                <a:spcPct val="120000"/>
              </a:lnSpc>
              <a:spcBef>
                <a:spcPts val="375"/>
              </a:spcBef>
              <a:spcAft>
                <a:spcPts val="0"/>
              </a:spcAft>
              <a:buSzPts val="1400"/>
              <a:buFont typeface="Arial"/>
              <a:buChar char="•"/>
              <a:defRPr sz="1400" b="0" i="0" u="none" strike="noStrike" cap="none">
                <a:latin typeface="Arial"/>
                <a:ea typeface="Arial"/>
                <a:cs typeface="Arial"/>
                <a:sym typeface="Arial"/>
              </a:defRPr>
            </a:lvl2pPr>
            <a:lvl3pPr marL="1371600" marR="0" lvl="2" indent="-304800" algn="l" rtl="0">
              <a:lnSpc>
                <a:spcPct val="120000"/>
              </a:lnSpc>
              <a:spcBef>
                <a:spcPts val="375"/>
              </a:spcBef>
              <a:spcAft>
                <a:spcPts val="0"/>
              </a:spcAft>
              <a:buSzPts val="1200"/>
              <a:buFont typeface="Arial"/>
              <a:buChar char="•"/>
              <a:defRPr sz="1200" b="0" i="0" u="none" strike="noStrike" cap="none">
                <a:latin typeface="Arial"/>
                <a:ea typeface="Arial"/>
                <a:cs typeface="Arial"/>
                <a:sym typeface="Arial"/>
              </a:defRPr>
            </a:lvl3pPr>
            <a:lvl4pPr marL="1828800" marR="0" lvl="3" indent="-295275" algn="l" rtl="0">
              <a:lnSpc>
                <a:spcPct val="120000"/>
              </a:lnSpc>
              <a:spcBef>
                <a:spcPts val="375"/>
              </a:spcBef>
              <a:spcAft>
                <a:spcPts val="0"/>
              </a:spcAft>
              <a:buSzPts val="1050"/>
              <a:buFont typeface="Arial"/>
              <a:buChar char="•"/>
              <a:defRPr sz="1050" b="0" i="0" u="none" strike="noStrike" cap="none">
                <a:latin typeface="Arial"/>
                <a:ea typeface="Arial"/>
                <a:cs typeface="Arial"/>
                <a:sym typeface="Arial"/>
              </a:defRPr>
            </a:lvl4pPr>
            <a:lvl5pPr marL="2286000" marR="0" lvl="4" indent="-285750" algn="l" rtl="0">
              <a:lnSpc>
                <a:spcPct val="120000"/>
              </a:lnSpc>
              <a:spcBef>
                <a:spcPts val="375"/>
              </a:spcBef>
              <a:spcAft>
                <a:spcPts val="0"/>
              </a:spcAft>
              <a:buSzPts val="900"/>
              <a:buFont typeface="Arial"/>
              <a:buChar char="•"/>
              <a:defRPr sz="900" b="0" i="0" u="none" strike="noStrike" cap="none">
                <a:latin typeface="Arial"/>
                <a:ea typeface="Arial"/>
                <a:cs typeface="Arial"/>
                <a:sym typeface="Arial"/>
              </a:defRPr>
            </a:lvl5pPr>
            <a:lvl6pPr marL="2743200" marR="0" lvl="5" indent="-285750" algn="l" rtl="0">
              <a:lnSpc>
                <a:spcPct val="120000"/>
              </a:lnSpc>
              <a:spcBef>
                <a:spcPts val="375"/>
              </a:spcBef>
              <a:spcAft>
                <a:spcPts val="0"/>
              </a:spcAft>
              <a:buSzPts val="900"/>
              <a:buFont typeface="Arial"/>
              <a:buChar char="•"/>
              <a:defRPr sz="900" b="0" i="0" u="none" strike="noStrike" cap="none">
                <a:latin typeface="Arial"/>
                <a:ea typeface="Arial"/>
                <a:cs typeface="Arial"/>
                <a:sym typeface="Arial"/>
              </a:defRPr>
            </a:lvl6pPr>
            <a:lvl7pPr marL="3200400" marR="0" lvl="6" indent="-285750" algn="l" rtl="0">
              <a:lnSpc>
                <a:spcPct val="120000"/>
              </a:lnSpc>
              <a:spcBef>
                <a:spcPts val="375"/>
              </a:spcBef>
              <a:spcAft>
                <a:spcPts val="0"/>
              </a:spcAft>
              <a:buSzPts val="900"/>
              <a:buFont typeface="Arial"/>
              <a:buChar char="•"/>
              <a:defRPr sz="900" b="0" i="0" u="none" strike="noStrike" cap="none">
                <a:latin typeface="Arial"/>
                <a:ea typeface="Arial"/>
                <a:cs typeface="Arial"/>
                <a:sym typeface="Arial"/>
              </a:defRPr>
            </a:lvl7pPr>
            <a:lvl8pPr marL="3657600" marR="0" lvl="7" indent="-285750" algn="l" rtl="0">
              <a:lnSpc>
                <a:spcPct val="120000"/>
              </a:lnSpc>
              <a:spcBef>
                <a:spcPts val="375"/>
              </a:spcBef>
              <a:spcAft>
                <a:spcPts val="0"/>
              </a:spcAft>
              <a:buSzPts val="900"/>
              <a:buFont typeface="Arial"/>
              <a:buChar char="•"/>
              <a:defRPr sz="900" b="0" i="0" u="none" strike="noStrike" cap="none">
                <a:latin typeface="Arial"/>
                <a:ea typeface="Arial"/>
                <a:cs typeface="Arial"/>
                <a:sym typeface="Arial"/>
              </a:defRPr>
            </a:lvl8pPr>
            <a:lvl9pPr marL="4114800" marR="0" lvl="8" indent="-285750" algn="l" rtl="0">
              <a:lnSpc>
                <a:spcPct val="120000"/>
              </a:lnSpc>
              <a:spcBef>
                <a:spcPts val="375"/>
              </a:spcBef>
              <a:spcAft>
                <a:spcPts val="0"/>
              </a:spcAft>
              <a:buSzPts val="900"/>
              <a:buFont typeface="Arial"/>
              <a:buChar char="•"/>
              <a:defRPr sz="900" b="0" i="0" u="none" strike="noStrike" cap="none">
                <a:latin typeface="Arial"/>
                <a:ea typeface="Arial"/>
                <a:cs typeface="Arial"/>
                <a:sym typeface="Arial"/>
              </a:defRPr>
            </a:lvl9pPr>
          </a:lstStyle>
          <a:p>
            <a:endParaRPr/>
          </a:p>
        </p:txBody>
      </p:sp>
      <p:sp>
        <p:nvSpPr>
          <p:cNvPr id="12" name="Google Shape;12;p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sccc-oeri.org/2019/10/24/creative-commons-copyright-and-fair-use-why-do-we-need-oe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lumenlearning.com/about-o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CC_blue_heart.png"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https://creativecommons.org/licenses/by/4.0/deed.en" TargetMode="External"/><Relationship Id="rId4" Type="http://schemas.openxmlformats.org/officeDocument/2006/relationships/hyperlink" Target="https://stateof.creativecommons.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sccc-oeri.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opyright.gov/fair-use/more-info.htm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copyright.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ctrTitle"/>
          </p:nvPr>
        </p:nvSpPr>
        <p:spPr>
          <a:xfrm>
            <a:off x="1020525" y="2313225"/>
            <a:ext cx="7270800" cy="2689500"/>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sz="4800"/>
              <a:t>Understanding Open Educational Resources (OER), Copyright, and Fair Use</a:t>
            </a:r>
            <a:endParaRPr sz="4800"/>
          </a:p>
        </p:txBody>
      </p:sp>
      <p:sp>
        <p:nvSpPr>
          <p:cNvPr id="135" name="Google Shape;135;p20"/>
          <p:cNvSpPr txBox="1">
            <a:spLocks noGrp="1"/>
          </p:cNvSpPr>
          <p:nvPr>
            <p:ph type="subTitle" idx="1"/>
          </p:nvPr>
        </p:nvSpPr>
        <p:spPr>
          <a:xfrm>
            <a:off x="733350" y="5420175"/>
            <a:ext cx="8205900" cy="1437900"/>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1360"/>
              <a:buNone/>
            </a:pPr>
            <a:r>
              <a:rPr lang="en-US" sz="1840"/>
              <a:t>by Shagun Kaur and Suzanne Wakim licensed </a:t>
            </a:r>
            <a:r>
              <a:rPr lang="en-US" sz="1840" u="sng">
                <a:solidFill>
                  <a:schemeClr val="hlink"/>
                </a:solidFill>
                <a:hlinkClick r:id="rId3"/>
              </a:rPr>
              <a:t>CC BY 4.0</a:t>
            </a:r>
            <a:r>
              <a:rPr lang="en-US" sz="1840"/>
              <a:t>; 2024</a:t>
            </a:r>
            <a:endParaRPr sz="1840"/>
          </a:p>
          <a:p>
            <a:pPr marL="0" lvl="0" indent="0" algn="l" rtl="0">
              <a:lnSpc>
                <a:spcPct val="120000"/>
              </a:lnSpc>
              <a:spcBef>
                <a:spcPts val="0"/>
              </a:spcBef>
              <a:spcAft>
                <a:spcPts val="0"/>
              </a:spcAft>
              <a:buSzPts val="1360"/>
              <a:buNone/>
            </a:pPr>
            <a:r>
              <a:rPr lang="en-US" sz="1840"/>
              <a:t>adapted from </a:t>
            </a:r>
            <a:r>
              <a:rPr lang="en-US" sz="1840" u="sng">
                <a:solidFill>
                  <a:schemeClr val="hlink"/>
                </a:solidFill>
                <a:hlinkClick r:id="rId4"/>
              </a:rPr>
              <a:t>Creative Commons, Copyright, and Fair Use – Why do we need OER?</a:t>
            </a:r>
            <a:r>
              <a:rPr lang="en-US" sz="1840"/>
              <a:t> by Rachel Arteaga; </a:t>
            </a:r>
            <a:r>
              <a:rPr lang="en-US" sz="1840" u="sng">
                <a:solidFill>
                  <a:schemeClr val="hlink"/>
                </a:solidFill>
                <a:hlinkClick r:id="rId3"/>
              </a:rPr>
              <a:t>CC BY 4.0</a:t>
            </a:r>
            <a:endParaRPr sz="184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1085394" y="804167"/>
            <a:ext cx="7205700" cy="879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Fair use &amp; OER - Examples</a:t>
            </a:r>
            <a:endParaRPr sz="3600"/>
          </a:p>
        </p:txBody>
      </p:sp>
      <p:sp>
        <p:nvSpPr>
          <p:cNvPr id="197" name="Google Shape;197;p29"/>
          <p:cNvSpPr txBox="1">
            <a:spLocks noGrp="1"/>
          </p:cNvSpPr>
          <p:nvPr>
            <p:ph type="body" idx="1"/>
          </p:nvPr>
        </p:nvSpPr>
        <p:spPr>
          <a:xfrm>
            <a:off x="1085400" y="2155626"/>
            <a:ext cx="3483900" cy="5997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sz="2400"/>
              <a:t>Fair Use ✔️</a:t>
            </a:r>
            <a:endParaRPr sz="2400"/>
          </a:p>
        </p:txBody>
      </p:sp>
      <p:sp>
        <p:nvSpPr>
          <p:cNvPr id="198" name="Google Shape;198;p29"/>
          <p:cNvSpPr txBox="1">
            <a:spLocks noGrp="1"/>
          </p:cNvSpPr>
          <p:nvPr>
            <p:ph type="body" idx="2"/>
          </p:nvPr>
        </p:nvSpPr>
        <p:spPr>
          <a:xfrm>
            <a:off x="1035850" y="2959550"/>
            <a:ext cx="3483900" cy="3294000"/>
          </a:xfrm>
          <a:prstGeom prst="rect">
            <a:avLst/>
          </a:prstGeom>
        </p:spPr>
        <p:txBody>
          <a:bodyPr spcFirstLastPara="1" wrap="square" lIns="91425" tIns="45700" rIns="91425" bIns="45700" anchor="t" anchorCtr="0">
            <a:normAutofit lnSpcReduction="10000"/>
          </a:bodyPr>
          <a:lstStyle/>
          <a:p>
            <a:pPr marL="457200" lvl="0" indent="-355600" algn="l" rtl="0">
              <a:spcBef>
                <a:spcPts val="750"/>
              </a:spcBef>
              <a:spcAft>
                <a:spcPts val="0"/>
              </a:spcAft>
              <a:buClr>
                <a:srgbClr val="222222"/>
              </a:buClr>
              <a:buSzPts val="2000"/>
              <a:buChar char="•"/>
            </a:pPr>
            <a:r>
              <a:rPr lang="en-US" sz="2000">
                <a:solidFill>
                  <a:srgbClr val="222222"/>
                </a:solidFill>
              </a:rPr>
              <a:t>Quoting research studies in the field</a:t>
            </a:r>
            <a:endParaRPr sz="2000">
              <a:solidFill>
                <a:srgbClr val="222222"/>
              </a:solidFill>
            </a:endParaRPr>
          </a:p>
          <a:p>
            <a:pPr marL="457200" lvl="0" indent="-355600" algn="l" rtl="0">
              <a:spcBef>
                <a:spcPts val="0"/>
              </a:spcBef>
              <a:spcAft>
                <a:spcPts val="0"/>
              </a:spcAft>
              <a:buClr>
                <a:srgbClr val="222222"/>
              </a:buClr>
              <a:buSzPts val="2000"/>
              <a:buChar char="•"/>
            </a:pPr>
            <a:r>
              <a:rPr lang="en-US" sz="2000">
                <a:solidFill>
                  <a:srgbClr val="222222"/>
                </a:solidFill>
              </a:rPr>
              <a:t>Screenshots showing students how to use tools</a:t>
            </a:r>
            <a:endParaRPr sz="2000">
              <a:solidFill>
                <a:srgbClr val="222222"/>
              </a:solidFill>
            </a:endParaRPr>
          </a:p>
          <a:p>
            <a:pPr marL="457200" lvl="0" indent="-355600" algn="l" rtl="0">
              <a:spcBef>
                <a:spcPts val="0"/>
              </a:spcBef>
              <a:spcAft>
                <a:spcPts val="0"/>
              </a:spcAft>
              <a:buClr>
                <a:srgbClr val="222222"/>
              </a:buClr>
              <a:buSzPts val="2000"/>
              <a:buChar char="•"/>
            </a:pPr>
            <a:r>
              <a:rPr lang="en-US" sz="2000">
                <a:solidFill>
                  <a:srgbClr val="222222"/>
                </a:solidFill>
              </a:rPr>
              <a:t>Short excerpts from different magazines showing differences in grammar </a:t>
            </a:r>
            <a:endParaRPr sz="2000">
              <a:solidFill>
                <a:srgbClr val="222222"/>
              </a:solidFill>
            </a:endParaRPr>
          </a:p>
        </p:txBody>
      </p:sp>
      <p:sp>
        <p:nvSpPr>
          <p:cNvPr id="199" name="Google Shape;199;p29"/>
          <p:cNvSpPr txBox="1">
            <a:spLocks noGrp="1"/>
          </p:cNvSpPr>
          <p:nvPr>
            <p:ph type="body" idx="3"/>
          </p:nvPr>
        </p:nvSpPr>
        <p:spPr>
          <a:xfrm>
            <a:off x="4989275" y="2157425"/>
            <a:ext cx="3303900" cy="5961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sz="2400"/>
              <a:t>Not Fair Use ❌</a:t>
            </a:r>
            <a:endParaRPr sz="2400"/>
          </a:p>
        </p:txBody>
      </p:sp>
      <p:sp>
        <p:nvSpPr>
          <p:cNvPr id="200" name="Google Shape;200;p29"/>
          <p:cNvSpPr txBox="1">
            <a:spLocks noGrp="1"/>
          </p:cNvSpPr>
          <p:nvPr>
            <p:ph type="body" idx="4"/>
          </p:nvPr>
        </p:nvSpPr>
        <p:spPr>
          <a:xfrm>
            <a:off x="4809275" y="2959550"/>
            <a:ext cx="3483900" cy="3095400"/>
          </a:xfrm>
          <a:prstGeom prst="rect">
            <a:avLst/>
          </a:prstGeom>
        </p:spPr>
        <p:txBody>
          <a:bodyPr spcFirstLastPara="1" wrap="square" lIns="91425" tIns="45700" rIns="91425" bIns="45700" anchor="t" anchorCtr="0">
            <a:normAutofit/>
          </a:bodyPr>
          <a:lstStyle/>
          <a:p>
            <a:pPr marL="457200" lvl="0" indent="-355600" algn="l" rtl="0">
              <a:spcBef>
                <a:spcPts val="750"/>
              </a:spcBef>
              <a:spcAft>
                <a:spcPts val="0"/>
              </a:spcAft>
              <a:buClr>
                <a:srgbClr val="222222"/>
              </a:buClr>
              <a:buSzPts val="2000"/>
              <a:buChar char="•"/>
            </a:pPr>
            <a:r>
              <a:rPr lang="en-US" sz="2000">
                <a:solidFill>
                  <a:srgbClr val="222222"/>
                </a:solidFill>
              </a:rPr>
              <a:t>The 10% rule is a </a:t>
            </a:r>
            <a:r>
              <a:rPr lang="en-US" sz="2000" b="1">
                <a:solidFill>
                  <a:srgbClr val="222222"/>
                </a:solidFill>
              </a:rPr>
              <a:t>MYTH</a:t>
            </a:r>
            <a:endParaRPr sz="2000" b="1">
              <a:solidFill>
                <a:srgbClr val="222222"/>
              </a:solidFill>
            </a:endParaRPr>
          </a:p>
          <a:p>
            <a:pPr marL="457200" lvl="0" indent="-355600" algn="l" rtl="0">
              <a:spcBef>
                <a:spcPts val="0"/>
              </a:spcBef>
              <a:spcAft>
                <a:spcPts val="0"/>
              </a:spcAft>
              <a:buClr>
                <a:srgbClr val="222222"/>
              </a:buClr>
              <a:buSzPts val="2000"/>
              <a:buChar char="•"/>
            </a:pPr>
            <a:r>
              <a:rPr lang="en-US" sz="2000">
                <a:solidFill>
                  <a:srgbClr val="222222"/>
                </a:solidFill>
              </a:rPr>
              <a:t>A chapter from a textbook not used in the class</a:t>
            </a:r>
            <a:endParaRPr sz="2000">
              <a:solidFill>
                <a:srgbClr val="222222"/>
              </a:solidFill>
            </a:endParaRPr>
          </a:p>
          <a:p>
            <a:pPr marL="457200" lvl="0" indent="-355600" algn="l" rtl="0">
              <a:spcBef>
                <a:spcPts val="0"/>
              </a:spcBef>
              <a:spcAft>
                <a:spcPts val="0"/>
              </a:spcAft>
              <a:buClr>
                <a:srgbClr val="222222"/>
              </a:buClr>
              <a:buSzPts val="2000"/>
              <a:buChar char="•"/>
            </a:pPr>
            <a:r>
              <a:rPr lang="en-US" sz="2000">
                <a:solidFill>
                  <a:srgbClr val="222222"/>
                </a:solidFill>
              </a:rPr>
              <a:t>Short excerpts from National Geographic showing different kinds of maps</a:t>
            </a:r>
            <a:endParaRPr sz="2000">
              <a:solidFill>
                <a:srgbClr val="22222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1088686" y="808303"/>
            <a:ext cx="7202400" cy="893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200"/>
              <a:buNone/>
            </a:pPr>
            <a:r>
              <a:rPr lang="en-US"/>
              <a:t>Four Factors of Fair Use</a:t>
            </a:r>
            <a:endParaRPr/>
          </a:p>
        </p:txBody>
      </p:sp>
      <p:sp>
        <p:nvSpPr>
          <p:cNvPr id="206" name="Google Shape;206;p30"/>
          <p:cNvSpPr txBox="1">
            <a:spLocks noGrp="1"/>
          </p:cNvSpPr>
          <p:nvPr>
            <p:ph type="body" idx="1"/>
          </p:nvPr>
        </p:nvSpPr>
        <p:spPr>
          <a:xfrm>
            <a:off x="873125" y="2109100"/>
            <a:ext cx="7653900" cy="3945900"/>
          </a:xfrm>
          <a:prstGeom prst="rect">
            <a:avLst/>
          </a:prstGeom>
        </p:spPr>
        <p:txBody>
          <a:bodyPr spcFirstLastPara="1" wrap="square" lIns="91425" tIns="45700" rIns="91425" bIns="45700" anchor="t" anchorCtr="0">
            <a:normAutofit lnSpcReduction="20000"/>
          </a:bodyPr>
          <a:lstStyle/>
          <a:p>
            <a:pPr marL="0" lvl="0" indent="0" algn="l" rtl="0">
              <a:spcBef>
                <a:spcPts val="750"/>
              </a:spcBef>
              <a:spcAft>
                <a:spcPts val="0"/>
              </a:spcAft>
              <a:buNone/>
            </a:pPr>
            <a:r>
              <a:rPr lang="en-US"/>
              <a:t>Fair Use is a “framework” that must be looked at for each use. The four factors must be considered in totality and do not offer a definitive or legal answer. </a:t>
            </a:r>
            <a:endParaRPr/>
          </a:p>
          <a:p>
            <a:pPr marL="457200" lvl="0" indent="-381000" algn="l" rtl="0">
              <a:spcBef>
                <a:spcPts val="750"/>
              </a:spcBef>
              <a:spcAft>
                <a:spcPts val="0"/>
              </a:spcAft>
              <a:buSzPts val="2400"/>
              <a:buAutoNum type="arabicPeriod"/>
            </a:pPr>
            <a:r>
              <a:rPr lang="en-US"/>
              <a:t>Purpose and character of the use</a:t>
            </a:r>
            <a:endParaRPr/>
          </a:p>
          <a:p>
            <a:pPr marL="457200" lvl="0" indent="-381000" algn="l" rtl="0">
              <a:spcBef>
                <a:spcPts val="0"/>
              </a:spcBef>
              <a:spcAft>
                <a:spcPts val="0"/>
              </a:spcAft>
              <a:buSzPts val="2400"/>
              <a:buAutoNum type="arabicPeriod"/>
            </a:pPr>
            <a:r>
              <a:rPr lang="en-US"/>
              <a:t>Nature of the original work</a:t>
            </a:r>
            <a:endParaRPr/>
          </a:p>
          <a:p>
            <a:pPr marL="457200" lvl="0" indent="-381000" algn="l" rtl="0">
              <a:spcBef>
                <a:spcPts val="0"/>
              </a:spcBef>
              <a:spcAft>
                <a:spcPts val="0"/>
              </a:spcAft>
              <a:buSzPts val="2400"/>
              <a:buAutoNum type="arabicPeriod"/>
            </a:pPr>
            <a:r>
              <a:rPr lang="en-US"/>
              <a:t>Amount and substantiality of the portion used</a:t>
            </a:r>
            <a:endParaRPr/>
          </a:p>
          <a:p>
            <a:pPr marL="457200" lvl="0" indent="-381000" algn="l" rtl="0">
              <a:spcBef>
                <a:spcPts val="0"/>
              </a:spcBef>
              <a:spcAft>
                <a:spcPts val="0"/>
              </a:spcAft>
              <a:buSzPts val="2400"/>
              <a:buAutoNum type="arabicPeriod"/>
            </a:pPr>
            <a:r>
              <a:rPr lang="en-US"/>
              <a:t>Effect of the use on the potential market for or value of the source work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1088686" y="808303"/>
            <a:ext cx="7202400" cy="893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200"/>
              <a:buNone/>
            </a:pPr>
            <a:r>
              <a:rPr lang="en-US"/>
              <a:t>Fair Use Cautions</a:t>
            </a:r>
            <a:endParaRPr/>
          </a:p>
        </p:txBody>
      </p:sp>
      <p:sp>
        <p:nvSpPr>
          <p:cNvPr id="212" name="Google Shape;212;p31"/>
          <p:cNvSpPr txBox="1">
            <a:spLocks noGrp="1"/>
          </p:cNvSpPr>
          <p:nvPr>
            <p:ph type="body" idx="1"/>
          </p:nvPr>
        </p:nvSpPr>
        <p:spPr>
          <a:xfrm>
            <a:off x="861775" y="2052400"/>
            <a:ext cx="7631400" cy="4365600"/>
          </a:xfrm>
          <a:prstGeom prst="rect">
            <a:avLst/>
          </a:prstGeom>
          <a:noFill/>
          <a:ln>
            <a:noFill/>
          </a:ln>
        </p:spPr>
        <p:txBody>
          <a:bodyPr spcFirstLastPara="1" wrap="square" lIns="91425" tIns="91425" rIns="91425" bIns="91425" anchor="t" anchorCtr="0">
            <a:noAutofit/>
          </a:bodyPr>
          <a:lstStyle/>
          <a:p>
            <a:pPr marL="457200" lvl="0" indent="-381000" algn="l" rtl="0">
              <a:spcBef>
                <a:spcPts val="750"/>
              </a:spcBef>
              <a:spcAft>
                <a:spcPts val="0"/>
              </a:spcAft>
              <a:buSzPts val="2400"/>
              <a:buChar char="•"/>
            </a:pPr>
            <a:r>
              <a:rPr lang="en-US"/>
              <a:t>Legally complicated</a:t>
            </a:r>
            <a:endParaRPr/>
          </a:p>
          <a:p>
            <a:pPr marL="457200" lvl="0" indent="-381000" algn="l" rtl="0">
              <a:spcBef>
                <a:spcPts val="0"/>
              </a:spcBef>
              <a:spcAft>
                <a:spcPts val="0"/>
              </a:spcAft>
              <a:buSzPts val="2400"/>
              <a:buChar char="•"/>
            </a:pPr>
            <a:r>
              <a:rPr lang="en-US"/>
              <a:t>Citing or acknowledging the source does not make your use fair</a:t>
            </a:r>
            <a:endParaRPr/>
          </a:p>
          <a:p>
            <a:pPr marL="457200" lvl="0" indent="-381000" algn="l" rtl="0">
              <a:spcBef>
                <a:spcPts val="0"/>
              </a:spcBef>
              <a:spcAft>
                <a:spcPts val="0"/>
              </a:spcAft>
              <a:buSzPts val="2400"/>
              <a:buChar char="•"/>
            </a:pPr>
            <a:r>
              <a:rPr lang="en-US"/>
              <a:t>Case by case basis</a:t>
            </a:r>
            <a:endParaRPr/>
          </a:p>
          <a:p>
            <a:pPr marL="457200" lvl="0" indent="-381000" algn="l" rtl="0">
              <a:spcBef>
                <a:spcPts val="0"/>
              </a:spcBef>
              <a:spcAft>
                <a:spcPts val="0"/>
              </a:spcAft>
              <a:buSzPts val="2400"/>
              <a:buChar char="•"/>
            </a:pPr>
            <a:r>
              <a:rPr lang="en-US"/>
              <a:t>Guidelines, not rules</a:t>
            </a:r>
            <a:endParaRPr/>
          </a:p>
          <a:p>
            <a:pPr marL="457200" lvl="0" indent="-381000" algn="l" rtl="0">
              <a:spcBef>
                <a:spcPts val="0"/>
              </a:spcBef>
              <a:spcAft>
                <a:spcPts val="0"/>
              </a:spcAft>
              <a:buSzPts val="2400"/>
              <a:buChar char="•"/>
            </a:pPr>
            <a:r>
              <a:rPr lang="en-US"/>
              <a:t>Don’t rely on it to legally protect you</a:t>
            </a:r>
            <a:endParaRPr/>
          </a:p>
          <a:p>
            <a:pPr marL="457200" lvl="0" indent="-381000" algn="l" rtl="0">
              <a:spcBef>
                <a:spcPts val="0"/>
              </a:spcBef>
              <a:spcAft>
                <a:spcPts val="0"/>
              </a:spcAft>
              <a:buSzPts val="2400"/>
              <a:buChar char="•"/>
            </a:pPr>
            <a:r>
              <a:rPr lang="en-US"/>
              <a:t>If you think your use is fair use a resource to help you decide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ctrTitle"/>
          </p:nvPr>
        </p:nvSpPr>
        <p:spPr>
          <a:xfrm>
            <a:off x="1813336" y="3464560"/>
            <a:ext cx="6477900" cy="1538400"/>
          </a:xfrm>
          <a:prstGeom prst="rect">
            <a:avLst/>
          </a:prstGeom>
        </p:spPr>
        <p:txBody>
          <a:bodyPr spcFirstLastPara="1" wrap="square" lIns="91425" tIns="45700" rIns="91425" bIns="0" anchor="b" anchorCtr="0">
            <a:normAutofit/>
          </a:bodyPr>
          <a:lstStyle/>
          <a:p>
            <a:pPr marL="0" lvl="0" indent="0" algn="l" rtl="0">
              <a:spcBef>
                <a:spcPts val="0"/>
              </a:spcBef>
              <a:spcAft>
                <a:spcPts val="0"/>
              </a:spcAft>
              <a:buSzPts val="990"/>
              <a:buNone/>
            </a:pPr>
            <a:r>
              <a:rPr lang="en-US" sz="5200"/>
              <a:t>Pause for Processing</a:t>
            </a:r>
            <a:endParaRPr sz="5200"/>
          </a:p>
        </p:txBody>
      </p:sp>
      <p:sp>
        <p:nvSpPr>
          <p:cNvPr id="219" name="Google Shape;219;p32"/>
          <p:cNvSpPr txBox="1">
            <a:spLocks noGrp="1"/>
          </p:cNvSpPr>
          <p:nvPr>
            <p:ph type="subTitle" idx="1"/>
          </p:nvPr>
        </p:nvSpPr>
        <p:spPr>
          <a:xfrm>
            <a:off x="1813325" y="5459100"/>
            <a:ext cx="6477900" cy="7083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sz="2400"/>
              <a:t>Questions?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1109975" y="369825"/>
            <a:ext cx="7066200" cy="136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Calibri"/>
              <a:buNone/>
            </a:pPr>
            <a:r>
              <a:rPr lang="en-US"/>
              <a:t>What are Open Educational Resources?</a:t>
            </a:r>
            <a:endParaRPr/>
          </a:p>
        </p:txBody>
      </p:sp>
      <p:sp>
        <p:nvSpPr>
          <p:cNvPr id="225" name="Google Shape;225;p33"/>
          <p:cNvSpPr txBox="1"/>
          <p:nvPr/>
        </p:nvSpPr>
        <p:spPr>
          <a:xfrm>
            <a:off x="495300" y="2120800"/>
            <a:ext cx="8153400" cy="420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Open Sans"/>
                <a:ea typeface="Open Sans"/>
                <a:cs typeface="Open Sans"/>
                <a:sym typeface="Open Sans"/>
              </a:rPr>
              <a:t>“OER are teaching, learning, and research resources that reside in the public domain or are released under an intellectual property license that permits their </a:t>
            </a:r>
            <a:r>
              <a:rPr lang="en-US" sz="2600" b="0" i="0" u="none" strike="noStrike" cap="none">
                <a:solidFill>
                  <a:srgbClr val="990000"/>
                </a:solidFill>
                <a:latin typeface="Open Sans"/>
                <a:ea typeface="Open Sans"/>
                <a:cs typeface="Open Sans"/>
                <a:sym typeface="Open Sans"/>
              </a:rPr>
              <a:t>free use and repurposing by others</a:t>
            </a:r>
            <a:r>
              <a:rPr lang="en-US" sz="2600" b="0" i="0" u="none" strike="noStrike" cap="none">
                <a:solidFill>
                  <a:schemeClr val="dk1"/>
                </a:solidFill>
                <a:latin typeface="Open Sans"/>
                <a:ea typeface="Open Sans"/>
                <a:cs typeface="Open Sans"/>
                <a:sym typeface="Open Sans"/>
              </a:rPr>
              <a:t>”</a:t>
            </a:r>
            <a:endParaRPr sz="2600" b="0" i="0" u="none" strike="noStrike" cap="none">
              <a:solidFill>
                <a:schemeClr val="dk1"/>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Open Sans"/>
                <a:ea typeface="Open Sans"/>
                <a:cs typeface="Open Sans"/>
                <a:sym typeface="Open Sans"/>
              </a:rPr>
              <a:t>-- Hewlett Foundation</a:t>
            </a:r>
            <a:endParaRPr sz="26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The 5R Permissions of OER</a:t>
            </a:r>
            <a:endParaRPr/>
          </a:p>
        </p:txBody>
      </p:sp>
      <p:sp>
        <p:nvSpPr>
          <p:cNvPr id="232" name="Google Shape;232;p34"/>
          <p:cNvSpPr txBox="1">
            <a:spLocks noGrp="1"/>
          </p:cNvSpPr>
          <p:nvPr>
            <p:ph type="body" idx="1"/>
          </p:nvPr>
        </p:nvSpPr>
        <p:spPr>
          <a:xfrm>
            <a:off x="1088675" y="2471975"/>
            <a:ext cx="7202400" cy="3582900"/>
          </a:xfrm>
          <a:prstGeom prst="rect">
            <a:avLst/>
          </a:prstGeom>
        </p:spPr>
        <p:txBody>
          <a:bodyPr spcFirstLastPara="1" wrap="square" lIns="91425" tIns="45700" rIns="91425" bIns="45700" anchor="t" anchorCtr="0">
            <a:normAutofit/>
          </a:bodyPr>
          <a:lstStyle/>
          <a:p>
            <a:pPr marL="457200" lvl="0" indent="-381000" algn="l" rtl="0">
              <a:spcBef>
                <a:spcPts val="750"/>
              </a:spcBef>
              <a:spcAft>
                <a:spcPts val="0"/>
              </a:spcAft>
              <a:buSzPts val="2400"/>
              <a:buChar char="•"/>
            </a:pPr>
            <a:r>
              <a:rPr lang="en-US"/>
              <a:t>Retain - Make and own copies</a:t>
            </a:r>
            <a:endParaRPr/>
          </a:p>
          <a:p>
            <a:pPr marL="457200" lvl="0" indent="-381000" algn="l" rtl="0">
              <a:spcBef>
                <a:spcPts val="0"/>
              </a:spcBef>
              <a:spcAft>
                <a:spcPts val="0"/>
              </a:spcAft>
              <a:buSzPts val="2400"/>
              <a:buChar char="•"/>
            </a:pPr>
            <a:r>
              <a:rPr lang="en-US"/>
              <a:t>Reuse - Use in a wide range of ways</a:t>
            </a:r>
            <a:endParaRPr/>
          </a:p>
          <a:p>
            <a:pPr marL="457200" lvl="0" indent="-381000" algn="l" rtl="0">
              <a:spcBef>
                <a:spcPts val="0"/>
              </a:spcBef>
              <a:spcAft>
                <a:spcPts val="0"/>
              </a:spcAft>
              <a:buSzPts val="2400"/>
              <a:buChar char="•"/>
            </a:pPr>
            <a:r>
              <a:rPr lang="en-US"/>
              <a:t>Revise - Adapt, modify, improve</a:t>
            </a:r>
            <a:endParaRPr/>
          </a:p>
          <a:p>
            <a:pPr marL="457200" lvl="0" indent="-381000" algn="l" rtl="0">
              <a:spcBef>
                <a:spcPts val="0"/>
              </a:spcBef>
              <a:spcAft>
                <a:spcPts val="0"/>
              </a:spcAft>
              <a:buSzPts val="2400"/>
              <a:buChar char="•"/>
            </a:pPr>
            <a:r>
              <a:rPr lang="en-US"/>
              <a:t>Remix - Combine with other sources</a:t>
            </a:r>
            <a:endParaRPr/>
          </a:p>
          <a:p>
            <a:pPr marL="457200" lvl="0" indent="-381000" algn="l" rtl="0">
              <a:spcBef>
                <a:spcPts val="0"/>
              </a:spcBef>
              <a:spcAft>
                <a:spcPts val="0"/>
              </a:spcAft>
              <a:buSzPts val="2400"/>
              <a:buChar char="•"/>
            </a:pPr>
            <a:r>
              <a:rPr lang="en-US"/>
              <a:t>Redistribute - Share with others</a:t>
            </a:r>
            <a:endParaRPr/>
          </a:p>
        </p:txBody>
      </p:sp>
      <p:sp>
        <p:nvSpPr>
          <p:cNvPr id="233" name="Google Shape;233;p34"/>
          <p:cNvSpPr txBox="1"/>
          <p:nvPr/>
        </p:nvSpPr>
        <p:spPr>
          <a:xfrm>
            <a:off x="1276350" y="6055783"/>
            <a:ext cx="6664200" cy="72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a:solidFill>
                  <a:srgbClr val="000000"/>
                </a:solidFill>
                <a:latin typeface="Calibri"/>
                <a:ea typeface="Calibri"/>
                <a:cs typeface="Calibri"/>
                <a:sym typeface="Calibri"/>
              </a:rPr>
              <a:t>The framework, freely available under a </a:t>
            </a:r>
            <a:r>
              <a:rPr lang="en-US" sz="1200" b="0" i="0" u="sng">
                <a:solidFill>
                  <a:schemeClr val="hlink"/>
                </a:solidFill>
                <a:latin typeface="Arial"/>
                <a:ea typeface="Arial"/>
                <a:cs typeface="Arial"/>
                <a:sym typeface="Arial"/>
                <a:hlinkClick r:id="rId3"/>
              </a:rPr>
              <a:t>Creative Commons Attribution 4.0</a:t>
            </a:r>
            <a:r>
              <a:rPr lang="en-US" sz="1200" b="0" i="0" u="none">
                <a:solidFill>
                  <a:srgbClr val="000000"/>
                </a:solidFill>
                <a:latin typeface="Calibri"/>
                <a:ea typeface="Calibri"/>
                <a:cs typeface="Calibri"/>
                <a:sym typeface="Calibri"/>
              </a:rPr>
              <a:t> license (CC BY), was designed by Lumen Learning as </a:t>
            </a:r>
            <a:r>
              <a:rPr lang="en-US" sz="1200" b="0" i="0" u="sng">
                <a:solidFill>
                  <a:schemeClr val="hlink"/>
                </a:solidFill>
                <a:latin typeface="Arial"/>
                <a:ea typeface="Arial"/>
                <a:cs typeface="Arial"/>
                <a:sym typeface="Arial"/>
                <a:hlinkClick r:id="rId4"/>
              </a:rPr>
              <a:t>the 5Rs</a:t>
            </a:r>
            <a:r>
              <a:rPr lang="en-US" sz="1200" b="0" i="0" u="none">
                <a:solidFill>
                  <a:srgbClr val="000000"/>
                </a:solidFill>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5"/>
          <p:cNvSpPr txBox="1">
            <a:spLocks noGrp="1"/>
          </p:cNvSpPr>
          <p:nvPr>
            <p:ph type="title"/>
          </p:nvPr>
        </p:nvSpPr>
        <p:spPr>
          <a:xfrm>
            <a:off x="1138253" y="411675"/>
            <a:ext cx="4976400" cy="126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1400"/>
              <a:buNone/>
            </a:pPr>
            <a:r>
              <a:rPr lang="en-US"/>
              <a:t>Creative Commons</a:t>
            </a:r>
            <a:endParaRPr/>
          </a:p>
        </p:txBody>
      </p:sp>
      <p:pic>
        <p:nvPicPr>
          <p:cNvPr id="239" name="Google Shape;239;p35" descr="CC Logo"/>
          <p:cNvPicPr preferRelativeResize="0"/>
          <p:nvPr/>
        </p:nvPicPr>
        <p:blipFill rotWithShape="1">
          <a:blip r:embed="rId3">
            <a:alphaModFix/>
          </a:blip>
          <a:srcRect/>
          <a:stretch/>
        </p:blipFill>
        <p:spPr>
          <a:xfrm>
            <a:off x="6567375" y="355469"/>
            <a:ext cx="1319500" cy="1319500"/>
          </a:xfrm>
          <a:prstGeom prst="rect">
            <a:avLst/>
          </a:prstGeom>
          <a:noFill/>
          <a:ln>
            <a:noFill/>
          </a:ln>
        </p:spPr>
      </p:pic>
      <p:sp>
        <p:nvSpPr>
          <p:cNvPr id="240" name="Google Shape;240;p35"/>
          <p:cNvSpPr txBox="1"/>
          <p:nvPr/>
        </p:nvSpPr>
        <p:spPr>
          <a:xfrm>
            <a:off x="521700" y="2140649"/>
            <a:ext cx="7935600" cy="4701600"/>
          </a:xfrm>
          <a:prstGeom prst="rect">
            <a:avLst/>
          </a:prstGeom>
          <a:noFill/>
          <a:ln>
            <a:noFill/>
          </a:ln>
        </p:spPr>
        <p:txBody>
          <a:bodyPr spcFirstLastPara="1" wrap="square" lIns="91425" tIns="91425" rIns="91425" bIns="91425" anchor="t" anchorCtr="0">
            <a:noAutofit/>
          </a:bodyPr>
          <a:lstStyle/>
          <a:p>
            <a:pPr marL="412750" marR="0" lvl="0" indent="-342900" algn="l" rtl="0">
              <a:lnSpc>
                <a:spcPct val="120000"/>
              </a:lnSpc>
              <a:spcBef>
                <a:spcPts val="0"/>
              </a:spcBef>
              <a:spcAft>
                <a:spcPts val="0"/>
              </a:spcAft>
              <a:buClr>
                <a:srgbClr val="990000"/>
              </a:buClr>
              <a:buSzPts val="2500"/>
              <a:buFont typeface="Arial"/>
              <a:buChar char="•"/>
            </a:pPr>
            <a:r>
              <a:rPr lang="en-US" sz="2800" b="0" i="0" u="none" strike="noStrike" cap="none">
                <a:solidFill>
                  <a:srgbClr val="111111"/>
                </a:solidFill>
                <a:highlight>
                  <a:schemeClr val="lt1"/>
                </a:highlight>
                <a:latin typeface="Open Sans"/>
                <a:ea typeface="Open Sans"/>
                <a:cs typeface="Open Sans"/>
                <a:sym typeface="Open Sans"/>
              </a:rPr>
              <a:t>Provides free, easy-to-use copyright licenses designed to make a simple and standardized way to give the public permission to share and use creative work.</a:t>
            </a:r>
            <a:endParaRPr sz="2800" b="0" i="0" u="none" strike="noStrike" cap="none">
              <a:solidFill>
                <a:srgbClr val="111111"/>
              </a:solidFill>
              <a:highlight>
                <a:srgbClr val="FFFFFF"/>
              </a:highlight>
              <a:latin typeface="Open Sans"/>
              <a:ea typeface="Open Sans"/>
              <a:cs typeface="Open Sans"/>
              <a:sym typeface="Open Sans"/>
            </a:endParaRPr>
          </a:p>
          <a:p>
            <a:pPr marL="412750" marR="0" lvl="0" indent="-342900" algn="l" rtl="0">
              <a:lnSpc>
                <a:spcPct val="120000"/>
              </a:lnSpc>
              <a:spcBef>
                <a:spcPts val="1200"/>
              </a:spcBef>
              <a:spcAft>
                <a:spcPts val="1200"/>
              </a:spcAft>
              <a:buClr>
                <a:srgbClr val="990000"/>
              </a:buClr>
              <a:buSzPts val="2500"/>
              <a:buFont typeface="Arial"/>
              <a:buChar char="•"/>
            </a:pPr>
            <a:r>
              <a:rPr lang="en-US" sz="2800" b="0" i="0" u="none" strike="noStrike" cap="none">
                <a:solidFill>
                  <a:schemeClr val="dk1"/>
                </a:solidFill>
                <a:latin typeface="Open Sans"/>
                <a:ea typeface="Open Sans"/>
                <a:cs typeface="Open Sans"/>
                <a:sym typeface="Open Sans"/>
              </a:rPr>
              <a:t>Licenses work within existing copyright laws but are more “open” - they will tell you which, if any, of the 5R’s apply.</a:t>
            </a:r>
            <a:endParaRPr sz="2800" b="0" i="0" u="none" strike="noStrike" cap="none">
              <a:solidFill>
                <a:schemeClr val="dk1"/>
              </a:solidFill>
              <a:highlight>
                <a:srgbClr val="FFFFFF"/>
              </a:highlight>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Creative Commons Licenses</a:t>
            </a:r>
            <a:endParaRPr/>
          </a:p>
        </p:txBody>
      </p:sp>
      <p:pic>
        <p:nvPicPr>
          <p:cNvPr id="247" name="Google Shape;247;p36" descr="Creative Commons Licenses"/>
          <p:cNvPicPr preferRelativeResize="0"/>
          <p:nvPr/>
        </p:nvPicPr>
        <p:blipFill>
          <a:blip r:embed="rId3">
            <a:alphaModFix/>
          </a:blip>
          <a:stretch>
            <a:fillRect/>
          </a:stretch>
        </p:blipFill>
        <p:spPr>
          <a:xfrm>
            <a:off x="914400" y="2125953"/>
            <a:ext cx="7315200" cy="4114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Public Domain </a:t>
            </a:r>
            <a:endParaRPr/>
          </a:p>
        </p:txBody>
      </p:sp>
      <p:sp>
        <p:nvSpPr>
          <p:cNvPr id="254" name="Google Shape;254;p37"/>
          <p:cNvSpPr txBox="1">
            <a:spLocks noGrp="1"/>
          </p:cNvSpPr>
          <p:nvPr>
            <p:ph type="body" idx="1"/>
          </p:nvPr>
        </p:nvSpPr>
        <p:spPr>
          <a:xfrm>
            <a:off x="850450" y="2245175"/>
            <a:ext cx="7338600" cy="3707700"/>
          </a:xfrm>
          <a:prstGeom prst="rect">
            <a:avLst/>
          </a:prstGeom>
        </p:spPr>
        <p:txBody>
          <a:bodyPr spcFirstLastPara="1" wrap="square" lIns="91425" tIns="45700" rIns="91425" bIns="45700" anchor="t" anchorCtr="0">
            <a:normAutofit/>
          </a:bodyPr>
          <a:lstStyle/>
          <a:p>
            <a:pPr marL="457200" lvl="0" indent="-381000" algn="l" rtl="0">
              <a:spcBef>
                <a:spcPts val="750"/>
              </a:spcBef>
              <a:spcAft>
                <a:spcPts val="0"/>
              </a:spcAft>
              <a:buSzPts val="2400"/>
              <a:buChar char="•"/>
            </a:pPr>
            <a:r>
              <a:rPr lang="en-US"/>
              <a:t>Not subject to copyright protections</a:t>
            </a:r>
            <a:endParaRPr/>
          </a:p>
          <a:p>
            <a:pPr marL="457200" lvl="0" indent="-381000" algn="l" rtl="0">
              <a:spcBef>
                <a:spcPts val="0"/>
              </a:spcBef>
              <a:spcAft>
                <a:spcPts val="0"/>
              </a:spcAft>
              <a:buSzPts val="2400"/>
              <a:buChar char="•"/>
            </a:pPr>
            <a:r>
              <a:rPr lang="en-US"/>
              <a:t>Copyright has expired</a:t>
            </a:r>
            <a:endParaRPr/>
          </a:p>
          <a:p>
            <a:pPr marL="457200" lvl="0" indent="-381000" algn="l" rtl="0">
              <a:spcBef>
                <a:spcPts val="0"/>
              </a:spcBef>
              <a:spcAft>
                <a:spcPts val="0"/>
              </a:spcAft>
              <a:buSzPts val="2400"/>
              <a:buChar char="•"/>
            </a:pPr>
            <a:r>
              <a:rPr lang="en-US"/>
              <a:t>Dedicated to the public domain (CC0)</a:t>
            </a:r>
            <a:endParaRPr/>
          </a:p>
        </p:txBody>
      </p:sp>
      <p:pic>
        <p:nvPicPr>
          <p:cNvPr id="257" name="Google Shape;257;p37" descr="Public domain mark"/>
          <p:cNvPicPr preferRelativeResize="0"/>
          <p:nvPr/>
        </p:nvPicPr>
        <p:blipFill>
          <a:blip r:embed="rId3">
            <a:alphaModFix/>
          </a:blip>
          <a:stretch>
            <a:fillRect/>
          </a:stretch>
        </p:blipFill>
        <p:spPr>
          <a:xfrm>
            <a:off x="1179275" y="4155200"/>
            <a:ext cx="2544971" cy="893100"/>
          </a:xfrm>
          <a:prstGeom prst="rect">
            <a:avLst/>
          </a:prstGeom>
          <a:noFill/>
          <a:ln>
            <a:noFill/>
          </a:ln>
        </p:spPr>
      </p:pic>
      <p:pic>
        <p:nvPicPr>
          <p:cNvPr id="256" name="Google Shape;256;p37" descr="CC 0 icon"/>
          <p:cNvPicPr preferRelativeResize="0"/>
          <p:nvPr/>
        </p:nvPicPr>
        <p:blipFill>
          <a:blip r:embed="rId4">
            <a:alphaModFix/>
          </a:blip>
          <a:stretch>
            <a:fillRect/>
          </a:stretch>
        </p:blipFill>
        <p:spPr>
          <a:xfrm>
            <a:off x="1187938" y="5478675"/>
            <a:ext cx="2527642" cy="893100"/>
          </a:xfrm>
          <a:prstGeom prst="rect">
            <a:avLst/>
          </a:prstGeom>
          <a:noFill/>
          <a:ln>
            <a:noFill/>
          </a:ln>
        </p:spPr>
      </p:pic>
      <p:pic>
        <p:nvPicPr>
          <p:cNvPr id="255" name="Google Shape;255;p37" descr="Black and white image of Winnie the Pooh and Piglet. Winnie the Pooh is a yellow bear in a red shirt. They are looking at the ground. Piglet is a pink pig standing on two legs."/>
          <p:cNvPicPr preferRelativeResize="0"/>
          <p:nvPr/>
        </p:nvPicPr>
        <p:blipFill>
          <a:blip r:embed="rId5">
            <a:alphaModFix/>
          </a:blip>
          <a:stretch>
            <a:fillRect/>
          </a:stretch>
        </p:blipFill>
        <p:spPr>
          <a:xfrm>
            <a:off x="4104800" y="3906200"/>
            <a:ext cx="4729400" cy="2613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1085394" y="804167"/>
            <a:ext cx="7205700" cy="879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a:t>California - ZTC v. OER</a:t>
            </a:r>
            <a:endParaRPr sz="3600"/>
          </a:p>
        </p:txBody>
      </p:sp>
      <p:sp>
        <p:nvSpPr>
          <p:cNvPr id="264" name="Google Shape;264;p38"/>
          <p:cNvSpPr txBox="1">
            <a:spLocks noGrp="1"/>
          </p:cNvSpPr>
          <p:nvPr>
            <p:ph type="body" idx="1"/>
          </p:nvPr>
        </p:nvSpPr>
        <p:spPr>
          <a:xfrm>
            <a:off x="1085393" y="2019552"/>
            <a:ext cx="3483900" cy="8019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sz="2400"/>
              <a:t>ZTC ✔️</a:t>
            </a:r>
            <a:endParaRPr sz="2400"/>
          </a:p>
        </p:txBody>
      </p:sp>
      <p:sp>
        <p:nvSpPr>
          <p:cNvPr id="265" name="Google Shape;265;p38"/>
          <p:cNvSpPr txBox="1">
            <a:spLocks noGrp="1"/>
          </p:cNvSpPr>
          <p:nvPr>
            <p:ph type="body" idx="2"/>
          </p:nvPr>
        </p:nvSpPr>
        <p:spPr>
          <a:xfrm>
            <a:off x="1085400" y="2993575"/>
            <a:ext cx="3483900" cy="3060900"/>
          </a:xfrm>
          <a:prstGeom prst="rect">
            <a:avLst/>
          </a:prstGeom>
        </p:spPr>
        <p:txBody>
          <a:bodyPr spcFirstLastPara="1" wrap="square" lIns="91425" tIns="45700" rIns="91425" bIns="45700" anchor="t" anchorCtr="0">
            <a:normAutofit/>
          </a:bodyPr>
          <a:lstStyle/>
          <a:p>
            <a:pPr marL="457200" lvl="0" indent="-355600" algn="l" rtl="0">
              <a:spcBef>
                <a:spcPts val="750"/>
              </a:spcBef>
              <a:spcAft>
                <a:spcPts val="0"/>
              </a:spcAft>
              <a:buClr>
                <a:srgbClr val="222222"/>
              </a:buClr>
              <a:buSzPts val="2000"/>
              <a:buChar char="•"/>
            </a:pPr>
            <a:r>
              <a:rPr lang="en-US" sz="2000">
                <a:solidFill>
                  <a:srgbClr val="222222"/>
                </a:solidFill>
              </a:rPr>
              <a:t>Using library resources</a:t>
            </a:r>
            <a:endParaRPr sz="2000">
              <a:solidFill>
                <a:srgbClr val="222222"/>
              </a:solidFill>
            </a:endParaRPr>
          </a:p>
          <a:p>
            <a:pPr marL="457200" lvl="0" indent="-355600" algn="l" rtl="0">
              <a:spcBef>
                <a:spcPts val="0"/>
              </a:spcBef>
              <a:spcAft>
                <a:spcPts val="0"/>
              </a:spcAft>
              <a:buClr>
                <a:srgbClr val="222222"/>
              </a:buClr>
              <a:buSzPts val="2000"/>
              <a:buChar char="•"/>
            </a:pPr>
            <a:r>
              <a:rPr lang="en-US" sz="2000">
                <a:solidFill>
                  <a:srgbClr val="222222"/>
                </a:solidFill>
              </a:rPr>
              <a:t>Linking out to copyrighted online material</a:t>
            </a:r>
            <a:endParaRPr sz="2000">
              <a:solidFill>
                <a:srgbClr val="222222"/>
              </a:solidFill>
            </a:endParaRPr>
          </a:p>
        </p:txBody>
      </p:sp>
      <p:sp>
        <p:nvSpPr>
          <p:cNvPr id="266" name="Google Shape;266;p38"/>
          <p:cNvSpPr txBox="1">
            <a:spLocks noGrp="1"/>
          </p:cNvSpPr>
          <p:nvPr>
            <p:ph type="body" idx="3"/>
          </p:nvPr>
        </p:nvSpPr>
        <p:spPr>
          <a:xfrm>
            <a:off x="4809272" y="2023006"/>
            <a:ext cx="3483900" cy="8022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sz="2400"/>
              <a:t>Not ZTC ❌</a:t>
            </a:r>
            <a:endParaRPr sz="2400"/>
          </a:p>
        </p:txBody>
      </p:sp>
      <p:sp>
        <p:nvSpPr>
          <p:cNvPr id="267" name="Google Shape;267;p38"/>
          <p:cNvSpPr txBox="1">
            <a:spLocks noGrp="1"/>
          </p:cNvSpPr>
          <p:nvPr>
            <p:ph type="body" idx="4"/>
          </p:nvPr>
        </p:nvSpPr>
        <p:spPr>
          <a:xfrm>
            <a:off x="4809275" y="2994000"/>
            <a:ext cx="3483900" cy="3060900"/>
          </a:xfrm>
          <a:prstGeom prst="rect">
            <a:avLst/>
          </a:prstGeom>
        </p:spPr>
        <p:txBody>
          <a:bodyPr spcFirstLastPara="1" wrap="square" lIns="91425" tIns="45700" rIns="91425" bIns="45700" anchor="t" anchorCtr="0">
            <a:normAutofit/>
          </a:bodyPr>
          <a:lstStyle/>
          <a:p>
            <a:pPr marL="457200" lvl="0" indent="-355600" algn="l" rtl="0">
              <a:spcBef>
                <a:spcPts val="750"/>
              </a:spcBef>
              <a:spcAft>
                <a:spcPts val="0"/>
              </a:spcAft>
              <a:buClr>
                <a:srgbClr val="222222"/>
              </a:buClr>
              <a:buSzPts val="2000"/>
              <a:buChar char="•"/>
            </a:pPr>
            <a:r>
              <a:rPr lang="en-US" sz="2000">
                <a:solidFill>
                  <a:srgbClr val="222222"/>
                </a:solidFill>
              </a:rPr>
              <a:t>Photocopying pages of a textbook</a:t>
            </a:r>
            <a:endParaRPr sz="2000">
              <a:solidFill>
                <a:srgbClr val="222222"/>
              </a:solidFill>
            </a:endParaRPr>
          </a:p>
          <a:p>
            <a:pPr marL="457200" lvl="0" indent="-355600" algn="l" rtl="0">
              <a:spcBef>
                <a:spcPts val="0"/>
              </a:spcBef>
              <a:spcAft>
                <a:spcPts val="0"/>
              </a:spcAft>
              <a:buClr>
                <a:srgbClr val="222222"/>
              </a:buClr>
              <a:buSzPts val="2000"/>
              <a:buChar char="•"/>
            </a:pPr>
            <a:r>
              <a:rPr lang="en-US" sz="2000">
                <a:solidFill>
                  <a:srgbClr val="222222"/>
                </a:solidFill>
              </a:rPr>
              <a:t>Importing copyrighted online content into your Canvas shell</a:t>
            </a:r>
            <a:endParaRPr sz="2000">
              <a:solidFill>
                <a:srgbClr val="2222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Topics</a:t>
            </a:r>
            <a:endParaRPr/>
          </a:p>
        </p:txBody>
      </p:sp>
      <p:sp>
        <p:nvSpPr>
          <p:cNvPr id="142" name="Google Shape;142;p21"/>
          <p:cNvSpPr txBox="1">
            <a:spLocks noGrp="1"/>
          </p:cNvSpPr>
          <p:nvPr>
            <p:ph type="body" idx="1"/>
          </p:nvPr>
        </p:nvSpPr>
        <p:spPr>
          <a:xfrm>
            <a:off x="1088675" y="2261575"/>
            <a:ext cx="7202400" cy="3793500"/>
          </a:xfrm>
          <a:prstGeom prst="rect">
            <a:avLst/>
          </a:prstGeom>
        </p:spPr>
        <p:txBody>
          <a:bodyPr spcFirstLastPara="1" wrap="square" lIns="91425" tIns="45700" rIns="91425" bIns="45700" anchor="t" anchorCtr="0">
            <a:normAutofit/>
          </a:bodyPr>
          <a:lstStyle/>
          <a:p>
            <a:pPr marL="457200" lvl="0" indent="-381000" algn="l" rtl="0">
              <a:spcBef>
                <a:spcPts val="750"/>
              </a:spcBef>
              <a:spcAft>
                <a:spcPts val="0"/>
              </a:spcAft>
              <a:buSzPts val="2400"/>
              <a:buAutoNum type="arabicPeriod"/>
            </a:pPr>
            <a:r>
              <a:rPr lang="en-US"/>
              <a:t>Copyright</a:t>
            </a:r>
            <a:endParaRPr/>
          </a:p>
          <a:p>
            <a:pPr marL="457200" lvl="0" indent="-381000" algn="l" rtl="0">
              <a:spcBef>
                <a:spcPts val="0"/>
              </a:spcBef>
              <a:spcAft>
                <a:spcPts val="0"/>
              </a:spcAft>
              <a:buSzPts val="2400"/>
              <a:buAutoNum type="arabicPeriod"/>
            </a:pPr>
            <a:r>
              <a:rPr lang="en-US"/>
              <a:t>Fair Use (and its place in OER)</a:t>
            </a:r>
            <a:endParaRPr/>
          </a:p>
          <a:p>
            <a:pPr marL="457200" lvl="0" indent="-381000" algn="l" rtl="0">
              <a:spcBef>
                <a:spcPts val="0"/>
              </a:spcBef>
              <a:spcAft>
                <a:spcPts val="0"/>
              </a:spcAft>
              <a:buSzPts val="2400"/>
              <a:buAutoNum type="arabicPeriod"/>
            </a:pPr>
            <a:r>
              <a:rPr lang="en-US"/>
              <a:t>What is OER</a:t>
            </a:r>
            <a:endParaRPr/>
          </a:p>
          <a:p>
            <a:pPr marL="457200" lvl="0" indent="-381000" algn="l" rtl="0">
              <a:spcBef>
                <a:spcPts val="0"/>
              </a:spcBef>
              <a:spcAft>
                <a:spcPts val="0"/>
              </a:spcAft>
              <a:buSzPts val="2400"/>
              <a:buAutoNum type="arabicPeriod"/>
            </a:pPr>
            <a:r>
              <a:rPr lang="en-US"/>
              <a:t>Public Domain</a:t>
            </a:r>
            <a:endParaRPr/>
          </a:p>
          <a:p>
            <a:pPr marL="457200" lvl="0" indent="-381000" algn="l" rtl="0">
              <a:spcBef>
                <a:spcPts val="0"/>
              </a:spcBef>
              <a:spcAft>
                <a:spcPts val="0"/>
              </a:spcAft>
              <a:buSzPts val="2400"/>
              <a:buAutoNum type="arabicPeriod"/>
            </a:pPr>
            <a:r>
              <a:rPr lang="en-US"/>
              <a:t>California-specific: ZTC vs. OER</a:t>
            </a:r>
            <a:endParaRPr/>
          </a:p>
          <a:p>
            <a:pPr marL="457200" lvl="0" indent="-381000" algn="l" rtl="0">
              <a:spcBef>
                <a:spcPts val="0"/>
              </a:spcBef>
              <a:spcAft>
                <a:spcPts val="0"/>
              </a:spcAft>
              <a:buSzPts val="2400"/>
              <a:buAutoNum type="arabicPeriod"/>
            </a:pPr>
            <a:r>
              <a:rPr lang="en-US"/>
              <a:t>Attribution vs. Citation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ctrTitle"/>
          </p:nvPr>
        </p:nvSpPr>
        <p:spPr>
          <a:xfrm>
            <a:off x="1333050" y="2323916"/>
            <a:ext cx="6477900" cy="1538400"/>
          </a:xfrm>
          <a:prstGeom prst="rect">
            <a:avLst/>
          </a:prstGeom>
        </p:spPr>
        <p:txBody>
          <a:bodyPr spcFirstLastPara="1" wrap="square" lIns="91425" tIns="45700" rIns="91425" bIns="0" anchor="b" anchorCtr="0">
            <a:normAutofit/>
          </a:bodyPr>
          <a:lstStyle/>
          <a:p>
            <a:pPr marL="0" lvl="0" indent="0" algn="ctr" rtl="0">
              <a:spcBef>
                <a:spcPts val="0"/>
              </a:spcBef>
              <a:spcAft>
                <a:spcPts val="0"/>
              </a:spcAft>
              <a:buSzPts val="990"/>
              <a:buNone/>
            </a:pPr>
            <a:r>
              <a:rPr lang="en-US" sz="5200" dirty="0"/>
              <a:t>Pause for Processing</a:t>
            </a:r>
            <a:br>
              <a:rPr lang="en-US" sz="5200" dirty="0"/>
            </a:br>
            <a:r>
              <a:rPr lang="en-US" sz="5200" dirty="0"/>
              <a:t>Pt 2</a:t>
            </a:r>
            <a:endParaRPr sz="5200" dirty="0"/>
          </a:p>
        </p:txBody>
      </p:sp>
      <p:sp>
        <p:nvSpPr>
          <p:cNvPr id="274" name="Google Shape;274;p39"/>
          <p:cNvSpPr txBox="1">
            <a:spLocks noGrp="1"/>
          </p:cNvSpPr>
          <p:nvPr>
            <p:ph type="subTitle" idx="1"/>
          </p:nvPr>
        </p:nvSpPr>
        <p:spPr>
          <a:xfrm>
            <a:off x="1813325" y="5459100"/>
            <a:ext cx="6477900" cy="7083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sz="2400"/>
              <a:t>Questions?</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Attribution v. Citation</a:t>
            </a:r>
            <a:endParaRPr/>
          </a:p>
        </p:txBody>
      </p:sp>
      <p:sp>
        <p:nvSpPr>
          <p:cNvPr id="281" name="Google Shape;281;p40"/>
          <p:cNvSpPr txBox="1">
            <a:spLocks noGrp="1"/>
          </p:cNvSpPr>
          <p:nvPr>
            <p:ph type="body" idx="1"/>
          </p:nvPr>
        </p:nvSpPr>
        <p:spPr>
          <a:xfrm>
            <a:off x="1088675" y="2267850"/>
            <a:ext cx="7202400" cy="3787200"/>
          </a:xfrm>
          <a:prstGeom prst="rect">
            <a:avLst/>
          </a:prstGeom>
        </p:spPr>
        <p:txBody>
          <a:bodyPr spcFirstLastPara="1" wrap="square" lIns="91425" tIns="45700" rIns="91425" bIns="45700" anchor="t" anchorCtr="0">
            <a:normAutofit/>
          </a:bodyPr>
          <a:lstStyle/>
          <a:p>
            <a:pPr marL="457200" lvl="0" indent="-381000" algn="l" rtl="0">
              <a:spcBef>
                <a:spcPts val="750"/>
              </a:spcBef>
              <a:spcAft>
                <a:spcPts val="0"/>
              </a:spcAft>
              <a:buSzPts val="2400"/>
              <a:buChar char="•"/>
            </a:pPr>
            <a:r>
              <a:rPr lang="en-US"/>
              <a:t>We are familiar with citing sources (MLA, APA, etc.)</a:t>
            </a:r>
            <a:endParaRPr/>
          </a:p>
          <a:p>
            <a:pPr marL="457200" lvl="0" indent="-381000" algn="l" rtl="0">
              <a:spcBef>
                <a:spcPts val="0"/>
              </a:spcBef>
              <a:spcAft>
                <a:spcPts val="0"/>
              </a:spcAft>
              <a:buSzPts val="2400"/>
              <a:buChar char="•"/>
            </a:pPr>
            <a:r>
              <a:rPr lang="en-US"/>
              <a:t>Identify and cite any source you are using under fair use</a:t>
            </a:r>
            <a:endParaRPr/>
          </a:p>
          <a:p>
            <a:pPr marL="457200" lvl="0" indent="-381000" algn="l" rtl="0">
              <a:spcBef>
                <a:spcPts val="0"/>
              </a:spcBef>
              <a:spcAft>
                <a:spcPts val="0"/>
              </a:spcAft>
              <a:buSzPts val="2400"/>
              <a:buChar char="•"/>
            </a:pPr>
            <a:r>
              <a:rPr lang="en-US"/>
              <a:t>Attribution is for creating OER and has a different purpose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a:spLocks noGrp="1"/>
          </p:cNvSpPr>
          <p:nvPr>
            <p:ph type="title"/>
          </p:nvPr>
        </p:nvSpPr>
        <p:spPr>
          <a:xfrm>
            <a:off x="1088681" y="471575"/>
            <a:ext cx="3483300" cy="893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800"/>
              <a:t>T A S L</a:t>
            </a:r>
            <a:endParaRPr sz="4800"/>
          </a:p>
        </p:txBody>
      </p:sp>
      <p:sp>
        <p:nvSpPr>
          <p:cNvPr id="288" name="Google Shape;288;p41"/>
          <p:cNvSpPr txBox="1">
            <a:spLocks noGrp="1"/>
          </p:cNvSpPr>
          <p:nvPr>
            <p:ph type="body" idx="1"/>
          </p:nvPr>
        </p:nvSpPr>
        <p:spPr>
          <a:xfrm>
            <a:off x="1088675" y="2197300"/>
            <a:ext cx="7202400" cy="4149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u="sng">
                <a:solidFill>
                  <a:schemeClr val="dk1"/>
                </a:solidFill>
                <a:hlinkClick r:id="rId3">
                  <a:extLst>
                    <a:ext uri="{A12FA001-AC4F-418D-AE19-62706E023703}">
                      <ahyp:hlinkClr xmlns:ahyp="http://schemas.microsoft.com/office/drawing/2018/hyperlinkcolor" val="tx"/>
                    </a:ext>
                  </a:extLst>
                </a:hlinkClick>
              </a:rPr>
              <a:t>CC Blue Heart</a:t>
            </a:r>
            <a:r>
              <a:rPr lang="en-US">
                <a:solidFill>
                  <a:srgbClr val="661E0A"/>
                </a:solidFill>
              </a:rPr>
              <a:t> </a:t>
            </a:r>
            <a:r>
              <a:rPr lang="en-US"/>
              <a:t>by </a:t>
            </a:r>
            <a:r>
              <a:rPr lang="en-US" u="sng">
                <a:solidFill>
                  <a:schemeClr val="dk1"/>
                </a:solidFill>
                <a:hlinkClick r:id="rId4">
                  <a:extLst>
                    <a:ext uri="{A12FA001-AC4F-418D-AE19-62706E023703}">
                      <ahyp:hlinkClr xmlns:ahyp="http://schemas.microsoft.com/office/drawing/2018/hyperlinkcolor" val="tx"/>
                    </a:ext>
                  </a:extLst>
                </a:hlinkClick>
              </a:rPr>
              <a:t>Creative Commons Corportation</a:t>
            </a:r>
            <a:r>
              <a:rPr lang="en-US" u="sng">
                <a:solidFill>
                  <a:srgbClr val="661E0A"/>
                </a:solidFill>
              </a:rPr>
              <a:t>; </a:t>
            </a:r>
            <a:r>
              <a:rPr lang="en-US"/>
              <a:t>licenced under </a:t>
            </a:r>
            <a:r>
              <a:rPr lang="en-US" u="sng">
                <a:solidFill>
                  <a:schemeClr val="dk1"/>
                </a:solidFill>
                <a:hlinkClick r:id="rId5">
                  <a:extLst>
                    <a:ext uri="{A12FA001-AC4F-418D-AE19-62706E023703}">
                      <ahyp:hlinkClr xmlns:ahyp="http://schemas.microsoft.com/office/drawing/2018/hyperlinkcolor" val="tx"/>
                    </a:ext>
                  </a:extLst>
                </a:hlinkClick>
              </a:rPr>
              <a:t>CC BY 4.0</a:t>
            </a:r>
            <a:endParaRPr>
              <a:solidFill>
                <a:schemeClr val="dk1"/>
              </a:solidFill>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b="1"/>
              <a:t>Title</a:t>
            </a:r>
            <a:r>
              <a:rPr lang="en-US"/>
              <a:t>: CC Blue Heart</a:t>
            </a:r>
            <a:endParaRPr/>
          </a:p>
          <a:p>
            <a:pPr marL="0" lvl="0" indent="0" algn="l" rtl="0">
              <a:lnSpc>
                <a:spcPct val="100000"/>
              </a:lnSpc>
              <a:spcBef>
                <a:spcPts val="0"/>
              </a:spcBef>
              <a:spcAft>
                <a:spcPts val="0"/>
              </a:spcAft>
              <a:buNone/>
            </a:pPr>
            <a:r>
              <a:rPr lang="en-US"/>
              <a:t>Link to Location: </a:t>
            </a:r>
            <a:r>
              <a:rPr lang="en-US" sz="1400"/>
              <a:t>https://commons.wikimedia.org/wiki/File:CC_blue_heart.png</a:t>
            </a:r>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b="1"/>
              <a:t>Author</a:t>
            </a:r>
            <a:r>
              <a:rPr lang="en-US"/>
              <a:t>: Creative Commons Corporation</a:t>
            </a:r>
            <a:endParaRPr/>
          </a:p>
          <a:p>
            <a:pPr marL="0" lvl="0" indent="0" algn="l" rtl="0">
              <a:lnSpc>
                <a:spcPct val="100000"/>
              </a:lnSpc>
              <a:spcBef>
                <a:spcPts val="0"/>
              </a:spcBef>
              <a:spcAft>
                <a:spcPts val="0"/>
              </a:spcAft>
              <a:buNone/>
            </a:pPr>
            <a:r>
              <a:rPr lang="en-US"/>
              <a:t>Author Page: </a:t>
            </a:r>
            <a:r>
              <a:rPr lang="en-US" sz="1400"/>
              <a:t>https://stateof.creativecommons.org/</a:t>
            </a:r>
            <a:r>
              <a:rPr lang="en-US">
                <a:solidFill>
                  <a:srgbClr val="661E0A"/>
                </a:solidFill>
              </a:rPr>
              <a:t> </a:t>
            </a:r>
            <a:endParaRPr/>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b="1"/>
              <a:t>License</a:t>
            </a:r>
            <a:r>
              <a:rPr lang="en-US"/>
              <a:t>: CC BY 4.0</a:t>
            </a:r>
            <a:endParaRPr/>
          </a:p>
          <a:p>
            <a:pPr marL="0" lvl="0" indent="0" algn="l" rtl="0">
              <a:lnSpc>
                <a:spcPct val="100000"/>
              </a:lnSpc>
              <a:spcBef>
                <a:spcPts val="0"/>
              </a:spcBef>
              <a:spcAft>
                <a:spcPts val="0"/>
              </a:spcAft>
              <a:buNone/>
            </a:pPr>
            <a:r>
              <a:rPr lang="en-US"/>
              <a:t>Link to license: </a:t>
            </a:r>
            <a:r>
              <a:rPr lang="en-US" sz="1400"/>
              <a:t>https://creativecommons.org/licenses/by/4.0/deed.en</a:t>
            </a:r>
            <a:endParaRPr sz="1400" b="1"/>
          </a:p>
        </p:txBody>
      </p:sp>
      <p:pic>
        <p:nvPicPr>
          <p:cNvPr id="289" name="Google Shape;289;p41" descr="CC Symbol in a teal heart"/>
          <p:cNvPicPr preferRelativeResize="0"/>
          <p:nvPr/>
        </p:nvPicPr>
        <p:blipFill>
          <a:blip r:embed="rId6">
            <a:alphaModFix/>
          </a:blip>
          <a:stretch>
            <a:fillRect/>
          </a:stretch>
        </p:blipFill>
        <p:spPr>
          <a:xfrm>
            <a:off x="5626221" y="143150"/>
            <a:ext cx="1766950" cy="1549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ctrTitle"/>
          </p:nvPr>
        </p:nvSpPr>
        <p:spPr>
          <a:xfrm>
            <a:off x="1813336" y="3464560"/>
            <a:ext cx="6477900" cy="1538400"/>
          </a:xfrm>
          <a:prstGeom prst="rect">
            <a:avLst/>
          </a:prstGeom>
        </p:spPr>
        <p:txBody>
          <a:bodyPr spcFirstLastPara="1" wrap="square" lIns="91425" tIns="45700" rIns="91425" bIns="0" anchor="b" anchorCtr="0">
            <a:normAutofit/>
          </a:bodyPr>
          <a:lstStyle/>
          <a:p>
            <a:pPr marL="0" lvl="0" indent="0" algn="l" rtl="0">
              <a:spcBef>
                <a:spcPts val="0"/>
              </a:spcBef>
              <a:spcAft>
                <a:spcPts val="0"/>
              </a:spcAft>
              <a:buNone/>
            </a:pPr>
            <a:r>
              <a:rPr lang="en-US" sz="6000"/>
              <a:t>Questions?</a:t>
            </a:r>
            <a:endParaRPr sz="6000"/>
          </a:p>
        </p:txBody>
      </p:sp>
      <p:sp>
        <p:nvSpPr>
          <p:cNvPr id="296" name="Google Shape;296;p42"/>
          <p:cNvSpPr txBox="1">
            <a:spLocks noGrp="1"/>
          </p:cNvSpPr>
          <p:nvPr>
            <p:ph type="subTitle" idx="1"/>
          </p:nvPr>
        </p:nvSpPr>
        <p:spPr>
          <a:xfrm>
            <a:off x="1813325" y="5459100"/>
            <a:ext cx="6477900" cy="708300"/>
          </a:xfrm>
          <a:prstGeom prst="rect">
            <a:avLst/>
          </a:prstGeom>
        </p:spPr>
        <p:txBody>
          <a:bodyPr spcFirstLastPara="1" wrap="square" lIns="91425" tIns="91425" rIns="91425" bIns="91425" anchor="t" anchorCtr="0">
            <a:normAutofit/>
          </a:bodyPr>
          <a:lstStyle/>
          <a:p>
            <a:pPr marL="0" lvl="0" indent="0" algn="l" rtl="0">
              <a:spcBef>
                <a:spcPts val="750"/>
              </a:spcBef>
              <a:spcAft>
                <a:spcPts val="0"/>
              </a:spcAft>
              <a:buNone/>
            </a:pPr>
            <a:r>
              <a:rPr lang="en-US" sz="2400" u="sng">
                <a:solidFill>
                  <a:schemeClr val="hlink"/>
                </a:solidFill>
                <a:hlinkClick r:id="rId3"/>
              </a:rPr>
              <a:t>ASCCC OERI</a:t>
            </a:r>
            <a:r>
              <a:rPr lang="en-US" sz="2400"/>
              <a:t> or oeri@asccc.org</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Is Copyright?</a:t>
            </a:r>
            <a:endParaRPr/>
          </a:p>
        </p:txBody>
      </p:sp>
      <p:sp>
        <p:nvSpPr>
          <p:cNvPr id="149" name="Google Shape;149;p22"/>
          <p:cNvSpPr txBox="1">
            <a:spLocks noGrp="1"/>
          </p:cNvSpPr>
          <p:nvPr>
            <p:ph type="body" idx="1"/>
          </p:nvPr>
        </p:nvSpPr>
        <p:spPr>
          <a:xfrm>
            <a:off x="639475" y="2208150"/>
            <a:ext cx="7778700" cy="4221300"/>
          </a:xfrm>
          <a:prstGeom prst="rect">
            <a:avLst/>
          </a:prstGeom>
        </p:spPr>
        <p:txBody>
          <a:bodyPr spcFirstLastPara="1" wrap="square" lIns="91425" tIns="45700" rIns="91425" bIns="45700" anchor="t" anchorCtr="0">
            <a:normAutofit/>
          </a:bodyPr>
          <a:lstStyle/>
          <a:p>
            <a:pPr marL="457200" lvl="0" indent="-381000" algn="l" rtl="0">
              <a:spcBef>
                <a:spcPts val="750"/>
              </a:spcBef>
              <a:spcAft>
                <a:spcPts val="0"/>
              </a:spcAft>
              <a:buSzPts val="2400"/>
              <a:buChar char="•"/>
            </a:pPr>
            <a:r>
              <a:rPr lang="en-US"/>
              <a:t>Exclusive set of rights for creators to copy, distribute, perform, adapt or use the work</a:t>
            </a:r>
            <a:endParaRPr/>
          </a:p>
          <a:p>
            <a:pPr marL="457200" lvl="0" indent="-381000" algn="l" rtl="0">
              <a:spcBef>
                <a:spcPts val="0"/>
              </a:spcBef>
              <a:spcAft>
                <a:spcPts val="0"/>
              </a:spcAft>
              <a:buSzPts val="2400"/>
              <a:buChar char="•"/>
            </a:pPr>
            <a:r>
              <a:rPr lang="en-US"/>
              <a:t>Someone controls the copyright - creator, organization, employer</a:t>
            </a:r>
            <a:endParaRPr/>
          </a:p>
          <a:p>
            <a:pPr marL="457200" lvl="0" indent="-381000" algn="l" rtl="0">
              <a:spcBef>
                <a:spcPts val="0"/>
              </a:spcBef>
              <a:spcAft>
                <a:spcPts val="0"/>
              </a:spcAft>
              <a:buSzPts val="2400"/>
              <a:buChar char="•"/>
            </a:pPr>
            <a:r>
              <a:rPr lang="en-US"/>
              <a:t>Copyright holder grants permission to use work</a:t>
            </a:r>
            <a:endParaRPr/>
          </a:p>
          <a:p>
            <a:pPr marL="457200" lvl="0" indent="-381000" algn="l" rtl="0">
              <a:spcBef>
                <a:spcPts val="0"/>
              </a:spcBef>
              <a:spcAft>
                <a:spcPts val="0"/>
              </a:spcAft>
              <a:buSzPts val="2400"/>
              <a:buChar char="•"/>
            </a:pPr>
            <a:r>
              <a:rPr lang="en-US"/>
              <a:t>Copyright law is complicated in ways that cannot be quickly covered.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Does Copyright Protect?</a:t>
            </a:r>
            <a:endParaRPr/>
          </a:p>
        </p:txBody>
      </p:sp>
      <p:sp>
        <p:nvSpPr>
          <p:cNvPr id="156" name="Google Shape;156;p23"/>
          <p:cNvSpPr txBox="1">
            <a:spLocks noGrp="1"/>
          </p:cNvSpPr>
          <p:nvPr>
            <p:ph type="body" idx="1"/>
          </p:nvPr>
        </p:nvSpPr>
        <p:spPr>
          <a:xfrm>
            <a:off x="941500" y="2101000"/>
            <a:ext cx="7472400" cy="44499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Copyright protects original and unique works in a tangible medium. For example:</a:t>
            </a:r>
            <a:endParaRPr/>
          </a:p>
          <a:p>
            <a:pPr marL="457200" lvl="0" indent="-381000" algn="l" rtl="0">
              <a:spcBef>
                <a:spcPts val="750"/>
              </a:spcBef>
              <a:spcAft>
                <a:spcPts val="0"/>
              </a:spcAft>
              <a:buSzPts val="2400"/>
              <a:buChar char="•"/>
            </a:pPr>
            <a:r>
              <a:rPr lang="en-US"/>
              <a:t>Literary and artistic works</a:t>
            </a:r>
            <a:endParaRPr/>
          </a:p>
          <a:p>
            <a:pPr marL="457200" lvl="0" indent="-381000" algn="l" rtl="0">
              <a:spcBef>
                <a:spcPts val="0"/>
              </a:spcBef>
              <a:spcAft>
                <a:spcPts val="0"/>
              </a:spcAft>
              <a:buSzPts val="2400"/>
              <a:buChar char="•"/>
            </a:pPr>
            <a:r>
              <a:rPr lang="en-US"/>
              <a:t>Translations, adaptations, arrangements</a:t>
            </a:r>
            <a:endParaRPr/>
          </a:p>
          <a:p>
            <a:pPr marL="457200" lvl="0" indent="-381000" algn="l" rtl="0">
              <a:spcBef>
                <a:spcPts val="0"/>
              </a:spcBef>
              <a:spcAft>
                <a:spcPts val="0"/>
              </a:spcAft>
              <a:buSzPts val="2400"/>
              <a:buChar char="•"/>
            </a:pPr>
            <a:r>
              <a:rPr lang="en-US"/>
              <a:t>Collections of literary and artistic works</a:t>
            </a:r>
            <a:endParaRPr/>
          </a:p>
          <a:p>
            <a:pPr marL="457200" lvl="0" indent="-381000" algn="l" rtl="0">
              <a:spcBef>
                <a:spcPts val="0"/>
              </a:spcBef>
              <a:spcAft>
                <a:spcPts val="0"/>
              </a:spcAft>
              <a:buSzPts val="2400"/>
              <a:buChar char="•"/>
            </a:pPr>
            <a:r>
              <a:rPr lang="en-US"/>
              <a:t>Applied art and industrial designs and models</a:t>
            </a:r>
            <a:endParaRPr/>
          </a:p>
          <a:p>
            <a:pPr marL="457200" lvl="0" indent="-381000" algn="l" rtl="0">
              <a:spcBef>
                <a:spcPts val="0"/>
              </a:spcBef>
              <a:spcAft>
                <a:spcPts val="0"/>
              </a:spcAft>
              <a:buSzPts val="2400"/>
              <a:buChar char="•"/>
            </a:pPr>
            <a:r>
              <a:rPr lang="en-US"/>
              <a:t>Computer software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1088675" y="445974"/>
            <a:ext cx="7202400" cy="1255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Is NOT Covered by Copyright</a:t>
            </a:r>
            <a:endParaRPr/>
          </a:p>
        </p:txBody>
      </p:sp>
      <p:sp>
        <p:nvSpPr>
          <p:cNvPr id="163" name="Google Shape;163;p24"/>
          <p:cNvSpPr txBox="1">
            <a:spLocks noGrp="1"/>
          </p:cNvSpPr>
          <p:nvPr>
            <p:ph type="body" idx="1"/>
          </p:nvPr>
        </p:nvSpPr>
        <p:spPr>
          <a:xfrm>
            <a:off x="911750" y="2190200"/>
            <a:ext cx="7379400" cy="38646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Other forms of intellectual property are covered by Trademarks and Patents, others are not considered intellectual property.  Examples of what’s not covered by copyright: ideas, facts, discoveries, recipes, procedures, processes, systems, methods of operation, concepts, principles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Additional Copyright Information</a:t>
            </a:r>
            <a:endParaRPr/>
          </a:p>
        </p:txBody>
      </p:sp>
      <p:sp>
        <p:nvSpPr>
          <p:cNvPr id="170" name="Google Shape;170;p25"/>
          <p:cNvSpPr txBox="1">
            <a:spLocks noGrp="1"/>
          </p:cNvSpPr>
          <p:nvPr>
            <p:ph type="body" idx="1"/>
          </p:nvPr>
        </p:nvSpPr>
        <p:spPr>
          <a:xfrm>
            <a:off x="852300" y="2319025"/>
            <a:ext cx="7438800" cy="3735900"/>
          </a:xfrm>
          <a:prstGeom prst="rect">
            <a:avLst/>
          </a:prstGeom>
        </p:spPr>
        <p:txBody>
          <a:bodyPr spcFirstLastPara="1" wrap="square" lIns="91425" tIns="45700" rIns="91425" bIns="45700" anchor="t" anchorCtr="0">
            <a:normAutofit/>
          </a:bodyPr>
          <a:lstStyle/>
          <a:p>
            <a:pPr marL="457200" lvl="0" indent="-381000" algn="l" rtl="0">
              <a:spcBef>
                <a:spcPts val="750"/>
              </a:spcBef>
              <a:spcAft>
                <a:spcPts val="0"/>
              </a:spcAft>
              <a:buSzPts val="2400"/>
              <a:buChar char="•"/>
            </a:pPr>
            <a:r>
              <a:rPr lang="en-US"/>
              <a:t>Copyright is automatic from the moment of creation</a:t>
            </a:r>
            <a:endParaRPr/>
          </a:p>
          <a:p>
            <a:pPr marL="457200" lvl="0" indent="-381000" algn="l" rtl="0">
              <a:spcBef>
                <a:spcPts val="0"/>
              </a:spcBef>
              <a:spcAft>
                <a:spcPts val="0"/>
              </a:spcAft>
              <a:buSzPts val="2400"/>
              <a:buChar char="•"/>
            </a:pPr>
            <a:r>
              <a:rPr lang="en-US"/>
              <a:t>In the United States, copyright lasts the length of the author’s life plus 70 years (longer for copyrights held by corporations)</a:t>
            </a:r>
            <a:endParaRPr/>
          </a:p>
          <a:p>
            <a:pPr marL="457200" lvl="0" indent="-381000" algn="l" rtl="0">
              <a:spcBef>
                <a:spcPts val="0"/>
              </a:spcBef>
              <a:spcAft>
                <a:spcPts val="0"/>
              </a:spcAft>
              <a:buSzPts val="2400"/>
              <a:buChar char="•"/>
            </a:pPr>
            <a:r>
              <a:rPr lang="en-US"/>
              <a:t>Copyright laws and length vary by country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1093911" y="16028"/>
            <a:ext cx="7202400" cy="893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5200"/>
              <a:buNone/>
            </a:pPr>
            <a:r>
              <a:rPr lang="en-US"/>
              <a:t>Pop Quiz - True or False</a:t>
            </a:r>
            <a:endParaRPr/>
          </a:p>
        </p:txBody>
      </p:sp>
      <p:sp>
        <p:nvSpPr>
          <p:cNvPr id="176" name="Google Shape;176;p26"/>
          <p:cNvSpPr txBox="1">
            <a:spLocks noGrp="1"/>
          </p:cNvSpPr>
          <p:nvPr>
            <p:ph type="body" idx="1"/>
          </p:nvPr>
        </p:nvSpPr>
        <p:spPr>
          <a:xfrm>
            <a:off x="930100" y="1393476"/>
            <a:ext cx="7202400" cy="4939200"/>
          </a:xfrm>
          <a:prstGeom prst="rect">
            <a:avLst/>
          </a:prstGeom>
          <a:noFill/>
          <a:ln>
            <a:noFill/>
          </a:ln>
        </p:spPr>
        <p:txBody>
          <a:bodyPr spcFirstLastPara="1" wrap="square" lIns="91425" tIns="91425" rIns="91425" bIns="91425" anchor="t" anchorCtr="0">
            <a:normAutofit fontScale="25000" lnSpcReduction="20000"/>
          </a:bodyPr>
          <a:lstStyle/>
          <a:p>
            <a:pPr marL="457200" marR="12700" lvl="0" indent="-340995" algn="l" rtl="0">
              <a:lnSpc>
                <a:spcPct val="100000"/>
              </a:lnSpc>
              <a:spcBef>
                <a:spcPts val="600"/>
              </a:spcBef>
              <a:spcAft>
                <a:spcPts val="0"/>
              </a:spcAft>
              <a:buClr>
                <a:srgbClr val="4D4D4D"/>
              </a:buClr>
              <a:buSzPct val="100000"/>
              <a:buFont typeface="Arial"/>
              <a:buChar char="•"/>
            </a:pPr>
            <a:r>
              <a:rPr lang="en-US" sz="7100">
                <a:solidFill>
                  <a:srgbClr val="4D4D4D"/>
                </a:solidFill>
                <a:highlight>
                  <a:srgbClr val="FBFBFB"/>
                </a:highlight>
              </a:rPr>
              <a:t>Copyright protects the people who photocopy materials for classroom use</a:t>
            </a:r>
            <a:endParaRPr sz="7100">
              <a:solidFill>
                <a:srgbClr val="980000"/>
              </a:solidFill>
              <a:highlight>
                <a:srgbClr val="FBFBFB"/>
              </a:highlight>
            </a:endParaRPr>
          </a:p>
          <a:p>
            <a:pPr marL="457200" marR="12700" lvl="0" indent="-340995" algn="l" rtl="0">
              <a:lnSpc>
                <a:spcPct val="100000"/>
              </a:lnSpc>
              <a:spcBef>
                <a:spcPts val="600"/>
              </a:spcBef>
              <a:spcAft>
                <a:spcPts val="0"/>
              </a:spcAft>
              <a:buClr>
                <a:srgbClr val="4D4D4D"/>
              </a:buClr>
              <a:buSzPct val="100000"/>
              <a:buFont typeface="Arial"/>
              <a:buChar char="•"/>
            </a:pPr>
            <a:r>
              <a:rPr lang="en-US" sz="7100">
                <a:solidFill>
                  <a:srgbClr val="980000"/>
                </a:solidFill>
                <a:highlight>
                  <a:srgbClr val="FBFBFB"/>
                </a:highlight>
              </a:rPr>
              <a:t>False</a:t>
            </a:r>
            <a:endParaRPr sz="7100">
              <a:solidFill>
                <a:srgbClr val="980000"/>
              </a:solidFill>
              <a:highlight>
                <a:srgbClr val="FBFBFB"/>
              </a:highlight>
            </a:endParaRPr>
          </a:p>
          <a:p>
            <a:pPr marL="457200" marR="12700" lvl="0" indent="-340995" algn="l" rtl="0">
              <a:lnSpc>
                <a:spcPct val="100000"/>
              </a:lnSpc>
              <a:spcBef>
                <a:spcPts val="1000"/>
              </a:spcBef>
              <a:spcAft>
                <a:spcPts val="0"/>
              </a:spcAft>
              <a:buClr>
                <a:srgbClr val="4D4D4D"/>
              </a:buClr>
              <a:buSzPct val="100000"/>
              <a:buFont typeface="Arial"/>
              <a:buChar char="•"/>
            </a:pPr>
            <a:r>
              <a:rPr lang="en-US" sz="7100">
                <a:solidFill>
                  <a:srgbClr val="4D4D4D"/>
                </a:solidFill>
                <a:highlight>
                  <a:srgbClr val="FBFBFB"/>
                </a:highlight>
              </a:rPr>
              <a:t>A teacher can copy up to 35% of a work for their students</a:t>
            </a:r>
            <a:endParaRPr sz="7100">
              <a:solidFill>
                <a:srgbClr val="980000"/>
              </a:solidFill>
              <a:highlight>
                <a:srgbClr val="FBFBFB"/>
              </a:highlight>
            </a:endParaRPr>
          </a:p>
          <a:p>
            <a:pPr marL="457200" marR="12700" lvl="0" indent="-340995" algn="l" rtl="0">
              <a:lnSpc>
                <a:spcPct val="100000"/>
              </a:lnSpc>
              <a:spcBef>
                <a:spcPts val="1000"/>
              </a:spcBef>
              <a:spcAft>
                <a:spcPts val="0"/>
              </a:spcAft>
              <a:buSzPct val="140845"/>
              <a:buFont typeface="Arial"/>
              <a:buChar char="•"/>
            </a:pPr>
            <a:r>
              <a:rPr lang="en-US" sz="7100">
                <a:solidFill>
                  <a:srgbClr val="980000"/>
                </a:solidFill>
                <a:highlight>
                  <a:srgbClr val="FBFBFB"/>
                </a:highlight>
              </a:rPr>
              <a:t>False</a:t>
            </a:r>
            <a:endParaRPr sz="7100">
              <a:solidFill>
                <a:srgbClr val="980000"/>
              </a:solidFill>
              <a:highlight>
                <a:srgbClr val="FBFBFB"/>
              </a:highlight>
            </a:endParaRPr>
          </a:p>
          <a:p>
            <a:pPr marL="457200" marR="12700" lvl="0" indent="-340995" algn="l" rtl="0">
              <a:lnSpc>
                <a:spcPct val="100000"/>
              </a:lnSpc>
              <a:spcBef>
                <a:spcPts val="1000"/>
              </a:spcBef>
              <a:spcAft>
                <a:spcPts val="0"/>
              </a:spcAft>
              <a:buClr>
                <a:srgbClr val="4D4D4D"/>
              </a:buClr>
              <a:buSzPct val="100000"/>
              <a:buFont typeface="Arial"/>
              <a:buChar char="•"/>
            </a:pPr>
            <a:r>
              <a:rPr lang="en-US" sz="7100">
                <a:solidFill>
                  <a:srgbClr val="4D4D4D"/>
                </a:solidFill>
                <a:highlight>
                  <a:srgbClr val="FBFBFB"/>
                </a:highlight>
              </a:rPr>
              <a:t>You can upload a YouTube video explaining a core classroom concept on Canvas because it is for education</a:t>
            </a:r>
            <a:endParaRPr sz="7100">
              <a:solidFill>
                <a:srgbClr val="980000"/>
              </a:solidFill>
              <a:highlight>
                <a:srgbClr val="FBFBFB"/>
              </a:highlight>
            </a:endParaRPr>
          </a:p>
          <a:p>
            <a:pPr marL="457200" marR="12700" lvl="0" indent="-340995" algn="l" rtl="0">
              <a:lnSpc>
                <a:spcPct val="100000"/>
              </a:lnSpc>
              <a:spcBef>
                <a:spcPts val="1000"/>
              </a:spcBef>
              <a:spcAft>
                <a:spcPts val="0"/>
              </a:spcAft>
              <a:buSzPct val="140845"/>
              <a:buFont typeface="Arial"/>
              <a:buChar char="•"/>
            </a:pPr>
            <a:r>
              <a:rPr lang="en-US" sz="7100">
                <a:solidFill>
                  <a:srgbClr val="980000"/>
                </a:solidFill>
                <a:highlight>
                  <a:srgbClr val="FBFBFB"/>
                </a:highlight>
              </a:rPr>
              <a:t>False</a:t>
            </a:r>
            <a:endParaRPr/>
          </a:p>
          <a:p>
            <a:pPr marL="457200" marR="12700" lvl="0" indent="-340995" algn="l" rtl="0">
              <a:lnSpc>
                <a:spcPct val="100000"/>
              </a:lnSpc>
              <a:spcBef>
                <a:spcPts val="1000"/>
              </a:spcBef>
              <a:spcAft>
                <a:spcPts val="0"/>
              </a:spcAft>
              <a:buClr>
                <a:srgbClr val="4D4D4D"/>
              </a:buClr>
              <a:buSzPct val="100000"/>
              <a:buFont typeface="Arial"/>
              <a:buChar char="•"/>
            </a:pPr>
            <a:r>
              <a:rPr lang="en-US" sz="7100">
                <a:solidFill>
                  <a:srgbClr val="4D4D4D"/>
                </a:solidFill>
                <a:highlight>
                  <a:srgbClr val="FBFBFB"/>
                </a:highlight>
              </a:rPr>
              <a:t>Giving credit to the source protects you from copyright infringement </a:t>
            </a:r>
            <a:endParaRPr sz="7100">
              <a:solidFill>
                <a:srgbClr val="980000"/>
              </a:solidFill>
              <a:highlight>
                <a:srgbClr val="FBFBFB"/>
              </a:highlight>
            </a:endParaRPr>
          </a:p>
          <a:p>
            <a:pPr marL="457200" marR="12700" lvl="0" indent="-340995" algn="l" rtl="0">
              <a:lnSpc>
                <a:spcPct val="100000"/>
              </a:lnSpc>
              <a:spcBef>
                <a:spcPts val="1000"/>
              </a:spcBef>
              <a:spcAft>
                <a:spcPts val="0"/>
              </a:spcAft>
              <a:buSzPct val="140845"/>
              <a:buFont typeface="Arial"/>
              <a:buChar char="•"/>
            </a:pPr>
            <a:r>
              <a:rPr lang="en-US" sz="7100">
                <a:solidFill>
                  <a:srgbClr val="980000"/>
                </a:solidFill>
                <a:highlight>
                  <a:srgbClr val="FBFBFB"/>
                </a:highlight>
              </a:rPr>
              <a:t>False</a:t>
            </a:r>
            <a:endParaRPr sz="7100">
              <a:solidFill>
                <a:srgbClr val="980000"/>
              </a:solidFill>
              <a:highlight>
                <a:srgbClr val="FBFBFB"/>
              </a:highlight>
            </a:endParaRPr>
          </a:p>
          <a:p>
            <a:pPr marL="457200" marR="12700" lvl="0" indent="-340995" algn="l" rtl="0">
              <a:lnSpc>
                <a:spcPct val="100000"/>
              </a:lnSpc>
              <a:spcBef>
                <a:spcPts val="1000"/>
              </a:spcBef>
              <a:spcAft>
                <a:spcPts val="0"/>
              </a:spcAft>
              <a:buClr>
                <a:srgbClr val="4D4D4D"/>
              </a:buClr>
              <a:buSzPct val="100000"/>
              <a:buFont typeface="Arial"/>
              <a:buChar char="•"/>
            </a:pPr>
            <a:r>
              <a:rPr lang="en-US" sz="7100">
                <a:solidFill>
                  <a:srgbClr val="4D4D4D"/>
                </a:solidFill>
                <a:highlight>
                  <a:srgbClr val="FBFBFB"/>
                </a:highlight>
              </a:rPr>
              <a:t>You can use up to 30 seconds of a song and 10% of a picture without infringing copyright</a:t>
            </a:r>
            <a:endParaRPr sz="7100">
              <a:solidFill>
                <a:srgbClr val="980000"/>
              </a:solidFill>
              <a:highlight>
                <a:srgbClr val="FBFBFB"/>
              </a:highlight>
            </a:endParaRPr>
          </a:p>
          <a:p>
            <a:pPr marL="457200" marR="12700" lvl="0" indent="-340995" algn="l" rtl="0">
              <a:lnSpc>
                <a:spcPct val="100000"/>
              </a:lnSpc>
              <a:spcBef>
                <a:spcPts val="1000"/>
              </a:spcBef>
              <a:spcAft>
                <a:spcPts val="0"/>
              </a:spcAft>
              <a:buSzPct val="140845"/>
              <a:buFont typeface="Arial"/>
              <a:buChar char="•"/>
            </a:pPr>
            <a:r>
              <a:rPr lang="en-US" sz="7100">
                <a:solidFill>
                  <a:srgbClr val="980000"/>
                </a:solidFill>
                <a:highlight>
                  <a:srgbClr val="FBFBFB"/>
                </a:highlight>
              </a:rPr>
              <a:t>Maybe</a:t>
            </a:r>
            <a:endParaRPr sz="7100">
              <a:solidFill>
                <a:srgbClr val="980000"/>
              </a:solidFill>
              <a:highlight>
                <a:srgbClr val="FBFBFB"/>
              </a:highlight>
            </a:endParaRPr>
          </a:p>
          <a:p>
            <a:pPr marL="0" lvl="0" indent="0" algn="l" rtl="0">
              <a:lnSpc>
                <a:spcPct val="200000"/>
              </a:lnSpc>
              <a:spcBef>
                <a:spcPts val="1000"/>
              </a:spcBef>
              <a:spcAft>
                <a:spcPts val="1600"/>
              </a:spcAft>
              <a:buSzPct val="384615"/>
              <a:buNone/>
            </a:pPr>
            <a:endParaRPr sz="26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1086925" y="453579"/>
            <a:ext cx="7204200" cy="12549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200"/>
              <a:buNone/>
            </a:pPr>
            <a:r>
              <a:rPr lang="en-US" sz="3600"/>
              <a:t>Exceptions or Limitations </a:t>
            </a:r>
            <a:br>
              <a:rPr lang="en-US" sz="3600"/>
            </a:br>
            <a:r>
              <a:rPr lang="en-US" sz="3600"/>
              <a:t>to Copyright</a:t>
            </a:r>
            <a:endParaRPr sz="3600"/>
          </a:p>
        </p:txBody>
      </p:sp>
      <p:sp>
        <p:nvSpPr>
          <p:cNvPr id="183" name="Google Shape;183;p27"/>
          <p:cNvSpPr txBox="1">
            <a:spLocks noGrp="1"/>
          </p:cNvSpPr>
          <p:nvPr>
            <p:ph type="body" idx="1"/>
          </p:nvPr>
        </p:nvSpPr>
        <p:spPr>
          <a:xfrm>
            <a:off x="1085500" y="2147625"/>
            <a:ext cx="3483900" cy="3912900"/>
          </a:xfrm>
          <a:prstGeom prst="rect">
            <a:avLst/>
          </a:prstGeom>
        </p:spPr>
        <p:txBody>
          <a:bodyPr spcFirstLastPara="1" wrap="square" lIns="91425" tIns="45700" rIns="91425" bIns="45700" anchor="t" anchorCtr="0">
            <a:normAutofit/>
          </a:bodyPr>
          <a:lstStyle/>
          <a:p>
            <a:pPr marL="457200" lvl="0" indent="-381000" algn="l" rtl="0">
              <a:spcBef>
                <a:spcPts val="750"/>
              </a:spcBef>
              <a:spcAft>
                <a:spcPts val="0"/>
              </a:spcAft>
              <a:buSzPts val="2400"/>
              <a:buChar char="•"/>
            </a:pPr>
            <a:r>
              <a:rPr lang="en-US" sz="2400"/>
              <a:t>Criticism</a:t>
            </a:r>
            <a:endParaRPr sz="2400"/>
          </a:p>
          <a:p>
            <a:pPr marL="457200" lvl="0" indent="-381000" algn="l" rtl="0">
              <a:spcBef>
                <a:spcPts val="0"/>
              </a:spcBef>
              <a:spcAft>
                <a:spcPts val="0"/>
              </a:spcAft>
              <a:buSzPts val="2400"/>
              <a:buChar char="•"/>
            </a:pPr>
            <a:r>
              <a:rPr lang="en-US" sz="2400"/>
              <a:t>Quoting Research</a:t>
            </a:r>
            <a:endParaRPr sz="2400"/>
          </a:p>
          <a:p>
            <a:pPr marL="457200" lvl="0" indent="-381000" algn="l" rtl="0">
              <a:spcBef>
                <a:spcPts val="0"/>
              </a:spcBef>
              <a:spcAft>
                <a:spcPts val="0"/>
              </a:spcAft>
              <a:buSzPts val="2400"/>
              <a:buChar char="•"/>
            </a:pPr>
            <a:r>
              <a:rPr lang="en-US" sz="2400"/>
              <a:t>Parody</a:t>
            </a:r>
            <a:endParaRPr sz="2400"/>
          </a:p>
          <a:p>
            <a:pPr marL="457200" lvl="0" indent="-381000" algn="l" rtl="0">
              <a:spcBef>
                <a:spcPts val="0"/>
              </a:spcBef>
              <a:spcAft>
                <a:spcPts val="0"/>
              </a:spcAft>
              <a:buSzPts val="2400"/>
              <a:buChar char="•"/>
            </a:pPr>
            <a:r>
              <a:rPr lang="en-US" sz="2400"/>
              <a:t>Access for the visually impaired</a:t>
            </a:r>
            <a:endParaRPr sz="2400"/>
          </a:p>
          <a:p>
            <a:pPr marL="457200" lvl="0" indent="-381000" algn="l" rtl="0">
              <a:spcBef>
                <a:spcPts val="0"/>
              </a:spcBef>
              <a:spcAft>
                <a:spcPts val="0"/>
              </a:spcAft>
              <a:buSzPts val="2400"/>
              <a:buChar char="•"/>
            </a:pPr>
            <a:r>
              <a:rPr lang="en-US" sz="2400"/>
              <a:t>Other “fair” uses</a:t>
            </a:r>
            <a:endParaRPr sz="2400"/>
          </a:p>
        </p:txBody>
      </p:sp>
      <p:pic>
        <p:nvPicPr>
          <p:cNvPr id="182" name="Google Shape;182;p27" descr="Parody of painting American Gothic"/>
          <p:cNvPicPr preferRelativeResize="0"/>
          <p:nvPr/>
        </p:nvPicPr>
        <p:blipFill rotWithShape="1">
          <a:blip r:embed="rId3">
            <a:alphaModFix/>
          </a:blip>
          <a:srcRect b="7165"/>
          <a:stretch/>
        </p:blipFill>
        <p:spPr>
          <a:xfrm>
            <a:off x="5636975" y="2097800"/>
            <a:ext cx="2592025" cy="391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1093911" y="16028"/>
            <a:ext cx="7202400" cy="893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4200"/>
              <a:buNone/>
            </a:pPr>
            <a:r>
              <a:rPr lang="en-US"/>
              <a:t>What is Fair Use?</a:t>
            </a:r>
            <a:endParaRPr/>
          </a:p>
        </p:txBody>
      </p:sp>
      <p:sp>
        <p:nvSpPr>
          <p:cNvPr id="189" name="Google Shape;189;p28"/>
          <p:cNvSpPr txBox="1"/>
          <p:nvPr/>
        </p:nvSpPr>
        <p:spPr>
          <a:xfrm>
            <a:off x="6016775" y="6133333"/>
            <a:ext cx="3041700" cy="596400"/>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200"/>
              </a:spcBef>
              <a:spcAft>
                <a:spcPts val="0"/>
              </a:spcAft>
              <a:buClr>
                <a:schemeClr val="dk1"/>
              </a:buClr>
              <a:buSzPts val="1100"/>
              <a:buFont typeface="Arial"/>
              <a:buNone/>
            </a:pPr>
            <a:r>
              <a:rPr lang="en-US" sz="1100" b="0" i="0" u="sng" strike="noStrike" cap="none">
                <a:solidFill>
                  <a:srgbClr val="000000"/>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More Information on Fair Use</a:t>
            </a:r>
            <a:r>
              <a:rPr lang="en-US" sz="1100" b="0" i="0" u="none" strike="noStrike" cap="none">
                <a:solidFill>
                  <a:srgbClr val="000000"/>
                </a:solidFill>
                <a:highlight>
                  <a:srgbClr val="FFFFFF"/>
                </a:highlight>
                <a:latin typeface="Arial"/>
                <a:ea typeface="Arial"/>
                <a:cs typeface="Arial"/>
                <a:sym typeface="Arial"/>
              </a:rPr>
              <a:t>, </a:t>
            </a:r>
            <a:r>
              <a:rPr lang="en-US" sz="1100" b="0" i="0" u="sng" strike="noStrike" cap="none">
                <a:solidFill>
                  <a:srgbClr val="000000"/>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Copyright.gov</a:t>
            </a:r>
            <a:r>
              <a:rPr lang="en-US" sz="1900" b="1" i="0" u="none" strike="noStrike" cap="none">
                <a:solidFill>
                  <a:srgbClr val="666666"/>
                </a:solidFill>
                <a:highlight>
                  <a:srgbClr val="FFFFFF"/>
                </a:highlight>
                <a:latin typeface="Arial"/>
                <a:ea typeface="Arial"/>
                <a:cs typeface="Arial"/>
                <a:sym typeface="Arial"/>
              </a:rPr>
              <a:t> </a:t>
            </a:r>
            <a:endParaRPr sz="1900" b="1" i="0" u="none" strike="noStrike" cap="none">
              <a:solidFill>
                <a:srgbClr val="666666"/>
              </a:solidFill>
              <a:highlight>
                <a:srgbClr val="FFFFFF"/>
              </a:highlight>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sp>
        <p:nvSpPr>
          <p:cNvPr id="190" name="Google Shape;190;p28"/>
          <p:cNvSpPr txBox="1">
            <a:spLocks noGrp="1"/>
          </p:cNvSpPr>
          <p:nvPr>
            <p:ph type="body" idx="1"/>
          </p:nvPr>
        </p:nvSpPr>
        <p:spPr>
          <a:xfrm>
            <a:off x="952500" y="1496775"/>
            <a:ext cx="7461300" cy="4558200"/>
          </a:xfrm>
          <a:prstGeom prst="rect">
            <a:avLst/>
          </a:prstGeom>
        </p:spPr>
        <p:txBody>
          <a:bodyPr spcFirstLastPara="1" wrap="square" lIns="91425" tIns="45700" rIns="91425" bIns="45700" anchor="t" anchorCtr="0">
            <a:normAutofit lnSpcReduction="10000"/>
          </a:bodyPr>
          <a:lstStyle/>
          <a:p>
            <a:pPr marL="0" lvl="0" indent="0" algn="l" rtl="0">
              <a:spcBef>
                <a:spcPts val="750"/>
              </a:spcBef>
              <a:spcAft>
                <a:spcPts val="0"/>
              </a:spcAft>
              <a:buNone/>
            </a:pPr>
            <a:r>
              <a:rPr lang="en-US"/>
              <a:t>“Fair use is a legal doctrine that promotes freedom of expression by permitting the unlicensed use of copyright-protected works in certain circumstances. Section 107 of the Copyright Act provides the statutory framework for determining whether something is a fair use and identifies certain types of uses—such as criticism, comment, news reporting, teaching, scholarship, and research—as examples of activities that may qualify as fair use.”</a:t>
            </a:r>
            <a:endParaRPr/>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002F5B"/>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1436</Words>
  <Application>Microsoft Office PowerPoint</Application>
  <PresentationFormat>On-screen Show (4:3)</PresentationFormat>
  <Paragraphs>159</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Open Sans</vt:lpstr>
      <vt:lpstr>Economica</vt:lpstr>
      <vt:lpstr>Calibri</vt:lpstr>
      <vt:lpstr>Gallery</vt:lpstr>
      <vt:lpstr>Understanding Open Educational Resources (OER), Copyright, and Fair Use</vt:lpstr>
      <vt:lpstr>Topics</vt:lpstr>
      <vt:lpstr>What Is Copyright?</vt:lpstr>
      <vt:lpstr>What Does Copyright Protect?</vt:lpstr>
      <vt:lpstr>What Is NOT Covered by Copyright</vt:lpstr>
      <vt:lpstr>Additional Copyright Information</vt:lpstr>
      <vt:lpstr>Pop Quiz - True or False</vt:lpstr>
      <vt:lpstr>Exceptions or Limitations  to Copyright</vt:lpstr>
      <vt:lpstr>What is Fair Use?</vt:lpstr>
      <vt:lpstr>Fair use &amp; OER - Examples</vt:lpstr>
      <vt:lpstr>Four Factors of Fair Use</vt:lpstr>
      <vt:lpstr>Fair Use Cautions</vt:lpstr>
      <vt:lpstr>Pause for Processing</vt:lpstr>
      <vt:lpstr>What are Open Educational Resources?</vt:lpstr>
      <vt:lpstr>The 5R Permissions of OER</vt:lpstr>
      <vt:lpstr>Creative Commons</vt:lpstr>
      <vt:lpstr>Creative Commons Licenses</vt:lpstr>
      <vt:lpstr>Public Domain </vt:lpstr>
      <vt:lpstr>California - ZTC v. OER</vt:lpstr>
      <vt:lpstr>Pause for Processing Pt 2</vt:lpstr>
      <vt:lpstr>Attribution v. Citation</vt:lpstr>
      <vt:lpstr>T A S 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Open Educational Resources (OER), Copyright, and Fair Use</dc:title>
  <cp:lastModifiedBy>ASCCC1</cp:lastModifiedBy>
  <cp:revision>1</cp:revision>
  <dcterms:modified xsi:type="dcterms:W3CDTF">2024-02-05T20:32:14Z</dcterms:modified>
</cp:coreProperties>
</file>