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jfdCRyHmEjfL6OSAHJQ92Kn1SE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699870-0ECE-4E8B-9525-C6D44CEC60D1}">
  <a:tblStyle styleId="{6B699870-0ECE-4E8B-9525-C6D44CEC60D1}"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9E7E7"/>
          </a:solidFill>
        </a:fill>
      </a:tcStyle>
    </a:wholeTbl>
    <a:band1H>
      <a:tcTxStyle/>
      <a:tcStyle>
        <a:fill>
          <a:solidFill>
            <a:srgbClr val="F2CBCC"/>
          </a:solidFill>
        </a:fill>
      </a:tcStyle>
    </a:band1H>
    <a:band2H>
      <a:tcTxStyle/>
    </a:band2H>
    <a:band1V>
      <a:tcTxStyle/>
      <a:tcStyle>
        <a:fill>
          <a:solidFill>
            <a:srgbClr val="F2CB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sccc-oeri.org/webinars-and-event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italsource.com/products/emotional-intelligence-2-0-jean-greaves-travis-bradberry-v9780974320649"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kwvcGYMf8zFfXb7g7tMpLmyFng_wjxMZ/edit?usp=sharing&amp;ouid=109341909335930382529&amp;rtpof=true&amp;sd=true" TargetMode="External"/><Relationship Id="rId3" Type="http://schemas.openxmlformats.org/officeDocument/2006/relationships/hyperlink" Target="https://asccc-oeri.org/oer-advocates/" TargetMode="External"/><Relationship Id="rId4" Type="http://schemas.openxmlformats.org/officeDocument/2006/relationships/hyperlink" Target="https://asccc-oeri.org/" TargetMode="External"/><Relationship Id="rId5" Type="http://schemas.openxmlformats.org/officeDocument/2006/relationships/hyperlink" Target="mailto:oeri@asccc.org" TargetMode="External"/><Relationship Id="rId6" Type="http://schemas.openxmlformats.org/officeDocument/2006/relationships/hyperlink" Target="https://asccc-oeri.org/about-us/"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eff7094484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sz="1700" u="sng">
                <a:solidFill>
                  <a:schemeClr val="hlink"/>
                </a:solidFill>
                <a:hlinkClick r:id="rId2"/>
              </a:rPr>
              <a:t>https://asccc-oeri.org/webinars-and-events/</a:t>
            </a:r>
            <a:r>
              <a:rPr lang="en-US" sz="1700">
                <a:solidFill>
                  <a:srgbClr val="FF0000"/>
                </a:solidFill>
              </a:rPr>
              <a:t>  </a:t>
            </a:r>
            <a:endParaRPr sz="1700">
              <a:solidFill>
                <a:srgbClr val="FF0000"/>
              </a:solidFill>
            </a:endParaRPr>
          </a:p>
        </p:txBody>
      </p:sp>
      <p:sp>
        <p:nvSpPr>
          <p:cNvPr id="242" name="Google Shape;242;g1eff7094484_0_1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48" name="Google Shape;24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A description of the presentation is included in the slide deck so that the purpose of the slide deck is established – and to inform anyone viewing the presentation as to what was planned.</a:t>
            </a:r>
            <a:endParaRPr/>
          </a:p>
        </p:txBody>
      </p:sp>
      <p:sp>
        <p:nvSpPr>
          <p:cNvPr id="256" name="Google Shape;256;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lang="en-US"/>
              <a:t>An Overview slide should be included that is an outline of the presentation.</a:t>
            </a:r>
            <a:endParaRPr/>
          </a:p>
        </p:txBody>
      </p:sp>
      <p:sp>
        <p:nvSpPr>
          <p:cNvPr id="263" name="Google Shape;26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1eff7094484_0_4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t/>
            </a:r>
            <a:endParaRPr>
              <a:solidFill>
                <a:srgbClr val="454545"/>
              </a:solidFill>
              <a:latin typeface="Arial"/>
              <a:ea typeface="Arial"/>
              <a:cs typeface="Arial"/>
              <a:sym typeface="Arial"/>
            </a:endParaRPr>
          </a:p>
          <a:p>
            <a:pPr indent="0" lvl="0" marL="0" rtl="0" algn="l">
              <a:lnSpc>
                <a:spcPct val="120000"/>
              </a:lnSpc>
              <a:spcBef>
                <a:spcPts val="0"/>
              </a:spcBef>
              <a:spcAft>
                <a:spcPts val="0"/>
              </a:spcAft>
              <a:buSzPts val="1400"/>
              <a:buNone/>
            </a:pPr>
            <a:r>
              <a:rPr lang="en-US" u="sng">
                <a:solidFill>
                  <a:schemeClr val="hlink"/>
                </a:solidFill>
                <a:latin typeface="Arial"/>
                <a:ea typeface="Arial"/>
                <a:cs typeface="Arial"/>
                <a:sym typeface="Arial"/>
                <a:hlinkClick r:id="rId2"/>
              </a:rPr>
              <a:t>https://www.vitalsource.com/products/emotional-intelligence-2-0-jean-greaves-travis-bradberry-v9780974320649</a:t>
            </a:r>
            <a:r>
              <a:rPr lang="en-US">
                <a:solidFill>
                  <a:srgbClr val="454545"/>
                </a:solidFill>
                <a:latin typeface="Arial"/>
                <a:ea typeface="Arial"/>
                <a:cs typeface="Arial"/>
                <a:sym typeface="Arial"/>
              </a:rPr>
              <a:t> </a:t>
            </a:r>
            <a:endParaRPr>
              <a:solidFill>
                <a:srgbClr val="454545"/>
              </a:solidFill>
              <a:latin typeface="Arial"/>
              <a:ea typeface="Arial"/>
              <a:cs typeface="Arial"/>
              <a:sym typeface="Arial"/>
            </a:endParaRPr>
          </a:p>
        </p:txBody>
      </p:sp>
      <p:sp>
        <p:nvSpPr>
          <p:cNvPr id="542" name="Google Shape;542;g1eff7094484_0_4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eff7094484_0_3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a:t>Link to slides:  </a:t>
            </a:r>
            <a:r>
              <a:rPr lang="en-US" u="sng">
                <a:solidFill>
                  <a:schemeClr val="hlink"/>
                </a:solidFill>
                <a:hlinkClick r:id="rId2"/>
              </a:rPr>
              <a:t>https://docs.google.com/presentation/d/1kwvcGYMf8zFfXb7g7tMpLmyFng_wjxMZ/edit?usp=sharing&amp;ouid=109341909335930382529&amp;rtpof=true&amp;sd=true</a:t>
            </a:r>
            <a:endParaRPr/>
          </a:p>
          <a:p>
            <a:pPr indent="0" lvl="0" marL="0" rtl="0" algn="l">
              <a:lnSpc>
                <a:spcPct val="120000"/>
              </a:lnSpc>
              <a:spcBef>
                <a:spcPts val="0"/>
              </a:spcBef>
              <a:spcAft>
                <a:spcPts val="0"/>
              </a:spcAft>
              <a:buSzPts val="1400"/>
              <a:buNone/>
            </a:pPr>
            <a:r>
              <a:t/>
            </a:r>
            <a:endParaRPr/>
          </a:p>
          <a:p>
            <a:pPr indent="0" lvl="0" marL="0" rtl="0" algn="l">
              <a:lnSpc>
                <a:spcPct val="120000"/>
              </a:lnSpc>
              <a:spcBef>
                <a:spcPts val="0"/>
              </a:spcBef>
              <a:spcAft>
                <a:spcPts val="0"/>
              </a:spcAft>
              <a:buSzPts val="1400"/>
              <a:buNone/>
            </a:pPr>
            <a:r>
              <a:t/>
            </a:r>
            <a:endParaRPr/>
          </a:p>
          <a:p>
            <a:pPr indent="0" lvl="0" marL="0" rtl="0" algn="l">
              <a:lnSpc>
                <a:spcPct val="120000"/>
              </a:lnSpc>
              <a:spcBef>
                <a:spcPts val="0"/>
              </a:spcBef>
              <a:spcAft>
                <a:spcPts val="0"/>
              </a:spcAft>
              <a:buSzPts val="1400"/>
              <a:buNone/>
            </a:pPr>
            <a:r>
              <a:rPr lang="en-US" u="sng">
                <a:solidFill>
                  <a:schemeClr val="hlink"/>
                </a:solidFill>
                <a:hlinkClick r:id="rId3"/>
              </a:rPr>
              <a:t>https://asccc-oeri.org/oer-advocates/</a:t>
            </a:r>
            <a:r>
              <a:rPr lang="en-US"/>
              <a:t> </a:t>
            </a:r>
            <a:endParaRPr/>
          </a:p>
          <a:p>
            <a:pPr indent="0" lvl="0" marL="0" rtl="0" algn="l">
              <a:lnSpc>
                <a:spcPct val="120000"/>
              </a:lnSpc>
              <a:spcBef>
                <a:spcPts val="0"/>
              </a:spcBef>
              <a:spcAft>
                <a:spcPts val="0"/>
              </a:spcAft>
              <a:buSzPts val="1400"/>
              <a:buNone/>
            </a:pPr>
            <a:r>
              <a:rPr lang="en-US" u="sng">
                <a:solidFill>
                  <a:schemeClr val="hlink"/>
                </a:solidFill>
                <a:latin typeface="Arial"/>
                <a:ea typeface="Arial"/>
                <a:cs typeface="Arial"/>
                <a:sym typeface="Arial"/>
                <a:hlinkClick r:id="rId4"/>
              </a:rPr>
              <a:t>https://asccc-oeri.org/</a:t>
            </a:r>
            <a:endParaRPr>
              <a:solidFill>
                <a:srgbClr val="454545"/>
              </a:solidFill>
              <a:latin typeface="Arial"/>
              <a:ea typeface="Arial"/>
              <a:cs typeface="Arial"/>
              <a:sym typeface="Arial"/>
            </a:endParaRPr>
          </a:p>
          <a:p>
            <a:pPr indent="0" lvl="0" marL="0" rtl="0" algn="l">
              <a:lnSpc>
                <a:spcPct val="120000"/>
              </a:lnSpc>
              <a:spcBef>
                <a:spcPts val="0"/>
              </a:spcBef>
              <a:spcAft>
                <a:spcPts val="0"/>
              </a:spcAft>
              <a:buSzPts val="1400"/>
              <a:buNone/>
            </a:pPr>
            <a:r>
              <a:t/>
            </a:r>
            <a:endParaRPr>
              <a:solidFill>
                <a:srgbClr val="454545"/>
              </a:solidFill>
              <a:latin typeface="Arial"/>
              <a:ea typeface="Arial"/>
              <a:cs typeface="Arial"/>
              <a:sym typeface="Arial"/>
            </a:endParaRPr>
          </a:p>
          <a:p>
            <a:pPr indent="0" lvl="0" marL="0" rtl="0" algn="l">
              <a:lnSpc>
                <a:spcPct val="120000"/>
              </a:lnSpc>
              <a:spcBef>
                <a:spcPts val="0"/>
              </a:spcBef>
              <a:spcAft>
                <a:spcPts val="0"/>
              </a:spcAft>
              <a:buSzPts val="1400"/>
              <a:buNone/>
            </a:pPr>
            <a:r>
              <a:rPr lang="en-US" u="sng">
                <a:solidFill>
                  <a:schemeClr val="hlink"/>
                </a:solidFill>
                <a:latin typeface="Arial"/>
                <a:ea typeface="Arial"/>
                <a:cs typeface="Arial"/>
                <a:sym typeface="Arial"/>
                <a:hlinkClick r:id="rId5"/>
              </a:rPr>
              <a:t>oeri@asccc.org</a:t>
            </a:r>
            <a:r>
              <a:rPr lang="en-US">
                <a:solidFill>
                  <a:srgbClr val="454545"/>
                </a:solidFill>
                <a:latin typeface="Arial"/>
                <a:ea typeface="Arial"/>
                <a:cs typeface="Arial"/>
                <a:sym typeface="Arial"/>
              </a:rPr>
              <a:t> </a:t>
            </a:r>
            <a:endParaRPr>
              <a:solidFill>
                <a:srgbClr val="454545"/>
              </a:solidFill>
              <a:latin typeface="Arial"/>
              <a:ea typeface="Arial"/>
              <a:cs typeface="Arial"/>
              <a:sym typeface="Arial"/>
            </a:endParaRPr>
          </a:p>
          <a:p>
            <a:pPr indent="0" lvl="0" marL="0" rtl="0" algn="l">
              <a:lnSpc>
                <a:spcPct val="120000"/>
              </a:lnSpc>
              <a:spcBef>
                <a:spcPts val="0"/>
              </a:spcBef>
              <a:spcAft>
                <a:spcPts val="0"/>
              </a:spcAft>
              <a:buSzPts val="1400"/>
              <a:buNone/>
            </a:pPr>
            <a:r>
              <a:rPr lang="en-US" u="sng">
                <a:solidFill>
                  <a:schemeClr val="hlink"/>
                </a:solidFill>
                <a:latin typeface="Arial"/>
                <a:ea typeface="Arial"/>
                <a:cs typeface="Arial"/>
                <a:sym typeface="Arial"/>
                <a:hlinkClick r:id="rId6"/>
              </a:rPr>
              <a:t>https://asccc-oeri.org/about-us/</a:t>
            </a:r>
            <a:r>
              <a:rPr lang="en-US">
                <a:solidFill>
                  <a:srgbClr val="454545"/>
                </a:solidFill>
                <a:latin typeface="Arial"/>
                <a:ea typeface="Arial"/>
                <a:cs typeface="Arial"/>
                <a:sym typeface="Arial"/>
              </a:rPr>
              <a:t> </a:t>
            </a:r>
            <a:endParaRPr>
              <a:solidFill>
                <a:srgbClr val="454545"/>
              </a:solidFill>
              <a:latin typeface="Arial"/>
              <a:ea typeface="Arial"/>
              <a:cs typeface="Arial"/>
              <a:sym typeface="Arial"/>
            </a:endParaRPr>
          </a:p>
          <a:p>
            <a:pPr indent="0" lvl="0" marL="0" rtl="0" algn="l">
              <a:lnSpc>
                <a:spcPct val="120000"/>
              </a:lnSpc>
              <a:spcBef>
                <a:spcPts val="0"/>
              </a:spcBef>
              <a:spcAft>
                <a:spcPts val="0"/>
              </a:spcAft>
              <a:buSzPts val="1400"/>
              <a:buNone/>
            </a:pPr>
            <a:r>
              <a:t/>
            </a:r>
            <a:endParaRPr sz="2800">
              <a:solidFill>
                <a:srgbClr val="454545"/>
              </a:solidFill>
              <a:latin typeface="Arial"/>
              <a:ea typeface="Arial"/>
              <a:cs typeface="Arial"/>
              <a:sym typeface="Arial"/>
            </a:endParaRPr>
          </a:p>
        </p:txBody>
      </p:sp>
      <p:sp>
        <p:nvSpPr>
          <p:cNvPr id="548" name="Google Shape;548;g1eff7094484_0_3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eff7094484_0_4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1eff7094484_0_4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1eff7094484_0_4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ntent" type="obj">
  <p:cSld name="OBJECT">
    <p:spTree>
      <p:nvGrpSpPr>
        <p:cNvPr id="14" name="Shape 14"/>
        <p:cNvGrpSpPr/>
        <p:nvPr/>
      </p:nvGrpSpPr>
      <p:grpSpPr>
        <a:xfrm>
          <a:off x="0" y="0"/>
          <a:ext cx="0" cy="0"/>
          <a:chOff x="0" y="0"/>
          <a:chExt cx="0" cy="0"/>
        </a:xfrm>
      </p:grpSpPr>
      <p:sp>
        <p:nvSpPr>
          <p:cNvPr id="15" name="Google Shape;15;g1eff7094484_0_387"/>
          <p:cNvSpPr/>
          <p:nvPr/>
        </p:nvSpPr>
        <p:spPr>
          <a:xfrm>
            <a:off x="892142" y="-21176"/>
            <a:ext cx="7605900" cy="1878600"/>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16" name="Google Shape;16;g1eff7094484_0_387"/>
          <p:cNvCxnSpPr/>
          <p:nvPr/>
        </p:nvCxnSpPr>
        <p:spPr>
          <a:xfrm>
            <a:off x="892142" y="1859611"/>
            <a:ext cx="7605900" cy="0"/>
          </a:xfrm>
          <a:prstGeom prst="straightConnector1">
            <a:avLst/>
          </a:prstGeom>
          <a:noFill/>
          <a:ln cap="flat" cmpd="sng" w="31750">
            <a:solidFill>
              <a:schemeClr val="accent1"/>
            </a:solidFill>
            <a:prstDash val="solid"/>
            <a:round/>
            <a:headEnd len="sm" w="sm" type="none"/>
            <a:tailEnd len="sm" w="sm" type="none"/>
          </a:ln>
        </p:spPr>
      </p:cxnSp>
      <p:sp>
        <p:nvSpPr>
          <p:cNvPr id="17" name="Google Shape;17;g1eff7094484_0_387"/>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1eff7094484_0_387"/>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9" name="Google Shape;19;g1eff7094484_0_387"/>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1eff7094484_0_387"/>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itle only" type="titleOnly">
  <p:cSld name="TITLE_ONLY">
    <p:spTree>
      <p:nvGrpSpPr>
        <p:cNvPr id="75" name="Shape 75"/>
        <p:cNvGrpSpPr/>
        <p:nvPr/>
      </p:nvGrpSpPr>
      <p:grpSpPr>
        <a:xfrm>
          <a:off x="0" y="0"/>
          <a:ext cx="0" cy="0"/>
          <a:chOff x="0" y="0"/>
          <a:chExt cx="0" cy="0"/>
        </a:xfrm>
      </p:grpSpPr>
      <p:sp>
        <p:nvSpPr>
          <p:cNvPr id="76" name="Google Shape;76;g1eff7094484_0_442"/>
          <p:cNvSpPr/>
          <p:nvPr/>
        </p:nvSpPr>
        <p:spPr>
          <a:xfrm>
            <a:off x="897905" y="0"/>
            <a:ext cx="7557900" cy="1847100"/>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77" name="Google Shape;77;g1eff7094484_0_442"/>
          <p:cNvCxnSpPr/>
          <p:nvPr/>
        </p:nvCxnSpPr>
        <p:spPr>
          <a:xfrm flipH="1" rot="10800000">
            <a:off x="892142" y="1847012"/>
            <a:ext cx="7563600" cy="12600"/>
          </a:xfrm>
          <a:prstGeom prst="straightConnector1">
            <a:avLst/>
          </a:prstGeom>
          <a:noFill/>
          <a:ln cap="flat" cmpd="sng" w="31750">
            <a:solidFill>
              <a:schemeClr val="accent1"/>
            </a:solidFill>
            <a:prstDash val="solid"/>
            <a:round/>
            <a:headEnd len="sm" w="sm" type="none"/>
            <a:tailEnd len="sm" w="sm" type="none"/>
          </a:ln>
        </p:spPr>
      </p:cxnSp>
      <p:sp>
        <p:nvSpPr>
          <p:cNvPr id="78" name="Google Shape;78;g1eff7094484_0_442"/>
          <p:cNvSpPr txBox="1"/>
          <p:nvPr>
            <p:ph type="title"/>
          </p:nvPr>
        </p:nvSpPr>
        <p:spPr>
          <a:xfrm>
            <a:off x="1088686" y="810377"/>
            <a:ext cx="7202400" cy="947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1eff7094484_0_442"/>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1eff7094484_0_442"/>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content" type="objTx">
  <p:cSld name="OBJECT_WITH_CAPTION_TEXT">
    <p:spTree>
      <p:nvGrpSpPr>
        <p:cNvPr id="81" name="Shape 81"/>
        <p:cNvGrpSpPr/>
        <p:nvPr/>
      </p:nvGrpSpPr>
      <p:grpSpPr>
        <a:xfrm>
          <a:off x="0" y="0"/>
          <a:ext cx="0" cy="0"/>
          <a:chOff x="0" y="0"/>
          <a:chExt cx="0" cy="0"/>
        </a:xfrm>
      </p:grpSpPr>
      <p:sp>
        <p:nvSpPr>
          <p:cNvPr id="82" name="Google Shape;82;g1eff7094484_0_448"/>
          <p:cNvSpPr/>
          <p:nvPr/>
        </p:nvSpPr>
        <p:spPr>
          <a:xfrm>
            <a:off x="0" y="798973"/>
            <a:ext cx="3648300" cy="2326800"/>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83" name="Google Shape;83;g1eff7094484_0_448"/>
          <p:cNvCxnSpPr/>
          <p:nvPr/>
        </p:nvCxnSpPr>
        <p:spPr>
          <a:xfrm flipH="1" rot="10800000">
            <a:off x="2" y="3119493"/>
            <a:ext cx="3644400" cy="6300"/>
          </a:xfrm>
          <a:prstGeom prst="straightConnector1">
            <a:avLst/>
          </a:prstGeom>
          <a:noFill/>
          <a:ln cap="flat" cmpd="sng" w="31750">
            <a:solidFill>
              <a:schemeClr val="accent1"/>
            </a:solidFill>
            <a:prstDash val="solid"/>
            <a:round/>
            <a:headEnd len="sm" w="sm" type="none"/>
            <a:tailEnd len="sm" w="sm" type="none"/>
          </a:ln>
        </p:spPr>
      </p:cxnSp>
      <p:sp>
        <p:nvSpPr>
          <p:cNvPr id="84" name="Google Shape;84;g1eff7094484_0_448"/>
          <p:cNvSpPr txBox="1"/>
          <p:nvPr>
            <p:ph type="title"/>
          </p:nvPr>
        </p:nvSpPr>
        <p:spPr>
          <a:xfrm>
            <a:off x="1083504" y="798973"/>
            <a:ext cx="2456400" cy="2247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g1eff7094484_0_448"/>
          <p:cNvSpPr txBox="1"/>
          <p:nvPr>
            <p:ph idx="1" type="body"/>
          </p:nvPr>
        </p:nvSpPr>
        <p:spPr>
          <a:xfrm>
            <a:off x="3782786" y="798976"/>
            <a:ext cx="4509300" cy="5255700"/>
          </a:xfrm>
          <a:prstGeom prst="rect">
            <a:avLst/>
          </a:prstGeom>
          <a:noFill/>
          <a:ln>
            <a:noFill/>
          </a:ln>
        </p:spPr>
        <p:txBody>
          <a:bodyPr anchorCtr="0" anchor="ctr"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86" name="Google Shape;86;g1eff7094484_0_448"/>
          <p:cNvSpPr txBox="1"/>
          <p:nvPr>
            <p:ph idx="2" type="body"/>
          </p:nvPr>
        </p:nvSpPr>
        <p:spPr>
          <a:xfrm>
            <a:off x="1083504" y="3205494"/>
            <a:ext cx="2456400" cy="2849400"/>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87" name="Google Shape;87;g1eff7094484_0_448"/>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g1eff7094484_0_448"/>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picture" type="picTx">
  <p:cSld name="PICTURE_WITH_CAPTION_TEXT">
    <p:spTree>
      <p:nvGrpSpPr>
        <p:cNvPr id="89" name="Shape 89"/>
        <p:cNvGrpSpPr/>
        <p:nvPr/>
      </p:nvGrpSpPr>
      <p:grpSpPr>
        <a:xfrm>
          <a:off x="0" y="0"/>
          <a:ext cx="0" cy="0"/>
          <a:chOff x="0" y="0"/>
          <a:chExt cx="0" cy="0"/>
        </a:xfrm>
      </p:grpSpPr>
      <p:sp>
        <p:nvSpPr>
          <p:cNvPr id="90" name="Google Shape;90;g1eff7094484_0_456"/>
          <p:cNvSpPr/>
          <p:nvPr/>
        </p:nvSpPr>
        <p:spPr>
          <a:xfrm>
            <a:off x="-1" y="798973"/>
            <a:ext cx="5231100" cy="2326800"/>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91" name="Google Shape;91;g1eff7094484_0_456"/>
          <p:cNvCxnSpPr/>
          <p:nvPr/>
        </p:nvCxnSpPr>
        <p:spPr>
          <a:xfrm flipH="1" rot="10800000">
            <a:off x="1" y="3116494"/>
            <a:ext cx="5225700" cy="9300"/>
          </a:xfrm>
          <a:prstGeom prst="straightConnector1">
            <a:avLst/>
          </a:prstGeom>
          <a:noFill/>
          <a:ln cap="flat" cmpd="sng" w="31750">
            <a:solidFill>
              <a:schemeClr val="accent1"/>
            </a:solidFill>
            <a:prstDash val="solid"/>
            <a:round/>
            <a:headEnd len="sm" w="sm" type="none"/>
            <a:tailEnd len="sm" w="sm" type="none"/>
          </a:ln>
        </p:spPr>
      </p:cxnSp>
      <p:sp>
        <p:nvSpPr>
          <p:cNvPr id="92" name="Google Shape;92;g1eff7094484_0_456"/>
          <p:cNvSpPr txBox="1"/>
          <p:nvPr>
            <p:ph type="title"/>
          </p:nvPr>
        </p:nvSpPr>
        <p:spPr>
          <a:xfrm>
            <a:off x="1088405" y="1129513"/>
            <a:ext cx="4149300" cy="1830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g1eff7094484_0_456"/>
          <p:cNvSpPr/>
          <p:nvPr>
            <p:ph idx="2" type="pic"/>
          </p:nvPr>
        </p:nvSpPr>
        <p:spPr>
          <a:xfrm>
            <a:off x="5449305" y="797578"/>
            <a:ext cx="2841900" cy="5248800"/>
          </a:xfrm>
          <a:prstGeom prst="rect">
            <a:avLst/>
          </a:prstGeom>
          <a:solidFill>
            <a:srgbClr val="D8D8D8"/>
          </a:solidFill>
          <a:ln>
            <a:noFill/>
          </a:ln>
        </p:spPr>
      </p:sp>
      <p:sp>
        <p:nvSpPr>
          <p:cNvPr id="94" name="Google Shape;94;g1eff7094484_0_456"/>
          <p:cNvSpPr txBox="1"/>
          <p:nvPr>
            <p:ph idx="1" type="body"/>
          </p:nvPr>
        </p:nvSpPr>
        <p:spPr>
          <a:xfrm>
            <a:off x="1087748" y="3145994"/>
            <a:ext cx="4143300" cy="2900400"/>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95" name="Google Shape;95;g1eff7094484_0_456"/>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6" name="Google Shape;96;g1eff7094484_0_456"/>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lack">
  <p:cSld name="section slide black">
    <p:spTree>
      <p:nvGrpSpPr>
        <p:cNvPr id="97" name="Shape 97"/>
        <p:cNvGrpSpPr/>
        <p:nvPr/>
      </p:nvGrpSpPr>
      <p:grpSpPr>
        <a:xfrm>
          <a:off x="0" y="0"/>
          <a:ext cx="0" cy="0"/>
          <a:chOff x="0" y="0"/>
          <a:chExt cx="0" cy="0"/>
        </a:xfrm>
      </p:grpSpPr>
      <p:sp>
        <p:nvSpPr>
          <p:cNvPr id="98" name="Google Shape;98;g1eff7094484_0_464"/>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9" name="Google Shape;99;g1eff7094484_0_464"/>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0" name="Shape 100"/>
        <p:cNvGrpSpPr/>
        <p:nvPr/>
      </p:nvGrpSpPr>
      <p:grpSpPr>
        <a:xfrm>
          <a:off x="0" y="0"/>
          <a:ext cx="0" cy="0"/>
          <a:chOff x="0" y="0"/>
          <a:chExt cx="0" cy="0"/>
        </a:xfrm>
      </p:grpSpPr>
      <p:sp>
        <p:nvSpPr>
          <p:cNvPr id="101" name="Google Shape;101;g1eff7094484_0_467"/>
          <p:cNvSpPr txBox="1"/>
          <p:nvPr>
            <p:ph type="title"/>
          </p:nvPr>
        </p:nvSpPr>
        <p:spPr>
          <a:xfrm>
            <a:off x="1088686" y="804520"/>
            <a:ext cx="7202400" cy="898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1eff7094484_0_467"/>
          <p:cNvSpPr txBox="1"/>
          <p:nvPr>
            <p:ph idx="1" type="body"/>
          </p:nvPr>
        </p:nvSpPr>
        <p:spPr>
          <a:xfrm>
            <a:off x="1088686" y="2015732"/>
            <a:ext cx="7202400" cy="403980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03" name="Google Shape;103;g1eff7094484_0_467"/>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1eff7094484_0_467"/>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05" name="Google Shape;105;g1eff7094484_0_467"/>
          <p:cNvCxnSpPr/>
          <p:nvPr/>
        </p:nvCxnSpPr>
        <p:spPr>
          <a:xfrm>
            <a:off x="1088686" y="1859432"/>
            <a:ext cx="72024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columns">
  <p:cSld name="Title with 2 columns">
    <p:spTree>
      <p:nvGrpSpPr>
        <p:cNvPr id="106" name="Shape 106"/>
        <p:cNvGrpSpPr/>
        <p:nvPr/>
      </p:nvGrpSpPr>
      <p:grpSpPr>
        <a:xfrm>
          <a:off x="0" y="0"/>
          <a:ext cx="0" cy="0"/>
          <a:chOff x="0" y="0"/>
          <a:chExt cx="0" cy="0"/>
        </a:xfrm>
      </p:grpSpPr>
      <p:cxnSp>
        <p:nvCxnSpPr>
          <p:cNvPr id="107" name="Google Shape;107;g1eff7094484_0_473"/>
          <p:cNvCxnSpPr/>
          <p:nvPr/>
        </p:nvCxnSpPr>
        <p:spPr>
          <a:xfrm>
            <a:off x="1085500" y="1847088"/>
            <a:ext cx="7205700" cy="0"/>
          </a:xfrm>
          <a:prstGeom prst="straightConnector1">
            <a:avLst/>
          </a:prstGeom>
          <a:noFill/>
          <a:ln cap="flat" cmpd="sng" w="31750">
            <a:solidFill>
              <a:schemeClr val="accent1"/>
            </a:solidFill>
            <a:prstDash val="solid"/>
            <a:round/>
            <a:headEnd len="sm" w="sm" type="none"/>
            <a:tailEnd len="sm" w="sm" type="none"/>
          </a:ln>
        </p:spPr>
      </p:cxnSp>
      <p:sp>
        <p:nvSpPr>
          <p:cNvPr id="108" name="Google Shape;108;g1eff7094484_0_473"/>
          <p:cNvSpPr txBox="1"/>
          <p:nvPr>
            <p:ph idx="1" type="body"/>
          </p:nvPr>
        </p:nvSpPr>
        <p:spPr>
          <a:xfrm>
            <a:off x="1085498" y="2010878"/>
            <a:ext cx="3261000" cy="405720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09" name="Google Shape;109;g1eff7094484_0_473"/>
          <p:cNvSpPr txBox="1"/>
          <p:nvPr>
            <p:ph idx="2" type="body"/>
          </p:nvPr>
        </p:nvSpPr>
        <p:spPr>
          <a:xfrm>
            <a:off x="4810328" y="2017342"/>
            <a:ext cx="3483900" cy="405060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10" name="Google Shape;110;g1eff7094484_0_473"/>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1eff7094484_0_473"/>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2" name="Google Shape;112;g1eff7094484_0_473"/>
          <p:cNvSpPr txBox="1"/>
          <p:nvPr>
            <p:ph type="title"/>
          </p:nvPr>
        </p:nvSpPr>
        <p:spPr>
          <a:xfrm>
            <a:off x="1088686" y="804520"/>
            <a:ext cx="7202400" cy="898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mparison">
  <p:cSld name="Title with Comparison">
    <p:spTree>
      <p:nvGrpSpPr>
        <p:cNvPr id="113" name="Shape 113"/>
        <p:cNvGrpSpPr/>
        <p:nvPr/>
      </p:nvGrpSpPr>
      <p:grpSpPr>
        <a:xfrm>
          <a:off x="0" y="0"/>
          <a:ext cx="0" cy="0"/>
          <a:chOff x="0" y="0"/>
          <a:chExt cx="0" cy="0"/>
        </a:xfrm>
      </p:grpSpPr>
      <p:cxnSp>
        <p:nvCxnSpPr>
          <p:cNvPr id="114" name="Google Shape;114;g1eff7094484_0_480"/>
          <p:cNvCxnSpPr/>
          <p:nvPr/>
        </p:nvCxnSpPr>
        <p:spPr>
          <a:xfrm>
            <a:off x="1085395" y="1847088"/>
            <a:ext cx="7205700" cy="0"/>
          </a:xfrm>
          <a:prstGeom prst="straightConnector1">
            <a:avLst/>
          </a:prstGeom>
          <a:noFill/>
          <a:ln cap="flat" cmpd="sng" w="31750">
            <a:solidFill>
              <a:schemeClr val="accent1"/>
            </a:solidFill>
            <a:prstDash val="solid"/>
            <a:round/>
            <a:headEnd len="sm" w="sm" type="none"/>
            <a:tailEnd len="sm" w="sm" type="none"/>
          </a:ln>
        </p:spPr>
      </p:cxnSp>
      <p:sp>
        <p:nvSpPr>
          <p:cNvPr id="115" name="Google Shape;115;g1eff7094484_0_480"/>
          <p:cNvSpPr txBox="1"/>
          <p:nvPr>
            <p:ph idx="1" type="body"/>
          </p:nvPr>
        </p:nvSpPr>
        <p:spPr>
          <a:xfrm>
            <a:off x="1085393" y="2019552"/>
            <a:ext cx="3483900" cy="801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16" name="Google Shape;116;g1eff7094484_0_480"/>
          <p:cNvSpPr txBox="1"/>
          <p:nvPr>
            <p:ph idx="2" type="body"/>
          </p:nvPr>
        </p:nvSpPr>
        <p:spPr>
          <a:xfrm>
            <a:off x="1085393" y="2824272"/>
            <a:ext cx="3483900" cy="321810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222222"/>
                </a:solidFill>
              </a:defRPr>
            </a:lvl1pPr>
            <a:lvl2pPr indent="-317500" lvl="1" marL="914400" algn="l">
              <a:lnSpc>
                <a:spcPct val="120000"/>
              </a:lnSpc>
              <a:spcBef>
                <a:spcPts val="375"/>
              </a:spcBef>
              <a:spcAft>
                <a:spcPts val="0"/>
              </a:spcAft>
              <a:buSzPts val="1400"/>
              <a:buChar char="•"/>
              <a:defRPr>
                <a:solidFill>
                  <a:srgbClr val="222222"/>
                </a:solidFill>
              </a:defRPr>
            </a:lvl2pPr>
            <a:lvl3pPr indent="-304800" lvl="2" marL="1371600" algn="l">
              <a:lnSpc>
                <a:spcPct val="120000"/>
              </a:lnSpc>
              <a:spcBef>
                <a:spcPts val="375"/>
              </a:spcBef>
              <a:spcAft>
                <a:spcPts val="0"/>
              </a:spcAft>
              <a:buSzPts val="1200"/>
              <a:buChar char="•"/>
              <a:defRPr>
                <a:solidFill>
                  <a:srgbClr val="222222"/>
                </a:solidFill>
              </a:defRPr>
            </a:lvl3pPr>
            <a:lvl4pPr indent="-295275" lvl="3" marL="1828800" algn="l">
              <a:lnSpc>
                <a:spcPct val="120000"/>
              </a:lnSpc>
              <a:spcBef>
                <a:spcPts val="375"/>
              </a:spcBef>
              <a:spcAft>
                <a:spcPts val="0"/>
              </a:spcAft>
              <a:buSzPts val="1050"/>
              <a:buChar char="•"/>
              <a:defRPr>
                <a:solidFill>
                  <a:srgbClr val="222222"/>
                </a:solidFill>
              </a:defRPr>
            </a:lvl4pPr>
            <a:lvl5pPr indent="-285750" lvl="4" marL="2286000" algn="l">
              <a:lnSpc>
                <a:spcPct val="120000"/>
              </a:lnSpc>
              <a:spcBef>
                <a:spcPts val="375"/>
              </a:spcBef>
              <a:spcAft>
                <a:spcPts val="0"/>
              </a:spcAft>
              <a:buSzPts val="900"/>
              <a:buChar char="•"/>
              <a:defRPr>
                <a:solidFill>
                  <a:srgbClr val="22222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17" name="Google Shape;117;g1eff7094484_0_480"/>
          <p:cNvSpPr txBox="1"/>
          <p:nvPr>
            <p:ph idx="3" type="body"/>
          </p:nvPr>
        </p:nvSpPr>
        <p:spPr>
          <a:xfrm>
            <a:off x="4809272" y="2023006"/>
            <a:ext cx="3483900" cy="802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18" name="Google Shape;118;g1eff7094484_0_480"/>
          <p:cNvSpPr txBox="1"/>
          <p:nvPr>
            <p:ph idx="4" type="body"/>
          </p:nvPr>
        </p:nvSpPr>
        <p:spPr>
          <a:xfrm>
            <a:off x="4809272" y="2821494"/>
            <a:ext cx="3483900" cy="322110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19" name="Google Shape;119;g1eff7094484_0_480"/>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1eff7094484_0_480"/>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1" name="Google Shape;121;g1eff7094484_0_480"/>
          <p:cNvSpPr txBox="1"/>
          <p:nvPr>
            <p:ph type="title"/>
          </p:nvPr>
        </p:nvSpPr>
        <p:spPr>
          <a:xfrm>
            <a:off x="1088686" y="804520"/>
            <a:ext cx="7202400" cy="898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2" name="Shape 122"/>
        <p:cNvGrpSpPr/>
        <p:nvPr/>
      </p:nvGrpSpPr>
      <p:grpSpPr>
        <a:xfrm>
          <a:off x="0" y="0"/>
          <a:ext cx="0" cy="0"/>
          <a:chOff x="0" y="0"/>
          <a:chExt cx="0" cy="0"/>
        </a:xfrm>
      </p:grpSpPr>
      <p:sp>
        <p:nvSpPr>
          <p:cNvPr id="123" name="Google Shape;123;g1eff7094484_0_489"/>
          <p:cNvSpPr/>
          <p:nvPr/>
        </p:nvSpPr>
        <p:spPr>
          <a:xfrm>
            <a:off x="-75" y="6727600"/>
            <a:ext cx="9144000" cy="130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1eff7094484_0_489"/>
          <p:cNvSpPr txBox="1"/>
          <p:nvPr>
            <p:ph type="title"/>
          </p:nvPr>
        </p:nvSpPr>
        <p:spPr>
          <a:xfrm>
            <a:off x="311700" y="593367"/>
            <a:ext cx="8520600" cy="943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1eff7094484_0_489"/>
          <p:cNvSpPr txBox="1"/>
          <p:nvPr>
            <p:ph idx="1" type="body"/>
          </p:nvPr>
        </p:nvSpPr>
        <p:spPr>
          <a:xfrm>
            <a:off x="311700" y="1688433"/>
            <a:ext cx="8520600" cy="440370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lvl1pPr>
            <a:lvl2pPr indent="-317500" lvl="1" marL="914400" algn="l">
              <a:lnSpc>
                <a:spcPct val="120000"/>
              </a:lnSpc>
              <a:spcBef>
                <a:spcPts val="375"/>
              </a:spcBef>
              <a:spcAft>
                <a:spcPts val="0"/>
              </a:spcAft>
              <a:buSzPts val="1400"/>
              <a:buChar char="•"/>
              <a:defRPr/>
            </a:lvl2pPr>
            <a:lvl3pPr indent="-304800" lvl="2" marL="1371600" algn="l">
              <a:lnSpc>
                <a:spcPct val="120000"/>
              </a:lnSpc>
              <a:spcBef>
                <a:spcPts val="375"/>
              </a:spcBef>
              <a:spcAft>
                <a:spcPts val="0"/>
              </a:spcAft>
              <a:buSzPts val="1200"/>
              <a:buChar char="•"/>
              <a:defRPr/>
            </a:lvl3pPr>
            <a:lvl4pPr indent="-295275" lvl="3" marL="1828800" algn="l">
              <a:lnSpc>
                <a:spcPct val="120000"/>
              </a:lnSpc>
              <a:spcBef>
                <a:spcPts val="375"/>
              </a:spcBef>
              <a:spcAft>
                <a:spcPts val="0"/>
              </a:spcAft>
              <a:buSzPts val="1050"/>
              <a:buChar char="•"/>
              <a:defRPr/>
            </a:lvl4pPr>
            <a:lvl5pPr indent="-285750" lvl="4" marL="2286000" algn="l">
              <a:lnSpc>
                <a:spcPct val="120000"/>
              </a:lnSpc>
              <a:spcBef>
                <a:spcPts val="375"/>
              </a:spcBef>
              <a:spcAft>
                <a:spcPts val="0"/>
              </a:spcAft>
              <a:buSzPts val="900"/>
              <a:buChar char="•"/>
              <a:defRPr/>
            </a:lvl5pPr>
            <a:lvl6pPr indent="-285750" lvl="5" marL="2743200" algn="l">
              <a:lnSpc>
                <a:spcPct val="120000"/>
              </a:lnSpc>
              <a:spcBef>
                <a:spcPts val="375"/>
              </a:spcBef>
              <a:spcAft>
                <a:spcPts val="0"/>
              </a:spcAft>
              <a:buSzPts val="900"/>
              <a:buChar char="•"/>
              <a:defRPr/>
            </a:lvl6pPr>
            <a:lvl7pPr indent="-285750" lvl="6" marL="3200400" algn="l">
              <a:lnSpc>
                <a:spcPct val="120000"/>
              </a:lnSpc>
              <a:spcBef>
                <a:spcPts val="375"/>
              </a:spcBef>
              <a:spcAft>
                <a:spcPts val="0"/>
              </a:spcAft>
              <a:buSzPts val="900"/>
              <a:buChar char="•"/>
              <a:defRPr/>
            </a:lvl7pPr>
            <a:lvl8pPr indent="-285750" lvl="7" marL="3657600" algn="l">
              <a:lnSpc>
                <a:spcPct val="120000"/>
              </a:lnSpc>
              <a:spcBef>
                <a:spcPts val="375"/>
              </a:spcBef>
              <a:spcAft>
                <a:spcPts val="0"/>
              </a:spcAft>
              <a:buSzPts val="900"/>
              <a:buChar char="•"/>
              <a:defRPr/>
            </a:lvl8pPr>
            <a:lvl9pPr indent="-285750" lvl="8" marL="4114800" algn="l">
              <a:lnSpc>
                <a:spcPct val="120000"/>
              </a:lnSpc>
              <a:spcBef>
                <a:spcPts val="375"/>
              </a:spcBef>
              <a:spcAft>
                <a:spcPts val="0"/>
              </a:spcAft>
              <a:buSzPts val="900"/>
              <a:buChar char="•"/>
              <a:defRPr/>
            </a:lvl9pPr>
          </a:lstStyle>
          <a:p/>
        </p:txBody>
      </p:sp>
      <p:sp>
        <p:nvSpPr>
          <p:cNvPr id="126" name="Google Shape;126;g1eff7094484_0_489"/>
          <p:cNvSpPr txBox="1"/>
          <p:nvPr>
            <p:ph idx="12" type="sldNum"/>
          </p:nvPr>
        </p:nvSpPr>
        <p:spPr>
          <a:xfrm>
            <a:off x="8472458" y="6217622"/>
            <a:ext cx="548700" cy="5247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p:cSld name="1_Title Slide with photo">
    <p:spTree>
      <p:nvGrpSpPr>
        <p:cNvPr id="132" name="Shape 132"/>
        <p:cNvGrpSpPr/>
        <p:nvPr/>
      </p:nvGrpSpPr>
      <p:grpSpPr>
        <a:xfrm>
          <a:off x="0" y="0"/>
          <a:ext cx="0" cy="0"/>
          <a:chOff x="0" y="0"/>
          <a:chExt cx="0" cy="0"/>
        </a:xfrm>
      </p:grpSpPr>
      <p:pic>
        <p:nvPicPr>
          <p:cNvPr id="133" name="Google Shape;133;p14"/>
          <p:cNvPicPr preferRelativeResize="0"/>
          <p:nvPr/>
        </p:nvPicPr>
        <p:blipFill rotWithShape="1">
          <a:blip r:embed="rId2">
            <a:alphaModFix/>
          </a:blip>
          <a:srcRect b="0" l="0" r="0" t="0"/>
          <a:stretch/>
        </p:blipFill>
        <p:spPr>
          <a:xfrm>
            <a:off x="0" y="1532004"/>
            <a:ext cx="9144000" cy="3657600"/>
          </a:xfrm>
          <a:prstGeom prst="rect">
            <a:avLst/>
          </a:prstGeom>
          <a:noFill/>
          <a:ln>
            <a:noFill/>
          </a:ln>
        </p:spPr>
      </p:pic>
      <p:sp>
        <p:nvSpPr>
          <p:cNvPr id="134" name="Google Shape;134;p14"/>
          <p:cNvSpPr txBox="1"/>
          <p:nvPr>
            <p:ph type="ctrTitle"/>
          </p:nvPr>
        </p:nvSpPr>
        <p:spPr>
          <a:xfrm>
            <a:off x="1813336" y="3464560"/>
            <a:ext cx="6477803" cy="1538289"/>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4"/>
          <p:cNvSpPr txBox="1"/>
          <p:nvPr>
            <p:ph idx="1" type="subTitle"/>
          </p:nvPr>
        </p:nvSpPr>
        <p:spPr>
          <a:xfrm>
            <a:off x="1813335" y="5189604"/>
            <a:ext cx="6477804"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600"/>
              <a:buNone/>
              <a:defRPr b="0" sz="160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cxnSp>
        <p:nvCxnSpPr>
          <p:cNvPr id="136" name="Google Shape;136;p14"/>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137" name="Google Shape;137;p14"/>
          <p:cNvPicPr preferRelativeResize="0"/>
          <p:nvPr/>
        </p:nvPicPr>
        <p:blipFill rotWithShape="1">
          <a:blip r:embed="rId3">
            <a:alphaModFix/>
          </a:blip>
          <a:srcRect b="0" l="0" r="0" t="0"/>
          <a:stretch/>
        </p:blipFill>
        <p:spPr>
          <a:xfrm>
            <a:off x="1695177" y="585230"/>
            <a:ext cx="4360183" cy="13502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38" name="Shape 138"/>
        <p:cNvGrpSpPr/>
        <p:nvPr/>
      </p:nvGrpSpPr>
      <p:grpSpPr>
        <a:xfrm>
          <a:off x="0" y="0"/>
          <a:ext cx="0" cy="0"/>
          <a:chOff x="0" y="0"/>
          <a:chExt cx="0" cy="0"/>
        </a:xfrm>
      </p:grpSpPr>
      <p:sp>
        <p:nvSpPr>
          <p:cNvPr id="139" name="Google Shape;139;p15"/>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5"/>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41" name="Google Shape;141;p15"/>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142" name="Google Shape;142;p15"/>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43" name="Google Shape;143;p15"/>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p:cSld name="Title Slide with photo">
    <p:spTree>
      <p:nvGrpSpPr>
        <p:cNvPr id="21" name="Shape 21"/>
        <p:cNvGrpSpPr/>
        <p:nvPr/>
      </p:nvGrpSpPr>
      <p:grpSpPr>
        <a:xfrm>
          <a:off x="0" y="0"/>
          <a:ext cx="0" cy="0"/>
          <a:chOff x="0" y="0"/>
          <a:chExt cx="0" cy="0"/>
        </a:xfrm>
      </p:grpSpPr>
      <p:pic>
        <p:nvPicPr>
          <p:cNvPr id="22" name="Google Shape;22;g1eff7094484_0_381"/>
          <p:cNvPicPr preferRelativeResize="0"/>
          <p:nvPr/>
        </p:nvPicPr>
        <p:blipFill rotWithShape="1">
          <a:blip r:embed="rId2">
            <a:alphaModFix/>
          </a:blip>
          <a:srcRect b="0" l="0" r="0" t="0"/>
          <a:stretch/>
        </p:blipFill>
        <p:spPr>
          <a:xfrm>
            <a:off x="0" y="1532004"/>
            <a:ext cx="9144000" cy="3657600"/>
          </a:xfrm>
          <a:prstGeom prst="rect">
            <a:avLst/>
          </a:prstGeom>
          <a:noFill/>
          <a:ln>
            <a:noFill/>
          </a:ln>
        </p:spPr>
      </p:pic>
      <p:sp>
        <p:nvSpPr>
          <p:cNvPr id="23" name="Google Shape;23;g1eff7094484_0_381"/>
          <p:cNvSpPr txBox="1"/>
          <p:nvPr>
            <p:ph type="ctrTitle"/>
          </p:nvPr>
        </p:nvSpPr>
        <p:spPr>
          <a:xfrm>
            <a:off x="1813336" y="3464560"/>
            <a:ext cx="6477900" cy="1538400"/>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g1eff7094484_0_381"/>
          <p:cNvSpPr txBox="1"/>
          <p:nvPr>
            <p:ph idx="1" type="subTitle"/>
          </p:nvPr>
        </p:nvSpPr>
        <p:spPr>
          <a:xfrm>
            <a:off x="1813335" y="5189604"/>
            <a:ext cx="6477900" cy="977700"/>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600"/>
              <a:buNone/>
              <a:defRPr b="0" sz="160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cxnSp>
        <p:nvCxnSpPr>
          <p:cNvPr id="25" name="Google Shape;25;g1eff7094484_0_381"/>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26" name="Google Shape;26;g1eff7094484_0_381"/>
          <p:cNvPicPr preferRelativeResize="0"/>
          <p:nvPr/>
        </p:nvPicPr>
        <p:blipFill rotWithShape="1">
          <a:blip r:embed="rId3">
            <a:alphaModFix/>
          </a:blip>
          <a:srcRect b="0" l="0" r="0" t="0"/>
          <a:stretch/>
        </p:blipFill>
        <p:spPr>
          <a:xfrm>
            <a:off x="1695177" y="585230"/>
            <a:ext cx="4360185" cy="13502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2">
    <p:spTree>
      <p:nvGrpSpPr>
        <p:cNvPr id="144" name="Shape 144"/>
        <p:cNvGrpSpPr/>
        <p:nvPr/>
      </p:nvGrpSpPr>
      <p:grpSpPr>
        <a:xfrm>
          <a:off x="0" y="0"/>
          <a:ext cx="0" cy="0"/>
          <a:chOff x="0" y="0"/>
          <a:chExt cx="0" cy="0"/>
        </a:xfrm>
      </p:grpSpPr>
      <p:sp>
        <p:nvSpPr>
          <p:cNvPr id="145" name="Google Shape;145;p16"/>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81000" lvl="0" marL="457200" algn="l">
              <a:lnSpc>
                <a:spcPct val="120000"/>
              </a:lnSpc>
              <a:spcBef>
                <a:spcPts val="750"/>
              </a:spcBef>
              <a:spcAft>
                <a:spcPts val="0"/>
              </a:spcAft>
              <a:buSzPts val="2400"/>
              <a:buChar char="•"/>
              <a:defRPr>
                <a:solidFill>
                  <a:schemeClr val="dk2"/>
                </a:solidFill>
              </a:defRPr>
            </a:lvl1pPr>
            <a:lvl2pPr indent="-381000" lvl="1" marL="914400" algn="l">
              <a:lnSpc>
                <a:spcPct val="120000"/>
              </a:lnSpc>
              <a:spcBef>
                <a:spcPts val="375"/>
              </a:spcBef>
              <a:spcAft>
                <a:spcPts val="0"/>
              </a:spcAft>
              <a:buSzPts val="2400"/>
              <a:buChar char="•"/>
              <a:defRPr>
                <a:solidFill>
                  <a:schemeClr val="dk2"/>
                </a:solidFill>
              </a:defRPr>
            </a:lvl2pPr>
            <a:lvl3pPr indent="-381000" lvl="2" marL="1371600" algn="l">
              <a:lnSpc>
                <a:spcPct val="120000"/>
              </a:lnSpc>
              <a:spcBef>
                <a:spcPts val="375"/>
              </a:spcBef>
              <a:spcAft>
                <a:spcPts val="0"/>
              </a:spcAft>
              <a:buSzPts val="2400"/>
              <a:buChar char="•"/>
              <a:defRPr>
                <a:solidFill>
                  <a:schemeClr val="dk2"/>
                </a:solidFill>
              </a:defRPr>
            </a:lvl3pPr>
            <a:lvl4pPr indent="-381000" lvl="3" marL="1828800" algn="l">
              <a:lnSpc>
                <a:spcPct val="120000"/>
              </a:lnSpc>
              <a:spcBef>
                <a:spcPts val="375"/>
              </a:spcBef>
              <a:spcAft>
                <a:spcPts val="0"/>
              </a:spcAft>
              <a:buSzPts val="2400"/>
              <a:buChar char="•"/>
              <a:defRPr>
                <a:solidFill>
                  <a:schemeClr val="dk2"/>
                </a:solidFill>
              </a:defRPr>
            </a:lvl4pPr>
            <a:lvl5pPr indent="-381000" lvl="4" marL="2286000" algn="l">
              <a:lnSpc>
                <a:spcPct val="120000"/>
              </a:lnSpc>
              <a:spcBef>
                <a:spcPts val="375"/>
              </a:spcBef>
              <a:spcAft>
                <a:spcPts val="0"/>
              </a:spcAft>
              <a:buSzPts val="24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46" name="Google Shape;146;p16"/>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147" name="Google Shape;147;p16"/>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48" name="Google Shape;148;p16"/>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9" name="Shape 149"/>
        <p:cNvGrpSpPr/>
        <p:nvPr/>
      </p:nvGrpSpPr>
      <p:grpSpPr>
        <a:xfrm>
          <a:off x="0" y="0"/>
          <a:ext cx="0" cy="0"/>
          <a:chOff x="0" y="0"/>
          <a:chExt cx="0" cy="0"/>
        </a:xfrm>
      </p:grpSpPr>
      <p:sp>
        <p:nvSpPr>
          <p:cNvPr id="150" name="Google Shape;150;p13"/>
          <p:cNvSpPr/>
          <p:nvPr/>
        </p:nvSpPr>
        <p:spPr>
          <a:xfrm>
            <a:off x="0" y="1527142"/>
            <a:ext cx="9144000" cy="3657856"/>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51" name="Google Shape;151;p13"/>
          <p:cNvSpPr txBox="1"/>
          <p:nvPr>
            <p:ph type="ctrTitle"/>
          </p:nvPr>
        </p:nvSpPr>
        <p:spPr>
          <a:xfrm>
            <a:off x="1813336" y="3233396"/>
            <a:ext cx="6477803" cy="1769453"/>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3"/>
          <p:cNvSpPr txBox="1"/>
          <p:nvPr>
            <p:ph idx="1" type="subTitle"/>
          </p:nvPr>
        </p:nvSpPr>
        <p:spPr>
          <a:xfrm>
            <a:off x="1813335" y="5190324"/>
            <a:ext cx="6477804"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600"/>
              <a:buNone/>
              <a:defRPr b="0" sz="160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cxnSp>
        <p:nvCxnSpPr>
          <p:cNvPr id="153" name="Google Shape;153;p13"/>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154" name="Google Shape;154;p13"/>
          <p:cNvPicPr preferRelativeResize="0"/>
          <p:nvPr/>
        </p:nvPicPr>
        <p:blipFill rotWithShape="1">
          <a:blip r:embed="rId2">
            <a:alphaModFix/>
          </a:blip>
          <a:srcRect b="0" l="0" r="0" t="0"/>
          <a:stretch/>
        </p:blipFill>
        <p:spPr>
          <a:xfrm>
            <a:off x="1695177" y="585230"/>
            <a:ext cx="4360183" cy="13502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ntent" type="obj">
  <p:cSld name="OBJECT">
    <p:spTree>
      <p:nvGrpSpPr>
        <p:cNvPr id="155" name="Shape 155"/>
        <p:cNvGrpSpPr/>
        <p:nvPr/>
      </p:nvGrpSpPr>
      <p:grpSpPr>
        <a:xfrm>
          <a:off x="0" y="0"/>
          <a:ext cx="0" cy="0"/>
          <a:chOff x="0" y="0"/>
          <a:chExt cx="0" cy="0"/>
        </a:xfrm>
      </p:grpSpPr>
      <p:sp>
        <p:nvSpPr>
          <p:cNvPr id="156" name="Google Shape;156;p12"/>
          <p:cNvSpPr/>
          <p:nvPr/>
        </p:nvSpPr>
        <p:spPr>
          <a:xfrm>
            <a:off x="892142" y="-21176"/>
            <a:ext cx="7606015" cy="1878714"/>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157" name="Google Shape;157;p12"/>
          <p:cNvCxnSpPr/>
          <p:nvPr/>
        </p:nvCxnSpPr>
        <p:spPr>
          <a:xfrm>
            <a:off x="892142" y="1859611"/>
            <a:ext cx="7606015" cy="0"/>
          </a:xfrm>
          <a:prstGeom prst="straightConnector1">
            <a:avLst/>
          </a:prstGeom>
          <a:noFill/>
          <a:ln cap="flat" cmpd="sng" w="31750">
            <a:solidFill>
              <a:schemeClr val="accent1"/>
            </a:solidFill>
            <a:prstDash val="solid"/>
            <a:round/>
            <a:headEnd len="sm" w="sm" type="none"/>
            <a:tailEnd len="sm" w="sm" type="none"/>
          </a:ln>
        </p:spPr>
      </p:cxnSp>
      <p:sp>
        <p:nvSpPr>
          <p:cNvPr id="158" name="Google Shape;158;p1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2"/>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60" name="Google Shape;160;p12"/>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2"/>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2 columns" type="twoObj">
  <p:cSld name="TWO_OBJECTS">
    <p:spTree>
      <p:nvGrpSpPr>
        <p:cNvPr id="162" name="Shape 162"/>
        <p:cNvGrpSpPr/>
        <p:nvPr/>
      </p:nvGrpSpPr>
      <p:grpSpPr>
        <a:xfrm>
          <a:off x="0" y="0"/>
          <a:ext cx="0" cy="0"/>
          <a:chOff x="0" y="0"/>
          <a:chExt cx="0" cy="0"/>
        </a:xfrm>
      </p:grpSpPr>
      <p:sp>
        <p:nvSpPr>
          <p:cNvPr id="163" name="Google Shape;163;p18"/>
          <p:cNvSpPr/>
          <p:nvPr/>
        </p:nvSpPr>
        <p:spPr>
          <a:xfrm>
            <a:off x="897905" y="0"/>
            <a:ext cx="7557940" cy="184708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164" name="Google Shape;164;p18"/>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165" name="Google Shape;165;p18"/>
          <p:cNvSpPr txBox="1"/>
          <p:nvPr>
            <p:ph type="title"/>
          </p:nvPr>
        </p:nvSpPr>
        <p:spPr>
          <a:xfrm>
            <a:off x="1086913" y="804890"/>
            <a:ext cx="7204226" cy="90345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18"/>
          <p:cNvSpPr txBox="1"/>
          <p:nvPr>
            <p:ph idx="1" type="body"/>
          </p:nvPr>
        </p:nvSpPr>
        <p:spPr>
          <a:xfrm>
            <a:off x="1085498" y="2010878"/>
            <a:ext cx="3483864" cy="4049804"/>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67" name="Google Shape;167;p18"/>
          <p:cNvSpPr txBox="1"/>
          <p:nvPr>
            <p:ph idx="2" type="body"/>
          </p:nvPr>
        </p:nvSpPr>
        <p:spPr>
          <a:xfrm>
            <a:off x="4810328" y="2017345"/>
            <a:ext cx="3483864" cy="4043339"/>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68" name="Google Shape;168;p18"/>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18"/>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content" type="objTx">
  <p:cSld name="OBJECT_WITH_CAPTION_TEXT">
    <p:spTree>
      <p:nvGrpSpPr>
        <p:cNvPr id="170" name="Shape 170"/>
        <p:cNvGrpSpPr/>
        <p:nvPr/>
      </p:nvGrpSpPr>
      <p:grpSpPr>
        <a:xfrm>
          <a:off x="0" y="0"/>
          <a:ext cx="0" cy="0"/>
          <a:chOff x="0" y="0"/>
          <a:chExt cx="0" cy="0"/>
        </a:xfrm>
      </p:grpSpPr>
      <p:sp>
        <p:nvSpPr>
          <p:cNvPr id="171" name="Google Shape;171;p21"/>
          <p:cNvSpPr/>
          <p:nvPr/>
        </p:nvSpPr>
        <p:spPr>
          <a:xfrm>
            <a:off x="0" y="798973"/>
            <a:ext cx="3648174" cy="232681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172" name="Google Shape;172;p21"/>
          <p:cNvCxnSpPr/>
          <p:nvPr/>
        </p:nvCxnSpPr>
        <p:spPr>
          <a:xfrm flipH="1" rot="10800000">
            <a:off x="2" y="3119532"/>
            <a:ext cx="3644507" cy="6261"/>
          </a:xfrm>
          <a:prstGeom prst="straightConnector1">
            <a:avLst/>
          </a:prstGeom>
          <a:noFill/>
          <a:ln cap="flat" cmpd="sng" w="31750">
            <a:solidFill>
              <a:schemeClr val="accent1"/>
            </a:solidFill>
            <a:prstDash val="solid"/>
            <a:round/>
            <a:headEnd len="sm" w="sm" type="none"/>
            <a:tailEnd len="sm" w="sm" type="none"/>
          </a:ln>
        </p:spPr>
      </p:cxnSp>
      <p:sp>
        <p:nvSpPr>
          <p:cNvPr id="173" name="Google Shape;173;p21"/>
          <p:cNvSpPr txBox="1"/>
          <p:nvPr>
            <p:ph type="title"/>
          </p:nvPr>
        </p:nvSpPr>
        <p:spPr>
          <a:xfrm>
            <a:off x="1083504" y="798973"/>
            <a:ext cx="2456260"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21"/>
          <p:cNvSpPr txBox="1"/>
          <p:nvPr>
            <p:ph idx="1" type="body"/>
          </p:nvPr>
        </p:nvSpPr>
        <p:spPr>
          <a:xfrm>
            <a:off x="3782786" y="798976"/>
            <a:ext cx="4509353" cy="5255837"/>
          </a:xfrm>
          <a:prstGeom prst="rect">
            <a:avLst/>
          </a:prstGeom>
          <a:noFill/>
          <a:ln>
            <a:noFill/>
          </a:ln>
        </p:spPr>
        <p:txBody>
          <a:bodyPr anchorCtr="0" anchor="ctr"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75" name="Google Shape;175;p21"/>
          <p:cNvSpPr txBox="1"/>
          <p:nvPr>
            <p:ph idx="2" type="body"/>
          </p:nvPr>
        </p:nvSpPr>
        <p:spPr>
          <a:xfrm>
            <a:off x="1083504" y="3205494"/>
            <a:ext cx="2456260" cy="2849319"/>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176" name="Google Shape;176;p21"/>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1"/>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p:cSld name="Title Slide with photo">
    <p:spTree>
      <p:nvGrpSpPr>
        <p:cNvPr id="178" name="Shape 178"/>
        <p:cNvGrpSpPr/>
        <p:nvPr/>
      </p:nvGrpSpPr>
      <p:grpSpPr>
        <a:xfrm>
          <a:off x="0" y="0"/>
          <a:ext cx="0" cy="0"/>
          <a:chOff x="0" y="0"/>
          <a:chExt cx="0" cy="0"/>
        </a:xfrm>
      </p:grpSpPr>
      <p:pic>
        <p:nvPicPr>
          <p:cNvPr id="179" name="Google Shape;179;p11"/>
          <p:cNvPicPr preferRelativeResize="0"/>
          <p:nvPr/>
        </p:nvPicPr>
        <p:blipFill rotWithShape="1">
          <a:blip r:embed="rId2">
            <a:alphaModFix/>
          </a:blip>
          <a:srcRect b="0" l="0" r="0" t="0"/>
          <a:stretch/>
        </p:blipFill>
        <p:spPr>
          <a:xfrm>
            <a:off x="0" y="1532004"/>
            <a:ext cx="9144000" cy="3657600"/>
          </a:xfrm>
          <a:prstGeom prst="rect">
            <a:avLst/>
          </a:prstGeom>
          <a:noFill/>
          <a:ln>
            <a:noFill/>
          </a:ln>
        </p:spPr>
      </p:pic>
      <p:sp>
        <p:nvSpPr>
          <p:cNvPr id="180" name="Google Shape;180;p11"/>
          <p:cNvSpPr txBox="1"/>
          <p:nvPr>
            <p:ph type="ctrTitle"/>
          </p:nvPr>
        </p:nvSpPr>
        <p:spPr>
          <a:xfrm>
            <a:off x="1813336" y="3464560"/>
            <a:ext cx="6477803" cy="1538289"/>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11"/>
          <p:cNvSpPr txBox="1"/>
          <p:nvPr>
            <p:ph idx="1" type="subTitle"/>
          </p:nvPr>
        </p:nvSpPr>
        <p:spPr>
          <a:xfrm>
            <a:off x="1813335" y="5189604"/>
            <a:ext cx="6477804"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600"/>
              <a:buNone/>
              <a:defRPr b="0" sz="160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cxnSp>
        <p:nvCxnSpPr>
          <p:cNvPr id="182" name="Google Shape;182;p11"/>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183" name="Google Shape;183;p11"/>
          <p:cNvPicPr preferRelativeResize="0"/>
          <p:nvPr/>
        </p:nvPicPr>
        <p:blipFill rotWithShape="1">
          <a:blip r:embed="rId3">
            <a:alphaModFix/>
          </a:blip>
          <a:srcRect b="0" l="0" r="0" t="0"/>
          <a:stretch/>
        </p:blipFill>
        <p:spPr>
          <a:xfrm>
            <a:off x="1695177" y="585230"/>
            <a:ext cx="4360183" cy="13502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4" name="Shape 184"/>
        <p:cNvGrpSpPr/>
        <p:nvPr/>
      </p:nvGrpSpPr>
      <p:grpSpPr>
        <a:xfrm>
          <a:off x="0" y="0"/>
          <a:ext cx="0" cy="0"/>
          <a:chOff x="0" y="0"/>
          <a:chExt cx="0" cy="0"/>
        </a:xfrm>
      </p:grpSpPr>
      <p:sp>
        <p:nvSpPr>
          <p:cNvPr id="185" name="Google Shape;185;p17"/>
          <p:cNvSpPr/>
          <p:nvPr/>
        </p:nvSpPr>
        <p:spPr>
          <a:xfrm>
            <a:off x="897905" y="0"/>
            <a:ext cx="6839998" cy="3803776"/>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186" name="Google Shape;186;p17"/>
          <p:cNvCxnSpPr/>
          <p:nvPr/>
        </p:nvCxnSpPr>
        <p:spPr>
          <a:xfrm>
            <a:off x="892142" y="3816299"/>
            <a:ext cx="6845761" cy="0"/>
          </a:xfrm>
          <a:prstGeom prst="straightConnector1">
            <a:avLst/>
          </a:prstGeom>
          <a:noFill/>
          <a:ln cap="flat" cmpd="sng" w="31750">
            <a:solidFill>
              <a:schemeClr val="accent1"/>
            </a:solidFill>
            <a:prstDash val="solid"/>
            <a:round/>
            <a:headEnd len="sm" w="sm" type="none"/>
            <a:tailEnd len="sm" w="sm" type="none"/>
          </a:ln>
        </p:spPr>
      </p:cxnSp>
      <p:sp>
        <p:nvSpPr>
          <p:cNvPr id="187" name="Google Shape;187;p17"/>
          <p:cNvSpPr txBox="1"/>
          <p:nvPr>
            <p:ph type="title"/>
          </p:nvPr>
        </p:nvSpPr>
        <p:spPr>
          <a:xfrm>
            <a:off x="1090680" y="2168168"/>
            <a:ext cx="6482366" cy="14759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17"/>
          <p:cNvSpPr txBox="1"/>
          <p:nvPr>
            <p:ph idx="1" type="body"/>
          </p:nvPr>
        </p:nvSpPr>
        <p:spPr>
          <a:xfrm>
            <a:off x="1090680" y="3806198"/>
            <a:ext cx="6472835"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750"/>
              </a:spcBef>
              <a:spcAft>
                <a:spcPts val="0"/>
              </a:spcAft>
              <a:buSzPts val="1600"/>
              <a:buNone/>
              <a:defRPr sz="1600">
                <a:solidFill>
                  <a:srgbClr val="222222"/>
                </a:solidFill>
              </a:defRPr>
            </a:lvl1pPr>
            <a:lvl2pPr indent="-228600" lvl="1" marL="914400" algn="l">
              <a:lnSpc>
                <a:spcPct val="120000"/>
              </a:lnSpc>
              <a:spcBef>
                <a:spcPts val="375"/>
              </a:spcBef>
              <a:spcAft>
                <a:spcPts val="0"/>
              </a:spcAft>
              <a:buSzPts val="1350"/>
              <a:buNone/>
              <a:defRPr sz="1350">
                <a:solidFill>
                  <a:srgbClr val="8891AA"/>
                </a:solidFill>
              </a:defRPr>
            </a:lvl2pPr>
            <a:lvl3pPr indent="-228600" lvl="2" marL="1371600" algn="l">
              <a:lnSpc>
                <a:spcPct val="120000"/>
              </a:lnSpc>
              <a:spcBef>
                <a:spcPts val="375"/>
              </a:spcBef>
              <a:spcAft>
                <a:spcPts val="0"/>
              </a:spcAft>
              <a:buSzPts val="1350"/>
              <a:buNone/>
              <a:defRPr sz="1350">
                <a:solidFill>
                  <a:srgbClr val="8891AA"/>
                </a:solidFill>
              </a:defRPr>
            </a:lvl3pPr>
            <a:lvl4pPr indent="-228600" lvl="3" marL="1828800" algn="l">
              <a:lnSpc>
                <a:spcPct val="120000"/>
              </a:lnSpc>
              <a:spcBef>
                <a:spcPts val="375"/>
              </a:spcBef>
              <a:spcAft>
                <a:spcPts val="0"/>
              </a:spcAft>
              <a:buSzPts val="1200"/>
              <a:buNone/>
              <a:defRPr sz="1200">
                <a:solidFill>
                  <a:srgbClr val="8891AA"/>
                </a:solidFill>
              </a:defRPr>
            </a:lvl4pPr>
            <a:lvl5pPr indent="-228600" lvl="4" marL="2286000" algn="l">
              <a:lnSpc>
                <a:spcPct val="120000"/>
              </a:lnSpc>
              <a:spcBef>
                <a:spcPts val="375"/>
              </a:spcBef>
              <a:spcAft>
                <a:spcPts val="0"/>
              </a:spcAft>
              <a:buSzPts val="1200"/>
              <a:buNone/>
              <a:defRPr sz="1200">
                <a:solidFill>
                  <a:srgbClr val="8891AA"/>
                </a:solidFill>
              </a:defRPr>
            </a:lvl5pPr>
            <a:lvl6pPr indent="-228600" lvl="5" marL="2743200" algn="l">
              <a:lnSpc>
                <a:spcPct val="120000"/>
              </a:lnSpc>
              <a:spcBef>
                <a:spcPts val="375"/>
              </a:spcBef>
              <a:spcAft>
                <a:spcPts val="0"/>
              </a:spcAft>
              <a:buSzPts val="1200"/>
              <a:buNone/>
              <a:defRPr sz="1200">
                <a:solidFill>
                  <a:srgbClr val="8891AA"/>
                </a:solidFill>
              </a:defRPr>
            </a:lvl6pPr>
            <a:lvl7pPr indent="-228600" lvl="6" marL="3200400" algn="l">
              <a:lnSpc>
                <a:spcPct val="120000"/>
              </a:lnSpc>
              <a:spcBef>
                <a:spcPts val="375"/>
              </a:spcBef>
              <a:spcAft>
                <a:spcPts val="0"/>
              </a:spcAft>
              <a:buSzPts val="1200"/>
              <a:buNone/>
              <a:defRPr sz="1200">
                <a:solidFill>
                  <a:srgbClr val="8891AA"/>
                </a:solidFill>
              </a:defRPr>
            </a:lvl7pPr>
            <a:lvl8pPr indent="-228600" lvl="7" marL="3657600" algn="l">
              <a:lnSpc>
                <a:spcPct val="120000"/>
              </a:lnSpc>
              <a:spcBef>
                <a:spcPts val="375"/>
              </a:spcBef>
              <a:spcAft>
                <a:spcPts val="0"/>
              </a:spcAft>
              <a:buSzPts val="1200"/>
              <a:buNone/>
              <a:defRPr sz="1200">
                <a:solidFill>
                  <a:srgbClr val="8891AA"/>
                </a:solidFill>
              </a:defRPr>
            </a:lvl8pPr>
            <a:lvl9pPr indent="-228600" lvl="8" marL="4114800" algn="l">
              <a:lnSpc>
                <a:spcPct val="120000"/>
              </a:lnSpc>
              <a:spcBef>
                <a:spcPts val="375"/>
              </a:spcBef>
              <a:spcAft>
                <a:spcPts val="0"/>
              </a:spcAft>
              <a:buSzPts val="1200"/>
              <a:buNone/>
              <a:defRPr sz="1200">
                <a:solidFill>
                  <a:srgbClr val="8891AA"/>
                </a:solidFill>
              </a:defRPr>
            </a:lvl9pPr>
          </a:lstStyle>
          <a:p/>
        </p:txBody>
      </p:sp>
      <p:sp>
        <p:nvSpPr>
          <p:cNvPr id="189" name="Google Shape;189;p17"/>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17"/>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mparison" type="twoTxTwoObj">
  <p:cSld name="TWO_OBJECTS_WITH_TEXT">
    <p:spTree>
      <p:nvGrpSpPr>
        <p:cNvPr id="191" name="Shape 191"/>
        <p:cNvGrpSpPr/>
        <p:nvPr/>
      </p:nvGrpSpPr>
      <p:grpSpPr>
        <a:xfrm>
          <a:off x="0" y="0"/>
          <a:ext cx="0" cy="0"/>
          <a:chOff x="0" y="0"/>
          <a:chExt cx="0" cy="0"/>
        </a:xfrm>
      </p:grpSpPr>
      <p:sp>
        <p:nvSpPr>
          <p:cNvPr id="192" name="Google Shape;192;p19"/>
          <p:cNvSpPr/>
          <p:nvPr/>
        </p:nvSpPr>
        <p:spPr>
          <a:xfrm>
            <a:off x="897905" y="0"/>
            <a:ext cx="7557940" cy="1844314"/>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193" name="Google Shape;193;p19"/>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194" name="Google Shape;194;p19"/>
          <p:cNvSpPr txBox="1"/>
          <p:nvPr>
            <p:ph type="title"/>
          </p:nvPr>
        </p:nvSpPr>
        <p:spPr>
          <a:xfrm>
            <a:off x="1085394" y="804167"/>
            <a:ext cx="7205746" cy="87952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19"/>
          <p:cNvSpPr txBox="1"/>
          <p:nvPr>
            <p:ph idx="1" type="body"/>
          </p:nvPr>
        </p:nvSpPr>
        <p:spPr>
          <a:xfrm>
            <a:off x="1085393" y="2019552"/>
            <a:ext cx="3483864"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96" name="Google Shape;196;p19"/>
          <p:cNvSpPr txBox="1"/>
          <p:nvPr>
            <p:ph idx="2" type="body"/>
          </p:nvPr>
        </p:nvSpPr>
        <p:spPr>
          <a:xfrm>
            <a:off x="1085393" y="2824270"/>
            <a:ext cx="3483864" cy="3230542"/>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97" name="Google Shape;197;p19"/>
          <p:cNvSpPr txBox="1"/>
          <p:nvPr>
            <p:ph idx="3" type="body"/>
          </p:nvPr>
        </p:nvSpPr>
        <p:spPr>
          <a:xfrm>
            <a:off x="4809272" y="2023006"/>
            <a:ext cx="3483864"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98" name="Google Shape;198;p19"/>
          <p:cNvSpPr txBox="1"/>
          <p:nvPr>
            <p:ph idx="4" type="body"/>
          </p:nvPr>
        </p:nvSpPr>
        <p:spPr>
          <a:xfrm>
            <a:off x="4809272" y="2821494"/>
            <a:ext cx="3483864" cy="3233321"/>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222222"/>
                </a:solidFill>
              </a:defRPr>
            </a:lvl1pPr>
            <a:lvl2pPr indent="-317500" lvl="1" marL="914400" algn="l">
              <a:lnSpc>
                <a:spcPct val="120000"/>
              </a:lnSpc>
              <a:spcBef>
                <a:spcPts val="375"/>
              </a:spcBef>
              <a:spcAft>
                <a:spcPts val="0"/>
              </a:spcAft>
              <a:buSzPts val="1400"/>
              <a:buChar char="•"/>
              <a:defRPr>
                <a:solidFill>
                  <a:srgbClr val="222222"/>
                </a:solidFill>
              </a:defRPr>
            </a:lvl2pPr>
            <a:lvl3pPr indent="-304800" lvl="2" marL="1371600" algn="l">
              <a:lnSpc>
                <a:spcPct val="120000"/>
              </a:lnSpc>
              <a:spcBef>
                <a:spcPts val="375"/>
              </a:spcBef>
              <a:spcAft>
                <a:spcPts val="0"/>
              </a:spcAft>
              <a:buSzPts val="1200"/>
              <a:buChar char="•"/>
              <a:defRPr>
                <a:solidFill>
                  <a:srgbClr val="222222"/>
                </a:solidFill>
              </a:defRPr>
            </a:lvl3pPr>
            <a:lvl4pPr indent="-295275" lvl="3" marL="1828800" algn="l">
              <a:lnSpc>
                <a:spcPct val="120000"/>
              </a:lnSpc>
              <a:spcBef>
                <a:spcPts val="375"/>
              </a:spcBef>
              <a:spcAft>
                <a:spcPts val="0"/>
              </a:spcAft>
              <a:buSzPts val="1050"/>
              <a:buChar char="•"/>
              <a:defRPr>
                <a:solidFill>
                  <a:srgbClr val="222222"/>
                </a:solidFill>
              </a:defRPr>
            </a:lvl4pPr>
            <a:lvl5pPr indent="-285750" lvl="4" marL="2286000" algn="l">
              <a:lnSpc>
                <a:spcPct val="120000"/>
              </a:lnSpc>
              <a:spcBef>
                <a:spcPts val="375"/>
              </a:spcBef>
              <a:spcAft>
                <a:spcPts val="0"/>
              </a:spcAft>
              <a:buSzPts val="900"/>
              <a:buChar char="•"/>
              <a:defRPr>
                <a:solidFill>
                  <a:srgbClr val="22222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99" name="Google Shape;199;p19"/>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19"/>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itle only" type="titleOnly">
  <p:cSld name="TITLE_ONLY">
    <p:spTree>
      <p:nvGrpSpPr>
        <p:cNvPr id="201" name="Shape 201"/>
        <p:cNvGrpSpPr/>
        <p:nvPr/>
      </p:nvGrpSpPr>
      <p:grpSpPr>
        <a:xfrm>
          <a:off x="0" y="0"/>
          <a:ext cx="0" cy="0"/>
          <a:chOff x="0" y="0"/>
          <a:chExt cx="0" cy="0"/>
        </a:xfrm>
      </p:grpSpPr>
      <p:sp>
        <p:nvSpPr>
          <p:cNvPr id="202" name="Google Shape;202;p20"/>
          <p:cNvSpPr/>
          <p:nvPr/>
        </p:nvSpPr>
        <p:spPr>
          <a:xfrm>
            <a:off x="897905" y="0"/>
            <a:ext cx="7557940" cy="184708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203" name="Google Shape;203;p20"/>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204" name="Google Shape;204;p20"/>
          <p:cNvSpPr txBox="1"/>
          <p:nvPr>
            <p:ph type="title"/>
          </p:nvPr>
        </p:nvSpPr>
        <p:spPr>
          <a:xfrm>
            <a:off x="1088686" y="810377"/>
            <a:ext cx="7202456" cy="9473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20"/>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20"/>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picture" type="picTx">
  <p:cSld name="PICTURE_WITH_CAPTION_TEXT">
    <p:spTree>
      <p:nvGrpSpPr>
        <p:cNvPr id="207" name="Shape 207"/>
        <p:cNvGrpSpPr/>
        <p:nvPr/>
      </p:nvGrpSpPr>
      <p:grpSpPr>
        <a:xfrm>
          <a:off x="0" y="0"/>
          <a:ext cx="0" cy="0"/>
          <a:chOff x="0" y="0"/>
          <a:chExt cx="0" cy="0"/>
        </a:xfrm>
      </p:grpSpPr>
      <p:sp>
        <p:nvSpPr>
          <p:cNvPr id="208" name="Google Shape;208;p22"/>
          <p:cNvSpPr/>
          <p:nvPr/>
        </p:nvSpPr>
        <p:spPr>
          <a:xfrm>
            <a:off x="-1" y="798973"/>
            <a:ext cx="5231050" cy="232681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209" name="Google Shape;209;p22"/>
          <p:cNvCxnSpPr/>
          <p:nvPr/>
        </p:nvCxnSpPr>
        <p:spPr>
          <a:xfrm flipH="1" rot="10800000">
            <a:off x="1" y="3116401"/>
            <a:ext cx="5225792" cy="9393"/>
          </a:xfrm>
          <a:prstGeom prst="straightConnector1">
            <a:avLst/>
          </a:prstGeom>
          <a:noFill/>
          <a:ln cap="flat" cmpd="sng" w="31750">
            <a:solidFill>
              <a:schemeClr val="accent1"/>
            </a:solidFill>
            <a:prstDash val="solid"/>
            <a:round/>
            <a:headEnd len="sm" w="sm" type="none"/>
            <a:tailEnd len="sm" w="sm" type="none"/>
          </a:ln>
        </p:spPr>
      </p:cxnSp>
      <p:sp>
        <p:nvSpPr>
          <p:cNvPr id="210" name="Google Shape;210;p22"/>
          <p:cNvSpPr txBox="1"/>
          <p:nvPr>
            <p:ph type="title"/>
          </p:nvPr>
        </p:nvSpPr>
        <p:spPr>
          <a:xfrm>
            <a:off x="1088405" y="1129513"/>
            <a:ext cx="4149246"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22"/>
          <p:cNvSpPr/>
          <p:nvPr>
            <p:ph idx="2" type="pic"/>
          </p:nvPr>
        </p:nvSpPr>
        <p:spPr>
          <a:xfrm>
            <a:off x="5449305" y="797578"/>
            <a:ext cx="2841836" cy="5248677"/>
          </a:xfrm>
          <a:prstGeom prst="rect">
            <a:avLst/>
          </a:prstGeom>
          <a:solidFill>
            <a:srgbClr val="D8D8D8"/>
          </a:solidFill>
          <a:ln>
            <a:noFill/>
          </a:ln>
        </p:spPr>
      </p:sp>
      <p:sp>
        <p:nvSpPr>
          <p:cNvPr id="212" name="Google Shape;212;p22"/>
          <p:cNvSpPr txBox="1"/>
          <p:nvPr>
            <p:ph idx="1" type="body"/>
          </p:nvPr>
        </p:nvSpPr>
        <p:spPr>
          <a:xfrm>
            <a:off x="1087748" y="3145994"/>
            <a:ext cx="4143303" cy="290026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213" name="Google Shape;213;p22"/>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4" name="Google Shape;214;p22"/>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g1eff7094484_0_394"/>
          <p:cNvSpPr/>
          <p:nvPr/>
        </p:nvSpPr>
        <p:spPr>
          <a:xfrm>
            <a:off x="0" y="1527142"/>
            <a:ext cx="9144000" cy="3657900"/>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29" name="Google Shape;29;g1eff7094484_0_394"/>
          <p:cNvSpPr txBox="1"/>
          <p:nvPr>
            <p:ph type="ctrTitle"/>
          </p:nvPr>
        </p:nvSpPr>
        <p:spPr>
          <a:xfrm>
            <a:off x="1813336" y="3233396"/>
            <a:ext cx="6477900" cy="1769400"/>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g1eff7094484_0_394"/>
          <p:cNvSpPr txBox="1"/>
          <p:nvPr>
            <p:ph idx="1" type="subTitle"/>
          </p:nvPr>
        </p:nvSpPr>
        <p:spPr>
          <a:xfrm>
            <a:off x="1813335" y="5190324"/>
            <a:ext cx="6477900" cy="977700"/>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600"/>
              <a:buNone/>
              <a:defRPr b="0" sz="160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cxnSp>
        <p:nvCxnSpPr>
          <p:cNvPr id="31" name="Google Shape;31;g1eff7094484_0_394"/>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32" name="Google Shape;32;g1eff7094484_0_394"/>
          <p:cNvPicPr preferRelativeResize="0"/>
          <p:nvPr/>
        </p:nvPicPr>
        <p:blipFill rotWithShape="1">
          <a:blip r:embed="rId2">
            <a:alphaModFix/>
          </a:blip>
          <a:srcRect b="0" l="0" r="0" t="0"/>
          <a:stretch/>
        </p:blipFill>
        <p:spPr>
          <a:xfrm>
            <a:off x="1695177" y="585230"/>
            <a:ext cx="4360185" cy="13502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lack">
  <p:cSld name="section slide black">
    <p:spTree>
      <p:nvGrpSpPr>
        <p:cNvPr id="215" name="Shape 215"/>
        <p:cNvGrpSpPr/>
        <p:nvPr/>
      </p:nvGrpSpPr>
      <p:grpSpPr>
        <a:xfrm>
          <a:off x="0" y="0"/>
          <a:ext cx="0" cy="0"/>
          <a:chOff x="0" y="0"/>
          <a:chExt cx="0" cy="0"/>
        </a:xfrm>
      </p:grpSpPr>
      <p:sp>
        <p:nvSpPr>
          <p:cNvPr id="216" name="Google Shape;216;p23"/>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7" name="Google Shape;217;p23"/>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8" name="Shape 218"/>
        <p:cNvGrpSpPr/>
        <p:nvPr/>
      </p:nvGrpSpPr>
      <p:grpSpPr>
        <a:xfrm>
          <a:off x="0" y="0"/>
          <a:ext cx="0" cy="0"/>
          <a:chOff x="0" y="0"/>
          <a:chExt cx="0" cy="0"/>
        </a:xfrm>
      </p:grpSpPr>
      <p:sp>
        <p:nvSpPr>
          <p:cNvPr id="219" name="Google Shape;219;p24"/>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24"/>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221" name="Google Shape;221;p24"/>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24"/>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23" name="Google Shape;223;p24"/>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columns">
  <p:cSld name="Title with 2 columns">
    <p:spTree>
      <p:nvGrpSpPr>
        <p:cNvPr id="224" name="Shape 224"/>
        <p:cNvGrpSpPr/>
        <p:nvPr/>
      </p:nvGrpSpPr>
      <p:grpSpPr>
        <a:xfrm>
          <a:off x="0" y="0"/>
          <a:ext cx="0" cy="0"/>
          <a:chOff x="0" y="0"/>
          <a:chExt cx="0" cy="0"/>
        </a:xfrm>
      </p:grpSpPr>
      <p:cxnSp>
        <p:nvCxnSpPr>
          <p:cNvPr id="225" name="Google Shape;225;p25"/>
          <p:cNvCxnSpPr/>
          <p:nvPr/>
        </p:nvCxnSpPr>
        <p:spPr>
          <a:xfrm>
            <a:off x="1085500" y="1847088"/>
            <a:ext cx="7205642" cy="0"/>
          </a:xfrm>
          <a:prstGeom prst="straightConnector1">
            <a:avLst/>
          </a:prstGeom>
          <a:noFill/>
          <a:ln cap="flat" cmpd="sng" w="31750">
            <a:solidFill>
              <a:schemeClr val="accent1"/>
            </a:solidFill>
            <a:prstDash val="solid"/>
            <a:round/>
            <a:headEnd len="sm" w="sm" type="none"/>
            <a:tailEnd len="sm" w="sm" type="none"/>
          </a:ln>
        </p:spPr>
      </p:cxnSp>
      <p:sp>
        <p:nvSpPr>
          <p:cNvPr id="226" name="Google Shape;226;p25"/>
          <p:cNvSpPr txBox="1"/>
          <p:nvPr>
            <p:ph idx="1" type="body"/>
          </p:nvPr>
        </p:nvSpPr>
        <p:spPr>
          <a:xfrm>
            <a:off x="1085498" y="2010878"/>
            <a:ext cx="3260991" cy="4057114"/>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227" name="Google Shape;227;p25"/>
          <p:cNvSpPr txBox="1"/>
          <p:nvPr>
            <p:ph idx="2" type="body"/>
          </p:nvPr>
        </p:nvSpPr>
        <p:spPr>
          <a:xfrm>
            <a:off x="4810328" y="2017342"/>
            <a:ext cx="3483864" cy="405065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228" name="Google Shape;228;p25"/>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25"/>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30" name="Google Shape;230;p25"/>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mparison">
  <p:cSld name="Title with Comparison">
    <p:spTree>
      <p:nvGrpSpPr>
        <p:cNvPr id="231" name="Shape 231"/>
        <p:cNvGrpSpPr/>
        <p:nvPr/>
      </p:nvGrpSpPr>
      <p:grpSpPr>
        <a:xfrm>
          <a:off x="0" y="0"/>
          <a:ext cx="0" cy="0"/>
          <a:chOff x="0" y="0"/>
          <a:chExt cx="0" cy="0"/>
        </a:xfrm>
      </p:grpSpPr>
      <p:cxnSp>
        <p:nvCxnSpPr>
          <p:cNvPr id="232" name="Google Shape;232;p26"/>
          <p:cNvCxnSpPr/>
          <p:nvPr/>
        </p:nvCxnSpPr>
        <p:spPr>
          <a:xfrm>
            <a:off x="1085395" y="1847088"/>
            <a:ext cx="7205747" cy="0"/>
          </a:xfrm>
          <a:prstGeom prst="straightConnector1">
            <a:avLst/>
          </a:prstGeom>
          <a:noFill/>
          <a:ln cap="flat" cmpd="sng" w="31750">
            <a:solidFill>
              <a:schemeClr val="accent1"/>
            </a:solidFill>
            <a:prstDash val="solid"/>
            <a:round/>
            <a:headEnd len="sm" w="sm" type="none"/>
            <a:tailEnd len="sm" w="sm" type="none"/>
          </a:ln>
        </p:spPr>
      </p:cxnSp>
      <p:sp>
        <p:nvSpPr>
          <p:cNvPr id="233" name="Google Shape;233;p26"/>
          <p:cNvSpPr txBox="1"/>
          <p:nvPr>
            <p:ph idx="1" type="body"/>
          </p:nvPr>
        </p:nvSpPr>
        <p:spPr>
          <a:xfrm>
            <a:off x="1085393" y="2019552"/>
            <a:ext cx="3483864"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234" name="Google Shape;234;p26"/>
          <p:cNvSpPr txBox="1"/>
          <p:nvPr>
            <p:ph idx="2" type="body"/>
          </p:nvPr>
        </p:nvSpPr>
        <p:spPr>
          <a:xfrm>
            <a:off x="1085393" y="2824272"/>
            <a:ext cx="3483864" cy="3218185"/>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222222"/>
                </a:solidFill>
              </a:defRPr>
            </a:lvl1pPr>
            <a:lvl2pPr indent="-317500" lvl="1" marL="914400" algn="l">
              <a:lnSpc>
                <a:spcPct val="120000"/>
              </a:lnSpc>
              <a:spcBef>
                <a:spcPts val="375"/>
              </a:spcBef>
              <a:spcAft>
                <a:spcPts val="0"/>
              </a:spcAft>
              <a:buSzPts val="1400"/>
              <a:buChar char="•"/>
              <a:defRPr>
                <a:solidFill>
                  <a:srgbClr val="222222"/>
                </a:solidFill>
              </a:defRPr>
            </a:lvl2pPr>
            <a:lvl3pPr indent="-304800" lvl="2" marL="1371600" algn="l">
              <a:lnSpc>
                <a:spcPct val="120000"/>
              </a:lnSpc>
              <a:spcBef>
                <a:spcPts val="375"/>
              </a:spcBef>
              <a:spcAft>
                <a:spcPts val="0"/>
              </a:spcAft>
              <a:buSzPts val="1200"/>
              <a:buChar char="•"/>
              <a:defRPr>
                <a:solidFill>
                  <a:srgbClr val="222222"/>
                </a:solidFill>
              </a:defRPr>
            </a:lvl3pPr>
            <a:lvl4pPr indent="-295275" lvl="3" marL="1828800" algn="l">
              <a:lnSpc>
                <a:spcPct val="120000"/>
              </a:lnSpc>
              <a:spcBef>
                <a:spcPts val="375"/>
              </a:spcBef>
              <a:spcAft>
                <a:spcPts val="0"/>
              </a:spcAft>
              <a:buSzPts val="1050"/>
              <a:buChar char="•"/>
              <a:defRPr>
                <a:solidFill>
                  <a:srgbClr val="222222"/>
                </a:solidFill>
              </a:defRPr>
            </a:lvl4pPr>
            <a:lvl5pPr indent="-285750" lvl="4" marL="2286000" algn="l">
              <a:lnSpc>
                <a:spcPct val="120000"/>
              </a:lnSpc>
              <a:spcBef>
                <a:spcPts val="375"/>
              </a:spcBef>
              <a:spcAft>
                <a:spcPts val="0"/>
              </a:spcAft>
              <a:buSzPts val="900"/>
              <a:buChar char="•"/>
              <a:defRPr>
                <a:solidFill>
                  <a:srgbClr val="22222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235" name="Google Shape;235;p26"/>
          <p:cNvSpPr txBox="1"/>
          <p:nvPr>
            <p:ph idx="3" type="body"/>
          </p:nvPr>
        </p:nvSpPr>
        <p:spPr>
          <a:xfrm>
            <a:off x="4809272" y="2023006"/>
            <a:ext cx="3483864"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236" name="Google Shape;236;p26"/>
          <p:cNvSpPr txBox="1"/>
          <p:nvPr>
            <p:ph idx="4" type="body"/>
          </p:nvPr>
        </p:nvSpPr>
        <p:spPr>
          <a:xfrm>
            <a:off x="4809272" y="2821494"/>
            <a:ext cx="3483864" cy="3220963"/>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237" name="Google Shape;237;p26"/>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26"/>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39" name="Google Shape;239;p26"/>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p:cSld name="1_Title Slide with photo">
    <p:spTree>
      <p:nvGrpSpPr>
        <p:cNvPr id="33" name="Shape 33"/>
        <p:cNvGrpSpPr/>
        <p:nvPr/>
      </p:nvGrpSpPr>
      <p:grpSpPr>
        <a:xfrm>
          <a:off x="0" y="0"/>
          <a:ext cx="0" cy="0"/>
          <a:chOff x="0" y="0"/>
          <a:chExt cx="0" cy="0"/>
        </a:xfrm>
      </p:grpSpPr>
      <p:pic>
        <p:nvPicPr>
          <p:cNvPr id="34" name="Google Shape;34;g1eff7094484_0_400"/>
          <p:cNvPicPr preferRelativeResize="0"/>
          <p:nvPr/>
        </p:nvPicPr>
        <p:blipFill rotWithShape="1">
          <a:blip r:embed="rId2">
            <a:alphaModFix/>
          </a:blip>
          <a:srcRect b="0" l="0" r="0" t="0"/>
          <a:stretch/>
        </p:blipFill>
        <p:spPr>
          <a:xfrm>
            <a:off x="0" y="1532004"/>
            <a:ext cx="9144000" cy="3657600"/>
          </a:xfrm>
          <a:prstGeom prst="rect">
            <a:avLst/>
          </a:prstGeom>
          <a:noFill/>
          <a:ln>
            <a:noFill/>
          </a:ln>
        </p:spPr>
      </p:pic>
      <p:sp>
        <p:nvSpPr>
          <p:cNvPr id="35" name="Google Shape;35;g1eff7094484_0_400"/>
          <p:cNvSpPr txBox="1"/>
          <p:nvPr>
            <p:ph type="ctrTitle"/>
          </p:nvPr>
        </p:nvSpPr>
        <p:spPr>
          <a:xfrm>
            <a:off x="1813336" y="3464560"/>
            <a:ext cx="6477900" cy="1538400"/>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g1eff7094484_0_400"/>
          <p:cNvSpPr txBox="1"/>
          <p:nvPr>
            <p:ph idx="1" type="subTitle"/>
          </p:nvPr>
        </p:nvSpPr>
        <p:spPr>
          <a:xfrm>
            <a:off x="1813335" y="5189604"/>
            <a:ext cx="6477900" cy="977700"/>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600"/>
              <a:buNone/>
              <a:defRPr b="0" sz="160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cxnSp>
        <p:nvCxnSpPr>
          <p:cNvPr id="37" name="Google Shape;37;g1eff7094484_0_400"/>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38" name="Google Shape;38;g1eff7094484_0_400"/>
          <p:cNvPicPr preferRelativeResize="0"/>
          <p:nvPr/>
        </p:nvPicPr>
        <p:blipFill rotWithShape="1">
          <a:blip r:embed="rId3">
            <a:alphaModFix/>
          </a:blip>
          <a:srcRect b="0" l="0" r="0" t="0"/>
          <a:stretch/>
        </p:blipFill>
        <p:spPr>
          <a:xfrm>
            <a:off x="1695177" y="585230"/>
            <a:ext cx="4360185" cy="1350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39" name="Shape 39"/>
        <p:cNvGrpSpPr/>
        <p:nvPr/>
      </p:nvGrpSpPr>
      <p:grpSpPr>
        <a:xfrm>
          <a:off x="0" y="0"/>
          <a:ext cx="0" cy="0"/>
          <a:chOff x="0" y="0"/>
          <a:chExt cx="0" cy="0"/>
        </a:xfrm>
      </p:grpSpPr>
      <p:sp>
        <p:nvSpPr>
          <p:cNvPr id="40" name="Google Shape;40;g1eff7094484_0_406"/>
          <p:cNvSpPr txBox="1"/>
          <p:nvPr>
            <p:ph type="title"/>
          </p:nvPr>
        </p:nvSpPr>
        <p:spPr>
          <a:xfrm>
            <a:off x="1088686" y="804520"/>
            <a:ext cx="7202400" cy="898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g1eff7094484_0_406"/>
          <p:cNvSpPr txBox="1"/>
          <p:nvPr>
            <p:ph idx="1" type="body"/>
          </p:nvPr>
        </p:nvSpPr>
        <p:spPr>
          <a:xfrm>
            <a:off x="1088686" y="2015732"/>
            <a:ext cx="7202400" cy="403980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42" name="Google Shape;42;g1eff7094484_0_406"/>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43" name="Google Shape;43;g1eff7094484_0_406"/>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4" name="Google Shape;44;g1eff7094484_0_406"/>
          <p:cNvCxnSpPr/>
          <p:nvPr/>
        </p:nvCxnSpPr>
        <p:spPr>
          <a:xfrm>
            <a:off x="1088686" y="1859432"/>
            <a:ext cx="72024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2">
    <p:spTree>
      <p:nvGrpSpPr>
        <p:cNvPr id="45" name="Shape 45"/>
        <p:cNvGrpSpPr/>
        <p:nvPr/>
      </p:nvGrpSpPr>
      <p:grpSpPr>
        <a:xfrm>
          <a:off x="0" y="0"/>
          <a:ext cx="0" cy="0"/>
          <a:chOff x="0" y="0"/>
          <a:chExt cx="0" cy="0"/>
        </a:xfrm>
      </p:grpSpPr>
      <p:sp>
        <p:nvSpPr>
          <p:cNvPr id="46" name="Google Shape;46;g1eff7094484_0_412"/>
          <p:cNvSpPr txBox="1"/>
          <p:nvPr>
            <p:ph idx="1" type="body"/>
          </p:nvPr>
        </p:nvSpPr>
        <p:spPr>
          <a:xfrm>
            <a:off x="1088686" y="2015732"/>
            <a:ext cx="7202400" cy="4039800"/>
          </a:xfrm>
          <a:prstGeom prst="rect">
            <a:avLst/>
          </a:prstGeom>
          <a:noFill/>
          <a:ln>
            <a:noFill/>
          </a:ln>
        </p:spPr>
        <p:txBody>
          <a:bodyPr anchorCtr="0" anchor="t" bIns="45700" lIns="91425" spcFirstLastPara="1" rIns="91425" wrap="square" tIns="45700">
            <a:normAutofit/>
          </a:bodyPr>
          <a:lstStyle>
            <a:lvl1pPr indent="-381000" lvl="0" marL="457200" algn="l">
              <a:lnSpc>
                <a:spcPct val="120000"/>
              </a:lnSpc>
              <a:spcBef>
                <a:spcPts val="750"/>
              </a:spcBef>
              <a:spcAft>
                <a:spcPts val="0"/>
              </a:spcAft>
              <a:buSzPts val="2400"/>
              <a:buChar char="•"/>
              <a:defRPr>
                <a:solidFill>
                  <a:schemeClr val="dk2"/>
                </a:solidFill>
              </a:defRPr>
            </a:lvl1pPr>
            <a:lvl2pPr indent="-381000" lvl="1" marL="914400" algn="l">
              <a:lnSpc>
                <a:spcPct val="120000"/>
              </a:lnSpc>
              <a:spcBef>
                <a:spcPts val="375"/>
              </a:spcBef>
              <a:spcAft>
                <a:spcPts val="0"/>
              </a:spcAft>
              <a:buSzPts val="2400"/>
              <a:buChar char="•"/>
              <a:defRPr>
                <a:solidFill>
                  <a:schemeClr val="dk2"/>
                </a:solidFill>
              </a:defRPr>
            </a:lvl2pPr>
            <a:lvl3pPr indent="-381000" lvl="2" marL="1371600" algn="l">
              <a:lnSpc>
                <a:spcPct val="120000"/>
              </a:lnSpc>
              <a:spcBef>
                <a:spcPts val="375"/>
              </a:spcBef>
              <a:spcAft>
                <a:spcPts val="0"/>
              </a:spcAft>
              <a:buSzPts val="2400"/>
              <a:buChar char="•"/>
              <a:defRPr>
                <a:solidFill>
                  <a:schemeClr val="dk2"/>
                </a:solidFill>
              </a:defRPr>
            </a:lvl3pPr>
            <a:lvl4pPr indent="-381000" lvl="3" marL="1828800" algn="l">
              <a:lnSpc>
                <a:spcPct val="120000"/>
              </a:lnSpc>
              <a:spcBef>
                <a:spcPts val="375"/>
              </a:spcBef>
              <a:spcAft>
                <a:spcPts val="0"/>
              </a:spcAft>
              <a:buSzPts val="2400"/>
              <a:buChar char="•"/>
              <a:defRPr>
                <a:solidFill>
                  <a:schemeClr val="dk2"/>
                </a:solidFill>
              </a:defRPr>
            </a:lvl4pPr>
            <a:lvl5pPr indent="-381000" lvl="4" marL="2286000" algn="l">
              <a:lnSpc>
                <a:spcPct val="120000"/>
              </a:lnSpc>
              <a:spcBef>
                <a:spcPts val="375"/>
              </a:spcBef>
              <a:spcAft>
                <a:spcPts val="0"/>
              </a:spcAft>
              <a:buSzPts val="24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47" name="Google Shape;47;g1eff7094484_0_412"/>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48" name="Google Shape;48;g1eff7094484_0_412"/>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9" name="Google Shape;49;g1eff7094484_0_412"/>
          <p:cNvCxnSpPr/>
          <p:nvPr/>
        </p:nvCxnSpPr>
        <p:spPr>
          <a:xfrm>
            <a:off x="1088686" y="1859432"/>
            <a:ext cx="72024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g1eff7094484_0_417"/>
          <p:cNvSpPr/>
          <p:nvPr/>
        </p:nvSpPr>
        <p:spPr>
          <a:xfrm>
            <a:off x="897905" y="0"/>
            <a:ext cx="6840000" cy="3803700"/>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52" name="Google Shape;52;g1eff7094484_0_417"/>
          <p:cNvCxnSpPr/>
          <p:nvPr/>
        </p:nvCxnSpPr>
        <p:spPr>
          <a:xfrm>
            <a:off x="892142" y="3816299"/>
            <a:ext cx="6845700" cy="0"/>
          </a:xfrm>
          <a:prstGeom prst="straightConnector1">
            <a:avLst/>
          </a:prstGeom>
          <a:noFill/>
          <a:ln cap="flat" cmpd="sng" w="31750">
            <a:solidFill>
              <a:schemeClr val="accent1"/>
            </a:solidFill>
            <a:prstDash val="solid"/>
            <a:round/>
            <a:headEnd len="sm" w="sm" type="none"/>
            <a:tailEnd len="sm" w="sm" type="none"/>
          </a:ln>
        </p:spPr>
      </p:cxnSp>
      <p:sp>
        <p:nvSpPr>
          <p:cNvPr id="53" name="Google Shape;53;g1eff7094484_0_417"/>
          <p:cNvSpPr txBox="1"/>
          <p:nvPr>
            <p:ph type="title"/>
          </p:nvPr>
        </p:nvSpPr>
        <p:spPr>
          <a:xfrm>
            <a:off x="1090680" y="2168168"/>
            <a:ext cx="6482400" cy="1476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1eff7094484_0_417"/>
          <p:cNvSpPr txBox="1"/>
          <p:nvPr>
            <p:ph idx="1" type="body"/>
          </p:nvPr>
        </p:nvSpPr>
        <p:spPr>
          <a:xfrm>
            <a:off x="1090680" y="3806198"/>
            <a:ext cx="6472800" cy="1012800"/>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750"/>
              </a:spcBef>
              <a:spcAft>
                <a:spcPts val="0"/>
              </a:spcAft>
              <a:buSzPts val="1600"/>
              <a:buNone/>
              <a:defRPr sz="1600">
                <a:solidFill>
                  <a:srgbClr val="222222"/>
                </a:solidFill>
              </a:defRPr>
            </a:lvl1pPr>
            <a:lvl2pPr indent="-228600" lvl="1" marL="914400" algn="l">
              <a:lnSpc>
                <a:spcPct val="120000"/>
              </a:lnSpc>
              <a:spcBef>
                <a:spcPts val="375"/>
              </a:spcBef>
              <a:spcAft>
                <a:spcPts val="0"/>
              </a:spcAft>
              <a:buSzPts val="1350"/>
              <a:buNone/>
              <a:defRPr sz="1350">
                <a:solidFill>
                  <a:srgbClr val="8891AA"/>
                </a:solidFill>
              </a:defRPr>
            </a:lvl2pPr>
            <a:lvl3pPr indent="-228600" lvl="2" marL="1371600" algn="l">
              <a:lnSpc>
                <a:spcPct val="120000"/>
              </a:lnSpc>
              <a:spcBef>
                <a:spcPts val="375"/>
              </a:spcBef>
              <a:spcAft>
                <a:spcPts val="0"/>
              </a:spcAft>
              <a:buSzPts val="1350"/>
              <a:buNone/>
              <a:defRPr sz="1350">
                <a:solidFill>
                  <a:srgbClr val="8891AA"/>
                </a:solidFill>
              </a:defRPr>
            </a:lvl3pPr>
            <a:lvl4pPr indent="-228600" lvl="3" marL="1828800" algn="l">
              <a:lnSpc>
                <a:spcPct val="120000"/>
              </a:lnSpc>
              <a:spcBef>
                <a:spcPts val="375"/>
              </a:spcBef>
              <a:spcAft>
                <a:spcPts val="0"/>
              </a:spcAft>
              <a:buSzPts val="1200"/>
              <a:buNone/>
              <a:defRPr sz="1200">
                <a:solidFill>
                  <a:srgbClr val="8891AA"/>
                </a:solidFill>
              </a:defRPr>
            </a:lvl4pPr>
            <a:lvl5pPr indent="-228600" lvl="4" marL="2286000" algn="l">
              <a:lnSpc>
                <a:spcPct val="120000"/>
              </a:lnSpc>
              <a:spcBef>
                <a:spcPts val="375"/>
              </a:spcBef>
              <a:spcAft>
                <a:spcPts val="0"/>
              </a:spcAft>
              <a:buSzPts val="1200"/>
              <a:buNone/>
              <a:defRPr sz="1200">
                <a:solidFill>
                  <a:srgbClr val="8891AA"/>
                </a:solidFill>
              </a:defRPr>
            </a:lvl5pPr>
            <a:lvl6pPr indent="-228600" lvl="5" marL="2743200" algn="l">
              <a:lnSpc>
                <a:spcPct val="120000"/>
              </a:lnSpc>
              <a:spcBef>
                <a:spcPts val="375"/>
              </a:spcBef>
              <a:spcAft>
                <a:spcPts val="0"/>
              </a:spcAft>
              <a:buSzPts val="1200"/>
              <a:buNone/>
              <a:defRPr sz="1200">
                <a:solidFill>
                  <a:srgbClr val="8891AA"/>
                </a:solidFill>
              </a:defRPr>
            </a:lvl6pPr>
            <a:lvl7pPr indent="-228600" lvl="6" marL="3200400" algn="l">
              <a:lnSpc>
                <a:spcPct val="120000"/>
              </a:lnSpc>
              <a:spcBef>
                <a:spcPts val="375"/>
              </a:spcBef>
              <a:spcAft>
                <a:spcPts val="0"/>
              </a:spcAft>
              <a:buSzPts val="1200"/>
              <a:buNone/>
              <a:defRPr sz="1200">
                <a:solidFill>
                  <a:srgbClr val="8891AA"/>
                </a:solidFill>
              </a:defRPr>
            </a:lvl7pPr>
            <a:lvl8pPr indent="-228600" lvl="7" marL="3657600" algn="l">
              <a:lnSpc>
                <a:spcPct val="120000"/>
              </a:lnSpc>
              <a:spcBef>
                <a:spcPts val="375"/>
              </a:spcBef>
              <a:spcAft>
                <a:spcPts val="0"/>
              </a:spcAft>
              <a:buSzPts val="1200"/>
              <a:buNone/>
              <a:defRPr sz="1200">
                <a:solidFill>
                  <a:srgbClr val="8891AA"/>
                </a:solidFill>
              </a:defRPr>
            </a:lvl8pPr>
            <a:lvl9pPr indent="-228600" lvl="8" marL="4114800" algn="l">
              <a:lnSpc>
                <a:spcPct val="120000"/>
              </a:lnSpc>
              <a:spcBef>
                <a:spcPts val="375"/>
              </a:spcBef>
              <a:spcAft>
                <a:spcPts val="0"/>
              </a:spcAft>
              <a:buSzPts val="1200"/>
              <a:buNone/>
              <a:defRPr sz="1200">
                <a:solidFill>
                  <a:srgbClr val="8891AA"/>
                </a:solidFill>
              </a:defRPr>
            </a:lvl9pPr>
          </a:lstStyle>
          <a:p/>
        </p:txBody>
      </p:sp>
      <p:sp>
        <p:nvSpPr>
          <p:cNvPr id="55" name="Google Shape;55;g1eff7094484_0_417"/>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1eff7094484_0_417"/>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2 columns" type="twoObj">
  <p:cSld name="TWO_OBJECTS">
    <p:spTree>
      <p:nvGrpSpPr>
        <p:cNvPr id="57" name="Shape 57"/>
        <p:cNvGrpSpPr/>
        <p:nvPr/>
      </p:nvGrpSpPr>
      <p:grpSpPr>
        <a:xfrm>
          <a:off x="0" y="0"/>
          <a:ext cx="0" cy="0"/>
          <a:chOff x="0" y="0"/>
          <a:chExt cx="0" cy="0"/>
        </a:xfrm>
      </p:grpSpPr>
      <p:sp>
        <p:nvSpPr>
          <p:cNvPr id="58" name="Google Shape;58;g1eff7094484_0_424"/>
          <p:cNvSpPr/>
          <p:nvPr/>
        </p:nvSpPr>
        <p:spPr>
          <a:xfrm>
            <a:off x="897905" y="0"/>
            <a:ext cx="7557900" cy="1847100"/>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59" name="Google Shape;59;g1eff7094484_0_424"/>
          <p:cNvCxnSpPr/>
          <p:nvPr/>
        </p:nvCxnSpPr>
        <p:spPr>
          <a:xfrm flipH="1" rot="10800000">
            <a:off x="892142" y="1847012"/>
            <a:ext cx="7563600" cy="12600"/>
          </a:xfrm>
          <a:prstGeom prst="straightConnector1">
            <a:avLst/>
          </a:prstGeom>
          <a:noFill/>
          <a:ln cap="flat" cmpd="sng" w="31750">
            <a:solidFill>
              <a:schemeClr val="accent1"/>
            </a:solidFill>
            <a:prstDash val="solid"/>
            <a:round/>
            <a:headEnd len="sm" w="sm" type="none"/>
            <a:tailEnd len="sm" w="sm" type="none"/>
          </a:ln>
        </p:spPr>
      </p:cxnSp>
      <p:sp>
        <p:nvSpPr>
          <p:cNvPr id="60" name="Google Shape;60;g1eff7094484_0_424"/>
          <p:cNvSpPr txBox="1"/>
          <p:nvPr>
            <p:ph type="title"/>
          </p:nvPr>
        </p:nvSpPr>
        <p:spPr>
          <a:xfrm>
            <a:off x="1086913" y="804890"/>
            <a:ext cx="7204200" cy="90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g1eff7094484_0_424"/>
          <p:cNvSpPr txBox="1"/>
          <p:nvPr>
            <p:ph idx="1" type="body"/>
          </p:nvPr>
        </p:nvSpPr>
        <p:spPr>
          <a:xfrm>
            <a:off x="1085498" y="2010878"/>
            <a:ext cx="3483900" cy="404970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62" name="Google Shape;62;g1eff7094484_0_424"/>
          <p:cNvSpPr txBox="1"/>
          <p:nvPr>
            <p:ph idx="2" type="body"/>
          </p:nvPr>
        </p:nvSpPr>
        <p:spPr>
          <a:xfrm>
            <a:off x="4810328" y="2017345"/>
            <a:ext cx="3483900" cy="404340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63" name="Google Shape;63;g1eff7094484_0_424"/>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1eff7094484_0_424"/>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mparison" type="twoTxTwoObj">
  <p:cSld name="TWO_OBJECTS_WITH_TEXT">
    <p:spTree>
      <p:nvGrpSpPr>
        <p:cNvPr id="65" name="Shape 65"/>
        <p:cNvGrpSpPr/>
        <p:nvPr/>
      </p:nvGrpSpPr>
      <p:grpSpPr>
        <a:xfrm>
          <a:off x="0" y="0"/>
          <a:ext cx="0" cy="0"/>
          <a:chOff x="0" y="0"/>
          <a:chExt cx="0" cy="0"/>
        </a:xfrm>
      </p:grpSpPr>
      <p:sp>
        <p:nvSpPr>
          <p:cNvPr id="66" name="Google Shape;66;g1eff7094484_0_432"/>
          <p:cNvSpPr/>
          <p:nvPr/>
        </p:nvSpPr>
        <p:spPr>
          <a:xfrm>
            <a:off x="897905" y="0"/>
            <a:ext cx="7557900" cy="1844400"/>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67" name="Google Shape;67;g1eff7094484_0_432"/>
          <p:cNvCxnSpPr/>
          <p:nvPr/>
        </p:nvCxnSpPr>
        <p:spPr>
          <a:xfrm flipH="1" rot="10800000">
            <a:off x="892142" y="1847012"/>
            <a:ext cx="7563600" cy="12600"/>
          </a:xfrm>
          <a:prstGeom prst="straightConnector1">
            <a:avLst/>
          </a:prstGeom>
          <a:noFill/>
          <a:ln cap="flat" cmpd="sng" w="31750">
            <a:solidFill>
              <a:schemeClr val="accent1"/>
            </a:solidFill>
            <a:prstDash val="solid"/>
            <a:round/>
            <a:headEnd len="sm" w="sm" type="none"/>
            <a:tailEnd len="sm" w="sm" type="none"/>
          </a:ln>
        </p:spPr>
      </p:cxnSp>
      <p:sp>
        <p:nvSpPr>
          <p:cNvPr id="68" name="Google Shape;68;g1eff7094484_0_432"/>
          <p:cNvSpPr txBox="1"/>
          <p:nvPr>
            <p:ph type="title"/>
          </p:nvPr>
        </p:nvSpPr>
        <p:spPr>
          <a:xfrm>
            <a:off x="1085394" y="804167"/>
            <a:ext cx="7205700" cy="879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1eff7094484_0_432"/>
          <p:cNvSpPr txBox="1"/>
          <p:nvPr>
            <p:ph idx="1" type="body"/>
          </p:nvPr>
        </p:nvSpPr>
        <p:spPr>
          <a:xfrm>
            <a:off x="1085393" y="2019552"/>
            <a:ext cx="3483900" cy="801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70" name="Google Shape;70;g1eff7094484_0_432"/>
          <p:cNvSpPr txBox="1"/>
          <p:nvPr>
            <p:ph idx="2" type="body"/>
          </p:nvPr>
        </p:nvSpPr>
        <p:spPr>
          <a:xfrm>
            <a:off x="1085393" y="2824270"/>
            <a:ext cx="3483900" cy="323040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71" name="Google Shape;71;g1eff7094484_0_432"/>
          <p:cNvSpPr txBox="1"/>
          <p:nvPr>
            <p:ph idx="3" type="body"/>
          </p:nvPr>
        </p:nvSpPr>
        <p:spPr>
          <a:xfrm>
            <a:off x="4809272" y="2023006"/>
            <a:ext cx="3483900" cy="802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72" name="Google Shape;72;g1eff7094484_0_432"/>
          <p:cNvSpPr txBox="1"/>
          <p:nvPr>
            <p:ph idx="4" type="body"/>
          </p:nvPr>
        </p:nvSpPr>
        <p:spPr>
          <a:xfrm>
            <a:off x="4809272" y="2821494"/>
            <a:ext cx="3483900" cy="323340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222222"/>
                </a:solidFill>
              </a:defRPr>
            </a:lvl1pPr>
            <a:lvl2pPr indent="-317500" lvl="1" marL="914400" algn="l">
              <a:lnSpc>
                <a:spcPct val="120000"/>
              </a:lnSpc>
              <a:spcBef>
                <a:spcPts val="375"/>
              </a:spcBef>
              <a:spcAft>
                <a:spcPts val="0"/>
              </a:spcAft>
              <a:buSzPts val="1400"/>
              <a:buChar char="•"/>
              <a:defRPr>
                <a:solidFill>
                  <a:srgbClr val="222222"/>
                </a:solidFill>
              </a:defRPr>
            </a:lvl2pPr>
            <a:lvl3pPr indent="-304800" lvl="2" marL="1371600" algn="l">
              <a:lnSpc>
                <a:spcPct val="120000"/>
              </a:lnSpc>
              <a:spcBef>
                <a:spcPts val="375"/>
              </a:spcBef>
              <a:spcAft>
                <a:spcPts val="0"/>
              </a:spcAft>
              <a:buSzPts val="1200"/>
              <a:buChar char="•"/>
              <a:defRPr>
                <a:solidFill>
                  <a:srgbClr val="222222"/>
                </a:solidFill>
              </a:defRPr>
            </a:lvl3pPr>
            <a:lvl4pPr indent="-295275" lvl="3" marL="1828800" algn="l">
              <a:lnSpc>
                <a:spcPct val="120000"/>
              </a:lnSpc>
              <a:spcBef>
                <a:spcPts val="375"/>
              </a:spcBef>
              <a:spcAft>
                <a:spcPts val="0"/>
              </a:spcAft>
              <a:buSzPts val="1050"/>
              <a:buChar char="•"/>
              <a:defRPr>
                <a:solidFill>
                  <a:srgbClr val="222222"/>
                </a:solidFill>
              </a:defRPr>
            </a:lvl4pPr>
            <a:lvl5pPr indent="-285750" lvl="4" marL="2286000" algn="l">
              <a:lnSpc>
                <a:spcPct val="120000"/>
              </a:lnSpc>
              <a:spcBef>
                <a:spcPts val="375"/>
              </a:spcBef>
              <a:spcAft>
                <a:spcPts val="0"/>
              </a:spcAft>
              <a:buSzPts val="900"/>
              <a:buChar char="•"/>
              <a:defRPr>
                <a:solidFill>
                  <a:srgbClr val="22222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73" name="Google Shape;73;g1eff7094484_0_432"/>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1eff7094484_0_432"/>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theme" Target="../theme/theme2.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1eff7094484_0_376"/>
          <p:cNvSpPr txBox="1"/>
          <p:nvPr>
            <p:ph type="title"/>
          </p:nvPr>
        </p:nvSpPr>
        <p:spPr>
          <a:xfrm>
            <a:off x="1088686" y="804522"/>
            <a:ext cx="7202400" cy="10491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1eff7094484_0_376"/>
          <p:cNvSpPr txBox="1"/>
          <p:nvPr>
            <p:ph idx="1" type="body"/>
          </p:nvPr>
        </p:nvSpPr>
        <p:spPr>
          <a:xfrm>
            <a:off x="1088686" y="2015734"/>
            <a:ext cx="7202400" cy="34506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20000"/>
              </a:lnSpc>
              <a:spcBef>
                <a:spcPts val="750"/>
              </a:spcBef>
              <a:spcAft>
                <a:spcPts val="0"/>
              </a:spcAft>
              <a:buClr>
                <a:schemeClr val="accent1"/>
              </a:buClr>
              <a:buSzPts val="1600"/>
              <a:buFont typeface="Arial"/>
              <a:buChar char="•"/>
              <a:defRPr b="0" i="0" sz="1600" u="none" cap="none" strike="noStrike">
                <a:solidFill>
                  <a:srgbClr val="181612"/>
                </a:solidFill>
                <a:latin typeface="Arial"/>
                <a:ea typeface="Arial"/>
                <a:cs typeface="Arial"/>
                <a:sym typeface="Arial"/>
              </a:defRPr>
            </a:lvl1pPr>
            <a:lvl2pPr indent="-317500" lvl="1" marL="914400" marR="0" rtl="0" algn="l">
              <a:lnSpc>
                <a:spcPct val="120000"/>
              </a:lnSpc>
              <a:spcBef>
                <a:spcPts val="375"/>
              </a:spcBef>
              <a:spcAft>
                <a:spcPts val="0"/>
              </a:spcAft>
              <a:buClr>
                <a:schemeClr val="accent1"/>
              </a:buClr>
              <a:buSzPts val="1400"/>
              <a:buFont typeface="Arial"/>
              <a:buChar char="•"/>
              <a:defRPr b="0" i="0" sz="1400" u="none" cap="none" strike="noStrike">
                <a:solidFill>
                  <a:srgbClr val="181612"/>
                </a:solidFill>
                <a:latin typeface="Arial"/>
                <a:ea typeface="Arial"/>
                <a:cs typeface="Arial"/>
                <a:sym typeface="Arial"/>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rgbClr val="181612"/>
                </a:solidFill>
                <a:latin typeface="Arial"/>
                <a:ea typeface="Arial"/>
                <a:cs typeface="Arial"/>
                <a:sym typeface="Arial"/>
              </a:defRPr>
            </a:lvl3pPr>
            <a:lvl4pPr indent="-295275" lvl="3" marL="1828800" marR="0" rtl="0" algn="l">
              <a:lnSpc>
                <a:spcPct val="120000"/>
              </a:lnSpc>
              <a:spcBef>
                <a:spcPts val="375"/>
              </a:spcBef>
              <a:spcAft>
                <a:spcPts val="0"/>
              </a:spcAft>
              <a:buClr>
                <a:schemeClr val="accent1"/>
              </a:buClr>
              <a:buSzPts val="1050"/>
              <a:buFont typeface="Arial"/>
              <a:buChar char="•"/>
              <a:defRPr b="0" i="0" sz="1050" u="none" cap="none" strike="noStrike">
                <a:solidFill>
                  <a:srgbClr val="181612"/>
                </a:solidFill>
                <a:latin typeface="Arial"/>
                <a:ea typeface="Arial"/>
                <a:cs typeface="Arial"/>
                <a:sym typeface="Arial"/>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rgbClr val="181612"/>
                </a:solidFill>
                <a:latin typeface="Arial"/>
                <a:ea typeface="Arial"/>
                <a:cs typeface="Arial"/>
                <a:sym typeface="Arial"/>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12" name="Google Shape;12;g1eff7094484_0_376"/>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50" u="none" cap="none" strike="noStrike">
                <a:solidFill>
                  <a:srgbClr val="8891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g1eff7094484_0_376"/>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10"/>
          <p:cNvSpPr txBox="1"/>
          <p:nvPr>
            <p:ph type="title"/>
          </p:nvPr>
        </p:nvSpPr>
        <p:spPr>
          <a:xfrm>
            <a:off x="1088686" y="804522"/>
            <a:ext cx="7202456"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 name="Google Shape;129;p10"/>
          <p:cNvSpPr txBox="1"/>
          <p:nvPr>
            <p:ph idx="1" type="body"/>
          </p:nvPr>
        </p:nvSpPr>
        <p:spPr>
          <a:xfrm>
            <a:off x="1088686" y="2015734"/>
            <a:ext cx="7202456" cy="3450613"/>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20000"/>
              </a:lnSpc>
              <a:spcBef>
                <a:spcPts val="750"/>
              </a:spcBef>
              <a:spcAft>
                <a:spcPts val="0"/>
              </a:spcAft>
              <a:buClr>
                <a:schemeClr val="accent1"/>
              </a:buClr>
              <a:buSzPts val="1600"/>
              <a:buFont typeface="Arial"/>
              <a:buChar char="•"/>
              <a:defRPr b="0" i="0" sz="1600" u="none" cap="none" strike="noStrike">
                <a:solidFill>
                  <a:srgbClr val="181612"/>
                </a:solidFill>
                <a:latin typeface="Arial"/>
                <a:ea typeface="Arial"/>
                <a:cs typeface="Arial"/>
                <a:sym typeface="Arial"/>
              </a:defRPr>
            </a:lvl1pPr>
            <a:lvl2pPr indent="-317500" lvl="1" marL="914400" marR="0" rtl="0" algn="l">
              <a:lnSpc>
                <a:spcPct val="120000"/>
              </a:lnSpc>
              <a:spcBef>
                <a:spcPts val="375"/>
              </a:spcBef>
              <a:spcAft>
                <a:spcPts val="0"/>
              </a:spcAft>
              <a:buClr>
                <a:schemeClr val="accent1"/>
              </a:buClr>
              <a:buSzPts val="1400"/>
              <a:buFont typeface="Arial"/>
              <a:buChar char="•"/>
              <a:defRPr b="0" i="0" sz="1400" u="none" cap="none" strike="noStrike">
                <a:solidFill>
                  <a:srgbClr val="181612"/>
                </a:solidFill>
                <a:latin typeface="Arial"/>
                <a:ea typeface="Arial"/>
                <a:cs typeface="Arial"/>
                <a:sym typeface="Arial"/>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rgbClr val="181612"/>
                </a:solidFill>
                <a:latin typeface="Arial"/>
                <a:ea typeface="Arial"/>
                <a:cs typeface="Arial"/>
                <a:sym typeface="Arial"/>
              </a:defRPr>
            </a:lvl3pPr>
            <a:lvl4pPr indent="-295275" lvl="3" marL="1828800" marR="0" rtl="0" algn="l">
              <a:lnSpc>
                <a:spcPct val="120000"/>
              </a:lnSpc>
              <a:spcBef>
                <a:spcPts val="375"/>
              </a:spcBef>
              <a:spcAft>
                <a:spcPts val="0"/>
              </a:spcAft>
              <a:buClr>
                <a:schemeClr val="accent1"/>
              </a:buClr>
              <a:buSzPts val="1050"/>
              <a:buFont typeface="Arial"/>
              <a:buChar char="•"/>
              <a:defRPr b="0" i="0" sz="1050" u="none" cap="none" strike="noStrike">
                <a:solidFill>
                  <a:srgbClr val="181612"/>
                </a:solidFill>
                <a:latin typeface="Arial"/>
                <a:ea typeface="Arial"/>
                <a:cs typeface="Arial"/>
                <a:sym typeface="Arial"/>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rgbClr val="181612"/>
                </a:solidFill>
                <a:latin typeface="Arial"/>
                <a:ea typeface="Arial"/>
                <a:cs typeface="Arial"/>
                <a:sym typeface="Arial"/>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130" name="Google Shape;130;p10"/>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50" u="none" cap="none" strike="noStrike">
                <a:solidFill>
                  <a:srgbClr val="8891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1" name="Google Shape;131;p10"/>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asccc-oeri.org/webinars-and-event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hyperlink" Target="https://www.eiconsortium.org/about_us.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hyperlink" Target="http://creativecommons.org/licenses/by/4.0/" TargetMode="External"/><Relationship Id="rId4" Type="http://schemas.openxmlformats.org/officeDocument/2006/relationships/image" Target="../media/image5.png"/><Relationship Id="rId5" Type="http://schemas.openxmlformats.org/officeDocument/2006/relationships/hyperlink" Target="https://www.flickr.com/photos/lwr/16815095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hyperlink" Target="https://www.eiconsortium.org/about_us.htm" TargetMode="External"/><Relationship Id="rId4" Type="http://schemas.openxmlformats.org/officeDocument/2006/relationships/hyperlink" Target="https://eimanager.com/" TargetMode="External"/><Relationship Id="rId5" Type="http://schemas.openxmlformats.org/officeDocument/2006/relationships/hyperlink" Target="https://greatergood.berkeley.edu/" TargetMode="External"/><Relationship Id="rId6" Type="http://schemas.openxmlformats.org/officeDocument/2006/relationships/hyperlink" Target="http://medicine.yale.edu/childstudy/services/community-and-schools-programs/center-for-emotional-intelligence/" TargetMode="External"/><Relationship Id="rId7" Type="http://schemas.openxmlformats.org/officeDocument/2006/relationships/hyperlink" Target="https://www.vitalsource.com/products/emotional-intelligence-2-0-jean-greaves-travis-bradberry-v978097432064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hyperlink" Target="https://docs.google.com/presentation/d/1kwvcGYMf8zFfXb7g7tMpLmyFng_wjxMZ/edit?usp=sharing&amp;ouid=109341909335930382529&amp;rtpof=true&amp;sd=true" TargetMode="External"/><Relationship Id="rId4" Type="http://schemas.openxmlformats.org/officeDocument/2006/relationships/hyperlink" Target="https://asccc-oeri.org/oer-advocates/" TargetMode="External"/><Relationship Id="rId5" Type="http://schemas.openxmlformats.org/officeDocument/2006/relationships/hyperlink" Target="http://asccc-oeri.org/" TargetMode="External"/><Relationship Id="rId6" Type="http://schemas.openxmlformats.org/officeDocument/2006/relationships/hyperlink" Target="about:blank" TargetMode="External"/><Relationship Id="rId7" Type="http://schemas.openxmlformats.org/officeDocument/2006/relationships/hyperlink" Target="https://asccc-oeri.org/about-u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6.png"/><Relationship Id="rId4" Type="http://schemas.openxmlformats.org/officeDocument/2006/relationships/hyperlink" Target="https://www.publicdomainpictures.net/en/view-image.php?image=290460&amp;picture=questions-amp-answers" TargetMode="External"/><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eff7094484_0_125"/>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245" name="Google Shape;245;g1eff7094484_0_125"/>
          <p:cNvSpPr txBox="1"/>
          <p:nvPr>
            <p:ph idx="1" type="body"/>
          </p:nvPr>
        </p:nvSpPr>
        <p:spPr>
          <a:xfrm>
            <a:off x="1088675" y="2015724"/>
            <a:ext cx="7202400" cy="4205400"/>
          </a:xfrm>
          <a:prstGeom prst="rect">
            <a:avLst/>
          </a:prstGeom>
          <a:noFill/>
          <a:ln>
            <a:noFill/>
          </a:ln>
        </p:spPr>
        <p:txBody>
          <a:bodyPr anchorCtr="0" anchor="t" bIns="45700" lIns="91425" spcFirstLastPara="1" rIns="91425" wrap="square" tIns="45700">
            <a:noAutofit/>
          </a:bodyPr>
          <a:lstStyle/>
          <a:p>
            <a:pPr indent="-165096" lvl="0" marL="171446" rtl="0" algn="l">
              <a:lnSpc>
                <a:spcPct val="100000"/>
              </a:lnSpc>
              <a:spcBef>
                <a:spcPts val="0"/>
              </a:spcBef>
              <a:spcAft>
                <a:spcPts val="0"/>
              </a:spcAft>
              <a:buSzPts val="2259"/>
              <a:buChar char="•"/>
            </a:pPr>
            <a:r>
              <a:rPr lang="en-US" sz="2000"/>
              <a:t>On behalf of the ASCCC OERI, we are pleased to have you here with us </a:t>
            </a:r>
            <a:r>
              <a:rPr lang="en-US" sz="2000">
                <a:latin typeface="arial"/>
                <a:ea typeface="arial"/>
                <a:cs typeface="arial"/>
                <a:sym typeface="arial"/>
              </a:rPr>
              <a:t>for “</a:t>
            </a:r>
            <a:r>
              <a:rPr lang="en-US" sz="2000">
                <a:solidFill>
                  <a:schemeClr val="dk1"/>
                </a:solidFill>
              </a:rPr>
              <a:t>Emotional Intelligence for OER Advocacy</a:t>
            </a:r>
            <a:r>
              <a:rPr lang="en-US" sz="2000"/>
              <a:t>” webinar!</a:t>
            </a:r>
            <a:endParaRPr sz="2000">
              <a:latin typeface="arial"/>
              <a:ea typeface="arial"/>
              <a:cs typeface="arial"/>
              <a:sym typeface="arial"/>
            </a:endParaRPr>
          </a:p>
          <a:p>
            <a:pPr indent="-158746" lvl="0" marL="171446" rtl="0" algn="l">
              <a:lnSpc>
                <a:spcPct val="100000"/>
              </a:lnSpc>
              <a:spcBef>
                <a:spcPts val="600"/>
              </a:spcBef>
              <a:spcAft>
                <a:spcPts val="0"/>
              </a:spcAft>
              <a:buSzPts val="2159"/>
              <a:buChar char="•"/>
            </a:pPr>
            <a:r>
              <a:rPr lang="en-US" sz="2000"/>
              <a:t>If you are not already muted, please mute yourself upon arrival.</a:t>
            </a:r>
            <a:endParaRPr/>
          </a:p>
          <a:p>
            <a:pPr indent="-158746" lvl="0" marL="171446" rtl="0" algn="l">
              <a:lnSpc>
                <a:spcPct val="100000"/>
              </a:lnSpc>
              <a:spcBef>
                <a:spcPts val="600"/>
              </a:spcBef>
              <a:spcAft>
                <a:spcPts val="0"/>
              </a:spcAft>
              <a:buSzPts val="2159"/>
              <a:buChar char="•"/>
            </a:pPr>
            <a:r>
              <a:rPr lang="en-US" sz="2000"/>
              <a:t>This event will be recorded. Archives of all ASCCC OERI events are available at asccc-oeri.org &gt; </a:t>
            </a:r>
            <a:r>
              <a:rPr lang="en-US" sz="2000" u="sng">
                <a:solidFill>
                  <a:schemeClr val="accent1"/>
                </a:solidFill>
                <a:hlinkClick r:id="rId3">
                  <a:extLst>
                    <a:ext uri="{A12FA001-AC4F-418D-AE19-62706E023703}">
                      <ahyp:hlinkClr val="tx"/>
                    </a:ext>
                  </a:extLst>
                </a:hlinkClick>
              </a:rPr>
              <a:t>Webinars and Events</a:t>
            </a:r>
            <a:endParaRPr sz="1800"/>
          </a:p>
          <a:p>
            <a:pPr indent="-158746" lvl="0" marL="171446" rtl="0" algn="l">
              <a:lnSpc>
                <a:spcPct val="100000"/>
              </a:lnSpc>
              <a:spcBef>
                <a:spcPts val="600"/>
              </a:spcBef>
              <a:spcAft>
                <a:spcPts val="0"/>
              </a:spcAft>
              <a:buSzPts val="2159"/>
              <a:buChar char="•"/>
            </a:pPr>
            <a:r>
              <a:rPr lang="en-US" sz="2000"/>
              <a:t>You are encouraged to use the Zoom “chat” feature for questions and comments.</a:t>
            </a:r>
            <a:r>
              <a:rPr lang="en-US"/>
              <a:t>  </a:t>
            </a:r>
            <a:r>
              <a:rPr lang="en-US" sz="2000"/>
              <a:t>To start, you’re invited to introduce yourself in the chat.  You might want to provide</a:t>
            </a:r>
            <a:endParaRPr sz="2000"/>
          </a:p>
          <a:p>
            <a:pPr indent="-184146" lvl="1" marL="514337" rtl="0" algn="l">
              <a:lnSpc>
                <a:spcPct val="100000"/>
              </a:lnSpc>
              <a:spcBef>
                <a:spcPts val="0"/>
              </a:spcBef>
              <a:spcAft>
                <a:spcPts val="0"/>
              </a:spcAft>
              <a:buSzPts val="1600"/>
              <a:buAutoNum type="alphaLcPeriod"/>
            </a:pPr>
            <a:r>
              <a:rPr lang="en-US" sz="1800"/>
              <a:t>Your name, </a:t>
            </a:r>
            <a:endParaRPr sz="1800"/>
          </a:p>
          <a:p>
            <a:pPr indent="-184146" lvl="1" marL="514337" rtl="0" algn="l">
              <a:lnSpc>
                <a:spcPct val="100000"/>
              </a:lnSpc>
              <a:spcBef>
                <a:spcPts val="0"/>
              </a:spcBef>
              <a:spcAft>
                <a:spcPts val="0"/>
              </a:spcAft>
              <a:buSzPts val="1600"/>
              <a:buAutoNum type="alphaLcPeriod"/>
            </a:pPr>
            <a:r>
              <a:rPr lang="en-US" sz="1800"/>
              <a:t>Your college(s), </a:t>
            </a:r>
            <a:endParaRPr sz="1800"/>
          </a:p>
          <a:p>
            <a:pPr indent="-184146" lvl="1" marL="514337" rtl="0" algn="l">
              <a:lnSpc>
                <a:spcPct val="100000"/>
              </a:lnSpc>
              <a:spcBef>
                <a:spcPts val="0"/>
              </a:spcBef>
              <a:spcAft>
                <a:spcPts val="0"/>
              </a:spcAft>
              <a:buSzPts val="1600"/>
              <a:buAutoNum type="alphaLcPeriod"/>
            </a:pPr>
            <a:r>
              <a:rPr lang="en-US" sz="1800"/>
              <a:t>Your discipline/role, and </a:t>
            </a:r>
            <a:endParaRPr sz="1800"/>
          </a:p>
          <a:p>
            <a:pPr indent="-184146" lvl="1" marL="514337" rtl="0" algn="l">
              <a:lnSpc>
                <a:spcPct val="100000"/>
              </a:lnSpc>
              <a:spcBef>
                <a:spcPts val="0"/>
              </a:spcBef>
              <a:spcAft>
                <a:spcPts val="0"/>
              </a:spcAft>
              <a:buSzPts val="1600"/>
              <a:buAutoNum type="alphaLcPeriod"/>
            </a:pPr>
            <a:r>
              <a:rPr lang="en-US" sz="1800"/>
              <a:t>Your thoughts or experiences about emotional intelligence</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7"/>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sz="3000">
                <a:latin typeface="Times New Roman"/>
                <a:ea typeface="Times New Roman"/>
                <a:cs typeface="Times New Roman"/>
                <a:sym typeface="Times New Roman"/>
              </a:rPr>
              <a:t>What Is It?</a:t>
            </a:r>
            <a:endParaRPr/>
          </a:p>
        </p:txBody>
      </p:sp>
      <p:sp>
        <p:nvSpPr>
          <p:cNvPr id="302" name="Google Shape;302;p27"/>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171450" lvl="0" marL="342900" rtl="0" algn="l">
              <a:lnSpc>
                <a:spcPct val="115000"/>
              </a:lnSpc>
              <a:spcBef>
                <a:spcPts val="0"/>
              </a:spcBef>
              <a:spcAft>
                <a:spcPts val="0"/>
              </a:spcAft>
              <a:buSzPts val="1600"/>
              <a:buChar char="•"/>
            </a:pPr>
            <a:r>
              <a:rPr lang="en-US" sz="1800">
                <a:latin typeface="Times New Roman"/>
                <a:ea typeface="Times New Roman"/>
                <a:cs typeface="Times New Roman"/>
                <a:sym typeface="Times New Roman"/>
              </a:rPr>
              <a:t>For example, </a:t>
            </a:r>
            <a:endParaRPr/>
          </a:p>
          <a:p>
            <a:pPr indent="-171450" lvl="1" marL="642938" rtl="0" algn="l">
              <a:lnSpc>
                <a:spcPct val="115000"/>
              </a:lnSpc>
              <a:spcBef>
                <a:spcPts val="0"/>
              </a:spcBef>
              <a:spcAft>
                <a:spcPts val="0"/>
              </a:spcAft>
              <a:buSzPts val="1400"/>
              <a:buChar char="•"/>
            </a:pPr>
            <a:r>
              <a:rPr lang="en-US" sz="1800">
                <a:latin typeface="Times New Roman"/>
                <a:ea typeface="Times New Roman"/>
                <a:cs typeface="Times New Roman"/>
                <a:sym typeface="Times New Roman"/>
              </a:rPr>
              <a:t>the Consortium for Research on Emotional Intelligence in Organizations</a:t>
            </a:r>
            <a:endParaRPr/>
          </a:p>
          <a:p>
            <a:pPr indent="-171450" lvl="1" marL="642938" rtl="0" algn="l">
              <a:lnSpc>
                <a:spcPct val="115000"/>
              </a:lnSpc>
              <a:spcBef>
                <a:spcPts val="0"/>
              </a:spcBef>
              <a:spcAft>
                <a:spcPts val="0"/>
              </a:spcAft>
              <a:buSzPts val="1400"/>
              <a:buChar char="•"/>
            </a:pPr>
            <a:r>
              <a:rPr lang="en-US" sz="1800" u="sng">
                <a:solidFill>
                  <a:schemeClr val="hlink"/>
                </a:solidFill>
                <a:latin typeface="Times New Roman"/>
                <a:ea typeface="Times New Roman"/>
                <a:cs typeface="Times New Roman"/>
                <a:sym typeface="Times New Roman"/>
                <a:hlinkClick r:id="rId3"/>
              </a:rPr>
              <a:t>https://www.eiconsortium.org/about_us.htm</a:t>
            </a:r>
            <a:endParaRPr sz="1800">
              <a:latin typeface="Times New Roman"/>
              <a:ea typeface="Times New Roman"/>
              <a:cs typeface="Times New Roman"/>
              <a:sym typeface="Times New Roman"/>
            </a:endParaRPr>
          </a:p>
          <a:p>
            <a:pPr indent="-228600" lvl="0" marL="457200" rtl="0" algn="l">
              <a:lnSpc>
                <a:spcPct val="120000"/>
              </a:lnSpc>
              <a:spcBef>
                <a:spcPts val="750"/>
              </a:spcBef>
              <a:spcAft>
                <a:spcPts val="0"/>
              </a:spcAft>
              <a:buSzPts val="1600"/>
              <a:buNone/>
            </a:pPr>
            <a:r>
              <a:t/>
            </a:r>
            <a:endParaRPr sz="18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8"/>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sz="3000">
                <a:latin typeface="Times New Roman"/>
                <a:ea typeface="Times New Roman"/>
                <a:cs typeface="Times New Roman"/>
                <a:sym typeface="Times New Roman"/>
              </a:rPr>
              <a:t>What Is It?</a:t>
            </a:r>
            <a:endParaRPr/>
          </a:p>
        </p:txBody>
      </p:sp>
      <p:sp>
        <p:nvSpPr>
          <p:cNvPr id="308" name="Google Shape;308;p28"/>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Mayer and Salovey</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perceiving feelings</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using feelings to facilitate thinking </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understanding feelings</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managing feelings</a:t>
            </a:r>
            <a:endParaRPr/>
          </a:p>
          <a:p>
            <a:pPr indent="-228600" lvl="0" marL="457200" rtl="0" algn="l">
              <a:lnSpc>
                <a:spcPct val="120000"/>
              </a:lnSpc>
              <a:spcBef>
                <a:spcPts val="750"/>
              </a:spcBef>
              <a:spcAft>
                <a:spcPts val="0"/>
              </a:spcAft>
              <a:buSzPts val="1600"/>
              <a:buNone/>
            </a:pPr>
            <a:r>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9"/>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Why Is It Important?</a:t>
            </a:r>
            <a:endParaRPr/>
          </a:p>
        </p:txBody>
      </p:sp>
      <p:sp>
        <p:nvSpPr>
          <p:cNvPr id="314" name="Google Shape;314;p29"/>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Mental Health</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Work</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School</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Relationships</a:t>
            </a:r>
            <a:endParaRPr/>
          </a:p>
          <a:p>
            <a:pPr indent="0" lvl="0" marL="0" rtl="0" algn="l">
              <a:lnSpc>
                <a:spcPct val="120000"/>
              </a:lnSpc>
              <a:spcBef>
                <a:spcPts val="750"/>
              </a:spcBef>
              <a:spcAft>
                <a:spcPts val="0"/>
              </a:spcAft>
              <a:buSzPts val="1600"/>
              <a:buNone/>
            </a:pPr>
            <a:r>
              <a:t/>
            </a:r>
            <a:endParaRPr sz="1800">
              <a:latin typeface="Times New Roman"/>
              <a:ea typeface="Times New Roman"/>
              <a:cs typeface="Times New Roman"/>
              <a:sym typeface="Times New Roman"/>
            </a:endParaRPr>
          </a:p>
          <a:p>
            <a:pPr indent="0" lvl="0" marL="0" rtl="0" algn="l">
              <a:lnSpc>
                <a:spcPct val="120000"/>
              </a:lnSpc>
              <a:spcBef>
                <a:spcPts val="750"/>
              </a:spcBef>
              <a:spcAft>
                <a:spcPts val="0"/>
              </a:spcAft>
              <a:buSzPts val="1600"/>
              <a:buNone/>
            </a:pPr>
            <a:r>
              <a:t/>
            </a:r>
            <a:endParaRPr sz="18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0"/>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Why Is It Important?</a:t>
            </a:r>
            <a:endParaRPr/>
          </a:p>
        </p:txBody>
      </p:sp>
      <p:sp>
        <p:nvSpPr>
          <p:cNvPr id="320" name="Google Shape;320;p30"/>
          <p:cNvSpPr txBox="1"/>
          <p:nvPr>
            <p:ph idx="1" type="body"/>
          </p:nvPr>
        </p:nvSpPr>
        <p:spPr>
          <a:xfrm>
            <a:off x="620568" y="2762505"/>
            <a:ext cx="7915931" cy="2727383"/>
          </a:xfrm>
          <a:prstGeom prst="rect">
            <a:avLst/>
          </a:prstGeom>
          <a:noFill/>
          <a:ln>
            <a:noFill/>
          </a:ln>
        </p:spPr>
        <p:txBody>
          <a:bodyPr anchorCtr="0" anchor="t" bIns="45700" lIns="91425" spcFirstLastPara="1" rIns="91425" wrap="square" tIns="45700">
            <a:no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Mental health, </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e.g., higher psychological well-being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1"/>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Why Is It Important?</a:t>
            </a:r>
            <a:endParaRPr/>
          </a:p>
        </p:txBody>
      </p:sp>
      <p:sp>
        <p:nvSpPr>
          <p:cNvPr id="326" name="Google Shape;326;p31"/>
          <p:cNvSpPr txBox="1"/>
          <p:nvPr>
            <p:ph idx="1" type="body"/>
          </p:nvPr>
        </p:nvSpPr>
        <p:spPr>
          <a:xfrm>
            <a:off x="620568" y="2762505"/>
            <a:ext cx="7915931" cy="2727383"/>
          </a:xfrm>
          <a:prstGeom prst="rect">
            <a:avLst/>
          </a:prstGeom>
          <a:noFill/>
          <a:ln>
            <a:noFill/>
          </a:ln>
        </p:spPr>
        <p:txBody>
          <a:bodyPr anchorCtr="0" anchor="t" bIns="45700" lIns="91425" spcFirstLastPara="1" rIns="91425" wrap="square" tIns="45700">
            <a:no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Work, </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e.g., higher job performance, job satisfaction, and organizational commitment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Why Is It Important?</a:t>
            </a:r>
            <a:endParaRPr/>
          </a:p>
        </p:txBody>
      </p:sp>
      <p:sp>
        <p:nvSpPr>
          <p:cNvPr id="332" name="Google Shape;332;p32"/>
          <p:cNvSpPr txBox="1"/>
          <p:nvPr>
            <p:ph idx="1" type="body"/>
          </p:nvPr>
        </p:nvSpPr>
        <p:spPr>
          <a:xfrm>
            <a:off x="620568" y="2762505"/>
            <a:ext cx="7915931" cy="2727383"/>
          </a:xfrm>
          <a:prstGeom prst="rect">
            <a:avLst/>
          </a:prstGeom>
          <a:noFill/>
          <a:ln>
            <a:noFill/>
          </a:ln>
        </p:spPr>
        <p:txBody>
          <a:bodyPr anchorCtr="0" anchor="t" bIns="45700" lIns="91425" spcFirstLastPara="1" rIns="91425" wrap="square" tIns="45700">
            <a:no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School, </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e.g., higher academic achievement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3"/>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Why Is It Important?</a:t>
            </a:r>
            <a:endParaRPr/>
          </a:p>
        </p:txBody>
      </p:sp>
      <p:sp>
        <p:nvSpPr>
          <p:cNvPr id="338" name="Google Shape;338;p33"/>
          <p:cNvSpPr txBox="1"/>
          <p:nvPr>
            <p:ph idx="1" type="body"/>
          </p:nvPr>
        </p:nvSpPr>
        <p:spPr>
          <a:xfrm>
            <a:off x="620568" y="2762505"/>
            <a:ext cx="7915931" cy="2727383"/>
          </a:xfrm>
          <a:prstGeom prst="rect">
            <a:avLst/>
          </a:prstGeom>
          <a:noFill/>
          <a:ln>
            <a:noFill/>
          </a:ln>
        </p:spPr>
        <p:txBody>
          <a:bodyPr anchorCtr="0" anchor="t" bIns="45700" lIns="91425" spcFirstLastPara="1" rIns="91425" wrap="square" tIns="45700">
            <a:no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Relationships, </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e.g., higher prosociality and deeper relationships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4"/>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Perceiving Feelings</a:t>
            </a:r>
            <a:endParaRPr/>
          </a:p>
        </p:txBody>
      </p:sp>
      <p:sp>
        <p:nvSpPr>
          <p:cNvPr id="344" name="Google Shape;344;p34"/>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Definition:</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correctly identify feelings in people </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Purpose:</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to better interact with others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5"/>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Perceiving Feelings:</a:t>
            </a:r>
            <a:br>
              <a:rPr b="0" lang="en-US">
                <a:latin typeface="Times New Roman"/>
                <a:ea typeface="Times New Roman"/>
                <a:cs typeface="Times New Roman"/>
                <a:sym typeface="Times New Roman"/>
              </a:rPr>
            </a:br>
            <a:r>
              <a:rPr b="0" lang="en-US">
                <a:latin typeface="Times New Roman"/>
                <a:ea typeface="Times New Roman"/>
                <a:cs typeface="Times New Roman"/>
                <a:sym typeface="Times New Roman"/>
              </a:rPr>
              <a:t>Internally</a:t>
            </a:r>
            <a:endParaRPr/>
          </a:p>
        </p:txBody>
      </p:sp>
      <p:sp>
        <p:nvSpPr>
          <p:cNvPr id="350" name="Google Shape;350;p35"/>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Autofit/>
          </a:bodyPr>
          <a:lstStyle/>
          <a:p>
            <a:pPr indent="-228600" lvl="0" marL="457200" rtl="0" algn="l">
              <a:lnSpc>
                <a:spcPct val="120000"/>
              </a:lnSpc>
              <a:spcBef>
                <a:spcPts val="750"/>
              </a:spcBef>
              <a:spcAft>
                <a:spcPts val="0"/>
              </a:spcAft>
              <a:buSzPts val="1600"/>
              <a:buNone/>
            </a:pPr>
            <a:r>
              <a:t/>
            </a:r>
            <a:endParaRPr sz="2100">
              <a:latin typeface="Times New Roman"/>
              <a:ea typeface="Times New Roman"/>
              <a:cs typeface="Times New Roman"/>
              <a:sym typeface="Times New Roman"/>
            </a:endParaRPr>
          </a:p>
        </p:txBody>
      </p:sp>
      <p:pic>
        <p:nvPicPr>
          <p:cNvPr id="351" name="Google Shape;351;p35"/>
          <p:cNvPicPr preferRelativeResize="0"/>
          <p:nvPr/>
        </p:nvPicPr>
        <p:blipFill rotWithShape="1">
          <a:blip r:embed="rId3">
            <a:alphaModFix/>
          </a:blip>
          <a:srcRect b="0" l="0" r="0" t="0"/>
          <a:stretch/>
        </p:blipFill>
        <p:spPr>
          <a:xfrm>
            <a:off x="4848068" y="857250"/>
            <a:ext cx="3688431"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6"/>
          <p:cNvSpPr txBox="1"/>
          <p:nvPr>
            <p:ph type="title"/>
          </p:nvPr>
        </p:nvSpPr>
        <p:spPr>
          <a:xfrm>
            <a:off x="1086913" y="804890"/>
            <a:ext cx="7204226" cy="90345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Perceiving Feelings:</a:t>
            </a:r>
            <a:br>
              <a:rPr b="0" lang="en-US">
                <a:latin typeface="Times New Roman"/>
                <a:ea typeface="Times New Roman"/>
                <a:cs typeface="Times New Roman"/>
                <a:sym typeface="Times New Roman"/>
              </a:rPr>
            </a:br>
            <a:r>
              <a:rPr b="0" lang="en-US">
                <a:latin typeface="Times New Roman"/>
                <a:ea typeface="Times New Roman"/>
                <a:cs typeface="Times New Roman"/>
                <a:sym typeface="Times New Roman"/>
              </a:rPr>
              <a:t>Internally</a:t>
            </a:r>
            <a:endParaRPr/>
          </a:p>
        </p:txBody>
      </p:sp>
      <p:sp>
        <p:nvSpPr>
          <p:cNvPr id="357" name="Google Shape;357;p36"/>
          <p:cNvSpPr txBox="1"/>
          <p:nvPr>
            <p:ph idx="1" type="body"/>
          </p:nvPr>
        </p:nvSpPr>
        <p:spPr>
          <a:xfrm>
            <a:off x="1085498" y="2010878"/>
            <a:ext cx="3483864" cy="4049804"/>
          </a:xfrm>
          <a:prstGeom prst="rect">
            <a:avLst/>
          </a:prstGeom>
          <a:noFill/>
          <a:ln>
            <a:noFill/>
          </a:ln>
        </p:spPr>
        <p:txBody>
          <a:bodyPr anchorCtr="0" anchor="t" bIns="45700" lIns="91425" spcFirstLastPara="1" rIns="91425" wrap="square" tIns="45700">
            <a:no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Chest discomfort, pain</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Elevated heartrate</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Trembling, shaking</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Difficulty breathing</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Muscle tension</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Nausea, upset stomach</a:t>
            </a:r>
            <a:endParaRPr/>
          </a:p>
          <a:p>
            <a:pPr indent="-228600" lvl="0" marL="457200" rtl="0" algn="l">
              <a:lnSpc>
                <a:spcPct val="120000"/>
              </a:lnSpc>
              <a:spcBef>
                <a:spcPts val="750"/>
              </a:spcBef>
              <a:spcAft>
                <a:spcPts val="0"/>
              </a:spcAft>
              <a:buSzPts val="1600"/>
              <a:buNone/>
            </a:pPr>
            <a:r>
              <a:t/>
            </a:r>
            <a:endParaRPr sz="2100">
              <a:latin typeface="Times New Roman"/>
              <a:ea typeface="Times New Roman"/>
              <a:cs typeface="Times New Roman"/>
              <a:sym typeface="Times New Roman"/>
            </a:endParaRPr>
          </a:p>
        </p:txBody>
      </p:sp>
      <p:sp>
        <p:nvSpPr>
          <p:cNvPr id="358" name="Google Shape;358;p36"/>
          <p:cNvSpPr txBox="1"/>
          <p:nvPr>
            <p:ph idx="2" type="body"/>
          </p:nvPr>
        </p:nvSpPr>
        <p:spPr>
          <a:xfrm>
            <a:off x="4810328" y="2017345"/>
            <a:ext cx="3483864" cy="4043339"/>
          </a:xfrm>
          <a:prstGeom prst="rect">
            <a:avLst/>
          </a:prstGeom>
          <a:noFill/>
          <a:ln>
            <a:noFill/>
          </a:ln>
        </p:spPr>
        <p:txBody>
          <a:bodyPr anchorCtr="0" anchor="t" bIns="45700" lIns="91425" spcFirstLastPara="1" rIns="91425" wrap="square" tIns="45700">
            <a:no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Lightheaded, faint, dizzy</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Weak, unsteady</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Feeling warm, sweaty</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Chills, hot flushes</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Difficulty swallowing, choking sensation</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Dry mouth</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
          <p:cNvSpPr txBox="1"/>
          <p:nvPr>
            <p:ph type="ctrTitle"/>
          </p:nvPr>
        </p:nvSpPr>
        <p:spPr>
          <a:xfrm>
            <a:off x="1279936" y="2733040"/>
            <a:ext cx="6477803" cy="1538289"/>
          </a:xfrm>
          <a:prstGeom prst="rect">
            <a:avLst/>
          </a:prstGeom>
          <a:noFill/>
          <a:ln>
            <a:noFill/>
          </a:ln>
        </p:spPr>
        <p:txBody>
          <a:bodyPr anchorCtr="0" anchor="b" bIns="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4800"/>
              <a:t>Emotional Intelligence for OER Advocacy</a:t>
            </a:r>
            <a:endParaRPr b="1" sz="4800"/>
          </a:p>
          <a:p>
            <a:pPr indent="0" lvl="0" marL="0" rtl="0" algn="l">
              <a:lnSpc>
                <a:spcPct val="90000"/>
              </a:lnSpc>
              <a:spcBef>
                <a:spcPts val="0"/>
              </a:spcBef>
              <a:spcAft>
                <a:spcPts val="0"/>
              </a:spcAft>
              <a:buClr>
                <a:schemeClr val="lt1"/>
              </a:buClr>
              <a:buSzPts val="3600"/>
              <a:buFont typeface="Arial"/>
              <a:buNone/>
            </a:pPr>
            <a:r>
              <a:rPr lang="en-US" sz="3200"/>
              <a:t>Presented by Selena Kohel, NYC</a:t>
            </a:r>
            <a:endParaRPr b="1" sz="4800"/>
          </a:p>
        </p:txBody>
      </p:sp>
      <p:sp>
        <p:nvSpPr>
          <p:cNvPr id="251" name="Google Shape;251;p5"/>
          <p:cNvSpPr txBox="1"/>
          <p:nvPr>
            <p:ph idx="1" type="subTitle"/>
          </p:nvPr>
        </p:nvSpPr>
        <p:spPr>
          <a:xfrm>
            <a:off x="563880" y="5220084"/>
            <a:ext cx="7727259" cy="977621"/>
          </a:xfrm>
          <a:prstGeom prst="rect">
            <a:avLst/>
          </a:prstGeom>
          <a:noFill/>
          <a:ln>
            <a:noFill/>
          </a:ln>
        </p:spPr>
        <p:txBody>
          <a:bodyPr anchorCtr="0" anchor="t" bIns="91425" lIns="91425" spcFirstLastPara="1" rIns="91425" wrap="square" tIns="91425">
            <a:normAutofit fontScale="62500" lnSpcReduction="20000"/>
          </a:bodyPr>
          <a:lstStyle/>
          <a:p>
            <a:pPr indent="-171446" lvl="0" marL="171446" rtl="0" algn="ctr">
              <a:lnSpc>
                <a:spcPct val="120000"/>
              </a:lnSpc>
              <a:spcBef>
                <a:spcPts val="750"/>
              </a:spcBef>
              <a:spcAft>
                <a:spcPts val="0"/>
              </a:spcAft>
              <a:buSzPct val="108107"/>
              <a:buNone/>
            </a:pPr>
            <a:r>
              <a:rPr b="1" lang="en-US"/>
              <a:t>OERL Webinar hosted by Michelle Oja</a:t>
            </a:r>
            <a:endParaRPr b="1"/>
          </a:p>
          <a:p>
            <a:pPr indent="-171446" lvl="0" marL="171446" rtl="0" algn="ctr">
              <a:lnSpc>
                <a:spcPct val="120000"/>
              </a:lnSpc>
              <a:spcBef>
                <a:spcPts val="750"/>
              </a:spcBef>
              <a:spcAft>
                <a:spcPts val="0"/>
              </a:spcAft>
              <a:buSzPct val="108107"/>
              <a:buNone/>
            </a:pPr>
            <a:r>
              <a:rPr b="1" lang="en-US"/>
              <a:t>Thursday, March 7, 9:00 am – 10:30 am</a:t>
            </a:r>
            <a:endParaRPr/>
          </a:p>
          <a:p>
            <a:pPr indent="-171446" lvl="0" marL="171446" rtl="0" algn="l">
              <a:lnSpc>
                <a:spcPct val="120000"/>
              </a:lnSpc>
              <a:spcBef>
                <a:spcPts val="750"/>
              </a:spcBef>
              <a:spcAft>
                <a:spcPts val="0"/>
              </a:spcAft>
              <a:buSzPct val="108107"/>
              <a:buNone/>
            </a:pPr>
            <a:r>
              <a:rPr lang="en-US"/>
              <a:t>This work is licensed under a </a:t>
            </a:r>
            <a:r>
              <a:rPr lang="en-US" u="sng">
                <a:solidFill>
                  <a:schemeClr val="hlink"/>
                </a:solidFill>
                <a:hlinkClick r:id="rId3"/>
              </a:rPr>
              <a:t>Creative Commons Attribution 4.0 International License</a:t>
            </a:r>
            <a:r>
              <a:rPr lang="en-US"/>
              <a:t>.</a:t>
            </a:r>
            <a:endParaRPr b="1"/>
          </a:p>
        </p:txBody>
      </p:sp>
      <p:pic>
        <p:nvPicPr>
          <p:cNvPr id="252" name="Google Shape;252;p5"/>
          <p:cNvPicPr preferRelativeResize="0"/>
          <p:nvPr/>
        </p:nvPicPr>
        <p:blipFill rotWithShape="1">
          <a:blip r:embed="rId4">
            <a:alphaModFix/>
          </a:blip>
          <a:srcRect b="0" l="0" r="0" t="0"/>
          <a:stretch/>
        </p:blipFill>
        <p:spPr>
          <a:xfrm>
            <a:off x="8291150" y="4167450"/>
            <a:ext cx="607059" cy="607059"/>
          </a:xfrm>
          <a:prstGeom prst="rect">
            <a:avLst/>
          </a:prstGeom>
          <a:noFill/>
          <a:ln>
            <a:noFill/>
          </a:ln>
        </p:spPr>
      </p:pic>
      <p:sp>
        <p:nvSpPr>
          <p:cNvPr id="253" name="Google Shape;253;p5"/>
          <p:cNvSpPr txBox="1"/>
          <p:nvPr/>
        </p:nvSpPr>
        <p:spPr>
          <a:xfrm>
            <a:off x="7430900" y="5364900"/>
            <a:ext cx="1593900" cy="149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181612"/>
                </a:solidFill>
                <a:latin typeface="Arial"/>
                <a:ea typeface="Arial"/>
                <a:cs typeface="Arial"/>
                <a:sym typeface="Arial"/>
              </a:rPr>
              <a:t>“</a:t>
            </a:r>
            <a:r>
              <a:rPr b="0" i="0" lang="en-US" sz="1400" u="none" cap="none" strike="noStrike">
                <a:solidFill>
                  <a:srgbClr val="181612"/>
                </a:solidFill>
                <a:latin typeface="Arial"/>
                <a:ea typeface="Arial"/>
                <a:cs typeface="Arial"/>
                <a:sym typeface="Arial"/>
              </a:rPr>
              <a:t>RECord button” by Leo Reynolds on </a:t>
            </a:r>
            <a:r>
              <a:rPr b="0" i="0" lang="en-US" sz="1400" u="sng" cap="none" strike="noStrike">
                <a:solidFill>
                  <a:schemeClr val="hlink"/>
                </a:solidFill>
                <a:latin typeface="Arial"/>
                <a:ea typeface="Arial"/>
                <a:cs typeface="Arial"/>
                <a:sym typeface="Arial"/>
                <a:hlinkClick r:id="rId5"/>
              </a:rPr>
              <a:t>flickr</a:t>
            </a:r>
            <a:r>
              <a:rPr b="0" i="0" lang="en-US" sz="1400" u="none" cap="none" strike="noStrike">
                <a:solidFill>
                  <a:srgbClr val="181612"/>
                </a:solidFill>
                <a:latin typeface="Arial"/>
                <a:ea typeface="Arial"/>
                <a:cs typeface="Arial"/>
                <a:sym typeface="Arial"/>
              </a:rPr>
              <a:t>; NonCommercial-ShareAlike 2.0 Generic</a:t>
            </a:r>
            <a:endParaRPr b="0" i="0" sz="1400" u="none" cap="none" strike="noStrike">
              <a:solidFill>
                <a:srgbClr val="18161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7"/>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Perceiving Feelings:</a:t>
            </a:r>
            <a:br>
              <a:rPr b="0" lang="en-US">
                <a:latin typeface="Times New Roman"/>
                <a:ea typeface="Times New Roman"/>
                <a:cs typeface="Times New Roman"/>
                <a:sym typeface="Times New Roman"/>
              </a:rPr>
            </a:br>
            <a:r>
              <a:rPr b="0" lang="en-US">
                <a:latin typeface="Times New Roman"/>
                <a:ea typeface="Times New Roman"/>
                <a:cs typeface="Times New Roman"/>
                <a:sym typeface="Times New Roman"/>
              </a:rPr>
              <a:t>Externally - The Face (Eyes, Nose, and Mouth)</a:t>
            </a:r>
            <a:endParaRPr/>
          </a:p>
        </p:txBody>
      </p:sp>
      <p:pic>
        <p:nvPicPr>
          <p:cNvPr id="364" name="Google Shape;364;p37"/>
          <p:cNvPicPr preferRelativeResize="0"/>
          <p:nvPr>
            <p:ph idx="1" type="body"/>
          </p:nvPr>
        </p:nvPicPr>
        <p:blipFill rotWithShape="1">
          <a:blip r:embed="rId3">
            <a:alphaModFix/>
          </a:blip>
          <a:srcRect b="0" l="0" r="0" t="0"/>
          <a:stretch/>
        </p:blipFill>
        <p:spPr>
          <a:xfrm>
            <a:off x="1920239" y="2487693"/>
            <a:ext cx="5303520" cy="34182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8"/>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Perceiving Feelings:</a:t>
            </a:r>
            <a:br>
              <a:rPr b="0" lang="en-US">
                <a:latin typeface="Times New Roman"/>
                <a:ea typeface="Times New Roman"/>
                <a:cs typeface="Times New Roman"/>
                <a:sym typeface="Times New Roman"/>
              </a:rPr>
            </a:br>
            <a:r>
              <a:rPr b="0" lang="en-US">
                <a:latin typeface="Times New Roman"/>
                <a:ea typeface="Times New Roman"/>
                <a:cs typeface="Times New Roman"/>
                <a:sym typeface="Times New Roman"/>
              </a:rPr>
              <a:t>Externally - The Face (Eyes, Nose, and Mouth)</a:t>
            </a:r>
            <a:endParaRPr/>
          </a:p>
        </p:txBody>
      </p:sp>
      <p:pic>
        <p:nvPicPr>
          <p:cNvPr id="370" name="Google Shape;370;p38"/>
          <p:cNvPicPr preferRelativeResize="0"/>
          <p:nvPr>
            <p:ph idx="1" type="body"/>
          </p:nvPr>
        </p:nvPicPr>
        <p:blipFill rotWithShape="1">
          <a:blip r:embed="rId3">
            <a:alphaModFix/>
          </a:blip>
          <a:srcRect b="0" l="0" r="0" t="0"/>
          <a:stretch/>
        </p:blipFill>
        <p:spPr>
          <a:xfrm>
            <a:off x="2171999" y="2673644"/>
            <a:ext cx="4800000" cy="316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9"/>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Perceiving Feelings:</a:t>
            </a:r>
            <a:br>
              <a:rPr b="0" lang="en-US">
                <a:latin typeface="Times New Roman"/>
                <a:ea typeface="Times New Roman"/>
                <a:cs typeface="Times New Roman"/>
                <a:sym typeface="Times New Roman"/>
              </a:rPr>
            </a:br>
            <a:r>
              <a:rPr b="0" lang="en-US">
                <a:latin typeface="Times New Roman"/>
                <a:ea typeface="Times New Roman"/>
                <a:cs typeface="Times New Roman"/>
                <a:sym typeface="Times New Roman"/>
              </a:rPr>
              <a:t>Externally - The Voice (Volume, Pitch, Speed)</a:t>
            </a:r>
            <a:endParaRPr/>
          </a:p>
        </p:txBody>
      </p:sp>
      <p:sp>
        <p:nvSpPr>
          <p:cNvPr id="376" name="Google Shape;376;p39"/>
          <p:cNvSpPr txBox="1"/>
          <p:nvPr>
            <p:ph idx="1" type="body"/>
          </p:nvPr>
        </p:nvSpPr>
        <p:spPr>
          <a:xfrm>
            <a:off x="614034" y="2523965"/>
            <a:ext cx="7915931" cy="3302850"/>
          </a:xfrm>
          <a:prstGeom prst="rect">
            <a:avLst/>
          </a:prstGeom>
          <a:noFill/>
          <a:ln>
            <a:noFill/>
          </a:ln>
        </p:spPr>
        <p:txBody>
          <a:bodyPr anchorCtr="0" anchor="t" bIns="45700" lIns="91425" spcFirstLastPara="1" rIns="91425" wrap="square" tIns="45700">
            <a:normAutofit lnSpcReduction="10000"/>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Glad </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(get louder, get higher pitched, modulate their pitch, increase speed)</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Mad </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(get louder, get higher pitched, modulate their pitch, increase speed)</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Sad </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(get softer, get lower pitched, sustain their pitch, decrease speed)</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Scared </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(get louder, get higher pitched, sustain their pitch, increase speed)</a:t>
            </a:r>
            <a:endParaRPr/>
          </a:p>
          <a:p>
            <a:pPr indent="-228600" lvl="0" marL="457200" rtl="0" algn="l">
              <a:lnSpc>
                <a:spcPct val="120000"/>
              </a:lnSpc>
              <a:spcBef>
                <a:spcPts val="750"/>
              </a:spcBef>
              <a:spcAft>
                <a:spcPts val="0"/>
              </a:spcAft>
              <a:buSzPts val="16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0"/>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Perceiving Feelings:</a:t>
            </a:r>
            <a:br>
              <a:rPr b="0" lang="en-US">
                <a:latin typeface="Times New Roman"/>
                <a:ea typeface="Times New Roman"/>
                <a:cs typeface="Times New Roman"/>
                <a:sym typeface="Times New Roman"/>
              </a:rPr>
            </a:br>
            <a:r>
              <a:rPr b="0" lang="en-US">
                <a:latin typeface="Times New Roman"/>
                <a:ea typeface="Times New Roman"/>
                <a:cs typeface="Times New Roman"/>
                <a:sym typeface="Times New Roman"/>
              </a:rPr>
              <a:t>Externally - The Body</a:t>
            </a:r>
            <a:endParaRPr/>
          </a:p>
        </p:txBody>
      </p:sp>
      <p:sp>
        <p:nvSpPr>
          <p:cNvPr id="382" name="Google Shape;382;p40"/>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Glad </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Mad </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Sad </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Scared </a:t>
            </a:r>
            <a:endParaRPr/>
          </a:p>
          <a:p>
            <a:pPr indent="-228600" lvl="0" marL="457200" rtl="0" algn="l">
              <a:lnSpc>
                <a:spcPct val="120000"/>
              </a:lnSpc>
              <a:spcBef>
                <a:spcPts val="750"/>
              </a:spcBef>
              <a:spcAft>
                <a:spcPts val="0"/>
              </a:spcAft>
              <a:buSzPts val="16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1"/>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Perceiving Feelings:</a:t>
            </a:r>
            <a:br>
              <a:rPr b="0" lang="en-US">
                <a:latin typeface="Times New Roman"/>
                <a:ea typeface="Times New Roman"/>
                <a:cs typeface="Times New Roman"/>
                <a:sym typeface="Times New Roman"/>
              </a:rPr>
            </a:br>
            <a:r>
              <a:rPr b="0" lang="en-US">
                <a:latin typeface="Times New Roman"/>
                <a:ea typeface="Times New Roman"/>
                <a:cs typeface="Times New Roman"/>
                <a:sym typeface="Times New Roman"/>
              </a:rPr>
              <a:t>Application</a:t>
            </a:r>
            <a:endParaRPr/>
          </a:p>
        </p:txBody>
      </p:sp>
      <p:sp>
        <p:nvSpPr>
          <p:cNvPr id="388" name="Google Shape;388;p41"/>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Describe one specific, concrete way you might use or strengthen your ability to perceive feelings accurately.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Using Feelings</a:t>
            </a:r>
            <a:endParaRPr/>
          </a:p>
        </p:txBody>
      </p:sp>
      <p:sp>
        <p:nvSpPr>
          <p:cNvPr id="394" name="Google Shape;394;p42"/>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Definition:</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direct attention</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garner different perspectives</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generate feelings for particular aims</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Purpose:</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to better accomplish specific goals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3"/>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Facilitating Thinking</a:t>
            </a:r>
            <a:endParaRPr/>
          </a:p>
        </p:txBody>
      </p:sp>
      <p:sp>
        <p:nvSpPr>
          <p:cNvPr id="400" name="Google Shape;400;p43"/>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What emotion(s) might be helpful to feel when creating a new program/initiative?</a:t>
            </a:r>
            <a:endParaRPr/>
          </a:p>
          <a:p>
            <a:pPr indent="-228600" lvl="0" marL="457200" rtl="0" algn="l">
              <a:lnSpc>
                <a:spcPct val="120000"/>
              </a:lnSpc>
              <a:spcBef>
                <a:spcPts val="750"/>
              </a:spcBef>
              <a:spcAft>
                <a:spcPts val="0"/>
              </a:spcAft>
              <a:buSzPts val="1600"/>
              <a:buNone/>
            </a:pPr>
            <a:r>
              <a:t/>
            </a:r>
            <a:endParaRPr sz="1800">
              <a:latin typeface="Times New Roman"/>
              <a:ea typeface="Times New Roman"/>
              <a:cs typeface="Times New Roman"/>
              <a:sym typeface="Times New Roman"/>
            </a:endParaRPr>
          </a:p>
        </p:txBody>
      </p:sp>
      <p:graphicFrame>
        <p:nvGraphicFramePr>
          <p:cNvPr id="401" name="Google Shape;401;p43"/>
          <p:cNvGraphicFramePr/>
          <p:nvPr/>
        </p:nvGraphicFramePr>
        <p:xfrm>
          <a:off x="2247314" y="4093758"/>
          <a:ext cx="3000000" cy="3000000"/>
        </p:xfrm>
        <a:graphic>
          <a:graphicData uri="http://schemas.openxmlformats.org/drawingml/2006/table">
            <a:tbl>
              <a:tblPr bandRow="1" firstCol="1" firstRow="1">
                <a:noFill/>
                <a:tableStyleId>{6B699870-0ECE-4E8B-9525-C6D44CEC60D1}</a:tableStyleId>
              </a:tblPr>
              <a:tblGrid>
                <a:gridCol w="1154500"/>
                <a:gridCol w="801750"/>
                <a:gridCol w="523175"/>
                <a:gridCol w="569750"/>
                <a:gridCol w="656225"/>
                <a:gridCol w="884250"/>
              </a:tblGrid>
              <a:tr h="567250">
                <a:tc>
                  <a:txBody>
                    <a:bodyPr/>
                    <a:lstStyle/>
                    <a:p>
                      <a:pPr indent="0" lvl="0" marL="0" marR="0" rtl="0" algn="l">
                        <a:lnSpc>
                          <a:spcPct val="107000"/>
                        </a:lnSpc>
                        <a:spcBef>
                          <a:spcPts val="0"/>
                        </a:spcBef>
                        <a:spcAft>
                          <a:spcPts val="0"/>
                        </a:spcAft>
                        <a:buNone/>
                      </a:pPr>
                      <a:r>
                        <a:rPr lang="en-US" sz="8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Not Useful</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Useful</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Annoyance</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1</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2</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3</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4</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5</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Boredom</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1</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2</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3</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4</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5</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Joy</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1</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2</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3</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4</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5</a:t>
                      </a:r>
                      <a:endParaRPr b="0" sz="1800" u="none" cap="none" strike="noStrike">
                        <a:latin typeface="Times New Roman"/>
                        <a:ea typeface="Times New Roman"/>
                        <a:cs typeface="Times New Roman"/>
                        <a:sym typeface="Times New Roman"/>
                      </a:endParaRPr>
                    </a:p>
                  </a:txBody>
                  <a:tcPr marT="0" marB="0" marR="51425" marL="5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4"/>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Using Feelings</a:t>
            </a:r>
            <a:endParaRPr/>
          </a:p>
        </p:txBody>
      </p:sp>
      <p:sp>
        <p:nvSpPr>
          <p:cNvPr id="407" name="Google Shape;407;p44"/>
          <p:cNvSpPr txBox="1"/>
          <p:nvPr>
            <p:ph idx="1" type="body"/>
          </p:nvPr>
        </p:nvSpPr>
        <p:spPr>
          <a:xfrm>
            <a:off x="614034" y="2523965"/>
            <a:ext cx="7915931" cy="3297881"/>
          </a:xfrm>
          <a:prstGeom prst="rect">
            <a:avLst/>
          </a:prstGeom>
          <a:noFill/>
          <a:ln>
            <a:noFill/>
          </a:ln>
        </p:spPr>
        <p:txBody>
          <a:bodyPr anchorCtr="0" anchor="t" bIns="45700" lIns="91425" spcFirstLastPara="1" rIns="91425" wrap="square" tIns="45700">
            <a:normAutofit fontScale="62500" lnSpcReduction="20000"/>
          </a:bodyPr>
          <a:lstStyle/>
          <a:p>
            <a:pPr indent="-228600" lvl="0" marL="457200" rtl="0" algn="l">
              <a:lnSpc>
                <a:spcPct val="120000"/>
              </a:lnSpc>
              <a:spcBef>
                <a:spcPts val="750"/>
              </a:spcBef>
              <a:spcAft>
                <a:spcPts val="0"/>
              </a:spcAft>
              <a:buSzPct val="121904"/>
              <a:buNone/>
            </a:pPr>
            <a:r>
              <a:t/>
            </a:r>
            <a:endParaRPr sz="2100">
              <a:latin typeface="Times New Roman"/>
              <a:ea typeface="Times New Roman"/>
              <a:cs typeface="Times New Roman"/>
              <a:sym typeface="Times New Roman"/>
            </a:endParaRPr>
          </a:p>
          <a:p>
            <a:pPr indent="-228600" lvl="0" marL="457200" rtl="0" algn="l">
              <a:lnSpc>
                <a:spcPct val="120000"/>
              </a:lnSpc>
              <a:spcBef>
                <a:spcPts val="750"/>
              </a:spcBef>
              <a:spcAft>
                <a:spcPts val="0"/>
              </a:spcAft>
              <a:buSzPct val="121904"/>
              <a:buNone/>
            </a:pPr>
            <a:r>
              <a:t/>
            </a:r>
            <a:endParaRPr sz="2100">
              <a:latin typeface="Times New Roman"/>
              <a:ea typeface="Times New Roman"/>
              <a:cs typeface="Times New Roman"/>
              <a:sym typeface="Times New Roman"/>
            </a:endParaRPr>
          </a:p>
          <a:p>
            <a:pPr indent="-330200" lvl="0" marL="457200" rtl="0" algn="l">
              <a:lnSpc>
                <a:spcPct val="120000"/>
              </a:lnSpc>
              <a:spcBef>
                <a:spcPts val="750"/>
              </a:spcBef>
              <a:spcAft>
                <a:spcPts val="0"/>
              </a:spcAft>
              <a:buSzPct val="100392"/>
              <a:buChar char="•"/>
            </a:pPr>
            <a:r>
              <a:rPr lang="en-US" sz="2550">
                <a:latin typeface="Times New Roman"/>
                <a:ea typeface="Times New Roman"/>
                <a:cs typeface="Times New Roman"/>
                <a:sym typeface="Times New Roman"/>
              </a:rPr>
              <a:t>Glad:</a:t>
            </a:r>
            <a:endParaRPr/>
          </a:p>
          <a:p>
            <a:pPr indent="-317500" lvl="1" marL="914400" rtl="0" algn="l">
              <a:lnSpc>
                <a:spcPct val="120000"/>
              </a:lnSpc>
              <a:spcBef>
                <a:spcPts val="375"/>
              </a:spcBef>
              <a:spcAft>
                <a:spcPts val="0"/>
              </a:spcAft>
              <a:buSzPct val="87843"/>
              <a:buChar char="•"/>
            </a:pPr>
            <a:r>
              <a:rPr lang="en-US" sz="2550">
                <a:latin typeface="Times New Roman"/>
                <a:ea typeface="Times New Roman"/>
                <a:cs typeface="Times New Roman"/>
                <a:sym typeface="Times New Roman"/>
              </a:rPr>
              <a:t>influences openness to new and creative ideas, broadens thinking</a:t>
            </a:r>
            <a:endParaRPr/>
          </a:p>
          <a:p>
            <a:pPr indent="-228600" lvl="1" marL="914400" rtl="0" algn="l">
              <a:lnSpc>
                <a:spcPct val="120000"/>
              </a:lnSpc>
              <a:spcBef>
                <a:spcPts val="375"/>
              </a:spcBef>
              <a:spcAft>
                <a:spcPts val="0"/>
              </a:spcAft>
              <a:buSzPct val="87843"/>
              <a:buNone/>
            </a:pPr>
            <a:r>
              <a:t/>
            </a:r>
            <a:endParaRPr sz="2550">
              <a:latin typeface="Times New Roman"/>
              <a:ea typeface="Times New Roman"/>
              <a:cs typeface="Times New Roman"/>
              <a:sym typeface="Times New Roman"/>
            </a:endParaRPr>
          </a:p>
          <a:p>
            <a:pPr indent="-330200" lvl="0" marL="457200" rtl="0" algn="l">
              <a:lnSpc>
                <a:spcPct val="120000"/>
              </a:lnSpc>
              <a:spcBef>
                <a:spcPts val="750"/>
              </a:spcBef>
              <a:spcAft>
                <a:spcPts val="0"/>
              </a:spcAft>
              <a:buSzPct val="100392"/>
              <a:buChar char="•"/>
            </a:pPr>
            <a:r>
              <a:rPr lang="en-US" sz="2550">
                <a:latin typeface="Times New Roman"/>
                <a:ea typeface="Times New Roman"/>
                <a:cs typeface="Times New Roman"/>
                <a:sym typeface="Times New Roman"/>
              </a:rPr>
              <a:t>Mad:</a:t>
            </a:r>
            <a:endParaRPr/>
          </a:p>
          <a:p>
            <a:pPr indent="-330200" lvl="0" marL="457200" rtl="0" algn="l">
              <a:lnSpc>
                <a:spcPct val="120000"/>
              </a:lnSpc>
              <a:spcBef>
                <a:spcPts val="750"/>
              </a:spcBef>
              <a:spcAft>
                <a:spcPts val="0"/>
              </a:spcAft>
              <a:buSzPct val="100392"/>
              <a:buChar char="•"/>
            </a:pPr>
            <a:r>
              <a:rPr lang="en-US" sz="2550">
                <a:latin typeface="Times New Roman"/>
                <a:ea typeface="Times New Roman"/>
                <a:cs typeface="Times New Roman"/>
                <a:sym typeface="Times New Roman"/>
              </a:rPr>
              <a:t>Sad:</a:t>
            </a:r>
            <a:endParaRPr/>
          </a:p>
          <a:p>
            <a:pPr indent="-330200" lvl="0" marL="457200" rtl="0" algn="l">
              <a:lnSpc>
                <a:spcPct val="120000"/>
              </a:lnSpc>
              <a:spcBef>
                <a:spcPts val="750"/>
              </a:spcBef>
              <a:spcAft>
                <a:spcPts val="0"/>
              </a:spcAft>
              <a:buSzPct val="100392"/>
              <a:buChar char="•"/>
            </a:pPr>
            <a:r>
              <a:rPr lang="en-US" sz="2550">
                <a:latin typeface="Times New Roman"/>
                <a:ea typeface="Times New Roman"/>
                <a:cs typeface="Times New Roman"/>
                <a:sym typeface="Times New Roman"/>
              </a:rPr>
              <a:t>Scared:</a:t>
            </a:r>
            <a:endParaRPr/>
          </a:p>
          <a:p>
            <a:pPr indent="-317500" lvl="1" marL="914400" rtl="0" algn="l">
              <a:lnSpc>
                <a:spcPct val="120000"/>
              </a:lnSpc>
              <a:spcBef>
                <a:spcPts val="375"/>
              </a:spcBef>
              <a:spcAft>
                <a:spcPts val="0"/>
              </a:spcAft>
              <a:buSzPct val="87843"/>
              <a:buChar char="•"/>
            </a:pPr>
            <a:r>
              <a:rPr lang="en-US" sz="2550">
                <a:latin typeface="Times New Roman"/>
                <a:ea typeface="Times New Roman"/>
                <a:cs typeface="Times New Roman"/>
                <a:sym typeface="Times New Roman"/>
              </a:rPr>
              <a:t>Influence focus on details and perceived errors/limitations/dislikes, narrows thinking</a:t>
            </a:r>
            <a:endParaRPr/>
          </a:p>
          <a:p>
            <a:pPr indent="0" lvl="0" marL="0" rtl="0" algn="l">
              <a:lnSpc>
                <a:spcPct val="120000"/>
              </a:lnSpc>
              <a:spcBef>
                <a:spcPts val="750"/>
              </a:spcBef>
              <a:spcAft>
                <a:spcPts val="0"/>
              </a:spcAft>
              <a:buSzPct val="189629"/>
              <a:buNone/>
            </a:pPr>
            <a:r>
              <a:t/>
            </a:r>
            <a:endParaRPr sz="1350">
              <a:solidFill>
                <a:srgbClr val="000000"/>
              </a:solidFill>
              <a:latin typeface="Calibri"/>
              <a:ea typeface="Calibri"/>
              <a:cs typeface="Calibri"/>
              <a:sym typeface="Calibri"/>
            </a:endParaRPr>
          </a:p>
          <a:p>
            <a:pPr indent="-228600" lvl="0" marL="457200" rtl="0" algn="l">
              <a:lnSpc>
                <a:spcPct val="120000"/>
              </a:lnSpc>
              <a:spcBef>
                <a:spcPts val="750"/>
              </a:spcBef>
              <a:spcAft>
                <a:spcPts val="0"/>
              </a:spcAft>
              <a:buSzPct val="142222"/>
              <a:buNone/>
            </a:pPr>
            <a:r>
              <a:t/>
            </a:r>
            <a:endParaRPr sz="1800">
              <a:highlight>
                <a:srgbClr val="00FF00"/>
              </a:highlight>
              <a:latin typeface="Times New Roman"/>
              <a:ea typeface="Times New Roman"/>
              <a:cs typeface="Times New Roman"/>
              <a:sym typeface="Times New Roman"/>
            </a:endParaRPr>
          </a:p>
          <a:p>
            <a:pPr indent="-228600" lvl="0" marL="457200" rtl="0" algn="l">
              <a:lnSpc>
                <a:spcPct val="120000"/>
              </a:lnSpc>
              <a:spcBef>
                <a:spcPts val="750"/>
              </a:spcBef>
              <a:spcAft>
                <a:spcPts val="0"/>
              </a:spcAft>
              <a:buSzPct val="121904"/>
              <a:buNone/>
            </a:pPr>
            <a:r>
              <a:t/>
            </a:r>
            <a:endParaRPr sz="2100">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5"/>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Using Feelings</a:t>
            </a:r>
            <a:endParaRPr/>
          </a:p>
        </p:txBody>
      </p:sp>
      <p:sp>
        <p:nvSpPr>
          <p:cNvPr id="413" name="Google Shape;413;p45"/>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Glad</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Mad</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Sad</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Scared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6"/>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Using Feelings:</a:t>
            </a:r>
            <a:br>
              <a:rPr b="0" lang="en-US">
                <a:latin typeface="Times New Roman"/>
                <a:ea typeface="Times New Roman"/>
                <a:cs typeface="Times New Roman"/>
                <a:sym typeface="Times New Roman"/>
              </a:rPr>
            </a:br>
            <a:r>
              <a:rPr b="0" lang="en-US">
                <a:latin typeface="Times New Roman"/>
                <a:ea typeface="Times New Roman"/>
                <a:cs typeface="Times New Roman"/>
                <a:sym typeface="Times New Roman"/>
              </a:rPr>
              <a:t>Application</a:t>
            </a:r>
            <a:endParaRPr/>
          </a:p>
        </p:txBody>
      </p:sp>
      <p:sp>
        <p:nvSpPr>
          <p:cNvPr id="419" name="Google Shape;419;p46"/>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Describe one specific, concrete way you might use or strengthen your ability to use feelings.</a:t>
            </a:r>
            <a:endParaRPr/>
          </a:p>
          <a:p>
            <a:pPr indent="0" lvl="0" marL="0" rtl="0" algn="l">
              <a:lnSpc>
                <a:spcPct val="120000"/>
              </a:lnSpc>
              <a:spcBef>
                <a:spcPts val="750"/>
              </a:spcBef>
              <a:spcAft>
                <a:spcPts val="0"/>
              </a:spcAft>
              <a:buSzPts val="1600"/>
              <a:buNone/>
            </a:pPr>
            <a:r>
              <a:t/>
            </a:r>
            <a:endParaRPr sz="2100">
              <a:solidFill>
                <a:srgbClr val="FF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6"/>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4800"/>
              <a:t>Description</a:t>
            </a:r>
            <a:endParaRPr sz="4800"/>
          </a:p>
        </p:txBody>
      </p:sp>
      <p:sp>
        <p:nvSpPr>
          <p:cNvPr id="259" name="Google Shape;259;p6"/>
          <p:cNvSpPr txBox="1"/>
          <p:nvPr>
            <p:ph idx="1" type="body"/>
          </p:nvPr>
        </p:nvSpPr>
        <p:spPr>
          <a:xfrm>
            <a:off x="1088686" y="2056707"/>
            <a:ext cx="7202400" cy="40398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00000"/>
              </a:lnSpc>
              <a:spcBef>
                <a:spcPts val="0"/>
              </a:spcBef>
              <a:spcAft>
                <a:spcPts val="0"/>
              </a:spcAft>
              <a:buSzPct val="73732"/>
              <a:buNone/>
            </a:pPr>
            <a:r>
              <a:rPr lang="en-US" sz="3100"/>
              <a:t>Emotional intelligence can be defined as being able to perceive, understand, and manage one’s emotions, as well as have an awareness of and empathy for the emotions of others, in ways that are beneficial to relationships. </a:t>
            </a:r>
            <a:endParaRPr sz="3100"/>
          </a:p>
          <a:p>
            <a:pPr indent="0" lvl="0" marL="0" rtl="0" algn="l">
              <a:lnSpc>
                <a:spcPct val="100000"/>
              </a:lnSpc>
              <a:spcBef>
                <a:spcPts val="1200"/>
              </a:spcBef>
              <a:spcAft>
                <a:spcPts val="0"/>
              </a:spcAft>
              <a:buSzPct val="73732"/>
              <a:buNone/>
            </a:pPr>
            <a:r>
              <a:rPr lang="en-US" sz="3100"/>
              <a:t>The OERI has invited Dr. Selena Kohel. a professor of psychology at Cottey College, to present a conceptual model of emotional intelligence and related tools that OER advocates may find helpful in building relationships and leading your local OER efforts.</a:t>
            </a:r>
            <a:endParaRPr sz="3100"/>
          </a:p>
          <a:p>
            <a:pPr indent="0" lvl="0" marL="0" rtl="0" algn="l">
              <a:lnSpc>
                <a:spcPct val="90000"/>
              </a:lnSpc>
              <a:spcBef>
                <a:spcPts val="1200"/>
              </a:spcBef>
              <a:spcAft>
                <a:spcPts val="0"/>
              </a:spcAft>
              <a:buSzPct val="81632"/>
              <a:buNone/>
            </a:pPr>
            <a:r>
              <a:rPr lang="en-US" sz="2800">
                <a:solidFill>
                  <a:srgbClr val="0000FF"/>
                </a:solidFill>
              </a:rPr>
              <a:t>Presented by Selena Kohel, Cottey College</a:t>
            </a:r>
            <a:endParaRPr sz="2800">
              <a:solidFill>
                <a:srgbClr val="0000FF"/>
              </a:solidFill>
            </a:endParaRPr>
          </a:p>
          <a:p>
            <a:pPr indent="0" lvl="0" marL="0" rtl="0" algn="l">
              <a:lnSpc>
                <a:spcPct val="90000"/>
              </a:lnSpc>
              <a:spcBef>
                <a:spcPts val="0"/>
              </a:spcBef>
              <a:spcAft>
                <a:spcPts val="0"/>
              </a:spcAft>
              <a:buSzPct val="81632"/>
              <a:buNone/>
            </a:pPr>
            <a:r>
              <a:rPr lang="en-US" sz="2800">
                <a:solidFill>
                  <a:srgbClr val="0000FF"/>
                </a:solidFill>
              </a:rPr>
              <a:t>	Psychology</a:t>
            </a:r>
            <a:endParaRPr sz="2800">
              <a:solidFill>
                <a:srgbClr val="0000FF"/>
              </a:solidFill>
            </a:endParaRPr>
          </a:p>
          <a:p>
            <a:pPr indent="0" lvl="0" marL="0" rtl="0" algn="l">
              <a:lnSpc>
                <a:spcPct val="90000"/>
              </a:lnSpc>
              <a:spcBef>
                <a:spcPts val="0"/>
              </a:spcBef>
              <a:spcAft>
                <a:spcPts val="0"/>
              </a:spcAft>
              <a:buClr>
                <a:schemeClr val="lt1"/>
              </a:buClr>
              <a:buSzPct val="128571"/>
              <a:buFont typeface="Arial"/>
              <a:buNone/>
            </a:pPr>
            <a:r>
              <a:rPr lang="en-US" sz="2800">
                <a:solidFill>
                  <a:srgbClr val="4A86E8"/>
                </a:solidFill>
              </a:rPr>
              <a:t>Hosted by Michelle Oja, Taft College</a:t>
            </a:r>
            <a:endParaRPr sz="2800">
              <a:solidFill>
                <a:srgbClr val="4A86E8"/>
              </a:solidFill>
            </a:endParaRPr>
          </a:p>
          <a:p>
            <a:pPr indent="457200" lvl="0" marL="0" rtl="0" algn="l">
              <a:lnSpc>
                <a:spcPct val="90000"/>
              </a:lnSpc>
              <a:spcBef>
                <a:spcPts val="0"/>
              </a:spcBef>
              <a:spcAft>
                <a:spcPts val="0"/>
              </a:spcAft>
              <a:buClr>
                <a:schemeClr val="lt1"/>
              </a:buClr>
              <a:buSzPct val="128571"/>
              <a:buFont typeface="Arial"/>
              <a:buNone/>
            </a:pPr>
            <a:r>
              <a:rPr lang="en-US" sz="2800">
                <a:solidFill>
                  <a:srgbClr val="4A86E8"/>
                </a:solidFill>
              </a:rPr>
              <a:t>OER-I Regional Lead for Area A; Psychology</a:t>
            </a:r>
            <a:endParaRPr sz="2800">
              <a:solidFill>
                <a:srgbClr val="4A86E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7"/>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Understanding Feelings</a:t>
            </a:r>
            <a:endParaRPr/>
          </a:p>
        </p:txBody>
      </p:sp>
      <p:sp>
        <p:nvSpPr>
          <p:cNvPr id="425" name="Google Shape;425;p47"/>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Definition:</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identify progression of feelings</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identify complexity of feelings</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Purpose:</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to act intentionally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8"/>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Understanding Feelings</a:t>
            </a:r>
            <a:endParaRPr/>
          </a:p>
        </p:txBody>
      </p:sp>
      <p:sp>
        <p:nvSpPr>
          <p:cNvPr id="431" name="Google Shape;431;p48"/>
          <p:cNvSpPr txBox="1"/>
          <p:nvPr>
            <p:ph idx="1" type="body"/>
          </p:nvPr>
        </p:nvSpPr>
        <p:spPr>
          <a:xfrm>
            <a:off x="614034" y="2188520"/>
            <a:ext cx="7915931" cy="2727383"/>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Kenji felt content as he thought about his life. The more he thought about the positive contributions, the relief and joy, he had brought to others, the more he felt ______.</a:t>
            </a:r>
            <a:endParaRPr/>
          </a:p>
        </p:txBody>
      </p:sp>
      <p:graphicFrame>
        <p:nvGraphicFramePr>
          <p:cNvPr id="432" name="Google Shape;432;p48"/>
          <p:cNvGraphicFramePr/>
          <p:nvPr/>
        </p:nvGraphicFramePr>
        <p:xfrm>
          <a:off x="3114674" y="3991372"/>
          <a:ext cx="3000000" cy="3000000"/>
        </p:xfrm>
        <a:graphic>
          <a:graphicData uri="http://schemas.openxmlformats.org/drawingml/2006/table">
            <a:tbl>
              <a:tblPr bandRow="1" firstCol="1" firstRow="1">
                <a:noFill/>
                <a:tableStyleId>{6B699870-0ECE-4E8B-9525-C6D44CEC60D1}</a:tableStyleId>
              </a:tblPr>
              <a:tblGrid>
                <a:gridCol w="437675"/>
                <a:gridCol w="2476975"/>
              </a:tblGrid>
              <a:tr h="273750">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Surprised</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Depressed</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Acceptance</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Happiness</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Amazement</a:t>
                      </a:r>
                      <a:endParaRPr b="0" sz="1800" u="none" cap="none" strike="noStrike">
                        <a:latin typeface="Times New Roman"/>
                        <a:ea typeface="Times New Roman"/>
                        <a:cs typeface="Times New Roman"/>
                        <a:sym typeface="Times New Roman"/>
                      </a:endParaRPr>
                    </a:p>
                  </a:txBody>
                  <a:tcPr marT="0" marB="0" marR="51425" marL="514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9"/>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Understanding Feelings</a:t>
            </a:r>
            <a:endParaRPr/>
          </a:p>
        </p:txBody>
      </p:sp>
      <p:graphicFrame>
        <p:nvGraphicFramePr>
          <p:cNvPr id="438" name="Google Shape;438;p49"/>
          <p:cNvGraphicFramePr/>
          <p:nvPr/>
        </p:nvGraphicFramePr>
        <p:xfrm>
          <a:off x="1381539" y="2114547"/>
          <a:ext cx="3000000" cy="3000000"/>
        </p:xfrm>
        <a:graphic>
          <a:graphicData uri="http://schemas.openxmlformats.org/drawingml/2006/table">
            <a:tbl>
              <a:tblPr bandRow="1" firstRow="1">
                <a:noFill/>
                <a:tableStyleId>{6B699870-0ECE-4E8B-9525-C6D44CEC60D1}</a:tableStyleId>
              </a:tblPr>
              <a:tblGrid>
                <a:gridCol w="1749275"/>
                <a:gridCol w="1848675"/>
                <a:gridCol w="1928200"/>
                <a:gridCol w="1967950"/>
              </a:tblGrid>
              <a:tr h="342900">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Glad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Mad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Sad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Scared</a:t>
                      </a:r>
                      <a:endParaRPr/>
                    </a:p>
                  </a:txBody>
                  <a:tcPr marT="34300" marB="34300" marR="68575" marL="68575"/>
                </a:tc>
              </a:tr>
              <a:tr h="342900">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Elated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Furious</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Agonized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Terrified</a:t>
                      </a:r>
                      <a:endParaRPr/>
                    </a:p>
                  </a:txBody>
                  <a:tcPr marT="34300" marB="34300" marR="68575" marL="68575"/>
                </a:tc>
              </a:tr>
              <a:tr h="342900">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Thrilled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Enraged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Hopeless</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Horrified</a:t>
                      </a:r>
                      <a:endParaRPr/>
                    </a:p>
                  </a:txBody>
                  <a:tcPr marT="34300" marB="34300" marR="68575" marL="68575"/>
                </a:tc>
              </a:tr>
              <a:tr h="342900">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Ecstatic</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Seething</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Miserable</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Petrified</a:t>
                      </a:r>
                      <a:endParaRPr/>
                    </a:p>
                  </a:txBody>
                  <a:tcPr marT="34300" marB="34300" marR="68575" marL="68575"/>
                </a:tc>
              </a:tr>
              <a:tr h="342900">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Cheerful</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Frustrated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Lost</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Frightened</a:t>
                      </a:r>
                      <a:endParaRPr/>
                    </a:p>
                  </a:txBody>
                  <a:tcPr marT="34300" marB="34300" marR="68575" marL="68575"/>
                </a:tc>
              </a:tr>
              <a:tr h="342900">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Gratified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Mad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Let Down</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Threatened</a:t>
                      </a:r>
                      <a:endParaRPr/>
                    </a:p>
                  </a:txBody>
                  <a:tcPr marT="34300" marB="34300" marR="68575" marL="68575"/>
                </a:tc>
              </a:tr>
              <a:tr h="342900">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Relieved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Upset</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Melancholy</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Intimidated</a:t>
                      </a:r>
                      <a:endParaRPr/>
                    </a:p>
                  </a:txBody>
                  <a:tcPr marT="34300" marB="34300" marR="68575" marL="68575"/>
                </a:tc>
              </a:tr>
              <a:tr h="342900">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Glad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Irritated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Unhappy</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Cautious</a:t>
                      </a:r>
                      <a:endParaRPr/>
                    </a:p>
                  </a:txBody>
                  <a:tcPr marT="34300" marB="34300" marR="68575" marL="68575"/>
                </a:tc>
              </a:tr>
              <a:tr h="342900">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Contented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Annoyed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Disappointed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Nervous</a:t>
                      </a:r>
                      <a:endParaRPr/>
                    </a:p>
                  </a:txBody>
                  <a:tcPr marT="34300" marB="34300" marR="68575" marL="68575"/>
                </a:tc>
              </a:tr>
              <a:tr h="342900">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Pleasant</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Touchy</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Dissatisfied</a:t>
                      </a:r>
                      <a:endParaRPr/>
                    </a:p>
                  </a:txBody>
                  <a:tcPr marT="34300" marB="34300" marR="68575" marL="68575"/>
                </a:tc>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Worried</a:t>
                      </a:r>
                      <a:endParaRPr/>
                    </a:p>
                  </a:txBody>
                  <a:tcPr marT="34300" marB="34300" marR="68575" marL="68575"/>
                </a:tc>
              </a:tr>
            </a:tbl>
          </a:graphicData>
        </a:graphic>
      </p:graphicFrame>
      <p:graphicFrame>
        <p:nvGraphicFramePr>
          <p:cNvPr id="439" name="Google Shape;439;p49"/>
          <p:cNvGraphicFramePr/>
          <p:nvPr/>
        </p:nvGraphicFramePr>
        <p:xfrm>
          <a:off x="331305" y="2114544"/>
          <a:ext cx="3000000" cy="3000000"/>
        </p:xfrm>
        <a:graphic>
          <a:graphicData uri="http://schemas.openxmlformats.org/drawingml/2006/table">
            <a:tbl>
              <a:tblPr bandRow="1" firstRow="1">
                <a:noFill/>
                <a:tableStyleId>{6B699870-0ECE-4E8B-9525-C6D44CEC60D1}</a:tableStyleId>
              </a:tblPr>
              <a:tblGrid>
                <a:gridCol w="1050225"/>
              </a:tblGrid>
              <a:tr h="397200">
                <a:tc>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txBody>
                  <a:tcPr marT="34300" marB="34300" marR="68575" marL="68575"/>
                </a:tc>
              </a:tr>
              <a:tr h="400275">
                <a:tc>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txBody>
                  <a:tcPr marT="34300" marB="34300" marR="68575" marL="68575"/>
                </a:tc>
              </a:tr>
              <a:tr h="400275">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High</a:t>
                      </a:r>
                      <a:endParaRPr/>
                    </a:p>
                  </a:txBody>
                  <a:tcPr marT="34300" marB="34300" marR="68575" marL="68575"/>
                </a:tc>
              </a:tr>
              <a:tr h="400275">
                <a:tc>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txBody>
                  <a:tcPr marT="34300" marB="34300" marR="68575" marL="68575"/>
                </a:tc>
              </a:tr>
              <a:tr h="400275">
                <a:tc>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txBody>
                  <a:tcPr marT="34300" marB="34300" marR="68575" marL="68575"/>
                </a:tc>
              </a:tr>
              <a:tr h="400275">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Medium</a:t>
                      </a:r>
                      <a:endParaRPr/>
                    </a:p>
                  </a:txBody>
                  <a:tcPr marT="34300" marB="34300" marR="68575" marL="68575"/>
                </a:tc>
              </a:tr>
              <a:tr h="400275">
                <a:tc>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txBody>
                  <a:tcPr marT="34300" marB="34300" marR="68575" marL="68575"/>
                </a:tc>
              </a:tr>
              <a:tr h="400275">
                <a:tc>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txBody>
                  <a:tcPr marT="34300" marB="34300" marR="68575" marL="68575"/>
                </a:tc>
              </a:tr>
              <a:tr h="400275">
                <a:tc>
                  <a:txBody>
                    <a:bodyPr/>
                    <a:lstStyle/>
                    <a:p>
                      <a:pPr indent="0" lvl="0" marL="0" marR="0" rtl="0" algn="l">
                        <a:lnSpc>
                          <a:spcPct val="100000"/>
                        </a:lnSpc>
                        <a:spcBef>
                          <a:spcPts val="0"/>
                        </a:spcBef>
                        <a:spcAft>
                          <a:spcPts val="0"/>
                        </a:spcAft>
                        <a:buNone/>
                      </a:pPr>
                      <a:r>
                        <a:rPr lang="en-US" sz="1800" u="none" cap="none" strike="noStrike">
                          <a:latin typeface="Times New Roman"/>
                          <a:ea typeface="Times New Roman"/>
                          <a:cs typeface="Times New Roman"/>
                          <a:sym typeface="Times New Roman"/>
                        </a:rPr>
                        <a:t>Low</a:t>
                      </a:r>
                      <a:endParaRPr/>
                    </a:p>
                  </a:txBody>
                  <a:tcPr marT="34300" marB="34300" marR="68575" marL="68575"/>
                </a:tc>
              </a:tr>
              <a:tr h="342900">
                <a:tc>
                  <a:txBody>
                    <a:bodyPr/>
                    <a:lstStyle/>
                    <a:p>
                      <a:pPr indent="0" lvl="0" marL="0" marR="0" rtl="0" algn="l">
                        <a:lnSpc>
                          <a:spcPct val="100000"/>
                        </a:lnSpc>
                        <a:spcBef>
                          <a:spcPts val="0"/>
                        </a:spcBef>
                        <a:spcAft>
                          <a:spcPts val="0"/>
                        </a:spcAft>
                        <a:buNone/>
                      </a:pPr>
                      <a:r>
                        <a:t/>
                      </a:r>
                      <a:endParaRPr sz="1800" u="none" cap="none" strike="noStrike">
                        <a:latin typeface="Times New Roman"/>
                        <a:ea typeface="Times New Roman"/>
                        <a:cs typeface="Times New Roman"/>
                        <a:sym typeface="Times New Roman"/>
                      </a:endParaRPr>
                    </a:p>
                  </a:txBody>
                  <a:tcPr marT="34300" marB="34300" marR="68575" marL="68575"/>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0"/>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Understanding Feelings</a:t>
            </a:r>
            <a:endParaRPr/>
          </a:p>
        </p:txBody>
      </p:sp>
      <p:sp>
        <p:nvSpPr>
          <p:cNvPr id="445" name="Google Shape;445;p50"/>
          <p:cNvSpPr txBox="1"/>
          <p:nvPr>
            <p:ph idx="1" type="body"/>
          </p:nvPr>
        </p:nvSpPr>
        <p:spPr>
          <a:xfrm>
            <a:off x="633913" y="1920479"/>
            <a:ext cx="7915931" cy="2727383"/>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A feeling of concern combines the emotions of ________.</a:t>
            </a:r>
            <a:endParaRPr/>
          </a:p>
        </p:txBody>
      </p:sp>
      <p:graphicFrame>
        <p:nvGraphicFramePr>
          <p:cNvPr id="446" name="Google Shape;446;p50"/>
          <p:cNvGraphicFramePr/>
          <p:nvPr/>
        </p:nvGraphicFramePr>
        <p:xfrm>
          <a:off x="2445025" y="3689376"/>
          <a:ext cx="3000000" cy="3000000"/>
        </p:xfrm>
        <a:graphic>
          <a:graphicData uri="http://schemas.openxmlformats.org/drawingml/2006/table">
            <a:tbl>
              <a:tblPr bandRow="1" firstCol="1" firstRow="1">
                <a:noFill/>
                <a:tableStyleId>{6B699870-0ECE-4E8B-9525-C6D44CEC60D1}</a:tableStyleId>
              </a:tblPr>
              <a:tblGrid>
                <a:gridCol w="637400"/>
                <a:gridCol w="3616550"/>
              </a:tblGrid>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Love, anxiety, surprise, anger</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Surprise, pride, anger, fear</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Acceptance, anxiety, fear, anticipation</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Fear, joy, surprise, embarrassment</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Anxiety, caring, anticipation</a:t>
                      </a:r>
                      <a:endParaRPr b="0" sz="1800" u="none" cap="none" strike="noStrike">
                        <a:latin typeface="Times New Roman"/>
                        <a:ea typeface="Times New Roman"/>
                        <a:cs typeface="Times New Roman"/>
                        <a:sym typeface="Times New Roman"/>
                      </a:endParaRPr>
                    </a:p>
                  </a:txBody>
                  <a:tcPr marT="0" marB="0" marR="51425" marL="514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1"/>
          <p:cNvSpPr txBox="1"/>
          <p:nvPr>
            <p:ph type="title"/>
          </p:nvPr>
        </p:nvSpPr>
        <p:spPr>
          <a:xfrm>
            <a:off x="1083504" y="798973"/>
            <a:ext cx="2456260" cy="22471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600"/>
              <a:buFont typeface="Arial"/>
              <a:buNone/>
            </a:pPr>
            <a:r>
              <a:rPr lang="en-US" sz="3000">
                <a:latin typeface="Times New Roman"/>
                <a:ea typeface="Times New Roman"/>
                <a:cs typeface="Times New Roman"/>
                <a:sym typeface="Times New Roman"/>
              </a:rPr>
              <a:t>Understanding Feelings</a:t>
            </a:r>
            <a:endParaRPr/>
          </a:p>
        </p:txBody>
      </p:sp>
      <p:pic>
        <p:nvPicPr>
          <p:cNvPr id="452" name="Google Shape;452;p51"/>
          <p:cNvPicPr preferRelativeResize="0"/>
          <p:nvPr>
            <p:ph idx="1" type="body"/>
          </p:nvPr>
        </p:nvPicPr>
        <p:blipFill rotWithShape="1">
          <a:blip r:embed="rId3">
            <a:alphaModFix/>
          </a:blip>
          <a:srcRect b="0" l="0" r="0" t="0"/>
          <a:stretch/>
        </p:blipFill>
        <p:spPr>
          <a:xfrm>
            <a:off x="3452572" y="1732179"/>
            <a:ext cx="5691428" cy="4268572"/>
          </a:xfrm>
          <a:prstGeom prst="rect">
            <a:avLst/>
          </a:prstGeom>
          <a:noFill/>
          <a:ln>
            <a:noFill/>
          </a:ln>
        </p:spPr>
      </p:pic>
      <p:sp>
        <p:nvSpPr>
          <p:cNvPr id="453" name="Google Shape;453;p51"/>
          <p:cNvSpPr txBox="1"/>
          <p:nvPr>
            <p:ph idx="2" type="body"/>
          </p:nvPr>
        </p:nvSpPr>
        <p:spPr>
          <a:xfrm>
            <a:off x="1083504" y="3205494"/>
            <a:ext cx="2456260" cy="2849319"/>
          </a:xfrm>
          <a:prstGeom prst="rect">
            <a:avLst/>
          </a:prstGeom>
          <a:noFill/>
          <a:ln>
            <a:noFill/>
          </a:ln>
        </p:spPr>
        <p:txBody>
          <a:bodyPr anchorCtr="0" anchor="t" bIns="45700" lIns="91425" spcFirstLastPara="1" rIns="91425" wrap="square" tIns="45700">
            <a:normAutofit/>
          </a:bodyPr>
          <a:lstStyle/>
          <a:p>
            <a:pPr indent="-228600" lvl="0" marL="457200" rtl="0" algn="l">
              <a:lnSpc>
                <a:spcPct val="120000"/>
              </a:lnSpc>
              <a:spcBef>
                <a:spcPts val="750"/>
              </a:spcBef>
              <a:spcAft>
                <a:spcPts val="0"/>
              </a:spcAft>
              <a:buSzPts val="1600"/>
              <a:buNone/>
            </a:pPr>
            <a:r>
              <a:rPr lang="en-US" sz="1800">
                <a:latin typeface="Times New Roman"/>
                <a:ea typeface="Times New Roman"/>
                <a:cs typeface="Times New Roman"/>
                <a:sym typeface="Times New Roman"/>
              </a:rPr>
              <a:t>Situation Cards:</a:t>
            </a:r>
            <a:endParaRPr/>
          </a:p>
          <a:p>
            <a:pPr indent="-228600" lvl="0" marL="457200" rtl="0" algn="l">
              <a:lnSpc>
                <a:spcPct val="120000"/>
              </a:lnSpc>
              <a:spcBef>
                <a:spcPts val="750"/>
              </a:spcBef>
              <a:spcAft>
                <a:spcPts val="0"/>
              </a:spcAft>
              <a:buSzPts val="1600"/>
              <a:buNone/>
            </a:pPr>
            <a:r>
              <a:rPr lang="en-US" sz="1800">
                <a:latin typeface="Times New Roman"/>
                <a:ea typeface="Times New Roman"/>
                <a:cs typeface="Times New Roman"/>
                <a:sym typeface="Times New Roman"/>
              </a:rPr>
              <a:t>To elicit: </a:t>
            </a:r>
            <a:endParaRPr/>
          </a:p>
          <a:p>
            <a:pPr indent="-257175" lvl="0" marL="257175" rtl="0" algn="l">
              <a:lnSpc>
                <a:spcPct val="120000"/>
              </a:lnSpc>
              <a:spcBef>
                <a:spcPts val="750"/>
              </a:spcBef>
              <a:spcAft>
                <a:spcPts val="0"/>
              </a:spcAft>
              <a:buSzPts val="1600"/>
              <a:buFont typeface="Arial"/>
              <a:buChar char="•"/>
            </a:pPr>
            <a:r>
              <a:rPr lang="en-US" sz="1800">
                <a:latin typeface="Times New Roman"/>
                <a:ea typeface="Times New Roman"/>
                <a:cs typeface="Times New Roman"/>
                <a:sym typeface="Times New Roman"/>
              </a:rPr>
              <a:t>preceding events</a:t>
            </a:r>
            <a:endParaRPr/>
          </a:p>
          <a:p>
            <a:pPr indent="-257175" lvl="0" marL="257175" rtl="0" algn="l">
              <a:lnSpc>
                <a:spcPct val="120000"/>
              </a:lnSpc>
              <a:spcBef>
                <a:spcPts val="750"/>
              </a:spcBef>
              <a:spcAft>
                <a:spcPts val="0"/>
              </a:spcAft>
              <a:buSzPts val="1600"/>
              <a:buFont typeface="Arial"/>
              <a:buChar char="•"/>
            </a:pPr>
            <a:r>
              <a:rPr lang="en-US" sz="1800">
                <a:latin typeface="Times New Roman"/>
                <a:ea typeface="Times New Roman"/>
                <a:cs typeface="Times New Roman"/>
                <a:sym typeface="Times New Roman"/>
              </a:rPr>
              <a:t>complex emotions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Understanding Feelings:</a:t>
            </a:r>
            <a:br>
              <a:rPr b="0" lang="en-US">
                <a:latin typeface="Times New Roman"/>
                <a:ea typeface="Times New Roman"/>
                <a:cs typeface="Times New Roman"/>
                <a:sym typeface="Times New Roman"/>
              </a:rPr>
            </a:br>
            <a:r>
              <a:rPr b="0" lang="en-US">
                <a:latin typeface="Times New Roman"/>
                <a:ea typeface="Times New Roman"/>
                <a:cs typeface="Times New Roman"/>
                <a:sym typeface="Times New Roman"/>
              </a:rPr>
              <a:t>Application</a:t>
            </a:r>
            <a:endParaRPr/>
          </a:p>
        </p:txBody>
      </p:sp>
      <p:sp>
        <p:nvSpPr>
          <p:cNvPr id="459" name="Google Shape;459;p52"/>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Describe one specific, concrete way you might use or strengthen your ability to understand feelings.</a:t>
            </a:r>
            <a:endParaRPr/>
          </a:p>
          <a:p>
            <a:pPr indent="0" lvl="0" marL="0" rtl="0" algn="l">
              <a:lnSpc>
                <a:spcPct val="120000"/>
              </a:lnSpc>
              <a:spcBef>
                <a:spcPts val="750"/>
              </a:spcBef>
              <a:spcAft>
                <a:spcPts val="0"/>
              </a:spcAft>
              <a:buSzPts val="1600"/>
              <a:buNone/>
            </a:pPr>
            <a:r>
              <a:t/>
            </a:r>
            <a:endParaRPr sz="2100">
              <a:solidFill>
                <a:srgbClr val="FF0000"/>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3"/>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Managing Emotions</a:t>
            </a:r>
            <a:endParaRPr/>
          </a:p>
        </p:txBody>
      </p:sp>
      <p:sp>
        <p:nvSpPr>
          <p:cNvPr id="465" name="Google Shape;465;p53"/>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Definition:</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 engage with your feelings if they are helpful </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 decrease, maintain, or increase yours and others’ emotional responses</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Purpose:</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to obtain a desired outcome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4"/>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Managing Emotions</a:t>
            </a:r>
            <a:endParaRPr/>
          </a:p>
        </p:txBody>
      </p:sp>
      <p:sp>
        <p:nvSpPr>
          <p:cNvPr id="471" name="Google Shape;471;p54"/>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Decrease the intensity of a feeling:</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breathe deeply</a:t>
            </a:r>
            <a:endParaRPr/>
          </a:p>
          <a:p>
            <a:pPr indent="-304800" lvl="2" marL="1371600" rtl="0" algn="l">
              <a:lnSpc>
                <a:spcPct val="120000"/>
              </a:lnSpc>
              <a:spcBef>
                <a:spcPts val="375"/>
              </a:spcBef>
              <a:spcAft>
                <a:spcPts val="0"/>
              </a:spcAft>
              <a:buSzPts val="1200"/>
              <a:buChar char="•"/>
            </a:pPr>
            <a:r>
              <a:rPr lang="en-US" sz="1800">
                <a:latin typeface="Times New Roman"/>
                <a:ea typeface="Times New Roman"/>
                <a:cs typeface="Times New Roman"/>
                <a:sym typeface="Times New Roman"/>
              </a:rPr>
              <a:t>https://www.youtube.com/watch?v=UB3tSaiEbNY</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tense and release</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engage in systematic desensitization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5"/>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Managing Emotions</a:t>
            </a:r>
            <a:endParaRPr/>
          </a:p>
        </p:txBody>
      </p:sp>
      <p:sp>
        <p:nvSpPr>
          <p:cNvPr id="477" name="Google Shape;477;p55"/>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Decrease the intensity of a feeling:</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name the feeling</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engage in cognitive reframing</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find a silver lining</a:t>
            </a:r>
            <a:endParaRPr/>
          </a:p>
          <a:p>
            <a:pPr indent="0" lvl="1" marL="342900" rtl="0" algn="l">
              <a:lnSpc>
                <a:spcPct val="120000"/>
              </a:lnSpc>
              <a:spcBef>
                <a:spcPts val="375"/>
              </a:spcBef>
              <a:spcAft>
                <a:spcPts val="0"/>
              </a:spcAft>
              <a:buSzPts val="1400"/>
              <a:buNone/>
            </a:pPr>
            <a:r>
              <a:t/>
            </a:r>
            <a:endParaRPr sz="2100">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6"/>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Managing Emotions</a:t>
            </a:r>
            <a:endParaRPr/>
          </a:p>
        </p:txBody>
      </p:sp>
      <p:sp>
        <p:nvSpPr>
          <p:cNvPr id="483" name="Google Shape;483;p56"/>
          <p:cNvSpPr txBox="1"/>
          <p:nvPr>
            <p:ph idx="1" type="body"/>
          </p:nvPr>
        </p:nvSpPr>
        <p:spPr>
          <a:xfrm>
            <a:off x="607500" y="1920479"/>
            <a:ext cx="7915931" cy="2727383"/>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Sustain the intensity of a feeling:</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Mara woke up feeling pretty well. She had slept well, felt well rested, and had no particular cares or concerns. How well would each action help her preserve her mood?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8"/>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Autofit/>
          </a:bodyPr>
          <a:lstStyle/>
          <a:p>
            <a:pPr indent="-406400" lvl="0" marL="457200" rtl="0" algn="l">
              <a:lnSpc>
                <a:spcPct val="120000"/>
              </a:lnSpc>
              <a:spcBef>
                <a:spcPts val="750"/>
              </a:spcBef>
              <a:spcAft>
                <a:spcPts val="0"/>
              </a:spcAft>
              <a:buClr>
                <a:srgbClr val="181612"/>
              </a:buClr>
              <a:buSzPts val="2800"/>
              <a:buChar char="•"/>
            </a:pPr>
            <a:r>
              <a:rPr lang="en-US" sz="2800">
                <a:solidFill>
                  <a:srgbClr val="181612"/>
                </a:solidFill>
              </a:rPr>
              <a:t>Emotional Intelligence- What is it?</a:t>
            </a:r>
            <a:endParaRPr sz="2800">
              <a:solidFill>
                <a:srgbClr val="181612"/>
              </a:solidFill>
            </a:endParaRPr>
          </a:p>
          <a:p>
            <a:pPr indent="-406400" lvl="0" marL="457200" rtl="0" algn="l">
              <a:lnSpc>
                <a:spcPct val="120000"/>
              </a:lnSpc>
              <a:spcBef>
                <a:spcPts val="0"/>
              </a:spcBef>
              <a:spcAft>
                <a:spcPts val="0"/>
              </a:spcAft>
              <a:buClr>
                <a:srgbClr val="181612"/>
              </a:buClr>
              <a:buSzPts val="2800"/>
              <a:buChar char="•"/>
            </a:pPr>
            <a:r>
              <a:rPr lang="en-US" sz="2800">
                <a:solidFill>
                  <a:srgbClr val="181612"/>
                </a:solidFill>
              </a:rPr>
              <a:t>Conceptual Model</a:t>
            </a:r>
            <a:endParaRPr sz="2800">
              <a:solidFill>
                <a:srgbClr val="181612"/>
              </a:solidFill>
            </a:endParaRPr>
          </a:p>
          <a:p>
            <a:pPr indent="-406400" lvl="0" marL="457200" rtl="0" algn="l">
              <a:lnSpc>
                <a:spcPct val="120000"/>
              </a:lnSpc>
              <a:spcBef>
                <a:spcPts val="0"/>
              </a:spcBef>
              <a:spcAft>
                <a:spcPts val="0"/>
              </a:spcAft>
              <a:buClr>
                <a:srgbClr val="181612"/>
              </a:buClr>
              <a:buSzPts val="2800"/>
              <a:buChar char="•"/>
            </a:pPr>
            <a:r>
              <a:rPr lang="en-US" sz="2800">
                <a:solidFill>
                  <a:srgbClr val="181612"/>
                </a:solidFill>
              </a:rPr>
              <a:t>Tools for improving relationships</a:t>
            </a:r>
            <a:endParaRPr sz="2800">
              <a:solidFill>
                <a:srgbClr val="181612"/>
              </a:solidFill>
            </a:endParaRPr>
          </a:p>
          <a:p>
            <a:pPr indent="-406400" lvl="0" marL="457200" rtl="0" algn="l">
              <a:lnSpc>
                <a:spcPct val="120000"/>
              </a:lnSpc>
              <a:spcBef>
                <a:spcPts val="0"/>
              </a:spcBef>
              <a:spcAft>
                <a:spcPts val="0"/>
              </a:spcAft>
              <a:buClr>
                <a:srgbClr val="181612"/>
              </a:buClr>
              <a:buSzPts val="2800"/>
              <a:buChar char="•"/>
            </a:pPr>
            <a:r>
              <a:rPr lang="en-US" sz="2800">
                <a:solidFill>
                  <a:srgbClr val="181612"/>
                </a:solidFill>
              </a:rPr>
              <a:t>Q&amp;A</a:t>
            </a:r>
            <a:endParaRPr sz="2800">
              <a:solidFill>
                <a:srgbClr val="181612"/>
              </a:solidFill>
            </a:endParaRPr>
          </a:p>
          <a:p>
            <a:pPr indent="-406400" lvl="0" marL="457200" rtl="0" algn="l">
              <a:lnSpc>
                <a:spcPct val="120000"/>
              </a:lnSpc>
              <a:spcBef>
                <a:spcPts val="0"/>
              </a:spcBef>
              <a:spcAft>
                <a:spcPts val="0"/>
              </a:spcAft>
              <a:buClr>
                <a:srgbClr val="181612"/>
              </a:buClr>
              <a:buSzPts val="2800"/>
              <a:buChar char="•"/>
            </a:pPr>
            <a:r>
              <a:rPr lang="en-US" sz="2800">
                <a:solidFill>
                  <a:srgbClr val="181612"/>
                </a:solidFill>
              </a:rPr>
              <a:t>Resources</a:t>
            </a:r>
            <a:endParaRPr sz="2800">
              <a:solidFill>
                <a:srgbClr val="181612"/>
              </a:solidFill>
            </a:endParaRPr>
          </a:p>
        </p:txBody>
      </p:sp>
      <p:sp>
        <p:nvSpPr>
          <p:cNvPr id="266" name="Google Shape;266;p8"/>
          <p:cNvSpPr txBox="1"/>
          <p:nvPr>
            <p:ph idx="4294967295" type="title"/>
          </p:nvPr>
        </p:nvSpPr>
        <p:spPr>
          <a:xfrm>
            <a:off x="1941513" y="804863"/>
            <a:ext cx="7202487" cy="89852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Overview</a:t>
            </a:r>
            <a:endParaRPr>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7"/>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Managing Emotions</a:t>
            </a:r>
            <a:endParaRPr/>
          </a:p>
        </p:txBody>
      </p:sp>
      <p:sp>
        <p:nvSpPr>
          <p:cNvPr id="489" name="Google Shape;489;p57"/>
          <p:cNvSpPr txBox="1"/>
          <p:nvPr>
            <p:ph idx="1" type="body"/>
          </p:nvPr>
        </p:nvSpPr>
        <p:spPr>
          <a:xfrm>
            <a:off x="607500" y="1920479"/>
            <a:ext cx="7915931" cy="2727383"/>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Action 1: She got up and enjoyed the rest of the day.</a:t>
            </a:r>
            <a:endParaRPr/>
          </a:p>
        </p:txBody>
      </p:sp>
      <p:graphicFrame>
        <p:nvGraphicFramePr>
          <p:cNvPr id="490" name="Google Shape;490;p57"/>
          <p:cNvGraphicFramePr/>
          <p:nvPr/>
        </p:nvGraphicFramePr>
        <p:xfrm>
          <a:off x="2922563" y="4197700"/>
          <a:ext cx="3000000" cy="3000000"/>
        </p:xfrm>
        <a:graphic>
          <a:graphicData uri="http://schemas.openxmlformats.org/drawingml/2006/table">
            <a:tbl>
              <a:tblPr bandRow="1" firstCol="1" firstRow="1">
                <a:noFill/>
                <a:tableStyleId>{6B699870-0ECE-4E8B-9525-C6D44CEC60D1}</a:tableStyleId>
              </a:tblPr>
              <a:tblGrid>
                <a:gridCol w="635125"/>
                <a:gridCol w="2963950"/>
              </a:tblGrid>
              <a:tr h="273750">
                <a:tc>
                  <a:txBody>
                    <a:bodyPr/>
                    <a:lstStyle/>
                    <a:p>
                      <a:pPr indent="0" lvl="0" marL="0" marR="0" rtl="0" algn="l">
                        <a:lnSpc>
                          <a:spcPct val="107000"/>
                        </a:lnSpc>
                        <a:spcBef>
                          <a:spcPts val="0"/>
                        </a:spcBef>
                        <a:spcAft>
                          <a:spcPts val="0"/>
                        </a:spcAft>
                        <a:buNone/>
                      </a:pPr>
                      <a:r>
                        <a:rPr lang="en-US" sz="8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Very Ineffective</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lang="en-US" sz="8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Somewhat Ineffective</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lang="en-US" sz="8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Neutral</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lang="en-US" sz="8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Somewhat Effective</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lang="en-US" sz="8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Very effective</a:t>
                      </a:r>
                      <a:endParaRPr b="0" sz="1800" u="none" cap="none" strike="noStrike">
                        <a:latin typeface="Times New Roman"/>
                        <a:ea typeface="Times New Roman"/>
                        <a:cs typeface="Times New Roman"/>
                        <a:sym typeface="Times New Roman"/>
                      </a:endParaRPr>
                    </a:p>
                  </a:txBody>
                  <a:tcPr marT="0" marB="0" marR="51425" marL="5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8"/>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Managing Emotions</a:t>
            </a:r>
            <a:endParaRPr/>
          </a:p>
        </p:txBody>
      </p:sp>
      <p:sp>
        <p:nvSpPr>
          <p:cNvPr id="496" name="Google Shape;496;p58"/>
          <p:cNvSpPr txBox="1"/>
          <p:nvPr>
            <p:ph idx="1" type="body"/>
          </p:nvPr>
        </p:nvSpPr>
        <p:spPr>
          <a:xfrm>
            <a:off x="607500" y="2036949"/>
            <a:ext cx="7915931" cy="2727383"/>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Action 2: Mara enjoyed the feeling and decided to think about and appreciate all the things that were going well for her.</a:t>
            </a:r>
            <a:endParaRPr/>
          </a:p>
        </p:txBody>
      </p:sp>
      <p:graphicFrame>
        <p:nvGraphicFramePr>
          <p:cNvPr id="497" name="Google Shape;497;p58"/>
          <p:cNvGraphicFramePr/>
          <p:nvPr/>
        </p:nvGraphicFramePr>
        <p:xfrm>
          <a:off x="2772461" y="4294533"/>
          <a:ext cx="3000000" cy="3000000"/>
        </p:xfrm>
        <a:graphic>
          <a:graphicData uri="http://schemas.openxmlformats.org/drawingml/2006/table">
            <a:tbl>
              <a:tblPr bandRow="1" firstCol="1" firstRow="1">
                <a:noFill/>
                <a:tableStyleId>{6B699870-0ECE-4E8B-9525-C6D44CEC60D1}</a:tableStyleId>
              </a:tblPr>
              <a:tblGrid>
                <a:gridCol w="635125"/>
                <a:gridCol w="2963950"/>
              </a:tblGrid>
              <a:tr h="273750">
                <a:tc>
                  <a:txBody>
                    <a:bodyPr/>
                    <a:lstStyle/>
                    <a:p>
                      <a:pPr indent="0" lvl="0" marL="0" marR="0" rtl="0" algn="l">
                        <a:lnSpc>
                          <a:spcPct val="107000"/>
                        </a:lnSpc>
                        <a:spcBef>
                          <a:spcPts val="0"/>
                        </a:spcBef>
                        <a:spcAft>
                          <a:spcPts val="0"/>
                        </a:spcAft>
                        <a:buNone/>
                      </a:pPr>
                      <a:r>
                        <a:rPr lang="en-US" sz="8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Very Ineffective</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lang="en-US" sz="8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Somewhat Ineffective</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lang="en-US" sz="8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Neutral</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lang="en-US" sz="8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Somewhat Effective</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lang="en-US" sz="8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Very effective</a:t>
                      </a:r>
                      <a:endParaRPr b="0" sz="1800" u="none" cap="none" strike="noStrike">
                        <a:latin typeface="Times New Roman"/>
                        <a:ea typeface="Times New Roman"/>
                        <a:cs typeface="Times New Roman"/>
                        <a:sym typeface="Times New Roman"/>
                      </a:endParaRPr>
                    </a:p>
                  </a:txBody>
                  <a:tcPr marT="0" marB="0" marR="51425" marL="51425"/>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9"/>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Managing Emotions</a:t>
            </a:r>
            <a:endParaRPr/>
          </a:p>
        </p:txBody>
      </p:sp>
      <p:sp>
        <p:nvSpPr>
          <p:cNvPr id="503" name="Google Shape;503;p59"/>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Sustain or change a feeling:</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 name 10 things for which you’re grateful </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 write and deliver a gratitude letter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0"/>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Managing Emotions</a:t>
            </a:r>
            <a:endParaRPr/>
          </a:p>
        </p:txBody>
      </p:sp>
      <p:sp>
        <p:nvSpPr>
          <p:cNvPr id="509" name="Google Shape;509;p60"/>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Change a feeling:</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 write a self-compassion letter</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 name 10 strengths you have </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 focus on utilizing one of your strengths in a new way throughout each of the next five days</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perform five random acts of kindness in one day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1"/>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Managing Emotions</a:t>
            </a:r>
            <a:endParaRPr/>
          </a:p>
        </p:txBody>
      </p:sp>
      <p:sp>
        <p:nvSpPr>
          <p:cNvPr id="515" name="Google Shape;515;p61"/>
          <p:cNvSpPr txBox="1"/>
          <p:nvPr>
            <p:ph idx="1" type="body"/>
          </p:nvPr>
        </p:nvSpPr>
        <p:spPr>
          <a:xfrm>
            <a:off x="614034" y="2523965"/>
            <a:ext cx="7915931" cy="3372424"/>
          </a:xfrm>
          <a:prstGeom prst="rect">
            <a:avLst/>
          </a:prstGeom>
          <a:noFill/>
          <a:ln>
            <a:noFill/>
          </a:ln>
        </p:spPr>
        <p:txBody>
          <a:bodyPr anchorCtr="0" anchor="t" bIns="45700" lIns="91425" spcFirstLastPara="1" rIns="91425" wrap="square" tIns="45700">
            <a:no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Set aside a feeling:</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engage in a sensing meditation</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engage in a body scan meditation</a:t>
            </a:r>
            <a:endParaRPr/>
          </a:p>
          <a:p>
            <a:pPr indent="-304800" lvl="2" marL="1371600" rtl="0" algn="l">
              <a:lnSpc>
                <a:spcPct val="120000"/>
              </a:lnSpc>
              <a:spcBef>
                <a:spcPts val="375"/>
              </a:spcBef>
              <a:spcAft>
                <a:spcPts val="0"/>
              </a:spcAft>
              <a:buSzPts val="1200"/>
              <a:buChar char="•"/>
            </a:pPr>
            <a:r>
              <a:rPr lang="en-US" sz="1800">
                <a:latin typeface="Times New Roman"/>
                <a:ea typeface="Times New Roman"/>
                <a:cs typeface="Times New Roman"/>
                <a:sym typeface="Times New Roman"/>
              </a:rPr>
              <a:t>https://www.youtube.com/watch?v=ZM3eYRODNbc&amp;t=2s</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engage in a breathing meditation</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color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Manage Feelings:</a:t>
            </a:r>
            <a:br>
              <a:rPr b="0" lang="en-US">
                <a:latin typeface="Times New Roman"/>
                <a:ea typeface="Times New Roman"/>
                <a:cs typeface="Times New Roman"/>
                <a:sym typeface="Times New Roman"/>
              </a:rPr>
            </a:br>
            <a:r>
              <a:rPr b="0" lang="en-US">
                <a:latin typeface="Times New Roman"/>
                <a:ea typeface="Times New Roman"/>
                <a:cs typeface="Times New Roman"/>
                <a:sym typeface="Times New Roman"/>
              </a:rPr>
              <a:t>Application</a:t>
            </a:r>
            <a:endParaRPr/>
          </a:p>
        </p:txBody>
      </p:sp>
      <p:sp>
        <p:nvSpPr>
          <p:cNvPr id="521" name="Google Shape;521;p62"/>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Describe one specific, concrete way you might use or strengthen your ability to manage feelings.</a:t>
            </a:r>
            <a:endParaRPr/>
          </a:p>
          <a:p>
            <a:pPr indent="-228600" lvl="0" marL="457200" rtl="0" algn="l">
              <a:lnSpc>
                <a:spcPct val="120000"/>
              </a:lnSpc>
              <a:spcBef>
                <a:spcPts val="750"/>
              </a:spcBef>
              <a:spcAft>
                <a:spcPts val="0"/>
              </a:spcAft>
              <a:buSzPts val="1600"/>
              <a:buNone/>
            </a:pPr>
            <a:r>
              <a:t/>
            </a:r>
            <a:endParaRPr sz="2100">
              <a:solidFill>
                <a:srgbClr val="FF0000"/>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63"/>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18518"/>
              <a:buFont typeface="Arial"/>
              <a:buNone/>
            </a:pPr>
            <a:r>
              <a:rPr lang="en-US" sz="3000">
                <a:latin typeface="Times New Roman"/>
                <a:ea typeface="Times New Roman"/>
                <a:cs typeface="Times New Roman"/>
                <a:sym typeface="Times New Roman"/>
              </a:rPr>
              <a:t>In What Ways Might I Increase </a:t>
            </a:r>
            <a:r>
              <a:rPr b="0" lang="en-US">
                <a:latin typeface="Times New Roman"/>
                <a:ea typeface="Times New Roman"/>
                <a:cs typeface="Times New Roman"/>
                <a:sym typeface="Times New Roman"/>
              </a:rPr>
              <a:t>My and Others’ Emotional Intelligence</a:t>
            </a:r>
            <a:r>
              <a:rPr lang="en-US" sz="3000">
                <a:latin typeface="Times New Roman"/>
                <a:ea typeface="Times New Roman"/>
                <a:cs typeface="Times New Roman"/>
                <a:sym typeface="Times New Roman"/>
              </a:rPr>
              <a:t>?</a:t>
            </a:r>
            <a:endParaRPr/>
          </a:p>
        </p:txBody>
      </p:sp>
      <p:sp>
        <p:nvSpPr>
          <p:cNvPr id="527" name="Google Shape;527;p63"/>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Through:</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observation,</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imitation,</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contingent reinforcement, and</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strategic self management.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4"/>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Closing</a:t>
            </a:r>
            <a:endParaRPr/>
          </a:p>
        </p:txBody>
      </p:sp>
      <p:sp>
        <p:nvSpPr>
          <p:cNvPr id="533" name="Google Shape;533;p64"/>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Please state:</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how you are feeling.</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5"/>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Questions &amp; Comments</a:t>
            </a:r>
            <a:endParaRPr/>
          </a:p>
        </p:txBody>
      </p:sp>
      <p:sp>
        <p:nvSpPr>
          <p:cNvPr id="539" name="Google Shape;539;p65"/>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Presenter Information:</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Selena Kohel, Ph.D.</a:t>
            </a:r>
            <a:endParaRPr/>
          </a:p>
          <a:p>
            <a:pPr indent="-317500" lvl="1" marL="914400" rtl="0" algn="l">
              <a:lnSpc>
                <a:spcPct val="120000"/>
              </a:lnSpc>
              <a:spcBef>
                <a:spcPts val="375"/>
              </a:spcBef>
              <a:spcAft>
                <a:spcPts val="0"/>
              </a:spcAft>
              <a:buSzPts val="1400"/>
              <a:buChar char="•"/>
            </a:pPr>
            <a:r>
              <a:rPr lang="en-US" sz="1800">
                <a:latin typeface="Times New Roman"/>
                <a:ea typeface="Times New Roman"/>
                <a:cs typeface="Times New Roman"/>
                <a:sym typeface="Times New Roman"/>
              </a:rPr>
              <a:t>selenakohel@gmail.com</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1eff7094484_0_494"/>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sz="3400"/>
              <a:t>Resources:  Emotional Intelligence </a:t>
            </a:r>
            <a:endParaRPr sz="3400"/>
          </a:p>
        </p:txBody>
      </p:sp>
      <p:sp>
        <p:nvSpPr>
          <p:cNvPr id="545" name="Google Shape;545;g1eff7094484_0_494"/>
          <p:cNvSpPr txBox="1"/>
          <p:nvPr>
            <p:ph idx="1" type="body"/>
          </p:nvPr>
        </p:nvSpPr>
        <p:spPr>
          <a:xfrm>
            <a:off x="1088686" y="2015735"/>
            <a:ext cx="7202400" cy="4039200"/>
          </a:xfrm>
          <a:prstGeom prst="rect">
            <a:avLst/>
          </a:prstGeom>
          <a:solidFill>
            <a:srgbClr val="CCCCCC"/>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rmAutofit/>
          </a:bodyPr>
          <a:lstStyle/>
          <a:p>
            <a:pPr indent="-330200" lvl="0" marL="457200" rtl="0" algn="l">
              <a:lnSpc>
                <a:spcPct val="120000"/>
              </a:lnSpc>
              <a:spcBef>
                <a:spcPts val="0"/>
              </a:spcBef>
              <a:spcAft>
                <a:spcPts val="0"/>
              </a:spcAft>
              <a:buSzPts val="1600"/>
              <a:buFont typeface="Arial"/>
              <a:buChar char="•"/>
            </a:pPr>
            <a:r>
              <a:rPr b="0" i="0" lang="en-US" sz="1800" u="none" strike="noStrike">
                <a:solidFill>
                  <a:srgbClr val="181612"/>
                </a:solidFill>
                <a:latin typeface="Arial"/>
                <a:ea typeface="Arial"/>
                <a:cs typeface="Arial"/>
                <a:sym typeface="Arial"/>
              </a:rPr>
              <a:t>Consortium for Research on Emotional Intelligence in Organizations:  </a:t>
            </a:r>
            <a:r>
              <a:rPr b="0" i="0" lang="en-US" sz="1800" u="sng" strike="noStrike">
                <a:solidFill>
                  <a:srgbClr val="DE1F37"/>
                </a:solidFill>
                <a:latin typeface="Arial"/>
                <a:ea typeface="Arial"/>
                <a:cs typeface="Arial"/>
                <a:sym typeface="Arial"/>
                <a:hlinkClick r:id="rId3">
                  <a:extLst>
                    <a:ext uri="{A12FA001-AC4F-418D-AE19-62706E023703}">
                      <ahyp:hlinkClr val="tx"/>
                    </a:ext>
                  </a:extLst>
                </a:hlinkClick>
              </a:rPr>
              <a:t>https://www.eiconsortium.org/about_us.htm</a:t>
            </a:r>
            <a:r>
              <a:rPr b="0" i="0" lang="en-US" sz="1800" u="none" strike="noStrike">
                <a:solidFill>
                  <a:srgbClr val="181612"/>
                </a:solidFill>
                <a:latin typeface="Arial"/>
                <a:ea typeface="Arial"/>
                <a:cs typeface="Arial"/>
                <a:sym typeface="Arial"/>
              </a:rPr>
              <a:t> </a:t>
            </a:r>
            <a:endParaRPr b="0" i="0" sz="1800" u="none" strike="noStrike">
              <a:solidFill>
                <a:srgbClr val="DE1F37"/>
              </a:solidFill>
              <a:latin typeface="Arial"/>
              <a:ea typeface="Arial"/>
              <a:cs typeface="Arial"/>
              <a:sym typeface="Arial"/>
            </a:endParaRPr>
          </a:p>
          <a:p>
            <a:pPr indent="-330200" lvl="0" marL="457200" rtl="0" algn="l">
              <a:lnSpc>
                <a:spcPct val="120000"/>
              </a:lnSpc>
              <a:spcBef>
                <a:spcPts val="0"/>
              </a:spcBef>
              <a:spcAft>
                <a:spcPts val="0"/>
              </a:spcAft>
              <a:buSzPts val="1600"/>
              <a:buFont typeface="Arial"/>
              <a:buChar char="•"/>
            </a:pPr>
            <a:r>
              <a:rPr b="0" i="0" lang="en-US" sz="1800" u="none" strike="noStrike">
                <a:solidFill>
                  <a:srgbClr val="181612"/>
                </a:solidFill>
                <a:latin typeface="Arial"/>
                <a:ea typeface="Arial"/>
                <a:cs typeface="Arial"/>
                <a:sym typeface="Arial"/>
              </a:rPr>
              <a:t>EI Skills Group:  </a:t>
            </a:r>
            <a:r>
              <a:rPr b="0" i="0" lang="en-US" sz="1800" u="sng" strike="noStrike">
                <a:solidFill>
                  <a:srgbClr val="DE1F37"/>
                </a:solidFill>
                <a:latin typeface="Arial"/>
                <a:ea typeface="Arial"/>
                <a:cs typeface="Arial"/>
                <a:sym typeface="Arial"/>
                <a:hlinkClick r:id="rId4">
                  <a:extLst>
                    <a:ext uri="{A12FA001-AC4F-418D-AE19-62706E023703}">
                      <ahyp:hlinkClr val="tx"/>
                    </a:ext>
                  </a:extLst>
                </a:hlinkClick>
              </a:rPr>
              <a:t>https://eimanager.com/</a:t>
            </a:r>
            <a:r>
              <a:rPr b="0" i="0" lang="en-US" sz="1800" u="none" strike="noStrike">
                <a:solidFill>
                  <a:srgbClr val="181612"/>
                </a:solidFill>
                <a:latin typeface="Arial"/>
                <a:ea typeface="Arial"/>
                <a:cs typeface="Arial"/>
                <a:sym typeface="Arial"/>
              </a:rPr>
              <a:t> </a:t>
            </a:r>
            <a:endParaRPr b="0" i="0" sz="1800" u="none" strike="noStrike">
              <a:solidFill>
                <a:srgbClr val="DE1F37"/>
              </a:solidFill>
              <a:latin typeface="Arial"/>
              <a:ea typeface="Arial"/>
              <a:cs typeface="Arial"/>
              <a:sym typeface="Arial"/>
            </a:endParaRPr>
          </a:p>
          <a:p>
            <a:pPr indent="-330200" lvl="0" marL="457200" rtl="0" algn="l">
              <a:lnSpc>
                <a:spcPct val="120000"/>
              </a:lnSpc>
              <a:spcBef>
                <a:spcPts val="0"/>
              </a:spcBef>
              <a:spcAft>
                <a:spcPts val="0"/>
              </a:spcAft>
              <a:buSzPts val="1600"/>
              <a:buFont typeface="Arial"/>
              <a:buChar char="•"/>
            </a:pPr>
            <a:r>
              <a:rPr b="0" i="0" lang="en-US" sz="1800" u="none" strike="noStrike">
                <a:solidFill>
                  <a:srgbClr val="181612"/>
                </a:solidFill>
                <a:latin typeface="Arial"/>
                <a:ea typeface="Arial"/>
                <a:cs typeface="Arial"/>
                <a:sym typeface="Arial"/>
              </a:rPr>
              <a:t>Greater Good Science Center:  </a:t>
            </a:r>
            <a:r>
              <a:rPr b="0" i="0" lang="en-US" sz="1800" u="sng" strike="noStrike">
                <a:solidFill>
                  <a:srgbClr val="DE1F37"/>
                </a:solidFill>
                <a:latin typeface="Arial"/>
                <a:ea typeface="Arial"/>
                <a:cs typeface="Arial"/>
                <a:sym typeface="Arial"/>
                <a:hlinkClick r:id="rId5">
                  <a:extLst>
                    <a:ext uri="{A12FA001-AC4F-418D-AE19-62706E023703}">
                      <ahyp:hlinkClr val="tx"/>
                    </a:ext>
                  </a:extLst>
                </a:hlinkClick>
              </a:rPr>
              <a:t>https://greatergood.berkeley.edu/</a:t>
            </a:r>
            <a:r>
              <a:rPr b="0" i="0" lang="en-US" sz="1800" u="none" strike="noStrike">
                <a:solidFill>
                  <a:srgbClr val="181612"/>
                </a:solidFill>
                <a:latin typeface="Arial"/>
                <a:ea typeface="Arial"/>
                <a:cs typeface="Arial"/>
                <a:sym typeface="Arial"/>
              </a:rPr>
              <a:t> </a:t>
            </a:r>
            <a:endParaRPr b="0" i="0" sz="1800" u="none" strike="noStrike">
              <a:solidFill>
                <a:srgbClr val="DE1F37"/>
              </a:solidFill>
              <a:latin typeface="Arial"/>
              <a:ea typeface="Arial"/>
              <a:cs typeface="Arial"/>
              <a:sym typeface="Arial"/>
            </a:endParaRPr>
          </a:p>
          <a:p>
            <a:pPr indent="-330200" lvl="0" marL="457200" rtl="0" algn="l">
              <a:lnSpc>
                <a:spcPct val="120000"/>
              </a:lnSpc>
              <a:spcBef>
                <a:spcPts val="0"/>
              </a:spcBef>
              <a:spcAft>
                <a:spcPts val="0"/>
              </a:spcAft>
              <a:buSzPts val="1600"/>
              <a:buFont typeface="Arial"/>
              <a:buChar char="•"/>
            </a:pPr>
            <a:r>
              <a:rPr b="0" i="0" lang="en-US" sz="1800" u="none" strike="noStrike">
                <a:solidFill>
                  <a:srgbClr val="181612"/>
                </a:solidFill>
                <a:latin typeface="Arial"/>
                <a:ea typeface="Arial"/>
                <a:cs typeface="Arial"/>
                <a:sym typeface="Arial"/>
              </a:rPr>
              <a:t>Yale Center for Emotional Intelligence:  https://</a:t>
            </a:r>
            <a:r>
              <a:rPr b="0" i="0" lang="en-US" sz="1800" u="sng" strike="noStrike">
                <a:solidFill>
                  <a:srgbClr val="DE1F37"/>
                </a:solidFill>
                <a:latin typeface="Arial"/>
                <a:ea typeface="Arial"/>
                <a:cs typeface="Arial"/>
                <a:sym typeface="Arial"/>
                <a:hlinkClick r:id="rId6">
                  <a:extLst>
                    <a:ext uri="{A12FA001-AC4F-418D-AE19-62706E023703}">
                      <ahyp:hlinkClr val="tx"/>
                    </a:ext>
                  </a:extLst>
                </a:hlinkClick>
              </a:rPr>
              <a:t>medicine.yale.edu/childstudy/services/community-and-schools-programs/center-for-emotional-intelligence/</a:t>
            </a:r>
            <a:r>
              <a:rPr b="0" i="0" lang="en-US" sz="1800" u="none" strike="noStrike">
                <a:solidFill>
                  <a:srgbClr val="181612"/>
                </a:solidFill>
                <a:latin typeface="Arial"/>
                <a:ea typeface="Arial"/>
                <a:cs typeface="Arial"/>
                <a:sym typeface="Arial"/>
              </a:rPr>
              <a:t> </a:t>
            </a:r>
            <a:endParaRPr b="0" i="0" sz="1800" u="none" strike="noStrike">
              <a:solidFill>
                <a:srgbClr val="DE1F37"/>
              </a:solidFill>
              <a:latin typeface="Arial"/>
              <a:ea typeface="Arial"/>
              <a:cs typeface="Arial"/>
              <a:sym typeface="Arial"/>
            </a:endParaRPr>
          </a:p>
          <a:p>
            <a:pPr indent="-330200" lvl="0" marL="457200" rtl="0" algn="l">
              <a:lnSpc>
                <a:spcPct val="120000"/>
              </a:lnSpc>
              <a:spcBef>
                <a:spcPts val="0"/>
              </a:spcBef>
              <a:spcAft>
                <a:spcPts val="0"/>
              </a:spcAft>
              <a:buSzPts val="1600"/>
              <a:buFont typeface="Arial"/>
              <a:buChar char="•"/>
            </a:pPr>
            <a:r>
              <a:rPr lang="en-US" sz="1800"/>
              <a:t>Emotional Intelligence 2.0, (Bradberry &amp; Greaves, 2009) from </a:t>
            </a:r>
            <a:r>
              <a:rPr lang="en-US" sz="1800" u="sng">
                <a:solidFill>
                  <a:schemeClr val="hlink"/>
                </a:solidFill>
                <a:hlinkClick r:id="rId7"/>
              </a:rPr>
              <a:t>VitalSource</a:t>
            </a:r>
            <a:r>
              <a:rPr lang="en-US" sz="1800"/>
              <a:t> includes access to take an emotional intelligence assessment.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
          <p:cNvSpPr txBox="1"/>
          <p:nvPr>
            <p:ph type="ctrTitle"/>
          </p:nvPr>
        </p:nvSpPr>
        <p:spPr>
          <a:xfrm>
            <a:off x="1813336" y="3233396"/>
            <a:ext cx="6477803" cy="1769453"/>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US" sz="3000">
                <a:latin typeface="Times New Roman"/>
                <a:ea typeface="Times New Roman"/>
                <a:cs typeface="Times New Roman"/>
                <a:sym typeface="Times New Roman"/>
              </a:rPr>
              <a:t>Emotional Intelligence</a:t>
            </a:r>
            <a:endParaRPr/>
          </a:p>
        </p:txBody>
      </p:sp>
      <p:sp>
        <p:nvSpPr>
          <p:cNvPr id="272" name="Google Shape;272;p1"/>
          <p:cNvSpPr txBox="1"/>
          <p:nvPr>
            <p:ph idx="1" type="subTitle"/>
          </p:nvPr>
        </p:nvSpPr>
        <p:spPr>
          <a:xfrm>
            <a:off x="1813335" y="5190324"/>
            <a:ext cx="6477804" cy="977621"/>
          </a:xfrm>
          <a:prstGeom prst="rect">
            <a:avLst/>
          </a:prstGeom>
          <a:noFill/>
          <a:ln>
            <a:noFill/>
          </a:ln>
        </p:spPr>
        <p:txBody>
          <a:bodyPr anchorCtr="0" anchor="t" bIns="91425" lIns="91425" spcFirstLastPara="1" rIns="91425" wrap="square" tIns="91425">
            <a:normAutofit/>
          </a:bodyPr>
          <a:lstStyle/>
          <a:p>
            <a:pPr indent="-330200" lvl="0" marL="457200" rtl="0" algn="l">
              <a:lnSpc>
                <a:spcPct val="120000"/>
              </a:lnSpc>
              <a:spcBef>
                <a:spcPts val="750"/>
              </a:spcBef>
              <a:spcAft>
                <a:spcPts val="0"/>
              </a:spcAft>
              <a:buSzPts val="1600"/>
              <a:buNone/>
            </a:pPr>
            <a:r>
              <a:rPr lang="en-US" sz="1800">
                <a:latin typeface="Times New Roman"/>
                <a:ea typeface="Times New Roman"/>
                <a:cs typeface="Times New Roman"/>
                <a:sym typeface="Times New Roman"/>
              </a:rPr>
              <a:t>March 7, 2024</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1eff7094484_0_371"/>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sz="3400"/>
              <a:t>Resources:  ASCCC OER-I </a:t>
            </a:r>
            <a:endParaRPr sz="3400"/>
          </a:p>
        </p:txBody>
      </p:sp>
      <p:sp>
        <p:nvSpPr>
          <p:cNvPr id="551" name="Google Shape;551;g1eff7094484_0_371"/>
          <p:cNvSpPr txBox="1"/>
          <p:nvPr>
            <p:ph idx="1" type="body"/>
          </p:nvPr>
        </p:nvSpPr>
        <p:spPr>
          <a:xfrm>
            <a:off x="1088686" y="2015735"/>
            <a:ext cx="7202400" cy="4039200"/>
          </a:xfrm>
          <a:prstGeom prst="rect">
            <a:avLst/>
          </a:prstGeom>
          <a:solidFill>
            <a:srgbClr val="CCCCCC"/>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rmAutofit fontScale="92500" lnSpcReduction="20000"/>
          </a:bodyPr>
          <a:lstStyle/>
          <a:p>
            <a:pPr indent="-234950" lvl="0" marL="171446" rtl="0" algn="l">
              <a:lnSpc>
                <a:spcPct val="120000"/>
              </a:lnSpc>
              <a:spcBef>
                <a:spcPts val="0"/>
              </a:spcBef>
              <a:spcAft>
                <a:spcPts val="0"/>
              </a:spcAft>
              <a:buSzPct val="142857"/>
              <a:buChar char="•"/>
            </a:pPr>
            <a:r>
              <a:rPr lang="en-US" sz="2800" u="sng">
                <a:solidFill>
                  <a:schemeClr val="hlink"/>
                </a:solidFill>
                <a:hlinkClick r:id="rId3"/>
              </a:rPr>
              <a:t>Link </a:t>
            </a:r>
            <a:r>
              <a:rPr lang="en-US" sz="2800"/>
              <a:t>to these slides</a:t>
            </a:r>
            <a:endParaRPr sz="2800"/>
          </a:p>
          <a:p>
            <a:pPr indent="-234950" lvl="0" marL="171446" rtl="0" algn="l">
              <a:lnSpc>
                <a:spcPct val="120000"/>
              </a:lnSpc>
              <a:spcBef>
                <a:spcPts val="0"/>
              </a:spcBef>
              <a:spcAft>
                <a:spcPts val="0"/>
              </a:spcAft>
              <a:buSzPct val="142857"/>
              <a:buChar char="•"/>
            </a:pPr>
            <a:r>
              <a:rPr lang="en-US" sz="2800"/>
              <a:t>OERI resources or </a:t>
            </a:r>
            <a:r>
              <a:rPr lang="en-US" sz="2800" u="sng">
                <a:solidFill>
                  <a:schemeClr val="hlink"/>
                </a:solidFill>
                <a:hlinkClick r:id="rId4"/>
              </a:rPr>
              <a:t>OER advocacy</a:t>
            </a:r>
            <a:endParaRPr sz="2800"/>
          </a:p>
          <a:p>
            <a:pPr indent="-164465" lvl="0" marL="171446" rtl="0" algn="l">
              <a:lnSpc>
                <a:spcPct val="120000"/>
              </a:lnSpc>
              <a:spcBef>
                <a:spcPts val="0"/>
              </a:spcBef>
              <a:spcAft>
                <a:spcPts val="0"/>
              </a:spcAft>
              <a:buSzPct val="100000"/>
              <a:buChar char="•"/>
            </a:pPr>
            <a:r>
              <a:rPr lang="en-US" sz="2800" u="sng">
                <a:solidFill>
                  <a:schemeClr val="accent1"/>
                </a:solidFill>
                <a:hlinkClick r:id="rId5">
                  <a:extLst>
                    <a:ext uri="{A12FA001-AC4F-418D-AE19-62706E023703}">
                      <ahyp:hlinkClr val="tx"/>
                    </a:ext>
                  </a:extLst>
                </a:hlinkClick>
              </a:rPr>
              <a:t>ASCCC OERI Website </a:t>
            </a:r>
            <a:endParaRPr sz="2800">
              <a:solidFill>
                <a:schemeClr val="dk2"/>
              </a:solidFill>
            </a:endParaRPr>
          </a:p>
          <a:p>
            <a:pPr indent="-217642" lvl="1" marL="514337" rtl="0" algn="l">
              <a:lnSpc>
                <a:spcPct val="120000"/>
              </a:lnSpc>
              <a:spcBef>
                <a:spcPts val="0"/>
              </a:spcBef>
              <a:spcAft>
                <a:spcPts val="0"/>
              </a:spcAft>
              <a:buSzPct val="100000"/>
              <a:buChar char="•"/>
            </a:pPr>
            <a:r>
              <a:rPr lang="en-US" sz="2300">
                <a:solidFill>
                  <a:schemeClr val="dk2"/>
                </a:solidFill>
              </a:rPr>
              <a:t>Resources</a:t>
            </a:r>
            <a:endParaRPr sz="2300">
              <a:solidFill>
                <a:schemeClr val="dk2"/>
              </a:solidFill>
            </a:endParaRPr>
          </a:p>
          <a:p>
            <a:pPr indent="-217642" lvl="1" marL="514337" rtl="0" algn="l">
              <a:lnSpc>
                <a:spcPct val="120000"/>
              </a:lnSpc>
              <a:spcBef>
                <a:spcPts val="0"/>
              </a:spcBef>
              <a:spcAft>
                <a:spcPts val="0"/>
              </a:spcAft>
              <a:buSzPct val="100000"/>
              <a:buChar char="•"/>
            </a:pPr>
            <a:r>
              <a:rPr lang="en-US" sz="2300">
                <a:solidFill>
                  <a:schemeClr val="dk2"/>
                </a:solidFill>
              </a:rPr>
              <a:t>Webinars and Events</a:t>
            </a:r>
            <a:endParaRPr sz="2300">
              <a:solidFill>
                <a:schemeClr val="dk2"/>
              </a:solidFill>
            </a:endParaRPr>
          </a:p>
          <a:p>
            <a:pPr indent="-164465" lvl="0" marL="171446" rtl="0" algn="l">
              <a:lnSpc>
                <a:spcPct val="120000"/>
              </a:lnSpc>
              <a:spcBef>
                <a:spcPts val="750"/>
              </a:spcBef>
              <a:spcAft>
                <a:spcPts val="0"/>
              </a:spcAft>
              <a:buSzPct val="100000"/>
              <a:buChar char="•"/>
            </a:pPr>
            <a:r>
              <a:rPr lang="en-US" sz="2800">
                <a:solidFill>
                  <a:schemeClr val="dk2"/>
                </a:solidFill>
              </a:rPr>
              <a:t>Contacts:</a:t>
            </a:r>
            <a:endParaRPr sz="2800">
              <a:solidFill>
                <a:schemeClr val="dk2"/>
              </a:solidFill>
            </a:endParaRPr>
          </a:p>
          <a:p>
            <a:pPr indent="-360759" lvl="1" marL="914400" rtl="0" algn="l">
              <a:lnSpc>
                <a:spcPct val="120000"/>
              </a:lnSpc>
              <a:spcBef>
                <a:spcPts val="375"/>
              </a:spcBef>
              <a:spcAft>
                <a:spcPts val="0"/>
              </a:spcAft>
              <a:buSzPct val="100000"/>
              <a:buChar char="•"/>
            </a:pPr>
            <a:r>
              <a:rPr lang="en-US" sz="2250" u="sng">
                <a:solidFill>
                  <a:schemeClr val="accent1"/>
                </a:solidFill>
                <a:hlinkClick r:id="rId6">
                  <a:extLst>
                    <a:ext uri="{A12FA001-AC4F-418D-AE19-62706E023703}">
                      <ahyp:hlinkClr val="tx"/>
                    </a:ext>
                  </a:extLst>
                </a:hlinkClick>
              </a:rPr>
              <a:t>oeri@asccc.org</a:t>
            </a:r>
            <a:endParaRPr sz="2250">
              <a:solidFill>
                <a:schemeClr val="dk2"/>
              </a:solidFill>
            </a:endParaRPr>
          </a:p>
          <a:p>
            <a:pPr indent="-360759" lvl="1" marL="914400" rtl="0" algn="l">
              <a:lnSpc>
                <a:spcPct val="120000"/>
              </a:lnSpc>
              <a:spcBef>
                <a:spcPts val="0"/>
              </a:spcBef>
              <a:spcAft>
                <a:spcPts val="0"/>
              </a:spcAft>
              <a:buSzPct val="100000"/>
              <a:buChar char="•"/>
            </a:pPr>
            <a:r>
              <a:rPr lang="en-US" sz="2250">
                <a:solidFill>
                  <a:schemeClr val="dk2"/>
                </a:solidFill>
              </a:rPr>
              <a:t>Find everyone’s e-mail at: </a:t>
            </a:r>
            <a:r>
              <a:rPr lang="en-US" sz="2250" u="sng">
                <a:solidFill>
                  <a:schemeClr val="accent1"/>
                </a:solidFill>
                <a:hlinkClick r:id="rId7">
                  <a:extLst>
                    <a:ext uri="{A12FA001-AC4F-418D-AE19-62706E023703}">
                      <ahyp:hlinkClr val="tx"/>
                    </a:ext>
                  </a:extLst>
                </a:hlinkClick>
              </a:rPr>
              <a:t>https://asccc-oeri.org/about-us/</a:t>
            </a: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1eff7094484_0_499"/>
          <p:cNvSpPr txBox="1"/>
          <p:nvPr>
            <p:ph idx="1" type="body"/>
          </p:nvPr>
        </p:nvSpPr>
        <p:spPr>
          <a:xfrm>
            <a:off x="1088686" y="2015732"/>
            <a:ext cx="7202400" cy="40398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750"/>
              </a:spcBef>
              <a:spcAft>
                <a:spcPts val="0"/>
              </a:spcAft>
              <a:buSzPts val="1600"/>
              <a:buNone/>
            </a:pPr>
            <a:r>
              <a:t/>
            </a:r>
            <a:endParaRPr/>
          </a:p>
        </p:txBody>
      </p:sp>
      <p:sp>
        <p:nvSpPr>
          <p:cNvPr id="558" name="Google Shape;558;g1eff7094484_0_499"/>
          <p:cNvSpPr txBox="1"/>
          <p:nvPr>
            <p:ph type="title"/>
          </p:nvPr>
        </p:nvSpPr>
        <p:spPr>
          <a:xfrm>
            <a:off x="1088686" y="804520"/>
            <a:ext cx="7202400" cy="898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600"/>
              <a:buNone/>
            </a:pPr>
            <a:r>
              <a:rPr lang="en-US"/>
              <a:t>Q&amp;A</a:t>
            </a:r>
            <a:endParaRPr/>
          </a:p>
        </p:txBody>
      </p:sp>
      <p:pic>
        <p:nvPicPr>
          <p:cNvPr id="559" name="Google Shape;559;g1eff7094484_0_499"/>
          <p:cNvPicPr preferRelativeResize="0"/>
          <p:nvPr/>
        </p:nvPicPr>
        <p:blipFill rotWithShape="1">
          <a:blip r:embed="rId3">
            <a:alphaModFix/>
          </a:blip>
          <a:srcRect b="0" l="0" r="0" t="0"/>
          <a:stretch/>
        </p:blipFill>
        <p:spPr>
          <a:xfrm>
            <a:off x="1433075" y="1942787"/>
            <a:ext cx="6858000" cy="4408713"/>
          </a:xfrm>
          <a:prstGeom prst="rect">
            <a:avLst/>
          </a:prstGeom>
          <a:noFill/>
          <a:ln>
            <a:noFill/>
          </a:ln>
        </p:spPr>
      </p:pic>
      <p:sp>
        <p:nvSpPr>
          <p:cNvPr id="560" name="Google Shape;560;g1eff7094484_0_499" title="Decorative image"/>
          <p:cNvSpPr/>
          <p:nvPr/>
        </p:nvSpPr>
        <p:spPr>
          <a:xfrm>
            <a:off x="5062725" y="313205"/>
            <a:ext cx="3519000" cy="89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Photo CC0 by Mohamed Mahmoud Hassan on </a:t>
            </a:r>
            <a:r>
              <a:rPr b="0" i="0" lang="en-US" sz="1800" u="sng" cap="none" strike="noStrike">
                <a:solidFill>
                  <a:schemeClr val="hlink"/>
                </a:solidFill>
                <a:latin typeface="Arial"/>
                <a:ea typeface="Arial"/>
                <a:cs typeface="Arial"/>
                <a:sym typeface="Arial"/>
                <a:hlinkClick r:id="rId4"/>
              </a:rPr>
              <a:t>PublicDomainPictures.net</a:t>
            </a: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61" name="Google Shape;561;g1eff7094484_0_499"/>
          <p:cNvPicPr preferRelativeResize="0"/>
          <p:nvPr/>
        </p:nvPicPr>
        <p:blipFill rotWithShape="1">
          <a:blip r:embed="rId5">
            <a:alphaModFix/>
          </a:blip>
          <a:srcRect b="0" l="0" r="0" t="0"/>
          <a:stretch/>
        </p:blipFill>
        <p:spPr>
          <a:xfrm>
            <a:off x="205075" y="5969675"/>
            <a:ext cx="607059" cy="6070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Introductions</a:t>
            </a:r>
            <a:endParaRPr/>
          </a:p>
        </p:txBody>
      </p:sp>
      <p:sp>
        <p:nvSpPr>
          <p:cNvPr id="278" name="Google Shape;278;p2"/>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How are you feeling?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0" lang="en-US">
                <a:latin typeface="Times New Roman"/>
                <a:ea typeface="Times New Roman"/>
                <a:cs typeface="Times New Roman"/>
                <a:sym typeface="Times New Roman"/>
              </a:rPr>
              <a:t>Culture and Emotions</a:t>
            </a:r>
            <a:endParaRPr/>
          </a:p>
        </p:txBody>
      </p:sp>
      <p:graphicFrame>
        <p:nvGraphicFramePr>
          <p:cNvPr id="284" name="Google Shape;284;p3"/>
          <p:cNvGraphicFramePr/>
          <p:nvPr/>
        </p:nvGraphicFramePr>
        <p:xfrm>
          <a:off x="2261463" y="2880379"/>
          <a:ext cx="3000000" cy="3000000"/>
        </p:xfrm>
        <a:graphic>
          <a:graphicData uri="http://schemas.openxmlformats.org/drawingml/2006/table">
            <a:tbl>
              <a:tblPr bandRow="1" firstCol="1" firstRow="1">
                <a:noFill/>
                <a:tableStyleId>{6B699870-0ECE-4E8B-9525-C6D44CEC60D1}</a:tableStyleId>
              </a:tblPr>
              <a:tblGrid>
                <a:gridCol w="1414475"/>
                <a:gridCol w="1414475"/>
                <a:gridCol w="1414475"/>
              </a:tblGrid>
              <a:tr h="860775">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Emotion(s) Feel Most Often</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Emotion(s) Show Most Often</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Sad</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Mad</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Glad</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Scared</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Disgusted</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r>
              <a:tr h="273750">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Surprised</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c>
                  <a:txBody>
                    <a:bodyPr/>
                    <a:lstStyle/>
                    <a:p>
                      <a:pPr indent="0" lvl="0" marL="0" marR="0" rtl="0" algn="l">
                        <a:lnSpc>
                          <a:spcPct val="107000"/>
                        </a:lnSpc>
                        <a:spcBef>
                          <a:spcPts val="0"/>
                        </a:spcBef>
                        <a:spcAft>
                          <a:spcPts val="0"/>
                        </a:spcAft>
                        <a:buNone/>
                      </a:pPr>
                      <a:r>
                        <a:rPr b="0" lang="en-US" sz="1800" u="none" cap="none" strike="noStrike">
                          <a:latin typeface="Times New Roman"/>
                          <a:ea typeface="Times New Roman"/>
                          <a:cs typeface="Times New Roman"/>
                          <a:sym typeface="Times New Roman"/>
                        </a:rPr>
                        <a:t> </a:t>
                      </a:r>
                      <a:endParaRPr b="0" sz="1800" u="none" cap="none" strike="noStrike">
                        <a:latin typeface="Times New Roman"/>
                        <a:ea typeface="Times New Roman"/>
                        <a:cs typeface="Times New Roman"/>
                        <a:sym typeface="Times New Roman"/>
                      </a:endParaRPr>
                    </a:p>
                  </a:txBody>
                  <a:tcPr marT="0" marB="0" marR="51425" marL="5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sz="3000">
                <a:latin typeface="Times New Roman"/>
                <a:ea typeface="Times New Roman"/>
                <a:cs typeface="Times New Roman"/>
                <a:sym typeface="Times New Roman"/>
              </a:rPr>
              <a:t>Outline</a:t>
            </a:r>
            <a:endParaRPr/>
          </a:p>
        </p:txBody>
      </p:sp>
      <p:sp>
        <p:nvSpPr>
          <p:cNvPr id="290" name="Google Shape;290;p4"/>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What is emotional intelligence?</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Why is emotional intelligence important?</a:t>
            </a:r>
            <a:endParaRPr/>
          </a:p>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In what ways might I increase my and others’ emotional intelligence?</a:t>
            </a:r>
            <a:endParaRPr/>
          </a:p>
          <a:p>
            <a:pPr indent="0" lvl="0" marL="0" rtl="0" algn="l">
              <a:lnSpc>
                <a:spcPct val="120000"/>
              </a:lnSpc>
              <a:spcBef>
                <a:spcPts val="750"/>
              </a:spcBef>
              <a:spcAft>
                <a:spcPts val="0"/>
              </a:spcAft>
              <a:buSzPts val="1600"/>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9"/>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sz="3000">
                <a:latin typeface="Times New Roman"/>
                <a:ea typeface="Times New Roman"/>
                <a:cs typeface="Times New Roman"/>
                <a:sym typeface="Times New Roman"/>
              </a:rPr>
              <a:t>What Is It?</a:t>
            </a:r>
            <a:endParaRPr/>
          </a:p>
        </p:txBody>
      </p:sp>
      <p:sp>
        <p:nvSpPr>
          <p:cNvPr id="296" name="Google Shape;296;p9"/>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1800">
                <a:latin typeface="Times New Roman"/>
                <a:ea typeface="Times New Roman"/>
                <a:cs typeface="Times New Roman"/>
                <a:sym typeface="Times New Roman"/>
              </a:rPr>
              <a:t>It depends on whom you ask.</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2019-09-18T18:31:08Z</dcterms:created>
  <dc:creator>Katie Nash</dc:creator>
</cp:coreProperties>
</file>