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embeddedFontLst>
    <p:embeddedFont>
      <p:font typeface="Lato" panose="020F0502020204030203" pitchFamily="34" charset="0"/>
      <p:regular r:id="rId30"/>
      <p:bold r:id="rId31"/>
      <p:italic r:id="rId32"/>
      <p:boldItalic r:id="rId33"/>
    </p:embeddedFont>
    <p:embeddedFont>
      <p:font typeface="Source Sans Pro" panose="020B0503030403020204" pitchFamily="3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98" autoAdjust="0"/>
  </p:normalViewPr>
  <p:slideViewPr>
    <p:cSldViewPr snapToGrid="0">
      <p:cViewPr varScale="1">
        <p:scale>
          <a:sx n="81" d="100"/>
          <a:sy n="81" d="100"/>
        </p:scale>
        <p:origin x="1498" y="62"/>
      </p:cViewPr>
      <p:guideLst/>
    </p:cSldViewPr>
  </p:slideViewPr>
  <p:outlineViewPr>
    <p:cViewPr>
      <p:scale>
        <a:sx n="33" d="100"/>
        <a:sy n="33" d="100"/>
      </p:scale>
      <p:origin x="0" y="-68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How do you remix and attribute content with different licenses? How are collections and remixes different and why does it matter? This interactive session is intended for those who are familiar with the Creative Commons licenses and would like to expand their understanding. Bring your questions and licensing challenges.</a:t>
            </a:r>
            <a:endParaRPr/>
          </a:p>
        </p:txBody>
      </p:sp>
      <p:sp>
        <p:nvSpPr>
          <p:cNvPr id="120" name="Google Shape;12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f84d6d9a5_1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f84d6d9a5_1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Trick question (can’t adapt and share)</a:t>
            </a:r>
            <a:endParaRPr/>
          </a:p>
        </p:txBody>
      </p:sp>
      <p:sp>
        <p:nvSpPr>
          <p:cNvPr id="191" name="Google Shape;191;g12f84d6d9a5_1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f84d6d9a5_1_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2f84d6d9a5_1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12f84d6d9a5_1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2f84d6d9a5_1_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2f84d6d9a5_1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Last page of toolkit has the chart</a:t>
            </a:r>
            <a:endParaRPr/>
          </a:p>
          <a:p>
            <a:pPr marL="0" lvl="0" indent="0" algn="l" rtl="0">
              <a:spcBef>
                <a:spcPts val="0"/>
              </a:spcBef>
              <a:spcAft>
                <a:spcPts val="0"/>
              </a:spcAft>
              <a:buNone/>
            </a:pPr>
            <a:r>
              <a:rPr lang="en-US"/>
              <a:t>Explain the two comments at the bottom - fully remixed (that’s why ND is all “no”)</a:t>
            </a:r>
            <a:endParaRPr/>
          </a:p>
          <a:p>
            <a:pPr marL="0" lvl="0" indent="0" algn="l" rtl="0">
              <a:spcBef>
                <a:spcPts val="0"/>
              </a:spcBef>
              <a:spcAft>
                <a:spcPts val="0"/>
              </a:spcAft>
              <a:buNone/>
            </a:pPr>
            <a:r>
              <a:rPr lang="en-US"/>
              <a:t>Pause for questions</a:t>
            </a:r>
            <a:endParaRPr/>
          </a:p>
        </p:txBody>
      </p:sp>
      <p:sp>
        <p:nvSpPr>
          <p:cNvPr id="209" name="Google Shape;209;g12f84d6d9a5_1_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2ffc608a61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2ffc608a6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any except public domain</a:t>
            </a:r>
            <a:endParaRPr/>
          </a:p>
        </p:txBody>
      </p:sp>
      <p:sp>
        <p:nvSpPr>
          <p:cNvPr id="217" name="Google Shape;217;g12ffc608a61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2f84d6d9a5_1_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2f84d6d9a5_1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CC BY-SA</a:t>
            </a:r>
            <a:endParaRPr/>
          </a:p>
        </p:txBody>
      </p:sp>
      <p:sp>
        <p:nvSpPr>
          <p:cNvPr id="226" name="Google Shape;226;g12f84d6d9a5_1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2f84d6d9a5_1_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2f84d6d9a5_1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Yes:  anything with NC element</a:t>
            </a:r>
            <a:endParaRPr/>
          </a:p>
          <a:p>
            <a:pPr marL="0" lvl="0" indent="0" algn="l" rtl="0">
              <a:spcBef>
                <a:spcPts val="0"/>
              </a:spcBef>
              <a:spcAft>
                <a:spcPts val="0"/>
              </a:spcAft>
              <a:buClr>
                <a:schemeClr val="dk1"/>
              </a:buClr>
              <a:buSzPts val="1100"/>
              <a:buFont typeface="Arial"/>
              <a:buNone/>
            </a:pPr>
            <a:r>
              <a:rPr lang="en-US"/>
              <a:t>Other technically allowed but not a good idea</a:t>
            </a:r>
            <a:endParaRPr/>
          </a:p>
          <a:p>
            <a:pPr marL="0" lvl="0" indent="0" algn="l" rtl="0">
              <a:spcBef>
                <a:spcPts val="0"/>
              </a:spcBef>
              <a:spcAft>
                <a:spcPts val="0"/>
              </a:spcAft>
              <a:buNone/>
            </a:pPr>
            <a:endParaRPr/>
          </a:p>
        </p:txBody>
      </p:sp>
      <p:sp>
        <p:nvSpPr>
          <p:cNvPr id="234" name="Google Shape;234;g12f84d6d9a5_1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2f84d6d9a5_1_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2f84d6d9a5_1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CC BY-NC-SA</a:t>
            </a:r>
            <a:endParaRPr/>
          </a:p>
        </p:txBody>
      </p:sp>
      <p:sp>
        <p:nvSpPr>
          <p:cNvPr id="242" name="Google Shape;242;g12f84d6d9a5_1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6a7a5e6789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6a7a5e6789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trick question - can’t be combined</a:t>
            </a:r>
            <a:endParaRPr/>
          </a:p>
        </p:txBody>
      </p:sp>
      <p:sp>
        <p:nvSpPr>
          <p:cNvPr id="250" name="Google Shape;250;g26a7a5e6789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be307b90d8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be307b90d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trick question - can’t be combined</a:t>
            </a:r>
            <a:endParaRPr/>
          </a:p>
        </p:txBody>
      </p:sp>
      <p:sp>
        <p:nvSpPr>
          <p:cNvPr id="258" name="Google Shape;258;g2be307b90d8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2f84d6d9a5_1_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2f84d6d9a5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trick question again-can’t be combined</a:t>
            </a:r>
            <a:endParaRPr/>
          </a:p>
        </p:txBody>
      </p:sp>
      <p:sp>
        <p:nvSpPr>
          <p:cNvPr id="266" name="Google Shape;266;g12f84d6d9a5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2f84d6d9a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2f84d6d9a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12f84d6d9a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2f84d6d9a5_1_1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2f84d6d9a5_1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neither of these is possible</a:t>
            </a:r>
            <a:endParaRPr/>
          </a:p>
        </p:txBody>
      </p:sp>
      <p:sp>
        <p:nvSpPr>
          <p:cNvPr id="274" name="Google Shape;274;g12f84d6d9a5_1_1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6a7a5e6789_2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6a7a5e6789_2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2f84d6d9a5_1_1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2f84d6d9a5_1_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2f84d6d9a5_1_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2f84d6d9a5_1_1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2f84d6d9a5_1_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Explain difference between collection &amp; remix</a:t>
            </a:r>
            <a:endParaRPr/>
          </a:p>
        </p:txBody>
      </p:sp>
      <p:sp>
        <p:nvSpPr>
          <p:cNvPr id="304" name="Google Shape;304;g12f84d6d9a5_1_1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2f84d6d9a5_1_1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2f84d6d9a5_1_1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Any other than public domain  (“SA” element not relevant as I’m not adapting)</a:t>
            </a:r>
            <a:endParaRPr/>
          </a:p>
        </p:txBody>
      </p:sp>
      <p:sp>
        <p:nvSpPr>
          <p:cNvPr id="312" name="Google Shape;312;g12f84d6d9a5_1_1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2f84d6d9a5_1_1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2f84d6d9a5_1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if fine b/c I’m not adapting</a:t>
            </a:r>
            <a:endParaRPr/>
          </a:p>
        </p:txBody>
      </p:sp>
      <p:sp>
        <p:nvSpPr>
          <p:cNvPr id="321" name="Google Shape;321;g12f84d6d9a5_1_1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2f84d6d9a5_1_1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2f84d6d9a5_1_1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 before, best to use something with NC</a:t>
            </a:r>
            <a:endParaRPr/>
          </a:p>
        </p:txBody>
      </p:sp>
      <p:sp>
        <p:nvSpPr>
          <p:cNvPr id="329" name="Google Shape;329;g12f84d6d9a5_1_1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2f84d6d9a5_1_1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2f84d6d9a5_1_1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g12f84d6d9a5_1_1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f84d6d9a5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2f84d6d9a5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12f84d6d9a5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a798728ea7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a798728ea7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2a798728ea7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2f84d6d9a5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2f84d6d9a5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12f84d6d9a5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f84d6d9a5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f84d6d9a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All but public domain</a:t>
            </a:r>
            <a:endParaRPr/>
          </a:p>
        </p:txBody>
      </p:sp>
      <p:sp>
        <p:nvSpPr>
          <p:cNvPr id="158" name="Google Shape;158;g12f84d6d9a5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2f84d6d9a5_1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2f84d6d9a5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CC BY-SA</a:t>
            </a:r>
            <a:endParaRPr/>
          </a:p>
        </p:txBody>
      </p:sp>
      <p:sp>
        <p:nvSpPr>
          <p:cNvPr id="167" name="Google Shape;167;g12f84d6d9a5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2f84d6d9a5_1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2f84d6d9a5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Yes:  anything with NC element</a:t>
            </a:r>
            <a:endParaRPr/>
          </a:p>
          <a:p>
            <a:pPr marL="0" lvl="0" indent="0" algn="l" rtl="0">
              <a:spcBef>
                <a:spcPts val="0"/>
              </a:spcBef>
              <a:spcAft>
                <a:spcPts val="0"/>
              </a:spcAft>
              <a:buNone/>
            </a:pPr>
            <a:r>
              <a:rPr lang="en-US"/>
              <a:t>Other technically allowed but not a good idea</a:t>
            </a:r>
            <a:endParaRPr/>
          </a:p>
          <a:p>
            <a:pPr marL="0" lvl="0" indent="0" algn="l" rtl="0">
              <a:spcBef>
                <a:spcPts val="0"/>
              </a:spcBef>
              <a:spcAft>
                <a:spcPts val="0"/>
              </a:spcAft>
              <a:buNone/>
            </a:pPr>
            <a:endParaRPr/>
          </a:p>
        </p:txBody>
      </p:sp>
      <p:sp>
        <p:nvSpPr>
          <p:cNvPr id="175" name="Google Shape;175;g12f84d6d9a5_1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2f84d6d9a5_1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2f84d6d9a5_1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CC BY-NC-SA</a:t>
            </a:r>
            <a:endParaRPr/>
          </a:p>
        </p:txBody>
      </p:sp>
      <p:sp>
        <p:nvSpPr>
          <p:cNvPr id="183" name="Google Shape;183;g12f84d6d9a5_1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 name="Google Shape;16;p2"/>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Clr>
                <a:srgbClr val="000000"/>
              </a:buClr>
              <a:buSzPts val="1600"/>
              <a:buNone/>
              <a:defRPr sz="1600" b="0" cap="none">
                <a:solidFill>
                  <a:srgbClr val="000000"/>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2"/>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2"/>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80"/>
        <p:cNvGrpSpPr/>
        <p:nvPr/>
      </p:nvGrpSpPr>
      <p:grpSpPr>
        <a:xfrm>
          <a:off x="0" y="0"/>
          <a:ext cx="0" cy="0"/>
          <a:chOff x="0" y="0"/>
          <a:chExt cx="0" cy="0"/>
        </a:xfrm>
      </p:grpSpPr>
      <p:sp>
        <p:nvSpPr>
          <p:cNvPr id="81" name="Google Shape;81;p1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2" name="Google Shape;82;p1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sz="1800"/>
            </a:lvl1pPr>
            <a:lvl2pPr marL="914400" lvl="1" indent="-342900" algn="l">
              <a:lnSpc>
                <a:spcPct val="120000"/>
              </a:lnSpc>
              <a:spcBef>
                <a:spcPts val="375"/>
              </a:spcBef>
              <a:spcAft>
                <a:spcPts val="0"/>
              </a:spcAft>
              <a:buSzPts val="1800"/>
              <a:buChar char="•"/>
              <a:defRPr sz="1800"/>
            </a:lvl2pPr>
            <a:lvl3pPr marL="1371600" lvl="2" indent="-342900" algn="l">
              <a:lnSpc>
                <a:spcPct val="120000"/>
              </a:lnSpc>
              <a:spcBef>
                <a:spcPts val="375"/>
              </a:spcBef>
              <a:spcAft>
                <a:spcPts val="0"/>
              </a:spcAft>
              <a:buSzPts val="1800"/>
              <a:buChar char="•"/>
              <a:defRPr sz="1800"/>
            </a:lvl3pPr>
            <a:lvl4pPr marL="1828800" lvl="3" indent="-342900" algn="l">
              <a:lnSpc>
                <a:spcPct val="120000"/>
              </a:lnSpc>
              <a:spcBef>
                <a:spcPts val="375"/>
              </a:spcBef>
              <a:spcAft>
                <a:spcPts val="0"/>
              </a:spcAft>
              <a:buSzPts val="1800"/>
              <a:buChar char="•"/>
              <a:defRPr sz="1800"/>
            </a:lvl4pPr>
            <a:lvl5pPr marL="2286000" lvl="4" indent="-342900" algn="l">
              <a:lnSpc>
                <a:spcPct val="120000"/>
              </a:lnSpc>
              <a:spcBef>
                <a:spcPts val="375"/>
              </a:spcBef>
              <a:spcAft>
                <a:spcPts val="0"/>
              </a:spcAft>
              <a:buSzPts val="1800"/>
              <a:buChar char="•"/>
              <a:defRPr sz="1800"/>
            </a:lvl5pPr>
            <a:lvl6pPr marL="2743200" lvl="5" indent="-342900" algn="l">
              <a:lnSpc>
                <a:spcPct val="120000"/>
              </a:lnSpc>
              <a:spcBef>
                <a:spcPts val="375"/>
              </a:spcBef>
              <a:spcAft>
                <a:spcPts val="0"/>
              </a:spcAft>
              <a:buSzPts val="1800"/>
              <a:buChar char="•"/>
              <a:defRPr sz="1800"/>
            </a:lvl6pPr>
            <a:lvl7pPr marL="3200400" lvl="6" indent="-342900" algn="l">
              <a:lnSpc>
                <a:spcPct val="120000"/>
              </a:lnSpc>
              <a:spcBef>
                <a:spcPts val="375"/>
              </a:spcBef>
              <a:spcAft>
                <a:spcPts val="0"/>
              </a:spcAft>
              <a:buSzPts val="1800"/>
              <a:buChar char="•"/>
              <a:defRPr sz="1800"/>
            </a:lvl7pPr>
            <a:lvl8pPr marL="3657600" lvl="7" indent="-342900" algn="l">
              <a:lnSpc>
                <a:spcPct val="120000"/>
              </a:lnSpc>
              <a:spcBef>
                <a:spcPts val="375"/>
              </a:spcBef>
              <a:spcAft>
                <a:spcPts val="0"/>
              </a:spcAft>
              <a:buSzPts val="1800"/>
              <a:buChar char="•"/>
              <a:defRPr sz="1800"/>
            </a:lvl8pPr>
            <a:lvl9pPr marL="4114800" lvl="8" indent="-342900" algn="l">
              <a:lnSpc>
                <a:spcPct val="120000"/>
              </a:lnSpc>
              <a:spcBef>
                <a:spcPts val="375"/>
              </a:spcBef>
              <a:spcAft>
                <a:spcPts val="0"/>
              </a:spcAft>
              <a:buSzPts val="1800"/>
              <a:buChar char="•"/>
              <a:defRPr sz="1800"/>
            </a:lvl9pPr>
          </a:lstStyle>
          <a:p>
            <a:endParaRPr/>
          </a:p>
        </p:txBody>
      </p:sp>
      <p:sp>
        <p:nvSpPr>
          <p:cNvPr id="86" name="Google Shape;86;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88" name="Google Shape;88;p12"/>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1088686" y="96870"/>
            <a:ext cx="7202400" cy="898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600"/>
              <a:buFont typeface="Arial"/>
              <a:buNone/>
              <a:defRPr sz="2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 name="Google Shape;91;p13"/>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750"/>
              </a:spcBef>
              <a:spcAft>
                <a:spcPts val="0"/>
              </a:spcAft>
              <a:buSzPts val="1800"/>
              <a:buChar char="•"/>
              <a:defRPr sz="1800"/>
            </a:lvl1pPr>
            <a:lvl2pPr marL="914400" lvl="1" indent="-342900" algn="l" rtl="0">
              <a:lnSpc>
                <a:spcPct val="120000"/>
              </a:lnSpc>
              <a:spcBef>
                <a:spcPts val="375"/>
              </a:spcBef>
              <a:spcAft>
                <a:spcPts val="0"/>
              </a:spcAft>
              <a:buSzPts val="1800"/>
              <a:buChar char="•"/>
              <a:defRPr sz="1800"/>
            </a:lvl2pPr>
            <a:lvl3pPr marL="1371600" lvl="2" indent="-342900" algn="l" rtl="0">
              <a:lnSpc>
                <a:spcPct val="120000"/>
              </a:lnSpc>
              <a:spcBef>
                <a:spcPts val="375"/>
              </a:spcBef>
              <a:spcAft>
                <a:spcPts val="0"/>
              </a:spcAft>
              <a:buSzPts val="1800"/>
              <a:buChar char="•"/>
              <a:defRPr sz="1800"/>
            </a:lvl3pPr>
            <a:lvl4pPr marL="1828800" lvl="3" indent="-342900" algn="l" rtl="0">
              <a:lnSpc>
                <a:spcPct val="120000"/>
              </a:lnSpc>
              <a:spcBef>
                <a:spcPts val="375"/>
              </a:spcBef>
              <a:spcAft>
                <a:spcPts val="0"/>
              </a:spcAft>
              <a:buSzPts val="1800"/>
              <a:buChar char="•"/>
              <a:defRPr sz="1800"/>
            </a:lvl4pPr>
            <a:lvl5pPr marL="2286000" lvl="4" indent="-342900" algn="l" rtl="0">
              <a:lnSpc>
                <a:spcPct val="120000"/>
              </a:lnSpc>
              <a:spcBef>
                <a:spcPts val="375"/>
              </a:spcBef>
              <a:spcAft>
                <a:spcPts val="0"/>
              </a:spcAft>
              <a:buSzPts val="1800"/>
              <a:buChar char="•"/>
              <a:defRPr sz="1800"/>
            </a:lvl5pPr>
            <a:lvl6pPr marL="2743200" lvl="5" indent="-342900" algn="l" rtl="0">
              <a:lnSpc>
                <a:spcPct val="120000"/>
              </a:lnSpc>
              <a:spcBef>
                <a:spcPts val="375"/>
              </a:spcBef>
              <a:spcAft>
                <a:spcPts val="0"/>
              </a:spcAft>
              <a:buSzPts val="1800"/>
              <a:buChar char="•"/>
              <a:defRPr sz="1800"/>
            </a:lvl6pPr>
            <a:lvl7pPr marL="3200400" lvl="6" indent="-342900" algn="l" rtl="0">
              <a:lnSpc>
                <a:spcPct val="120000"/>
              </a:lnSpc>
              <a:spcBef>
                <a:spcPts val="375"/>
              </a:spcBef>
              <a:spcAft>
                <a:spcPts val="0"/>
              </a:spcAft>
              <a:buSzPts val="1800"/>
              <a:buChar char="•"/>
              <a:defRPr sz="1800"/>
            </a:lvl7pPr>
            <a:lvl8pPr marL="3657600" lvl="7" indent="-342900" algn="l" rtl="0">
              <a:lnSpc>
                <a:spcPct val="120000"/>
              </a:lnSpc>
              <a:spcBef>
                <a:spcPts val="375"/>
              </a:spcBef>
              <a:spcAft>
                <a:spcPts val="0"/>
              </a:spcAft>
              <a:buSzPts val="1800"/>
              <a:buChar char="•"/>
              <a:defRPr sz="1800"/>
            </a:lvl8pPr>
            <a:lvl9pPr marL="4114800" lvl="8" indent="-342900" algn="l" rtl="0">
              <a:lnSpc>
                <a:spcPct val="120000"/>
              </a:lnSpc>
              <a:spcBef>
                <a:spcPts val="375"/>
              </a:spcBef>
              <a:spcAft>
                <a:spcPts val="0"/>
              </a:spcAft>
              <a:buSzPts val="1800"/>
              <a:buChar char="•"/>
              <a:defRPr sz="1800"/>
            </a:lvl9pPr>
          </a:lstStyle>
          <a:p>
            <a:endParaRPr/>
          </a:p>
        </p:txBody>
      </p:sp>
      <p:sp>
        <p:nvSpPr>
          <p:cNvPr id="92" name="Google Shape;92;p1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94" name="Google Shape;94;p13"/>
          <p:cNvCxnSpPr/>
          <p:nvPr/>
        </p:nvCxnSpPr>
        <p:spPr>
          <a:xfrm>
            <a:off x="1088686" y="113738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5"/>
        <p:cNvGrpSpPr/>
        <p:nvPr/>
      </p:nvGrpSpPr>
      <p:grpSpPr>
        <a:xfrm>
          <a:off x="0" y="0"/>
          <a:ext cx="0" cy="0"/>
          <a:chOff x="0" y="0"/>
          <a:chExt cx="0" cy="0"/>
        </a:xfrm>
      </p:grpSpPr>
      <p:cxnSp>
        <p:nvCxnSpPr>
          <p:cNvPr id="96" name="Google Shape;96;p1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7" name="Google Shape;97;p1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17500" algn="l">
              <a:lnSpc>
                <a:spcPct val="120000"/>
              </a:lnSpc>
              <a:spcBef>
                <a:spcPts val="750"/>
              </a:spcBef>
              <a:spcAft>
                <a:spcPts val="0"/>
              </a:spcAft>
              <a:buSzPts val="1400"/>
              <a:buChar char="•"/>
              <a:defRPr sz="1400"/>
            </a:lvl1pPr>
            <a:lvl2pPr marL="914400" lvl="1" indent="-317500" algn="l">
              <a:lnSpc>
                <a:spcPct val="120000"/>
              </a:lnSpc>
              <a:spcBef>
                <a:spcPts val="375"/>
              </a:spcBef>
              <a:spcAft>
                <a:spcPts val="0"/>
              </a:spcAft>
              <a:buSzPts val="1400"/>
              <a:buChar char="•"/>
              <a:defRPr/>
            </a:lvl2pPr>
            <a:lvl3pPr marL="1371600" lvl="2" indent="-317500" algn="l">
              <a:lnSpc>
                <a:spcPct val="120000"/>
              </a:lnSpc>
              <a:spcBef>
                <a:spcPts val="375"/>
              </a:spcBef>
              <a:spcAft>
                <a:spcPts val="0"/>
              </a:spcAft>
              <a:buSzPts val="1400"/>
              <a:buChar char="•"/>
              <a:defRPr sz="1400"/>
            </a:lvl3pPr>
            <a:lvl4pPr marL="1828800" lvl="3" indent="-317500" algn="l">
              <a:lnSpc>
                <a:spcPct val="120000"/>
              </a:lnSpc>
              <a:spcBef>
                <a:spcPts val="375"/>
              </a:spcBef>
              <a:spcAft>
                <a:spcPts val="0"/>
              </a:spcAft>
              <a:buSzPts val="1400"/>
              <a:buChar char="•"/>
              <a:defRPr sz="1400"/>
            </a:lvl4pPr>
            <a:lvl5pPr marL="2286000" lvl="4" indent="-317500" algn="l">
              <a:lnSpc>
                <a:spcPct val="120000"/>
              </a:lnSpc>
              <a:spcBef>
                <a:spcPts val="375"/>
              </a:spcBef>
              <a:spcAft>
                <a:spcPts val="0"/>
              </a:spcAft>
              <a:buSzPts val="1400"/>
              <a:buChar char="•"/>
              <a:defRPr sz="1400"/>
            </a:lvl5pPr>
            <a:lvl6pPr marL="2743200" lvl="5" indent="-317500" algn="l">
              <a:lnSpc>
                <a:spcPct val="120000"/>
              </a:lnSpc>
              <a:spcBef>
                <a:spcPts val="375"/>
              </a:spcBef>
              <a:spcAft>
                <a:spcPts val="0"/>
              </a:spcAft>
              <a:buSzPts val="1400"/>
              <a:buChar char="•"/>
              <a:defRPr sz="1400"/>
            </a:lvl6pPr>
            <a:lvl7pPr marL="3200400" lvl="6" indent="-317500" algn="l">
              <a:lnSpc>
                <a:spcPct val="120000"/>
              </a:lnSpc>
              <a:spcBef>
                <a:spcPts val="375"/>
              </a:spcBef>
              <a:spcAft>
                <a:spcPts val="0"/>
              </a:spcAft>
              <a:buSzPts val="1400"/>
              <a:buChar char="•"/>
              <a:defRPr sz="1400"/>
            </a:lvl7pPr>
            <a:lvl8pPr marL="3657600" lvl="7" indent="-317500" algn="l">
              <a:lnSpc>
                <a:spcPct val="120000"/>
              </a:lnSpc>
              <a:spcBef>
                <a:spcPts val="375"/>
              </a:spcBef>
              <a:spcAft>
                <a:spcPts val="0"/>
              </a:spcAft>
              <a:buSzPts val="1400"/>
              <a:buChar char="•"/>
              <a:defRPr sz="1400"/>
            </a:lvl8pPr>
            <a:lvl9pPr marL="4114800" lvl="8" indent="-317500" algn="l">
              <a:lnSpc>
                <a:spcPct val="120000"/>
              </a:lnSpc>
              <a:spcBef>
                <a:spcPts val="375"/>
              </a:spcBef>
              <a:spcAft>
                <a:spcPts val="0"/>
              </a:spcAft>
              <a:buSzPts val="1400"/>
              <a:buChar char="•"/>
              <a:defRPr sz="1400"/>
            </a:lvl9pPr>
          </a:lstStyle>
          <a:p>
            <a:endParaRPr/>
          </a:p>
        </p:txBody>
      </p:sp>
      <p:sp>
        <p:nvSpPr>
          <p:cNvPr id="98" name="Google Shape;98;p1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17500" algn="l">
              <a:lnSpc>
                <a:spcPct val="120000"/>
              </a:lnSpc>
              <a:spcBef>
                <a:spcPts val="750"/>
              </a:spcBef>
              <a:spcAft>
                <a:spcPts val="0"/>
              </a:spcAft>
              <a:buSzPts val="1400"/>
              <a:buChar char="•"/>
              <a:defRPr sz="1400"/>
            </a:lvl1pPr>
            <a:lvl2pPr marL="914400" lvl="1" indent="-317500" algn="l">
              <a:lnSpc>
                <a:spcPct val="120000"/>
              </a:lnSpc>
              <a:spcBef>
                <a:spcPts val="375"/>
              </a:spcBef>
              <a:spcAft>
                <a:spcPts val="0"/>
              </a:spcAft>
              <a:buSzPts val="1400"/>
              <a:buChar char="•"/>
              <a:defRPr/>
            </a:lvl2pPr>
            <a:lvl3pPr marL="1371600" lvl="2" indent="-317500" algn="l">
              <a:lnSpc>
                <a:spcPct val="120000"/>
              </a:lnSpc>
              <a:spcBef>
                <a:spcPts val="375"/>
              </a:spcBef>
              <a:spcAft>
                <a:spcPts val="0"/>
              </a:spcAft>
              <a:buSzPts val="1400"/>
              <a:buChar char="•"/>
              <a:defRPr sz="1400"/>
            </a:lvl3pPr>
            <a:lvl4pPr marL="1828800" lvl="3" indent="-317500" algn="l">
              <a:lnSpc>
                <a:spcPct val="120000"/>
              </a:lnSpc>
              <a:spcBef>
                <a:spcPts val="375"/>
              </a:spcBef>
              <a:spcAft>
                <a:spcPts val="0"/>
              </a:spcAft>
              <a:buSzPts val="1400"/>
              <a:buChar char="•"/>
              <a:defRPr sz="1400"/>
            </a:lvl4pPr>
            <a:lvl5pPr marL="2286000" lvl="4" indent="-317500" algn="l">
              <a:lnSpc>
                <a:spcPct val="120000"/>
              </a:lnSpc>
              <a:spcBef>
                <a:spcPts val="375"/>
              </a:spcBef>
              <a:spcAft>
                <a:spcPts val="0"/>
              </a:spcAft>
              <a:buSzPts val="1400"/>
              <a:buChar char="•"/>
              <a:defRPr sz="1400"/>
            </a:lvl5pPr>
            <a:lvl6pPr marL="2743200" lvl="5" indent="-317500" algn="l">
              <a:lnSpc>
                <a:spcPct val="120000"/>
              </a:lnSpc>
              <a:spcBef>
                <a:spcPts val="375"/>
              </a:spcBef>
              <a:spcAft>
                <a:spcPts val="0"/>
              </a:spcAft>
              <a:buSzPts val="1400"/>
              <a:buChar char="•"/>
              <a:defRPr sz="1400"/>
            </a:lvl6pPr>
            <a:lvl7pPr marL="3200400" lvl="6" indent="-317500" algn="l">
              <a:lnSpc>
                <a:spcPct val="120000"/>
              </a:lnSpc>
              <a:spcBef>
                <a:spcPts val="375"/>
              </a:spcBef>
              <a:spcAft>
                <a:spcPts val="0"/>
              </a:spcAft>
              <a:buSzPts val="1400"/>
              <a:buChar char="•"/>
              <a:defRPr sz="1400"/>
            </a:lvl7pPr>
            <a:lvl8pPr marL="3657600" lvl="7" indent="-317500" algn="l">
              <a:lnSpc>
                <a:spcPct val="120000"/>
              </a:lnSpc>
              <a:spcBef>
                <a:spcPts val="375"/>
              </a:spcBef>
              <a:spcAft>
                <a:spcPts val="0"/>
              </a:spcAft>
              <a:buSzPts val="1400"/>
              <a:buChar char="•"/>
              <a:defRPr sz="1400"/>
            </a:lvl8pPr>
            <a:lvl9pPr marL="4114800" lvl="8" indent="-317500" algn="l">
              <a:lnSpc>
                <a:spcPct val="120000"/>
              </a:lnSpc>
              <a:spcBef>
                <a:spcPts val="375"/>
              </a:spcBef>
              <a:spcAft>
                <a:spcPts val="0"/>
              </a:spcAft>
              <a:buSzPts val="1400"/>
              <a:buChar char="•"/>
              <a:defRPr sz="1400"/>
            </a:lvl9pPr>
          </a:lstStyle>
          <a:p>
            <a:endParaRPr/>
          </a:p>
        </p:txBody>
      </p:sp>
      <p:sp>
        <p:nvSpPr>
          <p:cNvPr id="99" name="Google Shape;99;p1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1" name="Google Shape;101;p1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02"/>
        <p:cNvGrpSpPr/>
        <p:nvPr/>
      </p:nvGrpSpPr>
      <p:grpSpPr>
        <a:xfrm>
          <a:off x="0" y="0"/>
          <a:ext cx="0" cy="0"/>
          <a:chOff x="0" y="0"/>
          <a:chExt cx="0" cy="0"/>
        </a:xfrm>
      </p:grpSpPr>
      <p:cxnSp>
        <p:nvCxnSpPr>
          <p:cNvPr id="103" name="Google Shape;103;p1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4" name="Google Shape;104;p1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5" name="Google Shape;105;p1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6" name="Google Shape;106;p1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7" name="Google Shape;107;p1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8" name="Google Shape;108;p1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10" name="Google Shape;110;p1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with content 1">
  <p:cSld name="OBJECT_1">
    <p:spTree>
      <p:nvGrpSpPr>
        <p:cNvPr id="1" name="Shape 111"/>
        <p:cNvGrpSpPr/>
        <p:nvPr/>
      </p:nvGrpSpPr>
      <p:grpSpPr>
        <a:xfrm>
          <a:off x="0" y="0"/>
          <a:ext cx="0" cy="0"/>
          <a:chOff x="0" y="0"/>
          <a:chExt cx="0" cy="0"/>
        </a:xfrm>
      </p:grpSpPr>
      <p:sp>
        <p:nvSpPr>
          <p:cNvPr id="112" name="Google Shape;112;p16"/>
          <p:cNvSpPr/>
          <p:nvPr/>
        </p:nvSpPr>
        <p:spPr>
          <a:xfrm>
            <a:off x="892146" y="-21175"/>
            <a:ext cx="3767700" cy="18786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13" name="Google Shape;113;p16"/>
          <p:cNvCxnSpPr/>
          <p:nvPr/>
        </p:nvCxnSpPr>
        <p:spPr>
          <a:xfrm>
            <a:off x="892142" y="1859611"/>
            <a:ext cx="7605900" cy="0"/>
          </a:xfrm>
          <a:prstGeom prst="straightConnector1">
            <a:avLst/>
          </a:prstGeom>
          <a:noFill/>
          <a:ln w="31750" cap="flat" cmpd="sng">
            <a:solidFill>
              <a:schemeClr val="accent1"/>
            </a:solidFill>
            <a:prstDash val="solid"/>
            <a:round/>
            <a:headEnd type="none" w="sm" len="sm"/>
            <a:tailEnd type="none" w="sm" len="sm"/>
          </a:ln>
        </p:spPr>
      </p:cxnSp>
      <p:sp>
        <p:nvSpPr>
          <p:cNvPr id="114" name="Google Shape;114;p16"/>
          <p:cNvSpPr txBox="1">
            <a:spLocks noGrp="1"/>
          </p:cNvSpPr>
          <p:nvPr>
            <p:ph type="title"/>
          </p:nvPr>
        </p:nvSpPr>
        <p:spPr>
          <a:xfrm>
            <a:off x="1088681" y="471575"/>
            <a:ext cx="3483300" cy="8931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lt1"/>
              </a:buClr>
              <a:buSzPts val="3200"/>
              <a:buFont typeface="Arial"/>
              <a:buNone/>
              <a:defRPr sz="32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5" name="Google Shape;115;p16"/>
          <p:cNvSpPr txBox="1">
            <a:spLocks noGrp="1"/>
          </p:cNvSpPr>
          <p:nvPr>
            <p:ph type="body" idx="1"/>
          </p:nvPr>
        </p:nvSpPr>
        <p:spPr>
          <a:xfrm>
            <a:off x="1088675" y="2602523"/>
            <a:ext cx="7202400" cy="3452400"/>
          </a:xfrm>
          <a:prstGeom prst="rect">
            <a:avLst/>
          </a:prstGeom>
          <a:noFill/>
          <a:ln>
            <a:noFill/>
          </a:ln>
        </p:spPr>
        <p:txBody>
          <a:bodyPr spcFirstLastPara="1" wrap="square" lIns="91425" tIns="45700" rIns="91425" bIns="45700" anchor="t" anchorCtr="0">
            <a:normAutofit/>
          </a:bodyPr>
          <a:lstStyle>
            <a:lvl1pPr marL="457200" lvl="0" indent="-381000" algn="l" rtl="0">
              <a:lnSpc>
                <a:spcPct val="150000"/>
              </a:lnSpc>
              <a:spcBef>
                <a:spcPts val="750"/>
              </a:spcBef>
              <a:spcAft>
                <a:spcPts val="0"/>
              </a:spcAft>
              <a:buSzPts val="2400"/>
              <a:buChar char="•"/>
              <a:defRPr sz="2400"/>
            </a:lvl1pPr>
            <a:lvl2pPr marL="914400" lvl="1" indent="-381000" algn="l" rtl="0">
              <a:lnSpc>
                <a:spcPct val="150000"/>
              </a:lnSpc>
              <a:spcBef>
                <a:spcPts val="375"/>
              </a:spcBef>
              <a:spcAft>
                <a:spcPts val="0"/>
              </a:spcAft>
              <a:buSzPts val="2400"/>
              <a:buChar char="•"/>
              <a:defRPr sz="2400"/>
            </a:lvl2pPr>
            <a:lvl3pPr marL="1371600" lvl="2" indent="-381000" algn="l" rtl="0">
              <a:lnSpc>
                <a:spcPct val="150000"/>
              </a:lnSpc>
              <a:spcBef>
                <a:spcPts val="375"/>
              </a:spcBef>
              <a:spcAft>
                <a:spcPts val="0"/>
              </a:spcAft>
              <a:buSzPts val="2400"/>
              <a:buChar char="•"/>
              <a:defRPr sz="2400"/>
            </a:lvl3pPr>
            <a:lvl4pPr marL="1828800" lvl="3" indent="-381000" algn="l" rtl="0">
              <a:lnSpc>
                <a:spcPct val="150000"/>
              </a:lnSpc>
              <a:spcBef>
                <a:spcPts val="375"/>
              </a:spcBef>
              <a:spcAft>
                <a:spcPts val="0"/>
              </a:spcAft>
              <a:buSzPts val="2400"/>
              <a:buChar char="•"/>
              <a:defRPr sz="2400"/>
            </a:lvl4pPr>
            <a:lvl5pPr marL="2286000" lvl="4" indent="-381000" algn="l" rtl="0">
              <a:lnSpc>
                <a:spcPct val="150000"/>
              </a:lnSpc>
              <a:spcBef>
                <a:spcPts val="375"/>
              </a:spcBef>
              <a:spcAft>
                <a:spcPts val="0"/>
              </a:spcAft>
              <a:buSzPts val="2400"/>
              <a:buChar char="•"/>
              <a:defRPr sz="2400"/>
            </a:lvl5pPr>
            <a:lvl6pPr marL="2743200" lvl="5" indent="-381000" algn="l" rtl="0">
              <a:lnSpc>
                <a:spcPct val="150000"/>
              </a:lnSpc>
              <a:spcBef>
                <a:spcPts val="375"/>
              </a:spcBef>
              <a:spcAft>
                <a:spcPts val="0"/>
              </a:spcAft>
              <a:buSzPts val="2400"/>
              <a:buChar char="•"/>
              <a:defRPr sz="2400"/>
            </a:lvl6pPr>
            <a:lvl7pPr marL="3200400" lvl="6" indent="-381000" algn="l" rtl="0">
              <a:lnSpc>
                <a:spcPct val="150000"/>
              </a:lnSpc>
              <a:spcBef>
                <a:spcPts val="375"/>
              </a:spcBef>
              <a:spcAft>
                <a:spcPts val="0"/>
              </a:spcAft>
              <a:buSzPts val="2400"/>
              <a:buChar char="•"/>
              <a:defRPr sz="2400"/>
            </a:lvl7pPr>
            <a:lvl8pPr marL="3657600" lvl="7" indent="-381000" algn="l" rtl="0">
              <a:lnSpc>
                <a:spcPct val="150000"/>
              </a:lnSpc>
              <a:spcBef>
                <a:spcPts val="375"/>
              </a:spcBef>
              <a:spcAft>
                <a:spcPts val="0"/>
              </a:spcAft>
              <a:buSzPts val="2400"/>
              <a:buChar char="•"/>
              <a:defRPr sz="2400"/>
            </a:lvl8pPr>
            <a:lvl9pPr marL="4114800" lvl="8" indent="-381000" algn="l" rtl="0">
              <a:lnSpc>
                <a:spcPct val="150000"/>
              </a:lnSpc>
              <a:spcBef>
                <a:spcPts val="375"/>
              </a:spcBef>
              <a:spcAft>
                <a:spcPts val="0"/>
              </a:spcAft>
              <a:buSzPts val="2400"/>
              <a:buChar char="•"/>
              <a:defRPr sz="2400"/>
            </a:lvl9pPr>
          </a:lstStyle>
          <a:p>
            <a:endParaRPr/>
          </a:p>
        </p:txBody>
      </p:sp>
      <p:sp>
        <p:nvSpPr>
          <p:cNvPr id="116" name="Google Shape;116;p16"/>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16"/>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22" name="Google Shape;22;p3"/>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24" name="Google Shape;24;p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25" name="Google Shape;25;p3"/>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28" name="Google Shape;28;p4"/>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29" name="Google Shape;29;p4"/>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31" name="Google Shape;31;p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33"/>
        <p:cNvGrpSpPr/>
        <p:nvPr/>
      </p:nvGrpSpPr>
      <p:grpSpPr>
        <a:xfrm>
          <a:off x="0" y="0"/>
          <a:ext cx="0" cy="0"/>
          <a:chOff x="0" y="0"/>
          <a:chExt cx="0" cy="0"/>
        </a:xfrm>
      </p:grpSpPr>
      <p:sp>
        <p:nvSpPr>
          <p:cNvPr id="34" name="Google Shape;34;p5"/>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35" name="Google Shape;35;p5"/>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36" name="Google Shape;36;p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sz="1800"/>
            </a:lvl1pPr>
            <a:lvl2pPr marL="914400" lvl="1" indent="-342900" algn="l">
              <a:lnSpc>
                <a:spcPct val="120000"/>
              </a:lnSpc>
              <a:spcBef>
                <a:spcPts val="375"/>
              </a:spcBef>
              <a:spcAft>
                <a:spcPts val="0"/>
              </a:spcAft>
              <a:buSzPts val="1800"/>
              <a:buChar char="•"/>
              <a:defRPr sz="1800"/>
            </a:lvl2pPr>
            <a:lvl3pPr marL="1371600" lvl="2" indent="-342900" algn="l">
              <a:lnSpc>
                <a:spcPct val="120000"/>
              </a:lnSpc>
              <a:spcBef>
                <a:spcPts val="375"/>
              </a:spcBef>
              <a:spcAft>
                <a:spcPts val="0"/>
              </a:spcAft>
              <a:buSzPts val="1800"/>
              <a:buChar char="•"/>
              <a:defRPr sz="1800"/>
            </a:lvl3pPr>
            <a:lvl4pPr marL="1828800" lvl="3" indent="-342900" algn="l">
              <a:lnSpc>
                <a:spcPct val="120000"/>
              </a:lnSpc>
              <a:spcBef>
                <a:spcPts val="375"/>
              </a:spcBef>
              <a:spcAft>
                <a:spcPts val="0"/>
              </a:spcAft>
              <a:buSzPts val="1800"/>
              <a:buChar char="•"/>
              <a:defRPr sz="1800"/>
            </a:lvl4pPr>
            <a:lvl5pPr marL="2286000" lvl="4" indent="-342900" algn="l">
              <a:lnSpc>
                <a:spcPct val="120000"/>
              </a:lnSpc>
              <a:spcBef>
                <a:spcPts val="375"/>
              </a:spcBef>
              <a:spcAft>
                <a:spcPts val="0"/>
              </a:spcAft>
              <a:buSzPts val="1800"/>
              <a:buChar char="•"/>
              <a:defRPr sz="1800"/>
            </a:lvl5pPr>
            <a:lvl6pPr marL="2743200" lvl="5" indent="-342900" algn="l">
              <a:lnSpc>
                <a:spcPct val="120000"/>
              </a:lnSpc>
              <a:spcBef>
                <a:spcPts val="375"/>
              </a:spcBef>
              <a:spcAft>
                <a:spcPts val="0"/>
              </a:spcAft>
              <a:buSzPts val="1800"/>
              <a:buChar char="•"/>
              <a:defRPr sz="1800"/>
            </a:lvl6pPr>
            <a:lvl7pPr marL="3200400" lvl="6" indent="-342900" algn="l">
              <a:lnSpc>
                <a:spcPct val="120000"/>
              </a:lnSpc>
              <a:spcBef>
                <a:spcPts val="375"/>
              </a:spcBef>
              <a:spcAft>
                <a:spcPts val="0"/>
              </a:spcAft>
              <a:buSzPts val="1800"/>
              <a:buChar char="•"/>
              <a:defRPr sz="1800"/>
            </a:lvl7pPr>
            <a:lvl8pPr marL="3657600" lvl="7" indent="-342900" algn="l">
              <a:lnSpc>
                <a:spcPct val="120000"/>
              </a:lnSpc>
              <a:spcBef>
                <a:spcPts val="375"/>
              </a:spcBef>
              <a:spcAft>
                <a:spcPts val="0"/>
              </a:spcAft>
              <a:buSzPts val="1800"/>
              <a:buChar char="•"/>
              <a:defRPr sz="1800"/>
            </a:lvl8pPr>
            <a:lvl9pPr marL="4114800" lvl="8" indent="-342900" algn="l">
              <a:lnSpc>
                <a:spcPct val="120000"/>
              </a:lnSpc>
              <a:spcBef>
                <a:spcPts val="375"/>
              </a:spcBef>
              <a:spcAft>
                <a:spcPts val="0"/>
              </a:spcAft>
              <a:buSzPts val="1800"/>
              <a:buChar char="•"/>
              <a:defRPr sz="1800"/>
            </a:lvl9pPr>
          </a:lstStyle>
          <a:p>
            <a:endParaRPr/>
          </a:p>
        </p:txBody>
      </p:sp>
      <p:sp>
        <p:nvSpPr>
          <p:cNvPr id="38" name="Google Shape;38;p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40"/>
        <p:cNvGrpSpPr/>
        <p:nvPr/>
      </p:nvGrpSpPr>
      <p:grpSpPr>
        <a:xfrm>
          <a:off x="0" y="0"/>
          <a:ext cx="0" cy="0"/>
          <a:chOff x="0" y="0"/>
          <a:chExt cx="0" cy="0"/>
        </a:xfrm>
      </p:grpSpPr>
      <p:sp>
        <p:nvSpPr>
          <p:cNvPr id="41" name="Google Shape;41;p6"/>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42" name="Google Shape;42;p6"/>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43" name="Google Shape;43;p6"/>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17500" algn="l">
              <a:lnSpc>
                <a:spcPct val="120000"/>
              </a:lnSpc>
              <a:spcBef>
                <a:spcPts val="750"/>
              </a:spcBef>
              <a:spcAft>
                <a:spcPts val="0"/>
              </a:spcAft>
              <a:buSzPts val="1400"/>
              <a:buChar char="•"/>
              <a:defRPr sz="1400"/>
            </a:lvl1pPr>
            <a:lvl2pPr marL="914400" lvl="1" indent="-317500" algn="l">
              <a:lnSpc>
                <a:spcPct val="120000"/>
              </a:lnSpc>
              <a:spcBef>
                <a:spcPts val="375"/>
              </a:spcBef>
              <a:spcAft>
                <a:spcPts val="0"/>
              </a:spcAft>
              <a:buSzPts val="1400"/>
              <a:buChar char="•"/>
              <a:defRPr/>
            </a:lvl2pPr>
            <a:lvl3pPr marL="1371600" lvl="2" indent="-317500" algn="l">
              <a:lnSpc>
                <a:spcPct val="120000"/>
              </a:lnSpc>
              <a:spcBef>
                <a:spcPts val="375"/>
              </a:spcBef>
              <a:spcAft>
                <a:spcPts val="0"/>
              </a:spcAft>
              <a:buSzPts val="1400"/>
              <a:buChar char="•"/>
              <a:defRPr sz="1400"/>
            </a:lvl3pPr>
            <a:lvl4pPr marL="1828800" lvl="3" indent="-317500" algn="l">
              <a:lnSpc>
                <a:spcPct val="120000"/>
              </a:lnSpc>
              <a:spcBef>
                <a:spcPts val="375"/>
              </a:spcBef>
              <a:spcAft>
                <a:spcPts val="0"/>
              </a:spcAft>
              <a:buSzPts val="1400"/>
              <a:buChar char="•"/>
              <a:defRPr sz="1400"/>
            </a:lvl4pPr>
            <a:lvl5pPr marL="2286000" lvl="4" indent="-317500" algn="l">
              <a:lnSpc>
                <a:spcPct val="120000"/>
              </a:lnSpc>
              <a:spcBef>
                <a:spcPts val="375"/>
              </a:spcBef>
              <a:spcAft>
                <a:spcPts val="0"/>
              </a:spcAft>
              <a:buSzPts val="1400"/>
              <a:buChar char="•"/>
              <a:defRPr sz="1400"/>
            </a:lvl5pPr>
            <a:lvl6pPr marL="2743200" lvl="5" indent="-317500" algn="l">
              <a:lnSpc>
                <a:spcPct val="120000"/>
              </a:lnSpc>
              <a:spcBef>
                <a:spcPts val="375"/>
              </a:spcBef>
              <a:spcAft>
                <a:spcPts val="0"/>
              </a:spcAft>
              <a:buSzPts val="1400"/>
              <a:buChar char="•"/>
              <a:defRPr sz="1400"/>
            </a:lvl6pPr>
            <a:lvl7pPr marL="3200400" lvl="6" indent="-317500" algn="l">
              <a:lnSpc>
                <a:spcPct val="120000"/>
              </a:lnSpc>
              <a:spcBef>
                <a:spcPts val="375"/>
              </a:spcBef>
              <a:spcAft>
                <a:spcPts val="0"/>
              </a:spcAft>
              <a:buSzPts val="1400"/>
              <a:buChar char="•"/>
              <a:defRPr sz="1400"/>
            </a:lvl7pPr>
            <a:lvl8pPr marL="3657600" lvl="7" indent="-317500" algn="l">
              <a:lnSpc>
                <a:spcPct val="120000"/>
              </a:lnSpc>
              <a:spcBef>
                <a:spcPts val="375"/>
              </a:spcBef>
              <a:spcAft>
                <a:spcPts val="0"/>
              </a:spcAft>
              <a:buSzPts val="1400"/>
              <a:buChar char="•"/>
              <a:defRPr sz="1400"/>
            </a:lvl8pPr>
            <a:lvl9pPr marL="4114800" lvl="8" indent="-317500" algn="l">
              <a:lnSpc>
                <a:spcPct val="120000"/>
              </a:lnSpc>
              <a:spcBef>
                <a:spcPts val="375"/>
              </a:spcBef>
              <a:spcAft>
                <a:spcPts val="0"/>
              </a:spcAft>
              <a:buSzPts val="1400"/>
              <a:buChar char="•"/>
              <a:defRPr sz="1400"/>
            </a:lvl9pPr>
          </a:lstStyle>
          <a:p>
            <a:endParaRPr/>
          </a:p>
        </p:txBody>
      </p:sp>
      <p:sp>
        <p:nvSpPr>
          <p:cNvPr id="45" name="Google Shape;45;p6"/>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17500" algn="l">
              <a:lnSpc>
                <a:spcPct val="120000"/>
              </a:lnSpc>
              <a:spcBef>
                <a:spcPts val="750"/>
              </a:spcBef>
              <a:spcAft>
                <a:spcPts val="0"/>
              </a:spcAft>
              <a:buSzPts val="1400"/>
              <a:buChar char="•"/>
              <a:defRPr sz="1400"/>
            </a:lvl1pPr>
            <a:lvl2pPr marL="914400" lvl="1" indent="-317500" algn="l">
              <a:lnSpc>
                <a:spcPct val="120000"/>
              </a:lnSpc>
              <a:spcBef>
                <a:spcPts val="375"/>
              </a:spcBef>
              <a:spcAft>
                <a:spcPts val="0"/>
              </a:spcAft>
              <a:buSzPts val="1400"/>
              <a:buChar char="•"/>
              <a:defRPr/>
            </a:lvl2pPr>
            <a:lvl3pPr marL="1371600" lvl="2" indent="-317500" algn="l">
              <a:lnSpc>
                <a:spcPct val="120000"/>
              </a:lnSpc>
              <a:spcBef>
                <a:spcPts val="375"/>
              </a:spcBef>
              <a:spcAft>
                <a:spcPts val="0"/>
              </a:spcAft>
              <a:buSzPts val="1400"/>
              <a:buChar char="•"/>
              <a:defRPr sz="1400"/>
            </a:lvl3pPr>
            <a:lvl4pPr marL="1828800" lvl="3" indent="-317500" algn="l">
              <a:lnSpc>
                <a:spcPct val="120000"/>
              </a:lnSpc>
              <a:spcBef>
                <a:spcPts val="375"/>
              </a:spcBef>
              <a:spcAft>
                <a:spcPts val="0"/>
              </a:spcAft>
              <a:buSzPts val="1400"/>
              <a:buChar char="•"/>
              <a:defRPr sz="1400"/>
            </a:lvl4pPr>
            <a:lvl5pPr marL="2286000" lvl="4" indent="-317500" algn="l">
              <a:lnSpc>
                <a:spcPct val="120000"/>
              </a:lnSpc>
              <a:spcBef>
                <a:spcPts val="375"/>
              </a:spcBef>
              <a:spcAft>
                <a:spcPts val="0"/>
              </a:spcAft>
              <a:buSzPts val="1400"/>
              <a:buChar char="•"/>
              <a:defRPr sz="1400"/>
            </a:lvl5pPr>
            <a:lvl6pPr marL="2743200" lvl="5" indent="-317500" algn="l">
              <a:lnSpc>
                <a:spcPct val="120000"/>
              </a:lnSpc>
              <a:spcBef>
                <a:spcPts val="375"/>
              </a:spcBef>
              <a:spcAft>
                <a:spcPts val="0"/>
              </a:spcAft>
              <a:buSzPts val="1400"/>
              <a:buChar char="•"/>
              <a:defRPr sz="1400"/>
            </a:lvl6pPr>
            <a:lvl7pPr marL="3200400" lvl="6" indent="-317500" algn="l">
              <a:lnSpc>
                <a:spcPct val="120000"/>
              </a:lnSpc>
              <a:spcBef>
                <a:spcPts val="375"/>
              </a:spcBef>
              <a:spcAft>
                <a:spcPts val="0"/>
              </a:spcAft>
              <a:buSzPts val="1400"/>
              <a:buChar char="•"/>
              <a:defRPr sz="1400"/>
            </a:lvl7pPr>
            <a:lvl8pPr marL="3657600" lvl="7" indent="-317500" algn="l">
              <a:lnSpc>
                <a:spcPct val="120000"/>
              </a:lnSpc>
              <a:spcBef>
                <a:spcPts val="375"/>
              </a:spcBef>
              <a:spcAft>
                <a:spcPts val="0"/>
              </a:spcAft>
              <a:buSzPts val="1400"/>
              <a:buChar char="•"/>
              <a:defRPr sz="1400"/>
            </a:lvl8pPr>
            <a:lvl9pPr marL="4114800" lvl="8" indent="-317500" algn="l">
              <a:lnSpc>
                <a:spcPct val="120000"/>
              </a:lnSpc>
              <a:spcBef>
                <a:spcPts val="375"/>
              </a:spcBef>
              <a:spcAft>
                <a:spcPts val="0"/>
              </a:spcAft>
              <a:buSzPts val="1400"/>
              <a:buChar char="•"/>
              <a:defRPr sz="1400"/>
            </a:lvl9pPr>
          </a:lstStyle>
          <a:p>
            <a:endParaRPr/>
          </a:p>
        </p:txBody>
      </p:sp>
      <p:sp>
        <p:nvSpPr>
          <p:cNvPr id="46" name="Google Shape;46;p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48"/>
        <p:cNvGrpSpPr/>
        <p:nvPr/>
      </p:nvGrpSpPr>
      <p:grpSpPr>
        <a:xfrm>
          <a:off x="0" y="0"/>
          <a:ext cx="0" cy="0"/>
          <a:chOff x="0" y="0"/>
          <a:chExt cx="0" cy="0"/>
        </a:xfrm>
      </p:grpSpPr>
      <p:sp>
        <p:nvSpPr>
          <p:cNvPr id="49" name="Google Shape;49;p7"/>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50" name="Google Shape;50;p7"/>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51" name="Google Shape;51;p7"/>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53" name="Google Shape;53;p7"/>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4" name="Google Shape;54;p7"/>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55" name="Google Shape;55;p7"/>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6" name="Google Shape;56;p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60" name="Google Shape;60;p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1" name="Google Shape;61;p8"/>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64"/>
        <p:cNvGrpSpPr/>
        <p:nvPr/>
      </p:nvGrpSpPr>
      <p:grpSpPr>
        <a:xfrm>
          <a:off x="0" y="0"/>
          <a:ext cx="0" cy="0"/>
          <a:chOff x="0" y="0"/>
          <a:chExt cx="0" cy="0"/>
        </a:xfrm>
      </p:grpSpPr>
      <p:sp>
        <p:nvSpPr>
          <p:cNvPr id="65" name="Google Shape;65;p9"/>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66" name="Google Shape;66;p9"/>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67" name="Google Shape;67;p9"/>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9" name="Google Shape;69;p9"/>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0" name="Google Shape;70;p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72"/>
        <p:cNvGrpSpPr/>
        <p:nvPr/>
      </p:nvGrpSpPr>
      <p:grpSpPr>
        <a:xfrm>
          <a:off x="0" y="0"/>
          <a:ext cx="0" cy="0"/>
          <a:chOff x="0" y="0"/>
          <a:chExt cx="0" cy="0"/>
        </a:xfrm>
      </p:grpSpPr>
      <p:sp>
        <p:nvSpPr>
          <p:cNvPr id="73" name="Google Shape;73;p10"/>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74" name="Google Shape;74;p10"/>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75" name="Google Shape;75;p10"/>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a:spLocks noGrp="1"/>
          </p:cNvSpPr>
          <p:nvPr>
            <p:ph type="pic" idx="2"/>
          </p:nvPr>
        </p:nvSpPr>
        <p:spPr>
          <a:xfrm>
            <a:off x="5449305" y="797578"/>
            <a:ext cx="2841836" cy="5248677"/>
          </a:xfrm>
          <a:prstGeom prst="rect">
            <a:avLst/>
          </a:prstGeom>
          <a:solidFill>
            <a:srgbClr val="D8D8D8"/>
          </a:solidFill>
          <a:ln>
            <a:noFill/>
          </a:ln>
        </p:spPr>
      </p:sp>
      <p:sp>
        <p:nvSpPr>
          <p:cNvPr id="77" name="Google Shape;77;p10"/>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8" name="Google Shape;78;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SzPts val="1600"/>
              <a:buFont typeface="Arial"/>
              <a:buChar char="•"/>
              <a:defRPr sz="1600" b="0" i="0" u="none" strike="noStrike" cap="none">
                <a:latin typeface="Arial"/>
                <a:ea typeface="Arial"/>
                <a:cs typeface="Arial"/>
                <a:sym typeface="Arial"/>
              </a:defRPr>
            </a:lvl1pPr>
            <a:lvl2pPr marL="914400" marR="0" lvl="1" indent="-317500" algn="l" rtl="0">
              <a:lnSpc>
                <a:spcPct val="120000"/>
              </a:lnSpc>
              <a:spcBef>
                <a:spcPts val="375"/>
              </a:spcBef>
              <a:spcAft>
                <a:spcPts val="0"/>
              </a:spcAft>
              <a:buSzPts val="1400"/>
              <a:buFont typeface="Arial"/>
              <a:buChar char="•"/>
              <a:defRPr sz="1400" b="0" i="0" u="none" strike="noStrike" cap="none">
                <a:latin typeface="Arial"/>
                <a:ea typeface="Arial"/>
                <a:cs typeface="Arial"/>
                <a:sym typeface="Arial"/>
              </a:defRPr>
            </a:lvl2pPr>
            <a:lvl3pPr marL="1371600" marR="0" lvl="2" indent="-304800" algn="l" rtl="0">
              <a:lnSpc>
                <a:spcPct val="120000"/>
              </a:lnSpc>
              <a:spcBef>
                <a:spcPts val="375"/>
              </a:spcBef>
              <a:spcAft>
                <a:spcPts val="0"/>
              </a:spcAft>
              <a:buSzPts val="1200"/>
              <a:buFont typeface="Arial"/>
              <a:buChar char="•"/>
              <a:defRPr sz="1200" b="0" i="0" u="none" strike="noStrike" cap="none">
                <a:latin typeface="Arial"/>
                <a:ea typeface="Arial"/>
                <a:cs typeface="Arial"/>
                <a:sym typeface="Arial"/>
              </a:defRPr>
            </a:lvl3pPr>
            <a:lvl4pPr marL="1828800" marR="0" lvl="3" indent="-295275" algn="l" rtl="0">
              <a:lnSpc>
                <a:spcPct val="120000"/>
              </a:lnSpc>
              <a:spcBef>
                <a:spcPts val="375"/>
              </a:spcBef>
              <a:spcAft>
                <a:spcPts val="0"/>
              </a:spcAft>
              <a:buSzPts val="1050"/>
              <a:buFont typeface="Arial"/>
              <a:buChar char="•"/>
              <a:defRPr sz="1050" b="0" i="0" u="none" strike="noStrike" cap="none">
                <a:latin typeface="Arial"/>
                <a:ea typeface="Arial"/>
                <a:cs typeface="Arial"/>
                <a:sym typeface="Arial"/>
              </a:defRPr>
            </a:lvl4pPr>
            <a:lvl5pPr marL="2286000" marR="0" lvl="4" indent="-285750" algn="l" rtl="0">
              <a:lnSpc>
                <a:spcPct val="120000"/>
              </a:lnSpc>
              <a:spcBef>
                <a:spcPts val="375"/>
              </a:spcBef>
              <a:spcAft>
                <a:spcPts val="0"/>
              </a:spcAft>
              <a:buSzPts val="900"/>
              <a:buFont typeface="Arial"/>
              <a:buChar char="•"/>
              <a:defRPr sz="900" b="0" i="0" u="none" strike="noStrike" cap="none">
                <a:latin typeface="Arial"/>
                <a:ea typeface="Arial"/>
                <a:cs typeface="Arial"/>
                <a:sym typeface="Arial"/>
              </a:defRPr>
            </a:lvl5pPr>
            <a:lvl6pPr marL="2743200" marR="0" lvl="5" indent="-285750" algn="l" rtl="0">
              <a:lnSpc>
                <a:spcPct val="120000"/>
              </a:lnSpc>
              <a:spcBef>
                <a:spcPts val="375"/>
              </a:spcBef>
              <a:spcAft>
                <a:spcPts val="0"/>
              </a:spcAft>
              <a:buSzPts val="900"/>
              <a:buFont typeface="Arial"/>
              <a:buChar char="•"/>
              <a:defRPr sz="900" b="0" i="0" u="none" strike="noStrike" cap="none">
                <a:latin typeface="Arial"/>
                <a:ea typeface="Arial"/>
                <a:cs typeface="Arial"/>
                <a:sym typeface="Arial"/>
              </a:defRPr>
            </a:lvl6pPr>
            <a:lvl7pPr marL="3200400" marR="0" lvl="6" indent="-285750" algn="l" rtl="0">
              <a:lnSpc>
                <a:spcPct val="120000"/>
              </a:lnSpc>
              <a:spcBef>
                <a:spcPts val="375"/>
              </a:spcBef>
              <a:spcAft>
                <a:spcPts val="0"/>
              </a:spcAft>
              <a:buSzPts val="900"/>
              <a:buFont typeface="Arial"/>
              <a:buChar char="•"/>
              <a:defRPr sz="900" b="0" i="0" u="none" strike="noStrike" cap="none">
                <a:latin typeface="Arial"/>
                <a:ea typeface="Arial"/>
                <a:cs typeface="Arial"/>
                <a:sym typeface="Arial"/>
              </a:defRPr>
            </a:lvl7pPr>
            <a:lvl8pPr marL="3657600" marR="0" lvl="7" indent="-285750" algn="l" rtl="0">
              <a:lnSpc>
                <a:spcPct val="120000"/>
              </a:lnSpc>
              <a:spcBef>
                <a:spcPts val="375"/>
              </a:spcBef>
              <a:spcAft>
                <a:spcPts val="0"/>
              </a:spcAft>
              <a:buSzPts val="900"/>
              <a:buFont typeface="Arial"/>
              <a:buChar char="•"/>
              <a:defRPr sz="900" b="0" i="0" u="none" strike="noStrike" cap="none">
                <a:latin typeface="Arial"/>
                <a:ea typeface="Arial"/>
                <a:cs typeface="Arial"/>
                <a:sym typeface="Arial"/>
              </a:defRPr>
            </a:lvl8pPr>
            <a:lvl9pPr marL="4114800" marR="0" lvl="8" indent="-285750" algn="l" rtl="0">
              <a:lnSpc>
                <a:spcPct val="120000"/>
              </a:lnSpc>
              <a:spcBef>
                <a:spcPts val="375"/>
              </a:spcBef>
              <a:spcAft>
                <a:spcPts val="0"/>
              </a:spcAft>
              <a:buSzPts val="900"/>
              <a:buFont typeface="Arial"/>
              <a:buChar char="•"/>
              <a:defRPr sz="900" b="0" i="0" u="none" strike="noStrike" cap="none">
                <a:latin typeface="Arial"/>
                <a:ea typeface="Arial"/>
                <a:cs typeface="Arial"/>
                <a:sym typeface="Arial"/>
              </a:defRPr>
            </a:lvl9pPr>
          </a:lstStyle>
          <a:p>
            <a:endParaRPr/>
          </a:p>
        </p:txBody>
      </p:sp>
      <p:sp>
        <p:nvSpPr>
          <p:cNvPr id="12" name="Google Shape;12;p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commons.wikimedia.org/wiki/File:OER_Logo.sv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creativecommons.org/licenses/by/3.0/deed.en" TargetMode="External"/><Relationship Id="rId4" Type="http://schemas.openxmlformats.org/officeDocument/2006/relationships/hyperlink" Target="https://commons.wikimedia.org/wiki/File:Global_Open_Educational_Resources_Logo.sv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jHLoqO9UWk52kEOFfaI5KdsH2hHzsR8gquyyF5KcLog/edit#heading=h.64xytpwrouyv"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commons.wikimedia.org/wiki/File:OER_Logo.sv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creativecommons.org/licenses/by/3.0/deed.en" TargetMode="External"/><Relationship Id="rId5" Type="http://schemas.openxmlformats.org/officeDocument/2006/relationships/hyperlink" Target="https://commons.wikimedia.org/wiki/File:Global_Open_Educational_Resources_Logo.svg"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s://creativecommons.org/licenses/by-sa/3.0/deed.en" TargetMode="External"/><Relationship Id="rId3" Type="http://schemas.openxmlformats.org/officeDocument/2006/relationships/image" Target="../media/image10.png"/><Relationship Id="rId7" Type="http://schemas.openxmlformats.org/officeDocument/2006/relationships/hyperlink" Target="https://creativecommons.org/about/download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about:blank" TargetMode="External"/><Relationship Id="rId5" Type="http://schemas.openxmlformats.org/officeDocument/2006/relationships/hyperlink" Target="https://creativecommons.org/licenses/by/4.0/" TargetMode="External"/><Relationship Id="rId10" Type="http://schemas.openxmlformats.org/officeDocument/2006/relationships/hyperlink" Target="https://commons.wikimedia.org/wiki/User:Laitr_Keiows" TargetMode="External"/><Relationship Id="rId4" Type="http://schemas.openxmlformats.org/officeDocument/2006/relationships/image" Target="../media/image11.jpg"/><Relationship Id="rId9" Type="http://schemas.openxmlformats.org/officeDocument/2006/relationships/hyperlink" Target="https://commons.wikimedia.org/wiki/File:Shop-made_bento_box.jpe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png"/><Relationship Id="rId7" Type="http://schemas.openxmlformats.org/officeDocument/2006/relationships/hyperlink" Target="https://commons.wikimedia.org/wiki/File:OER_Logo.sv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creativecommons.org/licenses/by/3.0/deed.en" TargetMode="External"/><Relationship Id="rId10" Type="http://schemas.openxmlformats.org/officeDocument/2006/relationships/hyperlink" Target="https://creativecommons.org/licenses/by-sa/3.0/deed.en" TargetMode="External"/><Relationship Id="rId4" Type="http://schemas.openxmlformats.org/officeDocument/2006/relationships/hyperlink" Target="https://commons.wikimedia.org/wiki/File:Global_Open_Educational_Resources_Logo.svg" TargetMode="External"/><Relationship Id="rId9" Type="http://schemas.openxmlformats.org/officeDocument/2006/relationships/hyperlink" Target="https://commons.wikimedia.org/wiki/File:OER-Logo.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hyperlink" Target="https://commons.wikimedia.org/wiki/File:OER-Logo.jpg" TargetMode="External"/><Relationship Id="rId3" Type="http://schemas.openxmlformats.org/officeDocument/2006/relationships/image" Target="../media/image3.jpg"/><Relationship Id="rId7" Type="http://schemas.openxmlformats.org/officeDocument/2006/relationships/hyperlink" Target="https://commons.wikimedia.org/wiki/File:OER_Logo.sv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creativecommons.org/licenses/by/3.0/deed.en" TargetMode="External"/><Relationship Id="rId5" Type="http://schemas.openxmlformats.org/officeDocument/2006/relationships/hyperlink" Target="https://commons.wikimedia.org/wiki/File:Global_Open_Educational_Resources_Logo.svg" TargetMode="External"/><Relationship Id="rId4" Type="http://schemas.openxmlformats.org/officeDocument/2006/relationships/image" Target="../media/image13.png"/><Relationship Id="rId9" Type="http://schemas.openxmlformats.org/officeDocument/2006/relationships/hyperlink" Target="https://creativecommons.org/licenses/by-sa/3.0/deed.e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hyperlink" Target="https://asccc-oeri.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CC_blue_heart.png"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s://creativecommons.org/licenses/by/4.0/deed.en" TargetMode="External"/><Relationship Id="rId4" Type="http://schemas.openxmlformats.org/officeDocument/2006/relationships/hyperlink" Target="https://stateof.creativecommons.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Global_Open_Educational_Resources_Logo.sv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creativecommons.org/licenses/by/3.0/deed.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creativecommons.org/licenses/by/3.0/deed.en" TargetMode="External"/><Relationship Id="rId5" Type="http://schemas.openxmlformats.org/officeDocument/2006/relationships/hyperlink" Target="https://commons.wikimedia.org/wiki/File:Global_Open_Educational_Resources_Logo.svg"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fontScale="90000"/>
          </a:bodyPr>
          <a:lstStyle/>
          <a:p>
            <a:pPr marL="0" lvl="0" indent="0" algn="l" rtl="0">
              <a:lnSpc>
                <a:spcPct val="90000"/>
              </a:lnSpc>
              <a:spcBef>
                <a:spcPts val="0"/>
              </a:spcBef>
              <a:spcAft>
                <a:spcPts val="0"/>
              </a:spcAft>
              <a:buClr>
                <a:schemeClr val="lt1"/>
              </a:buClr>
              <a:buSzPct val="60000"/>
              <a:buFont typeface="Arial"/>
              <a:buNone/>
            </a:pPr>
            <a:r>
              <a:rPr lang="en-US" sz="6000" dirty="0"/>
              <a:t>Open Educational Resources (OER) Curation and Advanced Licensing</a:t>
            </a:r>
            <a:endParaRPr sz="6000" dirty="0"/>
          </a:p>
        </p:txBody>
      </p:sp>
      <p:sp>
        <p:nvSpPr>
          <p:cNvPr id="123" name="Google Shape;123;p17"/>
          <p:cNvSpPr txBox="1">
            <a:spLocks noGrp="1"/>
          </p:cNvSpPr>
          <p:nvPr>
            <p:ph type="subTitle" idx="1"/>
          </p:nvPr>
        </p:nvSpPr>
        <p:spPr>
          <a:xfrm>
            <a:off x="1813297" y="5271374"/>
            <a:ext cx="6477900" cy="9777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SzPts val="1600"/>
              <a:buNone/>
            </a:pPr>
            <a:r>
              <a:rPr lang="en-US" sz="2400"/>
              <a:t>Shagun Kaur and Suzanne Wakim </a:t>
            </a:r>
            <a:endParaRPr sz="2400"/>
          </a:p>
          <a:p>
            <a:pPr marL="0" lvl="0" indent="0" algn="l" rtl="0">
              <a:spcBef>
                <a:spcPts val="0"/>
              </a:spcBef>
              <a:spcAft>
                <a:spcPts val="0"/>
              </a:spcAft>
              <a:buSzPts val="1600"/>
              <a:buNone/>
            </a:pPr>
            <a:r>
              <a:rPr lang="en-US" sz="2400"/>
              <a:t>licensed </a:t>
            </a:r>
            <a:r>
              <a:rPr lang="en-US" sz="2400" u="sng">
                <a:solidFill>
                  <a:schemeClr val="hlink"/>
                </a:solidFill>
                <a:hlinkClick r:id="rId3"/>
              </a:rPr>
              <a:t>CC BY 4.0</a:t>
            </a:r>
            <a:r>
              <a:rPr lang="en-US"/>
              <a:t>; </a:t>
            </a:r>
            <a:r>
              <a:rPr lang="en-US" sz="2400"/>
              <a:t>2024</a:t>
            </a:r>
            <a:r>
              <a:rPr lang="en-US"/>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What if: Original is CC BY-ND</a:t>
            </a:r>
            <a:endParaRPr sz="3600"/>
          </a:p>
        </p:txBody>
      </p:sp>
      <p:pic>
        <p:nvPicPr>
          <p:cNvPr id="194" name="Google Shape;194;p26" descr="Creative Commons licenses "/>
          <p:cNvPicPr preferRelativeResize="0"/>
          <p:nvPr/>
        </p:nvPicPr>
        <p:blipFill>
          <a:blip r:embed="rId3">
            <a:alphaModFix/>
          </a:blip>
          <a:stretch>
            <a:fillRect/>
          </a:stretch>
        </p:blipFill>
        <p:spPr>
          <a:xfrm>
            <a:off x="131325" y="2067000"/>
            <a:ext cx="1806975" cy="4591700"/>
          </a:xfrm>
          <a:prstGeom prst="rect">
            <a:avLst/>
          </a:prstGeom>
          <a:noFill/>
          <a:ln>
            <a:noFill/>
          </a:ln>
        </p:spPr>
      </p:pic>
      <p:pic>
        <p:nvPicPr>
          <p:cNvPr id="195" name="Google Shape;195;p26" descr="changing the colors in a picture"/>
          <p:cNvPicPr preferRelativeResize="0"/>
          <p:nvPr/>
        </p:nvPicPr>
        <p:blipFill>
          <a:blip r:embed="rId4">
            <a:alphaModFix/>
          </a:blip>
          <a:stretch>
            <a:fillRect/>
          </a:stretch>
        </p:blipFill>
        <p:spPr>
          <a:xfrm>
            <a:off x="2173500" y="3389763"/>
            <a:ext cx="6790026" cy="19461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1088686" y="787521"/>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dirty="0"/>
              <a:t>Remixing multiple works</a:t>
            </a:r>
            <a:endParaRPr sz="3600" dirty="0"/>
          </a:p>
        </p:txBody>
      </p:sp>
      <p:pic>
        <p:nvPicPr>
          <p:cNvPr id="203" name="Google Shape;203;p27" descr="OER logo with book"/>
          <p:cNvPicPr preferRelativeResize="0"/>
          <p:nvPr/>
        </p:nvPicPr>
        <p:blipFill>
          <a:blip r:embed="rId3">
            <a:alphaModFix/>
          </a:blip>
          <a:stretch>
            <a:fillRect/>
          </a:stretch>
        </p:blipFill>
        <p:spPr>
          <a:xfrm>
            <a:off x="830424" y="2319049"/>
            <a:ext cx="3303126" cy="2202076"/>
          </a:xfrm>
          <a:prstGeom prst="rect">
            <a:avLst/>
          </a:prstGeom>
          <a:noFill/>
          <a:ln>
            <a:noFill/>
          </a:ln>
        </p:spPr>
      </p:pic>
      <p:sp>
        <p:nvSpPr>
          <p:cNvPr id="202" name="Google Shape;202;p27"/>
          <p:cNvSpPr txBox="1"/>
          <p:nvPr/>
        </p:nvSpPr>
        <p:spPr>
          <a:xfrm>
            <a:off x="830425" y="4734300"/>
            <a:ext cx="4044000" cy="182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u="sng">
                <a:solidFill>
                  <a:srgbClr val="3D4594"/>
                </a:solidFill>
                <a:hlinkClick r:id="rId4">
                  <a:extLst>
                    <a:ext uri="{A12FA001-AC4F-418D-AE19-62706E023703}">
                      <ahyp:hlinkClr xmlns:ahyp="http://schemas.microsoft.com/office/drawing/2018/hyperlinkcolor" val="tx"/>
                    </a:ext>
                  </a:extLst>
                </a:hlinkClick>
              </a:rPr>
              <a:t>Global Open Educational Resources Logo</a:t>
            </a:r>
            <a:r>
              <a:rPr lang="en-US" sz="2400"/>
              <a:t> by Jonathasmello </a:t>
            </a:r>
            <a:endParaRPr sz="2400"/>
          </a:p>
          <a:p>
            <a:pPr marL="0" lvl="0" indent="0" algn="l" rtl="0">
              <a:lnSpc>
                <a:spcPct val="115000"/>
              </a:lnSpc>
              <a:spcBef>
                <a:spcPts val="0"/>
              </a:spcBef>
              <a:spcAft>
                <a:spcPts val="0"/>
              </a:spcAft>
              <a:buNone/>
            </a:pPr>
            <a:r>
              <a:rPr lang="en-US" sz="2400"/>
              <a:t>licensed </a:t>
            </a:r>
            <a:r>
              <a:rPr lang="en-US" sz="2400" u="sng">
                <a:solidFill>
                  <a:srgbClr val="3D4594"/>
                </a:solidFill>
                <a:hlinkClick r:id="rId5">
                  <a:extLst>
                    <a:ext uri="{A12FA001-AC4F-418D-AE19-62706E023703}">
                      <ahyp:hlinkClr xmlns:ahyp="http://schemas.microsoft.com/office/drawing/2018/hyperlinkcolor" val="tx"/>
                    </a:ext>
                  </a:extLst>
                </a:hlinkClick>
              </a:rPr>
              <a:t>CC BY 3.0</a:t>
            </a:r>
            <a:endParaRPr sz="2400" b="1"/>
          </a:p>
        </p:txBody>
      </p:sp>
      <p:pic>
        <p:nvPicPr>
          <p:cNvPr id="204" name="Google Shape;204;p27" descr="OER logo with circles"/>
          <p:cNvPicPr preferRelativeResize="0"/>
          <p:nvPr/>
        </p:nvPicPr>
        <p:blipFill>
          <a:blip r:embed="rId6">
            <a:alphaModFix/>
          </a:blip>
          <a:stretch>
            <a:fillRect/>
          </a:stretch>
        </p:blipFill>
        <p:spPr>
          <a:xfrm>
            <a:off x="4605901" y="2882927"/>
            <a:ext cx="3615174" cy="1108650"/>
          </a:xfrm>
          <a:prstGeom prst="rect">
            <a:avLst/>
          </a:prstGeom>
          <a:noFill/>
          <a:ln>
            <a:noFill/>
          </a:ln>
        </p:spPr>
      </p:pic>
      <p:sp>
        <p:nvSpPr>
          <p:cNvPr id="205" name="Google Shape;205;p27"/>
          <p:cNvSpPr txBox="1"/>
          <p:nvPr/>
        </p:nvSpPr>
        <p:spPr>
          <a:xfrm>
            <a:off x="5213875" y="4734300"/>
            <a:ext cx="3408900" cy="97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u="sng">
                <a:solidFill>
                  <a:srgbClr val="3D4594"/>
                </a:solidFill>
                <a:hlinkClick r:id="rId7">
                  <a:extLst>
                    <a:ext uri="{A12FA001-AC4F-418D-AE19-62706E023703}">
                      <ahyp:hlinkClr xmlns:ahyp="http://schemas.microsoft.com/office/drawing/2018/hyperlinkcolor" val="tx"/>
                    </a:ext>
                  </a:extLst>
                </a:hlinkClick>
              </a:rPr>
              <a:t>OER Logo</a:t>
            </a:r>
            <a:r>
              <a:rPr lang="en-US" sz="2400"/>
              <a:t>; Public Domain </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txBox="1">
            <a:spLocks noGrp="1"/>
          </p:cNvSpPr>
          <p:nvPr>
            <p:ph type="title"/>
          </p:nvPr>
        </p:nvSpPr>
        <p:spPr>
          <a:xfrm>
            <a:off x="1088686" y="9687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3600"/>
              <a:t>Combining Licenses Chart</a:t>
            </a:r>
            <a:endParaRPr sz="3600"/>
          </a:p>
        </p:txBody>
      </p:sp>
      <p:sp>
        <p:nvSpPr>
          <p:cNvPr id="212" name="Google Shape;212;p28"/>
          <p:cNvSpPr txBox="1">
            <a:spLocks noGrp="1"/>
          </p:cNvSpPr>
          <p:nvPr>
            <p:ph type="body" idx="1"/>
          </p:nvPr>
        </p:nvSpPr>
        <p:spPr>
          <a:xfrm>
            <a:off x="817350" y="5888775"/>
            <a:ext cx="8100600" cy="8985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1200" u="sng">
                <a:solidFill>
                  <a:schemeClr val="hlink"/>
                </a:solidFill>
                <a:hlinkClick r:id="rId3"/>
              </a:rPr>
              <a:t>Text-only version</a:t>
            </a:r>
            <a:endParaRPr sz="1200"/>
          </a:p>
          <a:p>
            <a:pPr marL="0" lvl="0" indent="0" algn="l" rtl="0">
              <a:lnSpc>
                <a:spcPct val="115000"/>
              </a:lnSpc>
              <a:spcBef>
                <a:spcPts val="0"/>
              </a:spcBef>
              <a:spcAft>
                <a:spcPts val="0"/>
              </a:spcAft>
              <a:buNone/>
            </a:pPr>
            <a:r>
              <a:rPr lang="en-US" sz="1200"/>
              <a:t>Please note that there are nuances which are not represented here.  </a:t>
            </a:r>
            <a:endParaRPr sz="1200"/>
          </a:p>
          <a:p>
            <a:pPr marL="0" lvl="0" indent="0" algn="l" rtl="0">
              <a:lnSpc>
                <a:spcPct val="115000"/>
              </a:lnSpc>
              <a:spcBef>
                <a:spcPts val="0"/>
              </a:spcBef>
              <a:spcAft>
                <a:spcPts val="0"/>
              </a:spcAft>
              <a:buClr>
                <a:srgbClr val="000000"/>
              </a:buClr>
              <a:buFont typeface="Arial"/>
              <a:buNone/>
            </a:pPr>
            <a:r>
              <a:rPr lang="en-US" sz="1200"/>
              <a:t>This table is based on a final product that remixes content into an integrated (blended) final product rather than into an anthology of separate works.</a:t>
            </a:r>
            <a:endParaRPr sz="1200"/>
          </a:p>
        </p:txBody>
      </p:sp>
      <p:pic>
        <p:nvPicPr>
          <p:cNvPr id="213" name="Google Shape;213;p28" descr="combining licenses image"/>
          <p:cNvPicPr preferRelativeResize="0"/>
          <p:nvPr/>
        </p:nvPicPr>
        <p:blipFill rotWithShape="1">
          <a:blip r:embed="rId4">
            <a:alphaModFix/>
          </a:blip>
          <a:srcRect/>
          <a:stretch/>
        </p:blipFill>
        <p:spPr>
          <a:xfrm>
            <a:off x="295525" y="1228025"/>
            <a:ext cx="8740001" cy="4785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1088675" y="406899"/>
            <a:ext cx="7202400" cy="1294500"/>
          </a:xfrm>
          <a:prstGeom prst="rect">
            <a:avLst/>
          </a:prstGeom>
        </p:spPr>
        <p:txBody>
          <a:bodyPr spcFirstLastPara="1" wrap="square" lIns="91425" tIns="45700" rIns="91425" bIns="45700" anchor="b" anchorCtr="0">
            <a:noAutofit/>
          </a:bodyPr>
          <a:lstStyle/>
          <a:p>
            <a:pPr marL="0" lvl="0" indent="0" algn="l" rtl="0">
              <a:lnSpc>
                <a:spcPct val="115000"/>
              </a:lnSpc>
              <a:spcBef>
                <a:spcPts val="0"/>
              </a:spcBef>
              <a:spcAft>
                <a:spcPts val="0"/>
              </a:spcAft>
              <a:buNone/>
            </a:pPr>
            <a:r>
              <a:rPr lang="en-US" sz="3600"/>
              <a:t>Combining: </a:t>
            </a:r>
            <a:endParaRPr sz="3600"/>
          </a:p>
          <a:p>
            <a:pPr marL="0" lvl="0" indent="0" algn="l" rtl="0">
              <a:lnSpc>
                <a:spcPct val="115000"/>
              </a:lnSpc>
              <a:spcBef>
                <a:spcPts val="0"/>
              </a:spcBef>
              <a:spcAft>
                <a:spcPts val="0"/>
              </a:spcAft>
              <a:buNone/>
            </a:pPr>
            <a:r>
              <a:rPr lang="en-US" sz="3600"/>
              <a:t>CC BY with Public Domain</a:t>
            </a:r>
            <a:endParaRPr sz="3600"/>
          </a:p>
        </p:txBody>
      </p:sp>
      <p:pic>
        <p:nvPicPr>
          <p:cNvPr id="220" name="Google Shape;220;p29" descr="Creative Commons licenses "/>
          <p:cNvPicPr preferRelativeResize="0"/>
          <p:nvPr/>
        </p:nvPicPr>
        <p:blipFill>
          <a:blip r:embed="rId3">
            <a:alphaModFix/>
          </a:blip>
          <a:stretch>
            <a:fillRect/>
          </a:stretch>
        </p:blipFill>
        <p:spPr>
          <a:xfrm>
            <a:off x="199150" y="1984725"/>
            <a:ext cx="1821275" cy="4628025"/>
          </a:xfrm>
          <a:prstGeom prst="rect">
            <a:avLst/>
          </a:prstGeom>
          <a:noFill/>
          <a:ln>
            <a:noFill/>
          </a:ln>
        </p:spPr>
      </p:pic>
      <p:pic>
        <p:nvPicPr>
          <p:cNvPr id="221" name="Google Shape;221;p29" descr="Combining both logos to make a new logo"/>
          <p:cNvPicPr preferRelativeResize="0"/>
          <p:nvPr/>
        </p:nvPicPr>
        <p:blipFill>
          <a:blip r:embed="rId4">
            <a:alphaModFix/>
          </a:blip>
          <a:stretch>
            <a:fillRect/>
          </a:stretch>
        </p:blipFill>
        <p:spPr>
          <a:xfrm>
            <a:off x="3416450" y="1947913"/>
            <a:ext cx="4304140" cy="2802001"/>
          </a:xfrm>
          <a:prstGeom prst="rect">
            <a:avLst/>
          </a:prstGeom>
          <a:noFill/>
          <a:ln>
            <a:noFill/>
          </a:ln>
        </p:spPr>
      </p:pic>
      <p:sp>
        <p:nvSpPr>
          <p:cNvPr id="222" name="Google Shape;222;p29"/>
          <p:cNvSpPr txBox="1"/>
          <p:nvPr/>
        </p:nvSpPr>
        <p:spPr>
          <a:xfrm>
            <a:off x="2138175" y="4876650"/>
            <a:ext cx="6860700" cy="173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t>Green OER Book by Suzanne Wakim; licensed </a:t>
            </a:r>
            <a:r>
              <a:rPr lang="en-US" sz="1800" b="1">
                <a:highlight>
                  <a:srgbClr val="FFFF00"/>
                </a:highlight>
              </a:rPr>
              <a:t>???</a:t>
            </a:r>
            <a:r>
              <a:rPr lang="en-US" sz="1800"/>
              <a:t> is an adaptation of:</a:t>
            </a:r>
            <a:endParaRPr sz="1800"/>
          </a:p>
          <a:p>
            <a:pPr marL="457200" lvl="0" indent="-342900" algn="l" rtl="0">
              <a:lnSpc>
                <a:spcPct val="115000"/>
              </a:lnSpc>
              <a:spcBef>
                <a:spcPts val="0"/>
              </a:spcBef>
              <a:spcAft>
                <a:spcPts val="0"/>
              </a:spcAft>
              <a:buSzPts val="1800"/>
              <a:buChar char="●"/>
            </a:pPr>
            <a:r>
              <a:rPr lang="en-US" sz="1800" u="sng">
                <a:solidFill>
                  <a:schemeClr val="hlink"/>
                </a:solidFill>
                <a:hlinkClick r:id="rId5"/>
              </a:rPr>
              <a:t>Global Open Educational Resources Logo</a:t>
            </a:r>
            <a:r>
              <a:rPr lang="en-US" sz="1800"/>
              <a:t> by Jonathasmello licensed </a:t>
            </a:r>
            <a:r>
              <a:rPr lang="en-US" sz="1800" u="sng">
                <a:solidFill>
                  <a:srgbClr val="3D4594"/>
                </a:solidFill>
                <a:hlinkClick r:id="rId6">
                  <a:extLst>
                    <a:ext uri="{A12FA001-AC4F-418D-AE19-62706E023703}">
                      <ahyp:hlinkClr xmlns:ahyp="http://schemas.microsoft.com/office/drawing/2018/hyperlinkcolor" val="tx"/>
                    </a:ext>
                  </a:extLst>
                </a:hlinkClick>
              </a:rPr>
              <a:t>CC BY 3.0</a:t>
            </a:r>
            <a:endParaRPr sz="1800"/>
          </a:p>
          <a:p>
            <a:pPr marL="457200" lvl="0" indent="-342900" algn="l" rtl="0">
              <a:lnSpc>
                <a:spcPct val="115000"/>
              </a:lnSpc>
              <a:spcBef>
                <a:spcPts val="0"/>
              </a:spcBef>
              <a:spcAft>
                <a:spcPts val="0"/>
              </a:spcAft>
              <a:buSzPts val="1800"/>
              <a:buChar char="●"/>
            </a:pPr>
            <a:r>
              <a:rPr lang="en-US" sz="1800" u="sng">
                <a:solidFill>
                  <a:srgbClr val="3D4594"/>
                </a:solidFill>
                <a:hlinkClick r:id="rId7">
                  <a:extLst>
                    <a:ext uri="{A12FA001-AC4F-418D-AE19-62706E023703}">
                      <ahyp:hlinkClr xmlns:ahyp="http://schemas.microsoft.com/office/drawing/2018/hyperlinkcolor" val="tx"/>
                    </a:ext>
                  </a:extLst>
                </a:hlinkClick>
              </a:rPr>
              <a:t>OER Logo</a:t>
            </a:r>
            <a:r>
              <a:rPr lang="en-US" sz="1800"/>
              <a:t>; Public Domain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1088675" y="406899"/>
            <a:ext cx="7202400" cy="1294500"/>
          </a:xfrm>
          <a:prstGeom prst="rect">
            <a:avLst/>
          </a:prstGeom>
        </p:spPr>
        <p:txBody>
          <a:bodyPr spcFirstLastPara="1" wrap="square" lIns="91425" tIns="45700" rIns="91425" bIns="45700" anchor="b" anchorCtr="0">
            <a:noAutofit/>
          </a:bodyPr>
          <a:lstStyle/>
          <a:p>
            <a:pPr marL="0" lvl="0" indent="0" algn="l" rtl="0">
              <a:lnSpc>
                <a:spcPct val="115000"/>
              </a:lnSpc>
              <a:spcBef>
                <a:spcPts val="0"/>
              </a:spcBef>
              <a:spcAft>
                <a:spcPts val="0"/>
              </a:spcAft>
              <a:buNone/>
            </a:pPr>
            <a:r>
              <a:rPr lang="en-US" sz="3600"/>
              <a:t>Combining: </a:t>
            </a:r>
            <a:endParaRPr sz="3600"/>
          </a:p>
          <a:p>
            <a:pPr marL="0" lvl="0" indent="0" algn="l" rtl="0">
              <a:lnSpc>
                <a:spcPct val="115000"/>
              </a:lnSpc>
              <a:spcBef>
                <a:spcPts val="0"/>
              </a:spcBef>
              <a:spcAft>
                <a:spcPts val="0"/>
              </a:spcAft>
              <a:buNone/>
            </a:pPr>
            <a:r>
              <a:rPr lang="en-US" sz="3600"/>
              <a:t>CC BY with CC BY-SA</a:t>
            </a:r>
            <a:endParaRPr sz="3600"/>
          </a:p>
        </p:txBody>
      </p:sp>
      <p:pic>
        <p:nvPicPr>
          <p:cNvPr id="229" name="Google Shape;229;p30" descr="Creative Commons licenses "/>
          <p:cNvPicPr preferRelativeResize="0"/>
          <p:nvPr/>
        </p:nvPicPr>
        <p:blipFill>
          <a:blip r:embed="rId3">
            <a:alphaModFix/>
          </a:blip>
          <a:stretch>
            <a:fillRect/>
          </a:stretch>
        </p:blipFill>
        <p:spPr>
          <a:xfrm>
            <a:off x="199150" y="1984725"/>
            <a:ext cx="1821275" cy="4628025"/>
          </a:xfrm>
          <a:prstGeom prst="rect">
            <a:avLst/>
          </a:prstGeom>
          <a:noFill/>
          <a:ln>
            <a:noFill/>
          </a:ln>
        </p:spPr>
      </p:pic>
      <p:pic>
        <p:nvPicPr>
          <p:cNvPr id="230" name="Google Shape;230;p30" descr="Combining both logos to make a new logo"/>
          <p:cNvPicPr preferRelativeResize="0"/>
          <p:nvPr/>
        </p:nvPicPr>
        <p:blipFill>
          <a:blip r:embed="rId4">
            <a:alphaModFix/>
          </a:blip>
          <a:stretch>
            <a:fillRect/>
          </a:stretch>
        </p:blipFill>
        <p:spPr>
          <a:xfrm>
            <a:off x="2165175" y="2125325"/>
            <a:ext cx="6596699" cy="42944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title"/>
          </p:nvPr>
        </p:nvSpPr>
        <p:spPr>
          <a:xfrm>
            <a:off x="1088675" y="406899"/>
            <a:ext cx="7202400" cy="1294500"/>
          </a:xfrm>
          <a:prstGeom prst="rect">
            <a:avLst/>
          </a:prstGeom>
        </p:spPr>
        <p:txBody>
          <a:bodyPr spcFirstLastPara="1" wrap="square" lIns="91425" tIns="45700" rIns="91425" bIns="45700" anchor="b" anchorCtr="0">
            <a:noAutofit/>
          </a:bodyPr>
          <a:lstStyle/>
          <a:p>
            <a:pPr marL="0" lvl="0" indent="0" algn="l" rtl="0">
              <a:lnSpc>
                <a:spcPct val="115000"/>
              </a:lnSpc>
              <a:spcBef>
                <a:spcPts val="0"/>
              </a:spcBef>
              <a:spcAft>
                <a:spcPts val="0"/>
              </a:spcAft>
              <a:buNone/>
            </a:pPr>
            <a:r>
              <a:rPr lang="en-US" sz="3600"/>
              <a:t>Combining: </a:t>
            </a:r>
            <a:endParaRPr sz="3600"/>
          </a:p>
          <a:p>
            <a:pPr marL="0" lvl="0" indent="0" algn="l" rtl="0">
              <a:lnSpc>
                <a:spcPct val="115000"/>
              </a:lnSpc>
              <a:spcBef>
                <a:spcPts val="0"/>
              </a:spcBef>
              <a:spcAft>
                <a:spcPts val="0"/>
              </a:spcAft>
              <a:buNone/>
            </a:pPr>
            <a:r>
              <a:rPr lang="en-US" sz="3600"/>
              <a:t>CC BY with CC BY-NC</a:t>
            </a:r>
            <a:endParaRPr sz="3600"/>
          </a:p>
        </p:txBody>
      </p:sp>
      <p:pic>
        <p:nvPicPr>
          <p:cNvPr id="237" name="Google Shape;237;p31" descr="Creative Commons licenses "/>
          <p:cNvPicPr preferRelativeResize="0"/>
          <p:nvPr/>
        </p:nvPicPr>
        <p:blipFill>
          <a:blip r:embed="rId3">
            <a:alphaModFix/>
          </a:blip>
          <a:stretch>
            <a:fillRect/>
          </a:stretch>
        </p:blipFill>
        <p:spPr>
          <a:xfrm>
            <a:off x="199150" y="1984725"/>
            <a:ext cx="1821275" cy="4628025"/>
          </a:xfrm>
          <a:prstGeom prst="rect">
            <a:avLst/>
          </a:prstGeom>
          <a:noFill/>
          <a:ln>
            <a:noFill/>
          </a:ln>
        </p:spPr>
      </p:pic>
      <p:pic>
        <p:nvPicPr>
          <p:cNvPr id="238" name="Google Shape;238;p31" descr="Combining both logos to make a new logo"/>
          <p:cNvPicPr preferRelativeResize="0"/>
          <p:nvPr/>
        </p:nvPicPr>
        <p:blipFill>
          <a:blip r:embed="rId4">
            <a:alphaModFix/>
          </a:blip>
          <a:stretch>
            <a:fillRect/>
          </a:stretch>
        </p:blipFill>
        <p:spPr>
          <a:xfrm>
            <a:off x="2165175" y="2125325"/>
            <a:ext cx="6596699" cy="4294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2"/>
          <p:cNvSpPr txBox="1">
            <a:spLocks noGrp="1"/>
          </p:cNvSpPr>
          <p:nvPr>
            <p:ph type="title"/>
          </p:nvPr>
        </p:nvSpPr>
        <p:spPr>
          <a:xfrm>
            <a:off x="1088675" y="406899"/>
            <a:ext cx="7202400" cy="1294500"/>
          </a:xfrm>
          <a:prstGeom prst="rect">
            <a:avLst/>
          </a:prstGeom>
        </p:spPr>
        <p:txBody>
          <a:bodyPr spcFirstLastPara="1" wrap="square" lIns="91425" tIns="45700" rIns="91425" bIns="45700" anchor="b" anchorCtr="0">
            <a:noAutofit/>
          </a:bodyPr>
          <a:lstStyle/>
          <a:p>
            <a:pPr marL="0" lvl="0" indent="0" algn="l" rtl="0">
              <a:lnSpc>
                <a:spcPct val="115000"/>
              </a:lnSpc>
              <a:spcBef>
                <a:spcPts val="0"/>
              </a:spcBef>
              <a:spcAft>
                <a:spcPts val="0"/>
              </a:spcAft>
              <a:buNone/>
            </a:pPr>
            <a:r>
              <a:rPr lang="en-US" sz="3600"/>
              <a:t>Combining: </a:t>
            </a:r>
            <a:endParaRPr sz="3600"/>
          </a:p>
          <a:p>
            <a:pPr marL="0" lvl="0" indent="0" algn="l" rtl="0">
              <a:lnSpc>
                <a:spcPct val="115000"/>
              </a:lnSpc>
              <a:spcBef>
                <a:spcPts val="0"/>
              </a:spcBef>
              <a:spcAft>
                <a:spcPts val="0"/>
              </a:spcAft>
              <a:buNone/>
            </a:pPr>
            <a:r>
              <a:rPr lang="en-US" sz="3600"/>
              <a:t>CC BY-NC with CC BY-NC-SA</a:t>
            </a:r>
            <a:endParaRPr sz="3600"/>
          </a:p>
        </p:txBody>
      </p:sp>
      <p:pic>
        <p:nvPicPr>
          <p:cNvPr id="245" name="Google Shape;245;p32" descr="Creative Commons licenses "/>
          <p:cNvPicPr preferRelativeResize="0"/>
          <p:nvPr/>
        </p:nvPicPr>
        <p:blipFill>
          <a:blip r:embed="rId3">
            <a:alphaModFix/>
          </a:blip>
          <a:stretch>
            <a:fillRect/>
          </a:stretch>
        </p:blipFill>
        <p:spPr>
          <a:xfrm>
            <a:off x="199150" y="1984725"/>
            <a:ext cx="1821275" cy="4628025"/>
          </a:xfrm>
          <a:prstGeom prst="rect">
            <a:avLst/>
          </a:prstGeom>
          <a:noFill/>
          <a:ln>
            <a:noFill/>
          </a:ln>
        </p:spPr>
      </p:pic>
      <p:pic>
        <p:nvPicPr>
          <p:cNvPr id="246" name="Google Shape;246;p32" descr="Combining both logos to make a new logo"/>
          <p:cNvPicPr preferRelativeResize="0"/>
          <p:nvPr/>
        </p:nvPicPr>
        <p:blipFill>
          <a:blip r:embed="rId4">
            <a:alphaModFix/>
          </a:blip>
          <a:stretch>
            <a:fillRect/>
          </a:stretch>
        </p:blipFill>
        <p:spPr>
          <a:xfrm>
            <a:off x="2165175" y="2125325"/>
            <a:ext cx="6596699" cy="42944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3"/>
          <p:cNvSpPr txBox="1">
            <a:spLocks noGrp="1"/>
          </p:cNvSpPr>
          <p:nvPr>
            <p:ph type="title"/>
          </p:nvPr>
        </p:nvSpPr>
        <p:spPr>
          <a:xfrm>
            <a:off x="1088675" y="406899"/>
            <a:ext cx="7202400" cy="1294500"/>
          </a:xfrm>
          <a:prstGeom prst="rect">
            <a:avLst/>
          </a:prstGeom>
        </p:spPr>
        <p:txBody>
          <a:bodyPr spcFirstLastPara="1" wrap="square" lIns="91425" tIns="45700" rIns="91425" bIns="45700" anchor="b" anchorCtr="0">
            <a:noAutofit/>
          </a:bodyPr>
          <a:lstStyle/>
          <a:p>
            <a:pPr marL="0" lvl="0" indent="0" algn="l" rtl="0">
              <a:lnSpc>
                <a:spcPct val="115000"/>
              </a:lnSpc>
              <a:spcBef>
                <a:spcPts val="0"/>
              </a:spcBef>
              <a:spcAft>
                <a:spcPts val="0"/>
              </a:spcAft>
              <a:buNone/>
            </a:pPr>
            <a:r>
              <a:rPr lang="en-US" sz="3600"/>
              <a:t>Combining: </a:t>
            </a:r>
            <a:endParaRPr sz="3600"/>
          </a:p>
          <a:p>
            <a:pPr marL="0" lvl="0" indent="0" algn="l" rtl="0">
              <a:lnSpc>
                <a:spcPct val="115000"/>
              </a:lnSpc>
              <a:spcBef>
                <a:spcPts val="0"/>
              </a:spcBef>
              <a:spcAft>
                <a:spcPts val="0"/>
              </a:spcAft>
              <a:buNone/>
            </a:pPr>
            <a:r>
              <a:rPr lang="en-US" sz="3600"/>
              <a:t>CC BY-SA with CC BY-NC-SA</a:t>
            </a:r>
            <a:endParaRPr sz="3600"/>
          </a:p>
        </p:txBody>
      </p:sp>
      <p:pic>
        <p:nvPicPr>
          <p:cNvPr id="253" name="Google Shape;253;p33" descr="Creative Commons licenses "/>
          <p:cNvPicPr preferRelativeResize="0"/>
          <p:nvPr/>
        </p:nvPicPr>
        <p:blipFill>
          <a:blip r:embed="rId3">
            <a:alphaModFix/>
          </a:blip>
          <a:stretch>
            <a:fillRect/>
          </a:stretch>
        </p:blipFill>
        <p:spPr>
          <a:xfrm>
            <a:off x="199150" y="1984725"/>
            <a:ext cx="1821275" cy="4628025"/>
          </a:xfrm>
          <a:prstGeom prst="rect">
            <a:avLst/>
          </a:prstGeom>
          <a:noFill/>
          <a:ln>
            <a:noFill/>
          </a:ln>
        </p:spPr>
      </p:pic>
      <p:pic>
        <p:nvPicPr>
          <p:cNvPr id="254" name="Google Shape;254;p33" descr="Combining both logos to make a new logo"/>
          <p:cNvPicPr preferRelativeResize="0"/>
          <p:nvPr/>
        </p:nvPicPr>
        <p:blipFill>
          <a:blip r:embed="rId4">
            <a:alphaModFix/>
          </a:blip>
          <a:stretch>
            <a:fillRect/>
          </a:stretch>
        </p:blipFill>
        <p:spPr>
          <a:xfrm>
            <a:off x="2165175" y="2125325"/>
            <a:ext cx="6596699" cy="42944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a:spLocks noGrp="1"/>
          </p:cNvSpPr>
          <p:nvPr>
            <p:ph type="title"/>
          </p:nvPr>
        </p:nvSpPr>
        <p:spPr>
          <a:xfrm>
            <a:off x="1088675" y="406899"/>
            <a:ext cx="7202400" cy="1294500"/>
          </a:xfrm>
          <a:prstGeom prst="rect">
            <a:avLst/>
          </a:prstGeom>
        </p:spPr>
        <p:txBody>
          <a:bodyPr spcFirstLastPara="1" wrap="square" lIns="91425" tIns="45700" rIns="91425" bIns="45700" anchor="b" anchorCtr="0">
            <a:noAutofit/>
          </a:bodyPr>
          <a:lstStyle/>
          <a:p>
            <a:pPr marL="0" lvl="0" indent="0" algn="l" rtl="0">
              <a:lnSpc>
                <a:spcPct val="115000"/>
              </a:lnSpc>
              <a:spcBef>
                <a:spcPts val="0"/>
              </a:spcBef>
              <a:spcAft>
                <a:spcPts val="0"/>
              </a:spcAft>
              <a:buNone/>
            </a:pPr>
            <a:r>
              <a:rPr lang="en-US" sz="3600"/>
              <a:t>Combining: </a:t>
            </a:r>
            <a:endParaRPr sz="3600"/>
          </a:p>
          <a:p>
            <a:pPr marL="0" lvl="0" indent="0" algn="l" rtl="0">
              <a:lnSpc>
                <a:spcPct val="115000"/>
              </a:lnSpc>
              <a:spcBef>
                <a:spcPts val="0"/>
              </a:spcBef>
              <a:spcAft>
                <a:spcPts val="0"/>
              </a:spcAft>
              <a:buNone/>
            </a:pPr>
            <a:r>
              <a:rPr lang="en-US" sz="3600"/>
              <a:t>CC BY-SA with CC BY-NC</a:t>
            </a:r>
            <a:endParaRPr sz="3600"/>
          </a:p>
        </p:txBody>
      </p:sp>
      <p:pic>
        <p:nvPicPr>
          <p:cNvPr id="261" name="Google Shape;261;p34" descr="Creative Commons licenses "/>
          <p:cNvPicPr preferRelativeResize="0"/>
          <p:nvPr/>
        </p:nvPicPr>
        <p:blipFill>
          <a:blip r:embed="rId3">
            <a:alphaModFix/>
          </a:blip>
          <a:stretch>
            <a:fillRect/>
          </a:stretch>
        </p:blipFill>
        <p:spPr>
          <a:xfrm>
            <a:off x="199150" y="1984725"/>
            <a:ext cx="1821275" cy="4628025"/>
          </a:xfrm>
          <a:prstGeom prst="rect">
            <a:avLst/>
          </a:prstGeom>
          <a:noFill/>
          <a:ln>
            <a:noFill/>
          </a:ln>
        </p:spPr>
      </p:pic>
      <p:pic>
        <p:nvPicPr>
          <p:cNvPr id="262" name="Google Shape;262;p34" descr="Combining both logos to make a new logo"/>
          <p:cNvPicPr preferRelativeResize="0"/>
          <p:nvPr/>
        </p:nvPicPr>
        <p:blipFill>
          <a:blip r:embed="rId4">
            <a:alphaModFix/>
          </a:blip>
          <a:stretch>
            <a:fillRect/>
          </a:stretch>
        </p:blipFill>
        <p:spPr>
          <a:xfrm>
            <a:off x="2165175" y="2125325"/>
            <a:ext cx="6596699" cy="4294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5"/>
          <p:cNvSpPr txBox="1">
            <a:spLocks noGrp="1"/>
          </p:cNvSpPr>
          <p:nvPr>
            <p:ph type="title"/>
          </p:nvPr>
        </p:nvSpPr>
        <p:spPr>
          <a:xfrm>
            <a:off x="1088675" y="406899"/>
            <a:ext cx="7202400" cy="1294500"/>
          </a:xfrm>
          <a:prstGeom prst="rect">
            <a:avLst/>
          </a:prstGeom>
        </p:spPr>
        <p:txBody>
          <a:bodyPr spcFirstLastPara="1" wrap="square" lIns="91425" tIns="45700" rIns="91425" bIns="45700" anchor="b" anchorCtr="0">
            <a:noAutofit/>
          </a:bodyPr>
          <a:lstStyle/>
          <a:p>
            <a:pPr marL="0" lvl="0" indent="0" algn="l" rtl="0">
              <a:lnSpc>
                <a:spcPct val="115000"/>
              </a:lnSpc>
              <a:spcBef>
                <a:spcPts val="0"/>
              </a:spcBef>
              <a:spcAft>
                <a:spcPts val="0"/>
              </a:spcAft>
              <a:buNone/>
            </a:pPr>
            <a:r>
              <a:rPr lang="en-US" sz="3600"/>
              <a:t>Combining: </a:t>
            </a:r>
            <a:endParaRPr sz="3600"/>
          </a:p>
          <a:p>
            <a:pPr marL="0" lvl="0" indent="0" algn="l" rtl="0">
              <a:lnSpc>
                <a:spcPct val="115000"/>
              </a:lnSpc>
              <a:spcBef>
                <a:spcPts val="0"/>
              </a:spcBef>
              <a:spcAft>
                <a:spcPts val="0"/>
              </a:spcAft>
              <a:buNone/>
            </a:pPr>
            <a:r>
              <a:rPr lang="en-US" sz="3600"/>
              <a:t>CC BY with CC BY-ND</a:t>
            </a:r>
            <a:endParaRPr sz="3600"/>
          </a:p>
        </p:txBody>
      </p:sp>
      <p:pic>
        <p:nvPicPr>
          <p:cNvPr id="269" name="Google Shape;269;p35" descr="Creative Commons licenses "/>
          <p:cNvPicPr preferRelativeResize="0"/>
          <p:nvPr/>
        </p:nvPicPr>
        <p:blipFill>
          <a:blip r:embed="rId3">
            <a:alphaModFix/>
          </a:blip>
          <a:stretch>
            <a:fillRect/>
          </a:stretch>
        </p:blipFill>
        <p:spPr>
          <a:xfrm>
            <a:off x="199150" y="1984725"/>
            <a:ext cx="1821275" cy="4628025"/>
          </a:xfrm>
          <a:prstGeom prst="rect">
            <a:avLst/>
          </a:prstGeom>
          <a:noFill/>
          <a:ln>
            <a:noFill/>
          </a:ln>
        </p:spPr>
      </p:pic>
      <p:pic>
        <p:nvPicPr>
          <p:cNvPr id="270" name="Google Shape;270;p35" descr="Combining both logos to make a new logo"/>
          <p:cNvPicPr preferRelativeResize="0"/>
          <p:nvPr/>
        </p:nvPicPr>
        <p:blipFill>
          <a:blip r:embed="rId4">
            <a:alphaModFix/>
          </a:blip>
          <a:stretch>
            <a:fillRect/>
          </a:stretch>
        </p:blipFill>
        <p:spPr>
          <a:xfrm>
            <a:off x="2165175" y="2125325"/>
            <a:ext cx="6596699" cy="42944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Topics</a:t>
            </a:r>
            <a:endParaRPr/>
          </a:p>
        </p:txBody>
      </p:sp>
      <p:sp>
        <p:nvSpPr>
          <p:cNvPr id="130" name="Google Shape;130;p18"/>
          <p:cNvSpPr txBox="1">
            <a:spLocks noGrp="1"/>
          </p:cNvSpPr>
          <p:nvPr>
            <p:ph type="body" idx="1"/>
          </p:nvPr>
        </p:nvSpPr>
        <p:spPr>
          <a:xfrm>
            <a:off x="1088675" y="2388351"/>
            <a:ext cx="7202400" cy="3666600"/>
          </a:xfrm>
          <a:prstGeom prst="rect">
            <a:avLst/>
          </a:prstGeom>
        </p:spPr>
        <p:txBody>
          <a:bodyPr spcFirstLastPara="1" wrap="square" lIns="91425" tIns="45700" rIns="91425" bIns="45700" anchor="t" anchorCtr="0">
            <a:normAutofit/>
          </a:bodyPr>
          <a:lstStyle/>
          <a:p>
            <a:pPr marL="0" lvl="0" indent="0" algn="l" rtl="0">
              <a:lnSpc>
                <a:spcPct val="150000"/>
              </a:lnSpc>
              <a:spcBef>
                <a:spcPts val="750"/>
              </a:spcBef>
              <a:spcAft>
                <a:spcPts val="0"/>
              </a:spcAft>
              <a:buNone/>
            </a:pPr>
            <a:r>
              <a:rPr lang="en-US" sz="2400"/>
              <a:t>What licenses can you use when:</a:t>
            </a:r>
            <a:endParaRPr sz="2400"/>
          </a:p>
          <a:p>
            <a:pPr marL="457200" lvl="0" indent="-381000" algn="l" rtl="0">
              <a:lnSpc>
                <a:spcPct val="150000"/>
              </a:lnSpc>
              <a:spcBef>
                <a:spcPts val="750"/>
              </a:spcBef>
              <a:spcAft>
                <a:spcPts val="0"/>
              </a:spcAft>
              <a:buSzPts val="2400"/>
              <a:buChar char="•"/>
            </a:pPr>
            <a:r>
              <a:rPr lang="en-US" sz="2400"/>
              <a:t>Adapting a single work</a:t>
            </a:r>
            <a:endParaRPr sz="2400"/>
          </a:p>
          <a:p>
            <a:pPr marL="457200" lvl="0" indent="-381000" algn="l" rtl="0">
              <a:lnSpc>
                <a:spcPct val="150000"/>
              </a:lnSpc>
              <a:spcBef>
                <a:spcPts val="0"/>
              </a:spcBef>
              <a:spcAft>
                <a:spcPts val="0"/>
              </a:spcAft>
              <a:buSzPts val="2400"/>
              <a:buChar char="•"/>
            </a:pPr>
            <a:r>
              <a:rPr lang="en-US" sz="2400"/>
              <a:t>Remixing multiple works</a:t>
            </a:r>
            <a:endParaRPr sz="2400"/>
          </a:p>
          <a:p>
            <a:pPr marL="457200" lvl="0" indent="-381000" algn="l" rtl="0">
              <a:lnSpc>
                <a:spcPct val="150000"/>
              </a:lnSpc>
              <a:spcBef>
                <a:spcPts val="0"/>
              </a:spcBef>
              <a:spcAft>
                <a:spcPts val="0"/>
              </a:spcAft>
              <a:buSzPts val="2400"/>
              <a:buChar char="•"/>
            </a:pPr>
            <a:r>
              <a:rPr lang="en-US" sz="2400"/>
              <a:t>Creating collections</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6"/>
          <p:cNvSpPr txBox="1">
            <a:spLocks noGrp="1"/>
          </p:cNvSpPr>
          <p:nvPr>
            <p:ph type="title"/>
          </p:nvPr>
        </p:nvSpPr>
        <p:spPr>
          <a:xfrm>
            <a:off x="1086913" y="804890"/>
            <a:ext cx="7204200" cy="903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More works = More Complicated</a:t>
            </a:r>
            <a:endParaRPr sz="3600"/>
          </a:p>
        </p:txBody>
      </p:sp>
      <p:sp>
        <p:nvSpPr>
          <p:cNvPr id="277" name="Google Shape;277;p36"/>
          <p:cNvSpPr txBox="1">
            <a:spLocks noGrp="1"/>
          </p:cNvSpPr>
          <p:nvPr>
            <p:ph type="body" idx="1"/>
          </p:nvPr>
        </p:nvSpPr>
        <p:spPr>
          <a:xfrm>
            <a:off x="1085500" y="2533025"/>
            <a:ext cx="3483900" cy="3527700"/>
          </a:xfrm>
          <a:prstGeom prst="rect">
            <a:avLst/>
          </a:prstGeom>
        </p:spPr>
        <p:txBody>
          <a:bodyPr spcFirstLastPara="1" wrap="square" lIns="91425" tIns="45700" rIns="91425" bIns="45700" anchor="t" anchorCtr="0">
            <a:normAutofit/>
          </a:bodyPr>
          <a:lstStyle/>
          <a:p>
            <a:pPr marL="457200" lvl="0" indent="-381000" algn="l" rtl="0">
              <a:spcBef>
                <a:spcPts val="750"/>
              </a:spcBef>
              <a:spcAft>
                <a:spcPts val="0"/>
              </a:spcAft>
              <a:buSzPts val="2400"/>
              <a:buChar char="•"/>
            </a:pPr>
            <a:r>
              <a:rPr lang="en-US" sz="2400"/>
              <a:t>Public Domain</a:t>
            </a:r>
            <a:endParaRPr sz="2400"/>
          </a:p>
          <a:p>
            <a:pPr marL="457200" lvl="0" indent="-381000" algn="l" rtl="0">
              <a:spcBef>
                <a:spcPts val="0"/>
              </a:spcBef>
              <a:spcAft>
                <a:spcPts val="0"/>
              </a:spcAft>
              <a:buSzPts val="2400"/>
              <a:buChar char="•"/>
            </a:pPr>
            <a:r>
              <a:rPr lang="en-US" sz="2400"/>
              <a:t>CC BY</a:t>
            </a:r>
            <a:endParaRPr sz="2400"/>
          </a:p>
          <a:p>
            <a:pPr marL="457200" lvl="0" indent="-381000" algn="l" rtl="0">
              <a:spcBef>
                <a:spcPts val="0"/>
              </a:spcBef>
              <a:spcAft>
                <a:spcPts val="0"/>
              </a:spcAft>
              <a:buSzPts val="2400"/>
              <a:buChar char="•"/>
            </a:pPr>
            <a:r>
              <a:rPr lang="en-US" sz="2400"/>
              <a:t>CC BY-SA</a:t>
            </a:r>
            <a:endParaRPr sz="2400"/>
          </a:p>
          <a:p>
            <a:pPr marL="457200" lvl="0" indent="-381000" algn="l" rtl="0">
              <a:spcBef>
                <a:spcPts val="0"/>
              </a:spcBef>
              <a:spcAft>
                <a:spcPts val="0"/>
              </a:spcAft>
              <a:buSzPts val="2400"/>
              <a:buChar char="•"/>
            </a:pPr>
            <a:r>
              <a:rPr lang="en-US" sz="2400"/>
              <a:t>CC BY-NC-SA</a:t>
            </a:r>
            <a:endParaRPr sz="2400"/>
          </a:p>
        </p:txBody>
      </p:sp>
      <p:sp>
        <p:nvSpPr>
          <p:cNvPr id="278" name="Google Shape;278;p36"/>
          <p:cNvSpPr txBox="1">
            <a:spLocks noGrp="1"/>
          </p:cNvSpPr>
          <p:nvPr>
            <p:ph type="body" idx="2"/>
          </p:nvPr>
        </p:nvSpPr>
        <p:spPr>
          <a:xfrm>
            <a:off x="4810325" y="2533049"/>
            <a:ext cx="3483900" cy="3527700"/>
          </a:xfrm>
          <a:prstGeom prst="rect">
            <a:avLst/>
          </a:prstGeom>
        </p:spPr>
        <p:txBody>
          <a:bodyPr spcFirstLastPara="1" wrap="square" lIns="91425" tIns="45700" rIns="91425" bIns="45700" anchor="t" anchorCtr="0">
            <a:normAutofit/>
          </a:bodyPr>
          <a:lstStyle/>
          <a:p>
            <a:pPr marL="457200" lvl="0" indent="-381000" algn="l" rtl="0">
              <a:spcBef>
                <a:spcPts val="750"/>
              </a:spcBef>
              <a:spcAft>
                <a:spcPts val="0"/>
              </a:spcAft>
              <a:buSzPts val="2400"/>
              <a:buChar char="•"/>
            </a:pPr>
            <a:r>
              <a:rPr lang="en-US" sz="2400"/>
              <a:t>Public Domain</a:t>
            </a:r>
            <a:endParaRPr sz="2400"/>
          </a:p>
          <a:p>
            <a:pPr marL="457200" lvl="0" indent="-381000" algn="l" rtl="0">
              <a:spcBef>
                <a:spcPts val="0"/>
              </a:spcBef>
              <a:spcAft>
                <a:spcPts val="0"/>
              </a:spcAft>
              <a:buSzPts val="2400"/>
              <a:buChar char="•"/>
            </a:pPr>
            <a:r>
              <a:rPr lang="en-US" sz="2400"/>
              <a:t>CC BY</a:t>
            </a:r>
            <a:endParaRPr sz="2400"/>
          </a:p>
          <a:p>
            <a:pPr marL="457200" lvl="0" indent="-381000" algn="l" rtl="0">
              <a:spcBef>
                <a:spcPts val="0"/>
              </a:spcBef>
              <a:spcAft>
                <a:spcPts val="0"/>
              </a:spcAft>
              <a:buSzPts val="2400"/>
              <a:buChar char="•"/>
            </a:pPr>
            <a:r>
              <a:rPr lang="en-US" sz="2400"/>
              <a:t>CC BY-SA</a:t>
            </a:r>
            <a:endParaRPr sz="2400"/>
          </a:p>
          <a:p>
            <a:pPr marL="457200" lvl="0" indent="-381000" algn="l" rtl="0">
              <a:spcBef>
                <a:spcPts val="0"/>
              </a:spcBef>
              <a:spcAft>
                <a:spcPts val="0"/>
              </a:spcAft>
              <a:buSzPts val="2400"/>
              <a:buChar char="•"/>
            </a:pPr>
            <a:r>
              <a:rPr lang="en-US" sz="2400"/>
              <a:t>CC BY-NC-SA</a:t>
            </a:r>
            <a:endParaRPr sz="2400"/>
          </a:p>
          <a:p>
            <a:pPr marL="457200" lvl="0" indent="-381000" algn="l" rtl="0">
              <a:spcBef>
                <a:spcPts val="0"/>
              </a:spcBef>
              <a:spcAft>
                <a:spcPts val="0"/>
              </a:spcAft>
              <a:buSzPts val="2400"/>
              <a:buChar char="•"/>
            </a:pPr>
            <a:r>
              <a:rPr lang="en-US" sz="2400"/>
              <a:t>CC BY-NC</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a:spLocks noGrp="1"/>
          </p:cNvSpPr>
          <p:nvPr>
            <p:ph type="title"/>
          </p:nvPr>
        </p:nvSpPr>
        <p:spPr>
          <a:xfrm>
            <a:off x="820299" y="136100"/>
            <a:ext cx="7873200" cy="8988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2800" dirty="0"/>
              <a:t>ND - You Can Create Collections NOT Adaptations</a:t>
            </a:r>
            <a:r>
              <a:rPr lang="en-US" dirty="0"/>
              <a:t> </a:t>
            </a:r>
            <a:endParaRPr dirty="0"/>
          </a:p>
        </p:txBody>
      </p:sp>
      <p:sp>
        <p:nvSpPr>
          <p:cNvPr id="285" name="Google Shape;285;p37"/>
          <p:cNvSpPr txBox="1"/>
          <p:nvPr/>
        </p:nvSpPr>
        <p:spPr>
          <a:xfrm>
            <a:off x="1396200" y="1071267"/>
            <a:ext cx="2803500" cy="69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lt1"/>
                </a:solidFill>
                <a:latin typeface="Lato"/>
                <a:ea typeface="Lato"/>
                <a:cs typeface="Lato"/>
                <a:sym typeface="Lato"/>
              </a:rPr>
              <a:t>Adaptation = Smoothie</a:t>
            </a:r>
            <a:endParaRPr sz="2000">
              <a:solidFill>
                <a:schemeClr val="lt1"/>
              </a:solidFill>
              <a:latin typeface="Lato"/>
              <a:ea typeface="Lato"/>
              <a:cs typeface="Lato"/>
              <a:sym typeface="Lato"/>
            </a:endParaRPr>
          </a:p>
        </p:txBody>
      </p:sp>
      <p:sp>
        <p:nvSpPr>
          <p:cNvPr id="287" name="Google Shape;287;p37"/>
          <p:cNvSpPr txBox="1"/>
          <p:nvPr/>
        </p:nvSpPr>
        <p:spPr>
          <a:xfrm>
            <a:off x="4905675" y="1071267"/>
            <a:ext cx="2946300" cy="54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lt1"/>
                </a:solidFill>
              </a:rPr>
              <a:t>Collection = Bento Box</a:t>
            </a:r>
            <a:endParaRPr sz="2000">
              <a:solidFill>
                <a:schemeClr val="lt1"/>
              </a:solidFill>
            </a:endParaRPr>
          </a:p>
        </p:txBody>
      </p:sp>
      <p:pic>
        <p:nvPicPr>
          <p:cNvPr id="286" name="Google Shape;286;p37" descr="Arrange of fruits on a table with Creative Commons licensing logos on each item."/>
          <p:cNvPicPr preferRelativeResize="0"/>
          <p:nvPr/>
        </p:nvPicPr>
        <p:blipFill>
          <a:blip r:embed="rId3">
            <a:alphaModFix/>
          </a:blip>
          <a:stretch>
            <a:fillRect/>
          </a:stretch>
        </p:blipFill>
        <p:spPr>
          <a:xfrm>
            <a:off x="820300" y="2208912"/>
            <a:ext cx="3514841" cy="2892225"/>
          </a:xfrm>
          <a:prstGeom prst="rect">
            <a:avLst/>
          </a:prstGeom>
          <a:noFill/>
          <a:ln>
            <a:noFill/>
          </a:ln>
        </p:spPr>
      </p:pic>
      <p:pic>
        <p:nvPicPr>
          <p:cNvPr id="288" name="Google Shape;288;p37" descr="Japanese bento box with creative commons licensing logos on each food item in the box"/>
          <p:cNvPicPr preferRelativeResize="0"/>
          <p:nvPr/>
        </p:nvPicPr>
        <p:blipFill>
          <a:blip r:embed="rId4">
            <a:alphaModFix/>
          </a:blip>
          <a:stretch>
            <a:fillRect/>
          </a:stretch>
        </p:blipFill>
        <p:spPr>
          <a:xfrm>
            <a:off x="4579225" y="2155642"/>
            <a:ext cx="3928876" cy="2922100"/>
          </a:xfrm>
          <a:prstGeom prst="rect">
            <a:avLst/>
          </a:prstGeom>
          <a:noFill/>
          <a:ln>
            <a:noFill/>
          </a:ln>
        </p:spPr>
      </p:pic>
      <p:sp>
        <p:nvSpPr>
          <p:cNvPr id="284" name="Google Shape;284;p37"/>
          <p:cNvSpPr txBox="1"/>
          <p:nvPr/>
        </p:nvSpPr>
        <p:spPr>
          <a:xfrm>
            <a:off x="0" y="5620625"/>
            <a:ext cx="9144000" cy="1237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1000">
              <a:solidFill>
                <a:schemeClr val="dk2"/>
              </a:solidFill>
              <a:latin typeface="Source Sans Pro"/>
              <a:ea typeface="Source Sans Pro"/>
              <a:cs typeface="Source Sans Pro"/>
              <a:sym typeface="Source Sans Pro"/>
            </a:endParaRPr>
          </a:p>
          <a:p>
            <a:pPr marL="0" lvl="0" indent="0" algn="l" rtl="0">
              <a:lnSpc>
                <a:spcPct val="100000"/>
              </a:lnSpc>
              <a:spcBef>
                <a:spcPts val="1600"/>
              </a:spcBef>
              <a:spcAft>
                <a:spcPts val="0"/>
              </a:spcAft>
              <a:buNone/>
            </a:pPr>
            <a:r>
              <a:rPr lang="en-US" sz="1000">
                <a:latin typeface="Source Sans Pro"/>
                <a:ea typeface="Source Sans Pro"/>
                <a:cs typeface="Source Sans Pro"/>
                <a:sym typeface="Source Sans Pro"/>
              </a:rPr>
              <a:t>“CC Smoothie” by Nate Angell. </a:t>
            </a:r>
            <a:r>
              <a:rPr lang="en-US" sz="1000" u="sng">
                <a:solidFill>
                  <a:schemeClr val="hlink"/>
                </a:solidFill>
                <a:latin typeface="Source Sans Pro"/>
                <a:ea typeface="Source Sans Pro"/>
                <a:cs typeface="Source Sans Pro"/>
                <a:sym typeface="Source Sans Pro"/>
                <a:hlinkClick r:id="rId5"/>
              </a:rPr>
              <a:t>CC BY</a:t>
            </a:r>
            <a:r>
              <a:rPr lang="en-US" sz="1000">
                <a:latin typeface="Source Sans Pro"/>
                <a:ea typeface="Source Sans Pro"/>
                <a:cs typeface="Source Sans Pro"/>
                <a:sym typeface="Source Sans Pro"/>
              </a:rPr>
              <a:t>. Derivative of “</a:t>
            </a:r>
            <a:r>
              <a:rPr lang="en-US" sz="1000" u="sng">
                <a:solidFill>
                  <a:schemeClr val="hlink"/>
                </a:solidFill>
                <a:latin typeface="Source Sans Pro"/>
                <a:ea typeface="Source Sans Pro"/>
                <a:cs typeface="Source Sans Pro"/>
                <a:sym typeface="Source Sans Pro"/>
                <a:hlinkClick r:id="rId6"/>
              </a:rPr>
              <a:t>Strawberry Smoothie On Glass Jar</a:t>
            </a:r>
            <a:r>
              <a:rPr lang="en-US" sz="1000">
                <a:latin typeface="Source Sans Pro"/>
                <a:ea typeface="Source Sans Pro"/>
                <a:cs typeface="Source Sans Pro"/>
                <a:sym typeface="Source Sans Pro"/>
              </a:rPr>
              <a:t>” by Element5  in the public domain, and various</a:t>
            </a:r>
            <a:r>
              <a:rPr lang="en-US" sz="1000">
                <a:uFill>
                  <a:noFill/>
                </a:uFill>
                <a:latin typeface="Source Sans Pro"/>
                <a:ea typeface="Source Sans Pro"/>
                <a:cs typeface="Source Sans Pro"/>
                <a:sym typeface="Source Sans Pro"/>
                <a:hlinkClick r:id="rId7"/>
              </a:rPr>
              <a:t> </a:t>
            </a:r>
            <a:r>
              <a:rPr lang="en-US" sz="1000" u="sng">
                <a:solidFill>
                  <a:schemeClr val="hlink"/>
                </a:solidFill>
                <a:latin typeface="Source Sans Pro"/>
                <a:ea typeface="Source Sans Pro"/>
                <a:cs typeface="Source Sans Pro"/>
                <a:sym typeface="Source Sans Pro"/>
                <a:hlinkClick r:id="rId7"/>
              </a:rPr>
              <a:t>Creative Commons license buttons</a:t>
            </a:r>
            <a:r>
              <a:rPr lang="en-US" sz="1000">
                <a:latin typeface="Source Sans Pro"/>
                <a:ea typeface="Source Sans Pro"/>
                <a:cs typeface="Source Sans Pro"/>
                <a:sym typeface="Source Sans Pro"/>
              </a:rPr>
              <a:t> by Creative Commons used under </a:t>
            </a:r>
            <a:r>
              <a:rPr lang="en-US" sz="1000" u="sng">
                <a:solidFill>
                  <a:schemeClr val="hlink"/>
                </a:solidFill>
                <a:latin typeface="Source Sans Pro"/>
                <a:ea typeface="Source Sans Pro"/>
                <a:cs typeface="Source Sans Pro"/>
                <a:sym typeface="Source Sans Pro"/>
                <a:hlinkClick r:id="rId5"/>
              </a:rPr>
              <a:t>CC BY</a:t>
            </a:r>
            <a:r>
              <a:rPr lang="en-US" sz="1000">
                <a:latin typeface="Source Sans Pro"/>
                <a:ea typeface="Source Sans Pro"/>
                <a:cs typeface="Source Sans Pro"/>
                <a:sym typeface="Source Sans Pro"/>
              </a:rPr>
              <a:t>.</a:t>
            </a:r>
            <a:endParaRPr sz="1000">
              <a:latin typeface="Source Sans Pro"/>
              <a:ea typeface="Source Sans Pro"/>
              <a:cs typeface="Source Sans Pro"/>
              <a:sym typeface="Source Sans Pro"/>
            </a:endParaRPr>
          </a:p>
          <a:p>
            <a:pPr marL="0" lvl="0" indent="0" algn="l" rtl="0">
              <a:lnSpc>
                <a:spcPct val="100000"/>
              </a:lnSpc>
              <a:spcBef>
                <a:spcPts val="0"/>
              </a:spcBef>
              <a:spcAft>
                <a:spcPts val="0"/>
              </a:spcAft>
              <a:buNone/>
            </a:pPr>
            <a:r>
              <a:rPr lang="en-US" sz="1000">
                <a:latin typeface="Source Sans Pro"/>
                <a:ea typeface="Source Sans Pro"/>
                <a:cs typeface="Source Sans Pro"/>
                <a:sym typeface="Source Sans Pro"/>
              </a:rPr>
              <a:t>CC Bento box by Suzanne Wakim licensed</a:t>
            </a:r>
            <a:r>
              <a:rPr lang="en-US" sz="1000">
                <a:uFill>
                  <a:noFill/>
                </a:uFill>
                <a:latin typeface="Source Sans Pro"/>
                <a:ea typeface="Source Sans Pro"/>
                <a:cs typeface="Source Sans Pro"/>
                <a:sym typeface="Source Sans Pro"/>
                <a:hlinkClick r:id="rId8"/>
              </a:rPr>
              <a:t> </a:t>
            </a:r>
            <a:r>
              <a:rPr lang="en-US" sz="1000" u="sng">
                <a:solidFill>
                  <a:schemeClr val="hlink"/>
                </a:solidFill>
                <a:latin typeface="Source Sans Pro"/>
                <a:ea typeface="Source Sans Pro"/>
                <a:cs typeface="Source Sans Pro"/>
                <a:sym typeface="Source Sans Pro"/>
                <a:hlinkClick r:id="rId8"/>
              </a:rPr>
              <a:t>CC-BY-SA (Links to an external site.)</a:t>
            </a:r>
            <a:r>
              <a:rPr lang="en-US" sz="1000">
                <a:latin typeface="Source Sans Pro"/>
                <a:ea typeface="Source Sans Pro"/>
                <a:cs typeface="Source Sans Pro"/>
                <a:sym typeface="Source Sans Pro"/>
              </a:rPr>
              <a:t>.  Derivate of "</a:t>
            </a:r>
            <a:r>
              <a:rPr lang="en-US" sz="1000" u="sng">
                <a:solidFill>
                  <a:schemeClr val="hlink"/>
                </a:solidFill>
                <a:latin typeface="Source Sans Pro"/>
                <a:ea typeface="Source Sans Pro"/>
                <a:cs typeface="Source Sans Pro"/>
                <a:sym typeface="Source Sans Pro"/>
                <a:hlinkClick r:id="rId9"/>
              </a:rPr>
              <a:t>Shop-made bento box (Links to an external site.)</a:t>
            </a:r>
            <a:r>
              <a:rPr lang="en-US" sz="1000">
                <a:latin typeface="Source Sans Pro"/>
                <a:ea typeface="Source Sans Pro"/>
                <a:cs typeface="Source Sans Pro"/>
                <a:sym typeface="Source Sans Pro"/>
              </a:rPr>
              <a:t>" by</a:t>
            </a:r>
            <a:r>
              <a:rPr lang="en-US" sz="1000">
                <a:uFill>
                  <a:noFill/>
                </a:uFill>
                <a:latin typeface="Source Sans Pro"/>
                <a:ea typeface="Source Sans Pro"/>
                <a:cs typeface="Source Sans Pro"/>
                <a:sym typeface="Source Sans Pro"/>
                <a:hlinkClick r:id="rId10"/>
              </a:rPr>
              <a:t> </a:t>
            </a:r>
            <a:r>
              <a:rPr lang="en-US" sz="1000" u="sng">
                <a:solidFill>
                  <a:schemeClr val="hlink"/>
                </a:solidFill>
                <a:latin typeface="Source Sans Pro"/>
                <a:ea typeface="Source Sans Pro"/>
                <a:cs typeface="Source Sans Pro"/>
                <a:sym typeface="Source Sans Pro"/>
                <a:hlinkClick r:id="rId10"/>
              </a:rPr>
              <a:t>Laitr Keiows  (Links to an external site.)</a:t>
            </a:r>
            <a:r>
              <a:rPr lang="en-US" sz="1000">
                <a:latin typeface="Source Sans Pro"/>
                <a:ea typeface="Source Sans Pro"/>
                <a:cs typeface="Source Sans Pro"/>
                <a:sym typeface="Source Sans Pro"/>
              </a:rPr>
              <a:t>licensed</a:t>
            </a:r>
            <a:r>
              <a:rPr lang="en-US" sz="1000">
                <a:uFill>
                  <a:noFill/>
                </a:uFill>
                <a:latin typeface="Source Sans Pro"/>
                <a:ea typeface="Source Sans Pro"/>
                <a:cs typeface="Source Sans Pro"/>
                <a:sym typeface="Source Sans Pro"/>
                <a:hlinkClick r:id="rId8"/>
              </a:rPr>
              <a:t> </a:t>
            </a:r>
            <a:r>
              <a:rPr lang="en-US" sz="1000" u="sng">
                <a:solidFill>
                  <a:schemeClr val="hlink"/>
                </a:solidFill>
                <a:latin typeface="Source Sans Pro"/>
                <a:ea typeface="Source Sans Pro"/>
                <a:cs typeface="Source Sans Pro"/>
                <a:sym typeface="Source Sans Pro"/>
                <a:hlinkClick r:id="rId8"/>
              </a:rPr>
              <a:t>CC-BY-SA (Links to an external site.)</a:t>
            </a:r>
            <a:r>
              <a:rPr lang="en-US" sz="1000">
                <a:latin typeface="Source Sans Pro"/>
                <a:ea typeface="Source Sans Pro"/>
                <a:cs typeface="Source Sans Pro"/>
                <a:sym typeface="Source Sans Pro"/>
              </a:rPr>
              <a:t> via Wikimedia Commons</a:t>
            </a:r>
            <a:endParaRPr sz="1000">
              <a:latin typeface="Source Sans Pro"/>
              <a:ea typeface="Source Sans Pro"/>
              <a:cs typeface="Source Sans Pro"/>
              <a:sym typeface="Source Sans Pro"/>
            </a:endParaRPr>
          </a:p>
          <a:p>
            <a:pPr marL="0" lvl="0" indent="0" algn="l" rtl="0">
              <a:lnSpc>
                <a:spcPct val="115000"/>
              </a:lnSpc>
              <a:spcBef>
                <a:spcPts val="0"/>
              </a:spcBef>
              <a:spcAft>
                <a:spcPts val="1600"/>
              </a:spcAft>
              <a:buNone/>
            </a:pPr>
            <a:r>
              <a:rPr lang="en-US" sz="1800">
                <a:solidFill>
                  <a:schemeClr val="dk2"/>
                </a:solidFill>
                <a:latin typeface="Lato"/>
                <a:ea typeface="Lato"/>
                <a:cs typeface="Lato"/>
                <a:sym typeface="Lato"/>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dirty="0"/>
              <a:t>Collections</a:t>
            </a:r>
            <a:endParaRPr sz="3600" dirty="0"/>
          </a:p>
        </p:txBody>
      </p:sp>
      <p:pic>
        <p:nvPicPr>
          <p:cNvPr id="296" name="Google Shape;296;p38" descr="OER logo with book"/>
          <p:cNvPicPr preferRelativeResize="0"/>
          <p:nvPr/>
        </p:nvPicPr>
        <p:blipFill>
          <a:blip r:embed="rId3">
            <a:alphaModFix/>
          </a:blip>
          <a:stretch>
            <a:fillRect/>
          </a:stretch>
        </p:blipFill>
        <p:spPr>
          <a:xfrm>
            <a:off x="872837" y="2095550"/>
            <a:ext cx="2356140" cy="1570750"/>
          </a:xfrm>
          <a:prstGeom prst="rect">
            <a:avLst/>
          </a:prstGeom>
          <a:noFill/>
          <a:ln>
            <a:noFill/>
          </a:ln>
        </p:spPr>
      </p:pic>
      <p:sp>
        <p:nvSpPr>
          <p:cNvPr id="295" name="Google Shape;295;p38"/>
          <p:cNvSpPr txBox="1"/>
          <p:nvPr/>
        </p:nvSpPr>
        <p:spPr>
          <a:xfrm>
            <a:off x="3574950" y="2227200"/>
            <a:ext cx="49752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u="sng">
                <a:solidFill>
                  <a:srgbClr val="3D4594"/>
                </a:solidFill>
                <a:hlinkClick r:id="rId4">
                  <a:extLst>
                    <a:ext uri="{A12FA001-AC4F-418D-AE19-62706E023703}">
                      <ahyp:hlinkClr xmlns:ahyp="http://schemas.microsoft.com/office/drawing/2018/hyperlinkcolor" val="tx"/>
                    </a:ext>
                  </a:extLst>
                </a:hlinkClick>
              </a:rPr>
              <a:t>Global Open Educational Resources Logo </a:t>
            </a:r>
            <a:r>
              <a:rPr lang="en-US" sz="2400"/>
              <a:t>by Jonathasmello licensed </a:t>
            </a:r>
            <a:r>
              <a:rPr lang="en-US" sz="2400" u="sng">
                <a:solidFill>
                  <a:srgbClr val="3D4594"/>
                </a:solidFill>
                <a:hlinkClick r:id="rId5">
                  <a:extLst>
                    <a:ext uri="{A12FA001-AC4F-418D-AE19-62706E023703}">
                      <ahyp:hlinkClr xmlns:ahyp="http://schemas.microsoft.com/office/drawing/2018/hyperlinkcolor" val="tx"/>
                    </a:ext>
                  </a:extLst>
                </a:hlinkClick>
              </a:rPr>
              <a:t>CC BY 3.0</a:t>
            </a:r>
            <a:endParaRPr sz="2400" b="1"/>
          </a:p>
        </p:txBody>
      </p:sp>
      <p:pic>
        <p:nvPicPr>
          <p:cNvPr id="297" name="Google Shape;297;p38" descr="OER logo with circles"/>
          <p:cNvPicPr preferRelativeResize="0"/>
          <p:nvPr/>
        </p:nvPicPr>
        <p:blipFill>
          <a:blip r:embed="rId6">
            <a:alphaModFix/>
          </a:blip>
          <a:stretch>
            <a:fillRect/>
          </a:stretch>
        </p:blipFill>
        <p:spPr>
          <a:xfrm>
            <a:off x="624900" y="3959888"/>
            <a:ext cx="3273873" cy="1003988"/>
          </a:xfrm>
          <a:prstGeom prst="rect">
            <a:avLst/>
          </a:prstGeom>
          <a:noFill/>
          <a:ln>
            <a:noFill/>
          </a:ln>
        </p:spPr>
      </p:pic>
      <p:sp>
        <p:nvSpPr>
          <p:cNvPr id="298" name="Google Shape;298;p38"/>
          <p:cNvSpPr txBox="1"/>
          <p:nvPr/>
        </p:nvSpPr>
        <p:spPr>
          <a:xfrm>
            <a:off x="4197877" y="4084100"/>
            <a:ext cx="3994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u="sng">
                <a:solidFill>
                  <a:srgbClr val="3D4594"/>
                </a:solidFill>
                <a:hlinkClick r:id="rId7">
                  <a:extLst>
                    <a:ext uri="{A12FA001-AC4F-418D-AE19-62706E023703}">
                      <ahyp:hlinkClr xmlns:ahyp="http://schemas.microsoft.com/office/drawing/2018/hyperlinkcolor" val="tx"/>
                    </a:ext>
                  </a:extLst>
                </a:hlinkClick>
              </a:rPr>
              <a:t>OER Logo</a:t>
            </a:r>
            <a:r>
              <a:rPr lang="en-US" sz="2400"/>
              <a:t>; Public Domain </a:t>
            </a:r>
            <a:endParaRPr sz="2400"/>
          </a:p>
        </p:txBody>
      </p:sp>
      <p:pic>
        <p:nvPicPr>
          <p:cNvPr id="299" name="Google Shape;299;p38" descr="OER logo multicolores"/>
          <p:cNvPicPr preferRelativeResize="0"/>
          <p:nvPr/>
        </p:nvPicPr>
        <p:blipFill>
          <a:blip r:embed="rId8">
            <a:alphaModFix/>
          </a:blip>
          <a:stretch>
            <a:fillRect/>
          </a:stretch>
        </p:blipFill>
        <p:spPr>
          <a:xfrm>
            <a:off x="872850" y="5079900"/>
            <a:ext cx="2356125" cy="1570750"/>
          </a:xfrm>
          <a:prstGeom prst="rect">
            <a:avLst/>
          </a:prstGeom>
          <a:noFill/>
          <a:ln>
            <a:noFill/>
          </a:ln>
        </p:spPr>
      </p:pic>
      <p:sp>
        <p:nvSpPr>
          <p:cNvPr id="300" name="Google Shape;300;p38"/>
          <p:cNvSpPr txBox="1"/>
          <p:nvPr/>
        </p:nvSpPr>
        <p:spPr>
          <a:xfrm>
            <a:off x="3666650" y="5403575"/>
            <a:ext cx="5319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u="sng">
                <a:solidFill>
                  <a:srgbClr val="3D4594"/>
                </a:solidFill>
                <a:hlinkClick r:id="rId9">
                  <a:extLst>
                    <a:ext uri="{A12FA001-AC4F-418D-AE19-62706E023703}">
                      <ahyp:hlinkClr xmlns:ahyp="http://schemas.microsoft.com/office/drawing/2018/hyperlinkcolor" val="tx"/>
                    </a:ext>
                  </a:extLst>
                </a:hlinkClick>
              </a:rPr>
              <a:t>OER Logo</a:t>
            </a:r>
            <a:r>
              <a:rPr lang="en-US" sz="2400"/>
              <a:t> by Grafik: Markus Büsges, leomaria licensed </a:t>
            </a:r>
            <a:r>
              <a:rPr lang="en-US" sz="2400" u="sng">
                <a:solidFill>
                  <a:srgbClr val="3D4594"/>
                </a:solidFill>
                <a:hlinkClick r:id="rId10">
                  <a:extLst>
                    <a:ext uri="{A12FA001-AC4F-418D-AE19-62706E023703}">
                      <ahyp:hlinkClr xmlns:ahyp="http://schemas.microsoft.com/office/drawing/2018/hyperlinkcolor" val="tx"/>
                    </a:ext>
                  </a:extLst>
                </a:hlinkClick>
              </a:rPr>
              <a:t>CC BY-SA 3.0</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9"/>
          <p:cNvSpPr txBox="1">
            <a:spLocks noGrp="1"/>
          </p:cNvSpPr>
          <p:nvPr>
            <p:ph type="title"/>
          </p:nvPr>
        </p:nvSpPr>
        <p:spPr>
          <a:xfrm>
            <a:off x="1088675" y="203448"/>
            <a:ext cx="7202400" cy="1497900"/>
          </a:xfrm>
          <a:prstGeom prst="rect">
            <a:avLst/>
          </a:prstGeom>
        </p:spPr>
        <p:txBody>
          <a:bodyPr spcFirstLastPara="1" wrap="square" lIns="91425" tIns="45700" rIns="91425" bIns="45700" anchor="b" anchorCtr="0">
            <a:noAutofit/>
          </a:bodyPr>
          <a:lstStyle/>
          <a:p>
            <a:pPr marL="0" lvl="0" indent="0" algn="l" rtl="0">
              <a:lnSpc>
                <a:spcPct val="115000"/>
              </a:lnSpc>
              <a:spcBef>
                <a:spcPts val="0"/>
              </a:spcBef>
              <a:spcAft>
                <a:spcPts val="0"/>
              </a:spcAft>
              <a:buNone/>
            </a:pPr>
            <a:r>
              <a:rPr lang="en-US" sz="3600" dirty="0"/>
              <a:t>My Collection</a:t>
            </a:r>
            <a:endParaRPr sz="3600" dirty="0"/>
          </a:p>
        </p:txBody>
      </p:sp>
      <p:pic>
        <p:nvPicPr>
          <p:cNvPr id="308" name="Google Shape;308;p39" descr="Creative Commons licenses "/>
          <p:cNvPicPr preferRelativeResize="0"/>
          <p:nvPr/>
        </p:nvPicPr>
        <p:blipFill>
          <a:blip r:embed="rId3">
            <a:alphaModFix/>
          </a:blip>
          <a:stretch>
            <a:fillRect/>
          </a:stretch>
        </p:blipFill>
        <p:spPr>
          <a:xfrm>
            <a:off x="332966" y="1916650"/>
            <a:ext cx="1904184" cy="4838675"/>
          </a:xfrm>
          <a:prstGeom prst="rect">
            <a:avLst/>
          </a:prstGeom>
          <a:noFill/>
          <a:ln>
            <a:noFill/>
          </a:ln>
        </p:spPr>
      </p:pic>
      <p:pic>
        <p:nvPicPr>
          <p:cNvPr id="307" name="Google Shape;307;p39" descr="each logo in a separate box arranged on a page"/>
          <p:cNvPicPr preferRelativeResize="0"/>
          <p:nvPr/>
        </p:nvPicPr>
        <p:blipFill>
          <a:blip r:embed="rId4">
            <a:alphaModFix/>
          </a:blip>
          <a:stretch>
            <a:fillRect/>
          </a:stretch>
        </p:blipFill>
        <p:spPr>
          <a:xfrm>
            <a:off x="2399325" y="2028075"/>
            <a:ext cx="6006174" cy="4098076"/>
          </a:xfrm>
          <a:prstGeom prst="rect">
            <a:avLst/>
          </a:prstGeom>
          <a:noFill/>
          <a:ln w="38100" cap="flat" cmpd="sng">
            <a:solidFill>
              <a:srgbClr val="233A44"/>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0"/>
          <p:cNvSpPr txBox="1">
            <a:spLocks noGrp="1"/>
          </p:cNvSpPr>
          <p:nvPr>
            <p:ph type="title"/>
          </p:nvPr>
        </p:nvSpPr>
        <p:spPr>
          <a:xfrm>
            <a:off x="1088675" y="203448"/>
            <a:ext cx="7202400" cy="1497900"/>
          </a:xfrm>
          <a:prstGeom prst="rect">
            <a:avLst/>
          </a:prstGeom>
        </p:spPr>
        <p:txBody>
          <a:bodyPr spcFirstLastPara="1" wrap="square" lIns="91425" tIns="45700" rIns="91425" bIns="45700" anchor="b" anchorCtr="0">
            <a:noAutofit/>
          </a:bodyPr>
          <a:lstStyle/>
          <a:p>
            <a:pPr marL="0" lvl="0" indent="0" algn="l" rtl="0">
              <a:lnSpc>
                <a:spcPct val="115000"/>
              </a:lnSpc>
              <a:spcBef>
                <a:spcPts val="0"/>
              </a:spcBef>
              <a:spcAft>
                <a:spcPts val="0"/>
              </a:spcAft>
              <a:buNone/>
            </a:pPr>
            <a:r>
              <a:rPr lang="en-US" sz="3600" dirty="0"/>
              <a:t>Collection:</a:t>
            </a:r>
            <a:endParaRPr sz="3600" dirty="0"/>
          </a:p>
          <a:p>
            <a:pPr marL="0" lvl="0" indent="0" algn="l" rtl="0">
              <a:lnSpc>
                <a:spcPct val="115000"/>
              </a:lnSpc>
              <a:spcBef>
                <a:spcPts val="0"/>
              </a:spcBef>
              <a:spcAft>
                <a:spcPts val="0"/>
              </a:spcAft>
              <a:buNone/>
            </a:pPr>
            <a:r>
              <a:rPr lang="en-US" sz="3600" dirty="0"/>
              <a:t>Public Domain, CC BY, CC BY-SA</a:t>
            </a:r>
            <a:endParaRPr sz="3600" dirty="0"/>
          </a:p>
        </p:txBody>
      </p:sp>
      <p:pic>
        <p:nvPicPr>
          <p:cNvPr id="316" name="Google Shape;316;p40" descr="Creative Commons licenses "/>
          <p:cNvPicPr preferRelativeResize="0"/>
          <p:nvPr/>
        </p:nvPicPr>
        <p:blipFill>
          <a:blip r:embed="rId3">
            <a:alphaModFix/>
          </a:blip>
          <a:stretch>
            <a:fillRect/>
          </a:stretch>
        </p:blipFill>
        <p:spPr>
          <a:xfrm>
            <a:off x="332966" y="1916650"/>
            <a:ext cx="1904184" cy="4838675"/>
          </a:xfrm>
          <a:prstGeom prst="rect">
            <a:avLst/>
          </a:prstGeom>
          <a:noFill/>
          <a:ln>
            <a:noFill/>
          </a:ln>
        </p:spPr>
      </p:pic>
      <p:pic>
        <p:nvPicPr>
          <p:cNvPr id="315" name="Google Shape;315;p40" descr="each logo in a separate box arranged on a page"/>
          <p:cNvPicPr preferRelativeResize="0"/>
          <p:nvPr/>
        </p:nvPicPr>
        <p:blipFill>
          <a:blip r:embed="rId4">
            <a:alphaModFix/>
          </a:blip>
          <a:stretch>
            <a:fillRect/>
          </a:stretch>
        </p:blipFill>
        <p:spPr>
          <a:xfrm>
            <a:off x="3642600" y="1994176"/>
            <a:ext cx="3107175" cy="2120051"/>
          </a:xfrm>
          <a:prstGeom prst="rect">
            <a:avLst/>
          </a:prstGeom>
          <a:noFill/>
          <a:ln w="38100" cap="flat" cmpd="sng">
            <a:solidFill>
              <a:srgbClr val="233A44"/>
            </a:solidFill>
            <a:prstDash val="solid"/>
            <a:round/>
            <a:headEnd type="none" w="sm" len="sm"/>
            <a:tailEnd type="none" w="sm" len="sm"/>
          </a:ln>
        </p:spPr>
      </p:pic>
      <p:sp>
        <p:nvSpPr>
          <p:cNvPr id="317" name="Google Shape;317;p40"/>
          <p:cNvSpPr txBox="1"/>
          <p:nvPr/>
        </p:nvSpPr>
        <p:spPr>
          <a:xfrm>
            <a:off x="2237150" y="4243700"/>
            <a:ext cx="6860700" cy="237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t>OER Logos Collection by Suzanne Wakim; licensed </a:t>
            </a:r>
            <a:r>
              <a:rPr lang="en-US" sz="1800" b="1">
                <a:highlight>
                  <a:srgbClr val="FFFF00"/>
                </a:highlight>
              </a:rPr>
              <a:t>???</a:t>
            </a:r>
            <a:r>
              <a:rPr lang="en-US" sz="1800"/>
              <a:t> contains:</a:t>
            </a:r>
            <a:endParaRPr sz="1800"/>
          </a:p>
          <a:p>
            <a:pPr marL="457200" lvl="0" indent="-342900" algn="l" rtl="0">
              <a:lnSpc>
                <a:spcPct val="115000"/>
              </a:lnSpc>
              <a:spcBef>
                <a:spcPts val="0"/>
              </a:spcBef>
              <a:spcAft>
                <a:spcPts val="0"/>
              </a:spcAft>
              <a:buSzPts val="1800"/>
              <a:buChar char="●"/>
            </a:pPr>
            <a:r>
              <a:rPr lang="en-US" sz="1800" u="sng">
                <a:solidFill>
                  <a:schemeClr val="hlink"/>
                </a:solidFill>
                <a:hlinkClick r:id="rId5"/>
              </a:rPr>
              <a:t>Global Open Educational Resources Logo</a:t>
            </a:r>
            <a:r>
              <a:rPr lang="en-US" sz="1800"/>
              <a:t> by Jonathasmello licensed </a:t>
            </a:r>
            <a:r>
              <a:rPr lang="en-US" sz="1800" u="sng">
                <a:solidFill>
                  <a:srgbClr val="3D4594"/>
                </a:solidFill>
                <a:hlinkClick r:id="rId6">
                  <a:extLst>
                    <a:ext uri="{A12FA001-AC4F-418D-AE19-62706E023703}">
                      <ahyp:hlinkClr xmlns:ahyp="http://schemas.microsoft.com/office/drawing/2018/hyperlinkcolor" val="tx"/>
                    </a:ext>
                  </a:extLst>
                </a:hlinkClick>
              </a:rPr>
              <a:t>CC BY 3.0</a:t>
            </a:r>
            <a:endParaRPr sz="1800"/>
          </a:p>
          <a:p>
            <a:pPr marL="457200" lvl="0" indent="-342900" algn="l" rtl="0">
              <a:lnSpc>
                <a:spcPct val="115000"/>
              </a:lnSpc>
              <a:spcBef>
                <a:spcPts val="0"/>
              </a:spcBef>
              <a:spcAft>
                <a:spcPts val="0"/>
              </a:spcAft>
              <a:buSzPts val="1800"/>
              <a:buChar char="●"/>
            </a:pPr>
            <a:r>
              <a:rPr lang="en-US" sz="1800" u="sng">
                <a:solidFill>
                  <a:srgbClr val="3D4594"/>
                </a:solidFill>
                <a:hlinkClick r:id="rId7">
                  <a:extLst>
                    <a:ext uri="{A12FA001-AC4F-418D-AE19-62706E023703}">
                      <ahyp:hlinkClr xmlns:ahyp="http://schemas.microsoft.com/office/drawing/2018/hyperlinkcolor" val="tx"/>
                    </a:ext>
                  </a:extLst>
                </a:hlinkClick>
              </a:rPr>
              <a:t>OER Logo</a:t>
            </a:r>
            <a:r>
              <a:rPr lang="en-US" sz="1800"/>
              <a:t>; Public Domain </a:t>
            </a:r>
            <a:endParaRPr sz="1800"/>
          </a:p>
          <a:p>
            <a:pPr marL="457200" lvl="0" indent="-342900" algn="l" rtl="0">
              <a:lnSpc>
                <a:spcPct val="115000"/>
              </a:lnSpc>
              <a:spcBef>
                <a:spcPts val="0"/>
              </a:spcBef>
              <a:spcAft>
                <a:spcPts val="0"/>
              </a:spcAft>
              <a:buSzPts val="1800"/>
              <a:buChar char="●"/>
            </a:pPr>
            <a:r>
              <a:rPr lang="en-US" sz="1800" u="sng">
                <a:solidFill>
                  <a:srgbClr val="3D4594"/>
                </a:solidFill>
                <a:hlinkClick r:id="rId8">
                  <a:extLst>
                    <a:ext uri="{A12FA001-AC4F-418D-AE19-62706E023703}">
                      <ahyp:hlinkClr xmlns:ahyp="http://schemas.microsoft.com/office/drawing/2018/hyperlinkcolor" val="tx"/>
                    </a:ext>
                  </a:extLst>
                </a:hlinkClick>
              </a:rPr>
              <a:t>OER Logo</a:t>
            </a:r>
            <a:r>
              <a:rPr lang="en-US" sz="1800"/>
              <a:t> by Grafik: Markus Büsges, leomaria licensed </a:t>
            </a:r>
            <a:r>
              <a:rPr lang="en-US" sz="1800" u="sng">
                <a:solidFill>
                  <a:srgbClr val="3D4594"/>
                </a:solidFill>
                <a:hlinkClick r:id="rId9">
                  <a:extLst>
                    <a:ext uri="{A12FA001-AC4F-418D-AE19-62706E023703}">
                      <ahyp:hlinkClr xmlns:ahyp="http://schemas.microsoft.com/office/drawing/2018/hyperlinkcolor" val="tx"/>
                    </a:ext>
                  </a:extLst>
                </a:hlinkClick>
              </a:rPr>
              <a:t>CC BY-SA 3.0</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1"/>
          <p:cNvSpPr txBox="1">
            <a:spLocks noGrp="1"/>
          </p:cNvSpPr>
          <p:nvPr>
            <p:ph type="title"/>
          </p:nvPr>
        </p:nvSpPr>
        <p:spPr>
          <a:xfrm>
            <a:off x="1088675" y="203448"/>
            <a:ext cx="7202400" cy="1497900"/>
          </a:xfrm>
          <a:prstGeom prst="rect">
            <a:avLst/>
          </a:prstGeom>
        </p:spPr>
        <p:txBody>
          <a:bodyPr spcFirstLastPara="1" wrap="square" lIns="91425" tIns="45700" rIns="91425" bIns="45700" anchor="b" anchorCtr="0">
            <a:noAutofit/>
          </a:bodyPr>
          <a:lstStyle/>
          <a:p>
            <a:pPr marL="0" lvl="0" indent="0" algn="l" rtl="0">
              <a:lnSpc>
                <a:spcPct val="115000"/>
              </a:lnSpc>
              <a:spcBef>
                <a:spcPts val="0"/>
              </a:spcBef>
              <a:spcAft>
                <a:spcPts val="0"/>
              </a:spcAft>
              <a:buNone/>
            </a:pPr>
            <a:r>
              <a:rPr lang="en-US" sz="3600" dirty="0"/>
              <a:t>What if:</a:t>
            </a:r>
            <a:endParaRPr sz="3600" dirty="0"/>
          </a:p>
          <a:p>
            <a:pPr marL="0" lvl="0" indent="0" algn="l" rtl="0">
              <a:lnSpc>
                <a:spcPct val="115000"/>
              </a:lnSpc>
              <a:spcBef>
                <a:spcPts val="0"/>
              </a:spcBef>
              <a:spcAft>
                <a:spcPts val="0"/>
              </a:spcAft>
              <a:buNone/>
            </a:pPr>
            <a:r>
              <a:rPr lang="en-US" sz="3600" dirty="0"/>
              <a:t>One of the works in CC BY-ND?</a:t>
            </a:r>
            <a:endParaRPr sz="3600" dirty="0"/>
          </a:p>
        </p:txBody>
      </p:sp>
      <p:pic>
        <p:nvPicPr>
          <p:cNvPr id="325" name="Google Shape;325;p41" descr="Creative Commons licenses"/>
          <p:cNvPicPr preferRelativeResize="0"/>
          <p:nvPr/>
        </p:nvPicPr>
        <p:blipFill>
          <a:blip r:embed="rId3">
            <a:alphaModFix/>
          </a:blip>
          <a:stretch>
            <a:fillRect/>
          </a:stretch>
        </p:blipFill>
        <p:spPr>
          <a:xfrm>
            <a:off x="332966" y="1916650"/>
            <a:ext cx="1904184" cy="4838675"/>
          </a:xfrm>
          <a:prstGeom prst="rect">
            <a:avLst/>
          </a:prstGeom>
          <a:noFill/>
          <a:ln>
            <a:noFill/>
          </a:ln>
        </p:spPr>
      </p:pic>
      <p:pic>
        <p:nvPicPr>
          <p:cNvPr id="324" name="Google Shape;324;p41" descr="each logo in a separate box arranged on a page"/>
          <p:cNvPicPr preferRelativeResize="0"/>
          <p:nvPr/>
        </p:nvPicPr>
        <p:blipFill>
          <a:blip r:embed="rId4">
            <a:alphaModFix/>
          </a:blip>
          <a:stretch>
            <a:fillRect/>
          </a:stretch>
        </p:blipFill>
        <p:spPr>
          <a:xfrm>
            <a:off x="2444525" y="2352225"/>
            <a:ext cx="5994950" cy="4090400"/>
          </a:xfrm>
          <a:prstGeom prst="rect">
            <a:avLst/>
          </a:prstGeom>
          <a:noFill/>
          <a:ln w="38100" cap="flat" cmpd="sng">
            <a:solidFill>
              <a:srgbClr val="233A44"/>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3" name="Google Shape;333;p42"/>
          <p:cNvSpPr txBox="1">
            <a:spLocks noGrp="1"/>
          </p:cNvSpPr>
          <p:nvPr>
            <p:ph type="title"/>
          </p:nvPr>
        </p:nvSpPr>
        <p:spPr>
          <a:xfrm>
            <a:off x="1088675" y="203448"/>
            <a:ext cx="7202400" cy="1497900"/>
          </a:xfrm>
          <a:prstGeom prst="rect">
            <a:avLst/>
          </a:prstGeom>
        </p:spPr>
        <p:txBody>
          <a:bodyPr spcFirstLastPara="1" wrap="square" lIns="91425" tIns="45700" rIns="91425" bIns="45700" anchor="b" anchorCtr="0">
            <a:noAutofit/>
          </a:bodyPr>
          <a:lstStyle/>
          <a:p>
            <a:pPr marL="0" lvl="0" indent="0" algn="l" rtl="0">
              <a:lnSpc>
                <a:spcPct val="115000"/>
              </a:lnSpc>
              <a:spcBef>
                <a:spcPts val="0"/>
              </a:spcBef>
              <a:spcAft>
                <a:spcPts val="0"/>
              </a:spcAft>
              <a:buNone/>
            </a:pPr>
            <a:r>
              <a:rPr lang="en-US" sz="3600" dirty="0"/>
              <a:t>What if:</a:t>
            </a:r>
            <a:endParaRPr sz="3600" dirty="0"/>
          </a:p>
          <a:p>
            <a:pPr marL="0" lvl="0" indent="0" algn="l" rtl="0">
              <a:lnSpc>
                <a:spcPct val="115000"/>
              </a:lnSpc>
              <a:spcBef>
                <a:spcPts val="0"/>
              </a:spcBef>
              <a:spcAft>
                <a:spcPts val="0"/>
              </a:spcAft>
              <a:buNone/>
            </a:pPr>
            <a:r>
              <a:rPr lang="en-US" sz="3600" dirty="0"/>
              <a:t>One of the works in CC BY-NC?</a:t>
            </a:r>
            <a:endParaRPr sz="3600" dirty="0"/>
          </a:p>
        </p:txBody>
      </p:sp>
      <p:pic>
        <p:nvPicPr>
          <p:cNvPr id="332" name="Google Shape;332;p42" descr="Creative Commons licenses"/>
          <p:cNvPicPr preferRelativeResize="0"/>
          <p:nvPr/>
        </p:nvPicPr>
        <p:blipFill>
          <a:blip r:embed="rId3">
            <a:alphaModFix/>
          </a:blip>
          <a:stretch>
            <a:fillRect/>
          </a:stretch>
        </p:blipFill>
        <p:spPr>
          <a:xfrm>
            <a:off x="332966" y="1916650"/>
            <a:ext cx="1904184" cy="4838675"/>
          </a:xfrm>
          <a:prstGeom prst="rect">
            <a:avLst/>
          </a:prstGeom>
          <a:noFill/>
          <a:ln>
            <a:noFill/>
          </a:ln>
        </p:spPr>
      </p:pic>
      <p:pic>
        <p:nvPicPr>
          <p:cNvPr id="331" name="Google Shape;331;p42" descr="each logo in a separate box arranged on a page"/>
          <p:cNvPicPr preferRelativeResize="0"/>
          <p:nvPr/>
        </p:nvPicPr>
        <p:blipFill>
          <a:blip r:embed="rId4">
            <a:alphaModFix/>
          </a:blip>
          <a:stretch>
            <a:fillRect/>
          </a:stretch>
        </p:blipFill>
        <p:spPr>
          <a:xfrm>
            <a:off x="2444525" y="2352225"/>
            <a:ext cx="5994950" cy="4090400"/>
          </a:xfrm>
          <a:prstGeom prst="rect">
            <a:avLst/>
          </a:prstGeom>
          <a:noFill/>
          <a:ln w="38100" cap="flat" cmpd="sng">
            <a:solidFill>
              <a:srgbClr val="233A44"/>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3"/>
          <p:cNvSpPr txBox="1">
            <a:spLocks noGrp="1"/>
          </p:cNvSpPr>
          <p:nvPr>
            <p:ph type="ctrTitle"/>
          </p:nvPr>
        </p:nvSpPr>
        <p:spPr>
          <a:xfrm>
            <a:off x="1813336" y="3464560"/>
            <a:ext cx="6477900" cy="1538400"/>
          </a:xfrm>
          <a:prstGeom prst="rect">
            <a:avLst/>
          </a:prstGeom>
        </p:spPr>
        <p:txBody>
          <a:bodyPr spcFirstLastPara="1" wrap="square" lIns="91425" tIns="45700" rIns="91425" bIns="0" anchor="b" anchorCtr="0">
            <a:normAutofit/>
          </a:bodyPr>
          <a:lstStyle/>
          <a:p>
            <a:pPr marL="0" lvl="0" indent="0" algn="l" rtl="0">
              <a:spcBef>
                <a:spcPts val="0"/>
              </a:spcBef>
              <a:spcAft>
                <a:spcPts val="0"/>
              </a:spcAft>
              <a:buNone/>
            </a:pPr>
            <a:r>
              <a:rPr lang="en-US" sz="6000"/>
              <a:t>Questions?</a:t>
            </a:r>
            <a:endParaRPr sz="6000"/>
          </a:p>
        </p:txBody>
      </p:sp>
      <p:sp>
        <p:nvSpPr>
          <p:cNvPr id="340" name="Google Shape;340;p43"/>
          <p:cNvSpPr txBox="1"/>
          <p:nvPr/>
        </p:nvSpPr>
        <p:spPr>
          <a:xfrm>
            <a:off x="1813325" y="5459100"/>
            <a:ext cx="6477900" cy="7083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20000"/>
              </a:lnSpc>
              <a:spcBef>
                <a:spcPts val="750"/>
              </a:spcBef>
              <a:spcAft>
                <a:spcPts val="0"/>
              </a:spcAft>
              <a:buNone/>
            </a:pPr>
            <a:r>
              <a:rPr lang="en-US" sz="2400" u="sng">
                <a:solidFill>
                  <a:srgbClr val="002F5B"/>
                </a:solidFill>
                <a:hlinkClick r:id="rId3">
                  <a:extLst>
                    <a:ext uri="{A12FA001-AC4F-418D-AE19-62706E023703}">
                      <ahyp:hlinkClr xmlns:ahyp="http://schemas.microsoft.com/office/drawing/2018/hyperlinkcolor" val="tx"/>
                    </a:ext>
                  </a:extLst>
                </a:hlinkClick>
              </a:rPr>
              <a:t>ASCCC OERI</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1088405" y="1129513"/>
            <a:ext cx="4149300" cy="1830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800"/>
              <a:t>Review</a:t>
            </a:r>
            <a:endParaRPr sz="4800"/>
          </a:p>
        </p:txBody>
      </p:sp>
      <p:sp>
        <p:nvSpPr>
          <p:cNvPr id="137" name="Google Shape;137;p19"/>
          <p:cNvSpPr txBox="1">
            <a:spLocks noGrp="1"/>
          </p:cNvSpPr>
          <p:nvPr>
            <p:ph type="body" idx="1"/>
          </p:nvPr>
        </p:nvSpPr>
        <p:spPr>
          <a:xfrm>
            <a:off x="1087750" y="3575724"/>
            <a:ext cx="4143300" cy="24708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3000">
                <a:solidFill>
                  <a:srgbClr val="000000"/>
                </a:solidFill>
              </a:rPr>
              <a:t>CC Licenses and</a:t>
            </a:r>
            <a:endParaRPr sz="3000">
              <a:solidFill>
                <a:srgbClr val="000000"/>
              </a:solidFill>
            </a:endParaRPr>
          </a:p>
          <a:p>
            <a:pPr marL="0" lvl="0" indent="0" algn="l" rtl="0">
              <a:spcBef>
                <a:spcPts val="750"/>
              </a:spcBef>
              <a:spcAft>
                <a:spcPts val="0"/>
              </a:spcAft>
              <a:buNone/>
            </a:pPr>
            <a:r>
              <a:rPr lang="en-US" sz="3000">
                <a:solidFill>
                  <a:srgbClr val="000000"/>
                </a:solidFill>
              </a:rPr>
              <a:t>Public Domain Dedication</a:t>
            </a:r>
            <a:endParaRPr sz="3000">
              <a:solidFill>
                <a:srgbClr val="000000"/>
              </a:solidFill>
            </a:endParaRPr>
          </a:p>
        </p:txBody>
      </p:sp>
      <p:pic>
        <p:nvPicPr>
          <p:cNvPr id="138" name="Google Shape;138;p19" descr="creative commons licenses"/>
          <p:cNvPicPr preferRelativeResize="0"/>
          <p:nvPr/>
        </p:nvPicPr>
        <p:blipFill>
          <a:blip r:embed="rId3">
            <a:alphaModFix/>
          </a:blip>
          <a:stretch>
            <a:fillRect/>
          </a:stretch>
        </p:blipFill>
        <p:spPr>
          <a:xfrm>
            <a:off x="5964050" y="218338"/>
            <a:ext cx="2527000" cy="6421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1088681" y="471575"/>
            <a:ext cx="3483300" cy="893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800"/>
              <a:t>T A S L</a:t>
            </a:r>
            <a:endParaRPr sz="4800"/>
          </a:p>
        </p:txBody>
      </p:sp>
      <p:sp>
        <p:nvSpPr>
          <p:cNvPr id="145" name="Google Shape;145;p20"/>
          <p:cNvSpPr txBox="1">
            <a:spLocks noGrp="1"/>
          </p:cNvSpPr>
          <p:nvPr>
            <p:ph type="body" idx="1"/>
          </p:nvPr>
        </p:nvSpPr>
        <p:spPr>
          <a:xfrm>
            <a:off x="1088675" y="2197300"/>
            <a:ext cx="7202400" cy="41490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u="sng">
                <a:solidFill>
                  <a:schemeClr val="dk1"/>
                </a:solidFill>
                <a:hlinkClick r:id="rId3">
                  <a:extLst>
                    <a:ext uri="{A12FA001-AC4F-418D-AE19-62706E023703}">
                      <ahyp:hlinkClr xmlns:ahyp="http://schemas.microsoft.com/office/drawing/2018/hyperlinkcolor" val="tx"/>
                    </a:ext>
                  </a:extLst>
                </a:hlinkClick>
              </a:rPr>
              <a:t>CC Blue Heart</a:t>
            </a:r>
            <a:r>
              <a:rPr lang="en-US">
                <a:solidFill>
                  <a:srgbClr val="661E0A"/>
                </a:solidFill>
              </a:rPr>
              <a:t> </a:t>
            </a:r>
            <a:r>
              <a:rPr lang="en-US"/>
              <a:t>by </a:t>
            </a:r>
            <a:r>
              <a:rPr lang="en-US" u="sng">
                <a:solidFill>
                  <a:schemeClr val="dk1"/>
                </a:solidFill>
                <a:hlinkClick r:id="rId4">
                  <a:extLst>
                    <a:ext uri="{A12FA001-AC4F-418D-AE19-62706E023703}">
                      <ahyp:hlinkClr xmlns:ahyp="http://schemas.microsoft.com/office/drawing/2018/hyperlinkcolor" val="tx"/>
                    </a:ext>
                  </a:extLst>
                </a:hlinkClick>
              </a:rPr>
              <a:t>Creative Commons </a:t>
            </a:r>
            <a:r>
              <a:rPr lang="en-US" u="sng">
                <a:solidFill>
                  <a:schemeClr val="dk1"/>
                </a:solidFill>
                <a:hlinkClick r:id="rId4">
                  <a:extLst>
                    <a:ext uri="{A12FA001-AC4F-418D-AE19-62706E023703}">
                      <ahyp:hlinkClr xmlns:ahyp="http://schemas.microsoft.com/office/drawing/2018/hyperlinkcolor" val="tx"/>
                    </a:ext>
                  </a:extLst>
                </a:hlinkClick>
              </a:rPr>
              <a:t>Corporation</a:t>
            </a:r>
            <a:r>
              <a:rPr lang="en-US" u="sng">
                <a:solidFill>
                  <a:schemeClr val="dk1"/>
                </a:solidFill>
              </a:rPr>
              <a:t>;</a:t>
            </a:r>
            <a:r>
              <a:rPr lang="en-US" u="sng">
                <a:solidFill>
                  <a:srgbClr val="661E0A"/>
                </a:solidFill>
              </a:rPr>
              <a:t> </a:t>
            </a:r>
            <a:r>
              <a:rPr lang="en-US"/>
              <a:t>licenced under </a:t>
            </a:r>
            <a:r>
              <a:rPr lang="en-US" u="sng">
                <a:solidFill>
                  <a:schemeClr val="dk1"/>
                </a:solidFill>
                <a:hlinkClick r:id="rId5">
                  <a:extLst>
                    <a:ext uri="{A12FA001-AC4F-418D-AE19-62706E023703}">
                      <ahyp:hlinkClr xmlns:ahyp="http://schemas.microsoft.com/office/drawing/2018/hyperlinkcolor" val="tx"/>
                    </a:ext>
                  </a:extLst>
                </a:hlinkClick>
              </a:rPr>
              <a:t>CC BY 4.0</a:t>
            </a:r>
            <a:endParaRPr>
              <a:solidFill>
                <a:schemeClr val="dk1"/>
              </a:solidFill>
            </a:endParaRPr>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US" b="1"/>
              <a:t>Title</a:t>
            </a:r>
            <a:r>
              <a:rPr lang="en-US"/>
              <a:t>: CC Blue Heart</a:t>
            </a:r>
            <a:endParaRPr/>
          </a:p>
          <a:p>
            <a:pPr marL="0" lvl="0" indent="0" algn="l" rtl="0">
              <a:lnSpc>
                <a:spcPct val="100000"/>
              </a:lnSpc>
              <a:spcBef>
                <a:spcPts val="0"/>
              </a:spcBef>
              <a:spcAft>
                <a:spcPts val="0"/>
              </a:spcAft>
              <a:buNone/>
            </a:pPr>
            <a:r>
              <a:rPr lang="en-US"/>
              <a:t>Link to Location: </a:t>
            </a:r>
            <a:r>
              <a:rPr lang="en-US" sz="1400"/>
              <a:t>https://commons.wikimedia.org/wiki/File:CC_blue_heart.png</a:t>
            </a:r>
            <a:endParaRPr/>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US" b="1"/>
              <a:t>Author</a:t>
            </a:r>
            <a:r>
              <a:rPr lang="en-US"/>
              <a:t>: Creative Commons Corporation</a:t>
            </a:r>
            <a:endParaRPr/>
          </a:p>
          <a:p>
            <a:pPr marL="0" lvl="0" indent="0" algn="l" rtl="0">
              <a:lnSpc>
                <a:spcPct val="100000"/>
              </a:lnSpc>
              <a:spcBef>
                <a:spcPts val="0"/>
              </a:spcBef>
              <a:spcAft>
                <a:spcPts val="0"/>
              </a:spcAft>
              <a:buNone/>
            </a:pPr>
            <a:r>
              <a:rPr lang="en-US"/>
              <a:t>Author Page: </a:t>
            </a:r>
            <a:r>
              <a:rPr lang="en-US" sz="1400"/>
              <a:t>https://stateof.creativecommons.org/</a:t>
            </a:r>
            <a:r>
              <a:rPr lang="en-US">
                <a:solidFill>
                  <a:srgbClr val="661E0A"/>
                </a:solidFill>
              </a:rPr>
              <a:t> </a:t>
            </a:r>
            <a:endParaRPr/>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US" b="1"/>
              <a:t>License</a:t>
            </a:r>
            <a:r>
              <a:rPr lang="en-US"/>
              <a:t>: CC BY 4.0</a:t>
            </a:r>
            <a:endParaRPr/>
          </a:p>
          <a:p>
            <a:pPr marL="0" lvl="0" indent="0" algn="l" rtl="0">
              <a:lnSpc>
                <a:spcPct val="100000"/>
              </a:lnSpc>
              <a:spcBef>
                <a:spcPts val="0"/>
              </a:spcBef>
              <a:spcAft>
                <a:spcPts val="0"/>
              </a:spcAft>
              <a:buNone/>
            </a:pPr>
            <a:r>
              <a:rPr lang="en-US"/>
              <a:t>Link to license: </a:t>
            </a:r>
            <a:r>
              <a:rPr lang="en-US" sz="1400"/>
              <a:t>https://creativecommons.org/licenses/by/4.0/deed.en</a:t>
            </a:r>
            <a:endParaRPr sz="1400" b="1"/>
          </a:p>
        </p:txBody>
      </p:sp>
      <p:pic>
        <p:nvPicPr>
          <p:cNvPr id="146" name="Google Shape;146;p20">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596471" y="121413"/>
            <a:ext cx="1816500" cy="1593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Revising a Single Work</a:t>
            </a:r>
            <a:endParaRPr sz="3600"/>
          </a:p>
        </p:txBody>
      </p:sp>
      <p:sp>
        <p:nvSpPr>
          <p:cNvPr id="153" name="Google Shape;153;p21"/>
          <p:cNvSpPr txBox="1">
            <a:spLocks noGrp="1"/>
          </p:cNvSpPr>
          <p:nvPr>
            <p:ph type="body" idx="1"/>
          </p:nvPr>
        </p:nvSpPr>
        <p:spPr>
          <a:xfrm>
            <a:off x="970800" y="5233225"/>
            <a:ext cx="7202400" cy="1390200"/>
          </a:xfrm>
          <a:prstGeom prst="rect">
            <a:avLst/>
          </a:prstGeom>
        </p:spPr>
        <p:txBody>
          <a:bodyPr spcFirstLastPara="1" wrap="square" lIns="91425" tIns="45700" rIns="91425" bIns="45700" anchor="t" anchorCtr="0">
            <a:normAutofit/>
          </a:bodyPr>
          <a:lstStyle/>
          <a:p>
            <a:pPr marL="0" lvl="0" indent="0" algn="ctr" rtl="0">
              <a:lnSpc>
                <a:spcPct val="115000"/>
              </a:lnSpc>
              <a:spcBef>
                <a:spcPts val="0"/>
              </a:spcBef>
              <a:spcAft>
                <a:spcPts val="0"/>
              </a:spcAft>
              <a:buNone/>
            </a:pPr>
            <a:r>
              <a:rPr lang="en-US" sz="2400" u="sng">
                <a:solidFill>
                  <a:schemeClr val="hlink"/>
                </a:solidFill>
                <a:hlinkClick r:id="rId3"/>
              </a:rPr>
              <a:t>Global Open Educational Resources Logo</a:t>
            </a:r>
            <a:r>
              <a:rPr lang="en-US" sz="2400"/>
              <a:t> </a:t>
            </a:r>
            <a:endParaRPr sz="2400"/>
          </a:p>
          <a:p>
            <a:pPr marL="0" lvl="0" indent="0" algn="ctr" rtl="0">
              <a:lnSpc>
                <a:spcPct val="115000"/>
              </a:lnSpc>
              <a:spcBef>
                <a:spcPts val="0"/>
              </a:spcBef>
              <a:spcAft>
                <a:spcPts val="0"/>
              </a:spcAft>
              <a:buNone/>
            </a:pPr>
            <a:r>
              <a:rPr lang="en-US" sz="2400"/>
              <a:t>by Jonathasmello licensed </a:t>
            </a:r>
            <a:r>
              <a:rPr lang="en-US" sz="2400" u="sng">
                <a:solidFill>
                  <a:srgbClr val="3D4594"/>
                </a:solidFill>
                <a:hlinkClick r:id="rId4">
                  <a:extLst>
                    <a:ext uri="{A12FA001-AC4F-418D-AE19-62706E023703}">
                      <ahyp:hlinkClr xmlns:ahyp="http://schemas.microsoft.com/office/drawing/2018/hyperlinkcolor" val="tx"/>
                    </a:ext>
                  </a:extLst>
                </a:hlinkClick>
              </a:rPr>
              <a:t>CC BY 3.0</a:t>
            </a:r>
            <a:endParaRPr/>
          </a:p>
        </p:txBody>
      </p:sp>
      <p:pic>
        <p:nvPicPr>
          <p:cNvPr id="154" name="Google Shape;154;p21" descr="OER logo"/>
          <p:cNvPicPr preferRelativeResize="0"/>
          <p:nvPr/>
        </p:nvPicPr>
        <p:blipFill>
          <a:blip r:embed="rId5">
            <a:alphaModFix/>
          </a:blip>
          <a:stretch>
            <a:fillRect/>
          </a:stretch>
        </p:blipFill>
        <p:spPr>
          <a:xfrm>
            <a:off x="2390599" y="2132500"/>
            <a:ext cx="4362825" cy="2908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Original is CC BY</a:t>
            </a:r>
            <a:endParaRPr sz="3600"/>
          </a:p>
        </p:txBody>
      </p:sp>
      <p:pic>
        <p:nvPicPr>
          <p:cNvPr id="161" name="Google Shape;161;p22" descr="Creative Commons licenses "/>
          <p:cNvPicPr preferRelativeResize="0"/>
          <p:nvPr/>
        </p:nvPicPr>
        <p:blipFill>
          <a:blip r:embed="rId3">
            <a:alphaModFix/>
          </a:blip>
          <a:stretch>
            <a:fillRect/>
          </a:stretch>
        </p:blipFill>
        <p:spPr>
          <a:xfrm>
            <a:off x="131325" y="2067000"/>
            <a:ext cx="1806975" cy="4591700"/>
          </a:xfrm>
          <a:prstGeom prst="rect">
            <a:avLst/>
          </a:prstGeom>
          <a:noFill/>
          <a:ln>
            <a:noFill/>
          </a:ln>
        </p:spPr>
      </p:pic>
      <p:pic>
        <p:nvPicPr>
          <p:cNvPr id="162" name="Google Shape;162;p22" descr="changing the colors in a picture"/>
          <p:cNvPicPr preferRelativeResize="0"/>
          <p:nvPr/>
        </p:nvPicPr>
        <p:blipFill>
          <a:blip r:embed="rId4">
            <a:alphaModFix/>
          </a:blip>
          <a:stretch>
            <a:fillRect/>
          </a:stretch>
        </p:blipFill>
        <p:spPr>
          <a:xfrm>
            <a:off x="2173512" y="2666388"/>
            <a:ext cx="6790026" cy="1946165"/>
          </a:xfrm>
          <a:prstGeom prst="rect">
            <a:avLst/>
          </a:prstGeom>
          <a:noFill/>
          <a:ln>
            <a:noFill/>
          </a:ln>
        </p:spPr>
      </p:pic>
      <p:sp>
        <p:nvSpPr>
          <p:cNvPr id="163" name="Google Shape;163;p22"/>
          <p:cNvSpPr txBox="1"/>
          <p:nvPr/>
        </p:nvSpPr>
        <p:spPr>
          <a:xfrm>
            <a:off x="2138163" y="5165950"/>
            <a:ext cx="6860700" cy="130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200"/>
              <a:t>OER Recolored by Suzanne Wakim; licensed </a:t>
            </a:r>
            <a:r>
              <a:rPr lang="en-US" sz="2200" b="1">
                <a:highlight>
                  <a:srgbClr val="FFFF00"/>
                </a:highlight>
              </a:rPr>
              <a:t>???</a:t>
            </a:r>
            <a:r>
              <a:rPr lang="en-US" sz="2200"/>
              <a:t> is an adaptation of </a:t>
            </a:r>
            <a:r>
              <a:rPr lang="en-US" sz="2200" u="sng">
                <a:solidFill>
                  <a:schemeClr val="hlink"/>
                </a:solidFill>
                <a:hlinkClick r:id="rId5"/>
              </a:rPr>
              <a:t>Global Open Educational Resources Logo</a:t>
            </a:r>
            <a:r>
              <a:rPr lang="en-US" sz="2200"/>
              <a:t> by Jonathasmello licensed </a:t>
            </a:r>
            <a:r>
              <a:rPr lang="en-US" sz="2200" u="sng">
                <a:solidFill>
                  <a:srgbClr val="3D4594"/>
                </a:solidFill>
                <a:hlinkClick r:id="rId6">
                  <a:extLst>
                    <a:ext uri="{A12FA001-AC4F-418D-AE19-62706E023703}">
                      <ahyp:hlinkClr xmlns:ahyp="http://schemas.microsoft.com/office/drawing/2018/hyperlinkcolor" val="tx"/>
                    </a:ext>
                  </a:extLst>
                </a:hlinkClick>
              </a:rPr>
              <a:t>CC BY 3.0</a:t>
            </a:r>
            <a:endParaRPr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What if: Original is CC BY-SA</a:t>
            </a:r>
            <a:endParaRPr sz="3600"/>
          </a:p>
        </p:txBody>
      </p:sp>
      <p:pic>
        <p:nvPicPr>
          <p:cNvPr id="170" name="Google Shape;170;p23" descr="Creative Commons licenses "/>
          <p:cNvPicPr preferRelativeResize="0"/>
          <p:nvPr/>
        </p:nvPicPr>
        <p:blipFill>
          <a:blip r:embed="rId3">
            <a:alphaModFix/>
          </a:blip>
          <a:stretch>
            <a:fillRect/>
          </a:stretch>
        </p:blipFill>
        <p:spPr>
          <a:xfrm>
            <a:off x="131325" y="2067000"/>
            <a:ext cx="1806975" cy="4591700"/>
          </a:xfrm>
          <a:prstGeom prst="rect">
            <a:avLst/>
          </a:prstGeom>
          <a:noFill/>
          <a:ln>
            <a:noFill/>
          </a:ln>
        </p:spPr>
      </p:pic>
      <p:pic>
        <p:nvPicPr>
          <p:cNvPr id="171" name="Google Shape;171;p23" descr="changing the colors in a picture"/>
          <p:cNvPicPr preferRelativeResize="0"/>
          <p:nvPr/>
        </p:nvPicPr>
        <p:blipFill>
          <a:blip r:embed="rId4">
            <a:alphaModFix/>
          </a:blip>
          <a:stretch>
            <a:fillRect/>
          </a:stretch>
        </p:blipFill>
        <p:spPr>
          <a:xfrm>
            <a:off x="2173500" y="3389763"/>
            <a:ext cx="6790026" cy="19461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What if: Original is CC BY-NC</a:t>
            </a:r>
            <a:endParaRPr sz="3600"/>
          </a:p>
        </p:txBody>
      </p:sp>
      <p:pic>
        <p:nvPicPr>
          <p:cNvPr id="178" name="Google Shape;178;p24" descr="Creative Commons licenses "/>
          <p:cNvPicPr preferRelativeResize="0"/>
          <p:nvPr/>
        </p:nvPicPr>
        <p:blipFill>
          <a:blip r:embed="rId3">
            <a:alphaModFix/>
          </a:blip>
          <a:stretch>
            <a:fillRect/>
          </a:stretch>
        </p:blipFill>
        <p:spPr>
          <a:xfrm>
            <a:off x="131325" y="2067000"/>
            <a:ext cx="1806975" cy="4591700"/>
          </a:xfrm>
          <a:prstGeom prst="rect">
            <a:avLst/>
          </a:prstGeom>
          <a:noFill/>
          <a:ln>
            <a:noFill/>
          </a:ln>
        </p:spPr>
      </p:pic>
      <p:pic>
        <p:nvPicPr>
          <p:cNvPr id="179" name="Google Shape;179;p24" descr="changing the colors in a picture"/>
          <p:cNvPicPr preferRelativeResize="0"/>
          <p:nvPr/>
        </p:nvPicPr>
        <p:blipFill>
          <a:blip r:embed="rId4">
            <a:alphaModFix/>
          </a:blip>
          <a:stretch>
            <a:fillRect/>
          </a:stretch>
        </p:blipFill>
        <p:spPr>
          <a:xfrm>
            <a:off x="2173500" y="3389763"/>
            <a:ext cx="6790026" cy="19461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What if: Original is CC BY-NC-SA</a:t>
            </a:r>
            <a:endParaRPr sz="3600"/>
          </a:p>
        </p:txBody>
      </p:sp>
      <p:pic>
        <p:nvPicPr>
          <p:cNvPr id="186" name="Google Shape;186;p25" descr="Creative Commons licenses "/>
          <p:cNvPicPr preferRelativeResize="0"/>
          <p:nvPr/>
        </p:nvPicPr>
        <p:blipFill>
          <a:blip r:embed="rId3">
            <a:alphaModFix/>
          </a:blip>
          <a:stretch>
            <a:fillRect/>
          </a:stretch>
        </p:blipFill>
        <p:spPr>
          <a:xfrm>
            <a:off x="131325" y="2067000"/>
            <a:ext cx="1806975" cy="4591700"/>
          </a:xfrm>
          <a:prstGeom prst="rect">
            <a:avLst/>
          </a:prstGeom>
          <a:noFill/>
          <a:ln>
            <a:noFill/>
          </a:ln>
        </p:spPr>
      </p:pic>
      <p:pic>
        <p:nvPicPr>
          <p:cNvPr id="187" name="Google Shape;187;p25" descr="changing the colors in a picture"/>
          <p:cNvPicPr preferRelativeResize="0"/>
          <p:nvPr/>
        </p:nvPicPr>
        <p:blipFill>
          <a:blip r:embed="rId4">
            <a:alphaModFix/>
          </a:blip>
          <a:stretch>
            <a:fillRect/>
          </a:stretch>
        </p:blipFill>
        <p:spPr>
          <a:xfrm>
            <a:off x="2173500" y="3389763"/>
            <a:ext cx="6790026" cy="1946165"/>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002F5B"/>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802</Words>
  <Application>Microsoft Office PowerPoint</Application>
  <PresentationFormat>On-screen Show (4:3)</PresentationFormat>
  <Paragraphs>138</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Source Sans Pro</vt:lpstr>
      <vt:lpstr>Lato</vt:lpstr>
      <vt:lpstr>Calibri</vt:lpstr>
      <vt:lpstr>Gallery</vt:lpstr>
      <vt:lpstr>Open Educational Resources (OER) Curation and Advanced Licensing</vt:lpstr>
      <vt:lpstr>Topics</vt:lpstr>
      <vt:lpstr>Review</vt:lpstr>
      <vt:lpstr>T A S L</vt:lpstr>
      <vt:lpstr>Revising a Single Work</vt:lpstr>
      <vt:lpstr>Original is CC BY</vt:lpstr>
      <vt:lpstr>What if: Original is CC BY-SA</vt:lpstr>
      <vt:lpstr>What if: Original is CC BY-NC</vt:lpstr>
      <vt:lpstr>What if: Original is CC BY-NC-SA</vt:lpstr>
      <vt:lpstr>What if: Original is CC BY-ND</vt:lpstr>
      <vt:lpstr>Remixing multiple works</vt:lpstr>
      <vt:lpstr>Combining Licenses Chart</vt:lpstr>
      <vt:lpstr>Combining:  CC BY with Public Domain</vt:lpstr>
      <vt:lpstr>Combining:  CC BY with CC BY-SA</vt:lpstr>
      <vt:lpstr>Combining:  CC BY with CC BY-NC</vt:lpstr>
      <vt:lpstr>Combining:  CC BY-NC with CC BY-NC-SA</vt:lpstr>
      <vt:lpstr>Combining:  CC BY-SA with CC BY-NC-SA</vt:lpstr>
      <vt:lpstr>Combining:  CC BY-SA with CC BY-NC</vt:lpstr>
      <vt:lpstr>Combining:  CC BY with CC BY-ND</vt:lpstr>
      <vt:lpstr>More works = More Complicated</vt:lpstr>
      <vt:lpstr>ND - You Can Create Collections NOT Adaptations </vt:lpstr>
      <vt:lpstr>Collections</vt:lpstr>
      <vt:lpstr>My Collection</vt:lpstr>
      <vt:lpstr>Collection: Public Domain, CC BY, CC BY-SA</vt:lpstr>
      <vt:lpstr>What if: One of the works in CC BY-ND?</vt:lpstr>
      <vt:lpstr>What if: One of the works in CC BY-NC?</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Educational Resources (OER) Curation and Advanced Licensing</dc:title>
  <cp:lastModifiedBy>ASCCC1</cp:lastModifiedBy>
  <cp:revision>1</cp:revision>
  <dcterms:modified xsi:type="dcterms:W3CDTF">2024-03-04T16:17:33Z</dcterms:modified>
</cp:coreProperties>
</file>