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embeddedFontLst>
    <p:embeddedFont>
      <p:font typeface="Commissioner" panose="020B0604020202020204" charset="0"/>
      <p:regular r:id="rId24"/>
      <p:bold r:id="rId25"/>
    </p:embeddedFont>
    <p:embeddedFont>
      <p:font typeface="Red Hat Text" panose="020B0604020202020204" charset="0"/>
      <p:regular r:id="rId26"/>
      <p:bold r:id="rId27"/>
      <p:italic r:id="rId28"/>
      <p:boldItalic r:id="rId29"/>
    </p:embeddedFont>
    <p:embeddedFont>
      <p:font typeface="Red Hat Text SemiBold"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BBGT82gxJFcMeEcWb7IXBaIp6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69" autoAdjust="0"/>
  </p:normalViewPr>
  <p:slideViewPr>
    <p:cSldViewPr snapToGrid="0">
      <p:cViewPr varScale="1">
        <p:scale>
          <a:sx n="98" d="100"/>
          <a:sy n="98" d="100"/>
        </p:scale>
        <p:origin x="19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google.com/document/d/1u9RXVtLew82hwsuCGkaSUmLF8OCKEZvMiASLMVvRk0U/edit?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orms.gle/dgbNVDmsmu3GsY8D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cs.google.com/spreadsheets/d/16n5GtdBnz4jXFj1xPREiGkXPAKfk40ZXhVli9OlVzoM/edit?usp=shar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700">
              <a:solidFill>
                <a:srgbClr val="FF0000"/>
              </a:solidFill>
            </a:endParaRPr>
          </a:p>
        </p:txBody>
      </p:sp>
      <p:sp>
        <p:nvSpPr>
          <p:cNvPr id="969" name="Google Shape;96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f4fa5c43e4_25_9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f4fa5c43e4_25_9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f4fa5c43e4_25_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f4fa5c43e4_25_9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f4fa5c43e4_25_9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f4fa5c43e4_25_9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f4fa5c43e4_25_9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f4fa5c43e4_25_9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f4fa5c43e4_25_9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f4fa5c43e4_25_9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c6701c0730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c6701c073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https://docs.google.com/document/d/1u9RXVtLew82hwsuCGkaSUmLF8OCKEZvMiASLMVvRk0U/edit?usp=sharing</a:t>
            </a:r>
            <a:endParaRPr/>
          </a:p>
          <a:p>
            <a:pPr marL="0" lvl="0" indent="0" algn="l" rtl="0">
              <a:spcBef>
                <a:spcPts val="0"/>
              </a:spcBef>
              <a:spcAft>
                <a:spcPts val="0"/>
              </a:spcAft>
              <a:buNone/>
            </a:pPr>
            <a:endParaRPr/>
          </a:p>
        </p:txBody>
      </p:sp>
      <p:sp>
        <p:nvSpPr>
          <p:cNvPr id="1072" name="Google Shape;1072;g2c6701c073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1f4fa5c43e4_1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1f4fa5c43e4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g1f4fa5c43e4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95" name="Google Shape;109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104" name="Google Shape;110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78" name="Google Shape;97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0" name="Google Shape;111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c6701c0730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c6701c0730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Form:  </a:t>
            </a:r>
            <a:r>
              <a:rPr lang="en-US" u="sng">
                <a:solidFill>
                  <a:schemeClr val="hlink"/>
                </a:solidFill>
                <a:hlinkClick r:id="rId3"/>
              </a:rPr>
              <a:t>https://forms.gle/dgbNVDmsmu3GsY8D7</a:t>
            </a:r>
            <a:r>
              <a:rPr lang="en-US"/>
              <a:t> </a:t>
            </a:r>
            <a:endParaRPr/>
          </a:p>
          <a:p>
            <a:pPr marL="0" lvl="0" indent="0" algn="l" rtl="0">
              <a:spcBef>
                <a:spcPts val="0"/>
              </a:spcBef>
              <a:spcAft>
                <a:spcPts val="0"/>
              </a:spcAft>
              <a:buNone/>
            </a:pPr>
            <a:r>
              <a:rPr lang="en-US"/>
              <a:t>Spreadsheet:  </a:t>
            </a:r>
            <a:r>
              <a:rPr lang="en-US" u="sng">
                <a:solidFill>
                  <a:schemeClr val="hlink"/>
                </a:solidFill>
                <a:hlinkClick r:id="rId4"/>
              </a:rPr>
              <a:t>https://docs.google.com/spreadsheets/d/16n5GtdBnz4jXFj1xPREiGkXPAKfk40ZXhVli9OlVzoM/edit?usp=sharing</a:t>
            </a:r>
            <a:endParaRPr/>
          </a:p>
        </p:txBody>
      </p:sp>
      <p:sp>
        <p:nvSpPr>
          <p:cNvPr id="1011" name="Google Shape;1011;g2c6701c0730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f4fa5c43e4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f4fa5c43e4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1f4fa5c43e4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f4fa5c43e4_25_9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f4fa5c43e4_25_9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6"/>
        <p:cNvGrpSpPr/>
        <p:nvPr/>
      </p:nvGrpSpPr>
      <p:grpSpPr>
        <a:xfrm>
          <a:off x="0" y="0"/>
          <a:ext cx="0" cy="0"/>
          <a:chOff x="0" y="0"/>
          <a:chExt cx="0" cy="0"/>
        </a:xfrm>
      </p:grpSpPr>
      <p:sp>
        <p:nvSpPr>
          <p:cNvPr id="77" name="Google Shape;77;p47"/>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81000" algn="l">
              <a:lnSpc>
                <a:spcPct val="120000"/>
              </a:lnSpc>
              <a:spcBef>
                <a:spcPts val="750"/>
              </a:spcBef>
              <a:spcAft>
                <a:spcPts val="0"/>
              </a:spcAft>
              <a:buSzPts val="2400"/>
              <a:buChar char="•"/>
              <a:defRPr>
                <a:solidFill>
                  <a:schemeClr val="dk2"/>
                </a:solidFill>
              </a:defRPr>
            </a:lvl1pPr>
            <a:lvl2pPr marL="914400" lvl="1" indent="-381000" algn="l">
              <a:lnSpc>
                <a:spcPct val="120000"/>
              </a:lnSpc>
              <a:spcBef>
                <a:spcPts val="375"/>
              </a:spcBef>
              <a:spcAft>
                <a:spcPts val="0"/>
              </a:spcAft>
              <a:buSzPts val="2400"/>
              <a:buChar char="•"/>
              <a:defRPr>
                <a:solidFill>
                  <a:schemeClr val="dk2"/>
                </a:solidFill>
              </a:defRPr>
            </a:lvl2pPr>
            <a:lvl3pPr marL="1371600" lvl="2" indent="-381000" algn="l">
              <a:lnSpc>
                <a:spcPct val="120000"/>
              </a:lnSpc>
              <a:spcBef>
                <a:spcPts val="375"/>
              </a:spcBef>
              <a:spcAft>
                <a:spcPts val="0"/>
              </a:spcAft>
              <a:buSzPts val="2400"/>
              <a:buChar char="•"/>
              <a:defRPr>
                <a:solidFill>
                  <a:schemeClr val="dk2"/>
                </a:solidFill>
              </a:defRPr>
            </a:lvl3pPr>
            <a:lvl4pPr marL="1828800" lvl="3" indent="-381000" algn="l">
              <a:lnSpc>
                <a:spcPct val="120000"/>
              </a:lnSpc>
              <a:spcBef>
                <a:spcPts val="375"/>
              </a:spcBef>
              <a:spcAft>
                <a:spcPts val="0"/>
              </a:spcAft>
              <a:buSzPts val="2400"/>
              <a:buChar char="•"/>
              <a:defRPr>
                <a:solidFill>
                  <a:schemeClr val="dk2"/>
                </a:solidFill>
              </a:defRPr>
            </a:lvl4pPr>
            <a:lvl5pPr marL="2286000" lvl="4" indent="-381000" algn="l">
              <a:lnSpc>
                <a:spcPct val="120000"/>
              </a:lnSpc>
              <a:spcBef>
                <a:spcPts val="375"/>
              </a:spcBef>
              <a:spcAft>
                <a:spcPts val="0"/>
              </a:spcAft>
              <a:buSzPts val="24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8" name="Google Shape;78;p4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80" name="Google Shape;80;p47"/>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1f4fa5c43e4_25_994"/>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1f4fa5c43e4_25_994"/>
          <p:cNvSpPr txBox="1">
            <a:spLocks noGrp="1"/>
          </p:cNvSpPr>
          <p:nvPr>
            <p:ph type="ctrTitle"/>
          </p:nvPr>
        </p:nvSpPr>
        <p:spPr>
          <a:xfrm>
            <a:off x="1801350" y="1110633"/>
            <a:ext cx="5541300" cy="2614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7000"/>
              <a:buNone/>
              <a:defRPr sz="7000"/>
            </a:lvl1pPr>
            <a:lvl2pPr lvl="1" algn="ctr" rtl="0">
              <a:spcBef>
                <a:spcPts val="0"/>
              </a:spcBef>
              <a:spcAft>
                <a:spcPts val="0"/>
              </a:spcAft>
              <a:buClr>
                <a:srgbClr val="191919"/>
              </a:buClr>
              <a:buSzPts val="7000"/>
              <a:buNone/>
              <a:defRPr sz="7000">
                <a:solidFill>
                  <a:srgbClr val="191919"/>
                </a:solidFill>
              </a:defRPr>
            </a:lvl2pPr>
            <a:lvl3pPr lvl="2" algn="ctr" rtl="0">
              <a:spcBef>
                <a:spcPts val="0"/>
              </a:spcBef>
              <a:spcAft>
                <a:spcPts val="0"/>
              </a:spcAft>
              <a:buClr>
                <a:srgbClr val="191919"/>
              </a:buClr>
              <a:buSzPts val="7000"/>
              <a:buNone/>
              <a:defRPr sz="7000">
                <a:solidFill>
                  <a:srgbClr val="191919"/>
                </a:solidFill>
              </a:defRPr>
            </a:lvl3pPr>
            <a:lvl4pPr lvl="3" algn="ctr" rtl="0">
              <a:spcBef>
                <a:spcPts val="0"/>
              </a:spcBef>
              <a:spcAft>
                <a:spcPts val="0"/>
              </a:spcAft>
              <a:buClr>
                <a:srgbClr val="191919"/>
              </a:buClr>
              <a:buSzPts val="7000"/>
              <a:buNone/>
              <a:defRPr sz="7000">
                <a:solidFill>
                  <a:srgbClr val="191919"/>
                </a:solidFill>
              </a:defRPr>
            </a:lvl4pPr>
            <a:lvl5pPr lvl="4" algn="ctr" rtl="0">
              <a:spcBef>
                <a:spcPts val="0"/>
              </a:spcBef>
              <a:spcAft>
                <a:spcPts val="0"/>
              </a:spcAft>
              <a:buClr>
                <a:srgbClr val="191919"/>
              </a:buClr>
              <a:buSzPts val="7000"/>
              <a:buNone/>
              <a:defRPr sz="7000">
                <a:solidFill>
                  <a:srgbClr val="191919"/>
                </a:solidFill>
              </a:defRPr>
            </a:lvl5pPr>
            <a:lvl6pPr lvl="5" algn="ctr" rtl="0">
              <a:spcBef>
                <a:spcPts val="0"/>
              </a:spcBef>
              <a:spcAft>
                <a:spcPts val="0"/>
              </a:spcAft>
              <a:buClr>
                <a:srgbClr val="191919"/>
              </a:buClr>
              <a:buSzPts val="7000"/>
              <a:buNone/>
              <a:defRPr sz="7000">
                <a:solidFill>
                  <a:srgbClr val="191919"/>
                </a:solidFill>
              </a:defRPr>
            </a:lvl6pPr>
            <a:lvl7pPr lvl="6" algn="ctr" rtl="0">
              <a:spcBef>
                <a:spcPts val="0"/>
              </a:spcBef>
              <a:spcAft>
                <a:spcPts val="0"/>
              </a:spcAft>
              <a:buClr>
                <a:srgbClr val="191919"/>
              </a:buClr>
              <a:buSzPts val="7000"/>
              <a:buNone/>
              <a:defRPr sz="7000">
                <a:solidFill>
                  <a:srgbClr val="191919"/>
                </a:solidFill>
              </a:defRPr>
            </a:lvl7pPr>
            <a:lvl8pPr lvl="7" algn="ctr" rtl="0">
              <a:spcBef>
                <a:spcPts val="0"/>
              </a:spcBef>
              <a:spcAft>
                <a:spcPts val="0"/>
              </a:spcAft>
              <a:buClr>
                <a:srgbClr val="191919"/>
              </a:buClr>
              <a:buSzPts val="7000"/>
              <a:buNone/>
              <a:defRPr sz="7000">
                <a:solidFill>
                  <a:srgbClr val="191919"/>
                </a:solidFill>
              </a:defRPr>
            </a:lvl8pPr>
            <a:lvl9pPr lvl="8" algn="ctr" rtl="0">
              <a:spcBef>
                <a:spcPts val="0"/>
              </a:spcBef>
              <a:spcAft>
                <a:spcPts val="0"/>
              </a:spcAft>
              <a:buClr>
                <a:srgbClr val="191919"/>
              </a:buClr>
              <a:buSzPts val="7000"/>
              <a:buNone/>
              <a:defRPr sz="7000">
                <a:solidFill>
                  <a:srgbClr val="191919"/>
                </a:solidFill>
              </a:defRPr>
            </a:lvl9pPr>
          </a:lstStyle>
          <a:p>
            <a:endParaRPr/>
          </a:p>
        </p:txBody>
      </p:sp>
      <p:sp>
        <p:nvSpPr>
          <p:cNvPr id="87" name="Google Shape;87;g1f4fa5c43e4_25_994"/>
          <p:cNvSpPr txBox="1">
            <a:spLocks noGrp="1"/>
          </p:cNvSpPr>
          <p:nvPr>
            <p:ph type="subTitle" idx="1"/>
          </p:nvPr>
        </p:nvSpPr>
        <p:spPr>
          <a:xfrm>
            <a:off x="1801350" y="3725000"/>
            <a:ext cx="5541300" cy="63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g1f4fa5c43e4_25_998"/>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g1f4fa5c43e4_25_998"/>
          <p:cNvSpPr txBox="1">
            <a:spLocks noGrp="1"/>
          </p:cNvSpPr>
          <p:nvPr>
            <p:ph type="title"/>
          </p:nvPr>
        </p:nvSpPr>
        <p:spPr>
          <a:xfrm>
            <a:off x="713225" y="2950533"/>
            <a:ext cx="5212200" cy="182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700"/>
              <a:buNone/>
              <a:defRPr sz="3700"/>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
        <p:nvSpPr>
          <p:cNvPr id="91" name="Google Shape;91;g1f4fa5c43e4_25_998"/>
          <p:cNvSpPr txBox="1">
            <a:spLocks noGrp="1"/>
          </p:cNvSpPr>
          <p:nvPr>
            <p:ph type="title" idx="2" hasCustomPrompt="1"/>
          </p:nvPr>
        </p:nvSpPr>
        <p:spPr>
          <a:xfrm>
            <a:off x="2783075" y="1520533"/>
            <a:ext cx="1072500" cy="1430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92" name="Google Shape;92;g1f4fa5c43e4_25_998"/>
          <p:cNvSpPr txBox="1">
            <a:spLocks noGrp="1"/>
          </p:cNvSpPr>
          <p:nvPr>
            <p:ph type="subTitle" idx="1"/>
          </p:nvPr>
        </p:nvSpPr>
        <p:spPr>
          <a:xfrm>
            <a:off x="713225" y="4770433"/>
            <a:ext cx="52122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g1f4fa5c43e4_25_1003"/>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g1f4fa5c43e4_25_1003"/>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g1f4fa5c43e4_25_1003"/>
          <p:cNvSpPr txBox="1">
            <a:spLocks noGrp="1"/>
          </p:cNvSpPr>
          <p:nvPr>
            <p:ph type="body" idx="1"/>
          </p:nvPr>
        </p:nvSpPr>
        <p:spPr>
          <a:xfrm>
            <a:off x="720000" y="1621000"/>
            <a:ext cx="7704000" cy="1476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Commissioner Light"/>
              <a:buChar char="●"/>
              <a:defRPr/>
            </a:lvl1pPr>
            <a:lvl2pPr marL="914400" lvl="1" indent="-317500" rtl="0">
              <a:lnSpc>
                <a:spcPct val="115000"/>
              </a:lnSpc>
              <a:spcBef>
                <a:spcPts val="0"/>
              </a:spcBef>
              <a:spcAft>
                <a:spcPts val="0"/>
              </a:spcAft>
              <a:buSzPts val="1400"/>
              <a:buFont typeface="Nunito Light"/>
              <a:buChar char="○"/>
              <a:defRPr/>
            </a:lvl2pPr>
            <a:lvl3pPr marL="1371600" lvl="2" indent="-317500" rtl="0">
              <a:lnSpc>
                <a:spcPct val="115000"/>
              </a:lnSpc>
              <a:spcBef>
                <a:spcPts val="0"/>
              </a:spcBef>
              <a:spcAft>
                <a:spcPts val="0"/>
              </a:spcAft>
              <a:buSzPts val="1400"/>
              <a:buFont typeface="Nunito Light"/>
              <a:buChar char="■"/>
              <a:defRPr/>
            </a:lvl3pPr>
            <a:lvl4pPr marL="1828800" lvl="3" indent="-317500" rtl="0">
              <a:lnSpc>
                <a:spcPct val="115000"/>
              </a:lnSpc>
              <a:spcBef>
                <a:spcPts val="0"/>
              </a:spcBef>
              <a:spcAft>
                <a:spcPts val="0"/>
              </a:spcAft>
              <a:buSzPts val="1400"/>
              <a:buFont typeface="Nunito Light"/>
              <a:buChar char="●"/>
              <a:defRPr/>
            </a:lvl4pPr>
            <a:lvl5pPr marL="2286000" lvl="4" indent="-317500" rtl="0">
              <a:lnSpc>
                <a:spcPct val="115000"/>
              </a:lnSpc>
              <a:spcBef>
                <a:spcPts val="0"/>
              </a:spcBef>
              <a:spcAft>
                <a:spcPts val="0"/>
              </a:spcAft>
              <a:buSzPts val="1400"/>
              <a:buFont typeface="Nunito Light"/>
              <a:buChar char="○"/>
              <a:defRPr/>
            </a:lvl5pPr>
            <a:lvl6pPr marL="2743200" lvl="5" indent="-317500" rtl="0">
              <a:lnSpc>
                <a:spcPct val="115000"/>
              </a:lnSpc>
              <a:spcBef>
                <a:spcPts val="0"/>
              </a:spcBef>
              <a:spcAft>
                <a:spcPts val="0"/>
              </a:spcAft>
              <a:buSzPts val="1400"/>
              <a:buFont typeface="Nunito Light"/>
              <a:buChar char="■"/>
              <a:defRPr/>
            </a:lvl6pPr>
            <a:lvl7pPr marL="3200400" lvl="6" indent="-317500" rtl="0">
              <a:lnSpc>
                <a:spcPct val="115000"/>
              </a:lnSpc>
              <a:spcBef>
                <a:spcPts val="0"/>
              </a:spcBef>
              <a:spcAft>
                <a:spcPts val="0"/>
              </a:spcAft>
              <a:buSzPts val="1400"/>
              <a:buFont typeface="Nunito Light"/>
              <a:buChar char="●"/>
              <a:defRPr/>
            </a:lvl7pPr>
            <a:lvl8pPr marL="3657600" lvl="7" indent="-317500" rtl="0">
              <a:lnSpc>
                <a:spcPct val="115000"/>
              </a:lnSpc>
              <a:spcBef>
                <a:spcPts val="0"/>
              </a:spcBef>
              <a:spcAft>
                <a:spcPts val="0"/>
              </a:spcAft>
              <a:buSzPts val="1400"/>
              <a:buFont typeface="Nunito Light"/>
              <a:buChar char="○"/>
              <a:defRPr/>
            </a:lvl8pPr>
            <a:lvl9pPr marL="4114800" lvl="8" indent="-317500" rtl="0">
              <a:lnSpc>
                <a:spcPct val="115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g1f4fa5c43e4_25_1007"/>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1f4fa5c43e4_25_1007"/>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g1f4fa5c43e4_25_1007"/>
          <p:cNvSpPr txBox="1">
            <a:spLocks noGrp="1"/>
          </p:cNvSpPr>
          <p:nvPr>
            <p:ph type="subTitle" idx="1"/>
          </p:nvPr>
        </p:nvSpPr>
        <p:spPr>
          <a:xfrm>
            <a:off x="3042959" y="4989665"/>
            <a:ext cx="2505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g1f4fa5c43e4_25_1007"/>
          <p:cNvSpPr txBox="1">
            <a:spLocks noGrp="1"/>
          </p:cNvSpPr>
          <p:nvPr>
            <p:ph type="subTitle" idx="2"/>
          </p:nvPr>
        </p:nvSpPr>
        <p:spPr>
          <a:xfrm>
            <a:off x="3043063" y="2697432"/>
            <a:ext cx="2505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g1f4fa5c43e4_25_1007"/>
          <p:cNvSpPr txBox="1">
            <a:spLocks noGrp="1"/>
          </p:cNvSpPr>
          <p:nvPr>
            <p:ph type="subTitle" idx="3"/>
          </p:nvPr>
        </p:nvSpPr>
        <p:spPr>
          <a:xfrm>
            <a:off x="3042950" y="4380067"/>
            <a:ext cx="250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103" name="Google Shape;103;g1f4fa5c43e4_25_1007"/>
          <p:cNvSpPr txBox="1">
            <a:spLocks noGrp="1"/>
          </p:cNvSpPr>
          <p:nvPr>
            <p:ph type="subTitle" idx="4"/>
          </p:nvPr>
        </p:nvSpPr>
        <p:spPr>
          <a:xfrm>
            <a:off x="3042838" y="2087833"/>
            <a:ext cx="25056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g1f4fa5c43e4_25_1014"/>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1f4fa5c43e4_25_1014"/>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7" name="Google Shape;107;g1f4fa5c43e4_25_1014"/>
          <p:cNvGrpSpPr/>
          <p:nvPr/>
        </p:nvGrpSpPr>
        <p:grpSpPr>
          <a:xfrm>
            <a:off x="8497573" y="2882882"/>
            <a:ext cx="646568" cy="4127870"/>
            <a:chOff x="9418314" y="-738605"/>
            <a:chExt cx="1374799" cy="6582474"/>
          </a:xfrm>
        </p:grpSpPr>
        <p:sp>
          <p:nvSpPr>
            <p:cNvPr id="108" name="Google Shape;108;g1f4fa5c43e4_25_1014"/>
            <p:cNvSpPr/>
            <p:nvPr/>
          </p:nvSpPr>
          <p:spPr>
            <a:xfrm rot="5400000">
              <a:off x="6814476" y="1865233"/>
              <a:ext cx="6582474" cy="1374799"/>
            </a:xfrm>
            <a:custGeom>
              <a:avLst/>
              <a:gdLst/>
              <a:ahLst/>
              <a:cxnLst/>
              <a:rect l="l" t="t" r="r" b="b"/>
              <a:pathLst>
                <a:path w="30858" h="6445" extrusionOk="0">
                  <a:moveTo>
                    <a:pt x="1132" y="1"/>
                  </a:moveTo>
                  <a:cubicBezTo>
                    <a:pt x="0" y="3648"/>
                    <a:pt x="1132" y="6445"/>
                    <a:pt x="1132" y="6445"/>
                  </a:cubicBezTo>
                  <a:lnTo>
                    <a:pt x="29727" y="6445"/>
                  </a:lnTo>
                  <a:cubicBezTo>
                    <a:pt x="29727" y="6445"/>
                    <a:pt x="30857" y="3648"/>
                    <a:pt x="29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g1f4fa5c43e4_25_1014"/>
            <p:cNvSpPr/>
            <p:nvPr/>
          </p:nvSpPr>
          <p:spPr>
            <a:xfrm rot="5400000">
              <a:off x="7720639" y="2674553"/>
              <a:ext cx="4769937" cy="1050777"/>
            </a:xfrm>
            <a:custGeom>
              <a:avLst/>
              <a:gdLst/>
              <a:ahLst/>
              <a:cxnLst/>
              <a:rect l="l" t="t" r="r" b="b"/>
              <a:pathLst>
                <a:path w="22361" h="4926" extrusionOk="0">
                  <a:moveTo>
                    <a:pt x="1" y="0"/>
                  </a:moveTo>
                  <a:lnTo>
                    <a:pt x="1" y="4926"/>
                  </a:lnTo>
                  <a:lnTo>
                    <a:pt x="21497" y="4926"/>
                  </a:lnTo>
                  <a:cubicBezTo>
                    <a:pt x="21497" y="4926"/>
                    <a:pt x="22361" y="2789"/>
                    <a:pt x="2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1f4fa5c43e4_25_1014"/>
            <p:cNvSpPr/>
            <p:nvPr/>
          </p:nvSpPr>
          <p:spPr>
            <a:xfrm rot="5400000">
              <a:off x="9497126" y="-424918"/>
              <a:ext cx="1216962" cy="1050777"/>
            </a:xfrm>
            <a:custGeom>
              <a:avLst/>
              <a:gdLst/>
              <a:ahLst/>
              <a:cxnLst/>
              <a:rect l="l" t="t" r="r" b="b"/>
              <a:pathLst>
                <a:path w="5705" h="4926" extrusionOk="0">
                  <a:moveTo>
                    <a:pt x="865" y="0"/>
                  </a:moveTo>
                  <a:cubicBezTo>
                    <a:pt x="0" y="2789"/>
                    <a:pt x="865" y="4926"/>
                    <a:pt x="865" y="4926"/>
                  </a:cubicBezTo>
                  <a:lnTo>
                    <a:pt x="5705" y="4926"/>
                  </a:lnTo>
                  <a:lnTo>
                    <a:pt x="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g1f4fa5c43e4_25_1014"/>
            <p:cNvSpPr/>
            <p:nvPr/>
          </p:nvSpPr>
          <p:spPr>
            <a:xfrm rot="5400000">
              <a:off x="10167360" y="2657275"/>
              <a:ext cx="126282" cy="77006"/>
            </a:xfrm>
            <a:custGeom>
              <a:avLst/>
              <a:gdLst/>
              <a:ahLst/>
              <a:cxnLst/>
              <a:rect l="l" t="t" r="r" b="b"/>
              <a:pathLst>
                <a:path w="592" h="361" extrusionOk="0">
                  <a:moveTo>
                    <a:pt x="337" y="1"/>
                  </a:moveTo>
                  <a:cubicBezTo>
                    <a:pt x="314" y="1"/>
                    <a:pt x="290" y="4"/>
                    <a:pt x="263" y="10"/>
                  </a:cubicBezTo>
                  <a:cubicBezTo>
                    <a:pt x="35" y="60"/>
                    <a:pt x="1" y="360"/>
                    <a:pt x="279" y="360"/>
                  </a:cubicBezTo>
                  <a:cubicBezTo>
                    <a:pt x="280" y="360"/>
                    <a:pt x="282" y="360"/>
                    <a:pt x="283" y="360"/>
                  </a:cubicBezTo>
                  <a:cubicBezTo>
                    <a:pt x="544" y="356"/>
                    <a:pt x="592" y="1"/>
                    <a:pt x="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1f4fa5c43e4_25_1014"/>
            <p:cNvSpPr/>
            <p:nvPr/>
          </p:nvSpPr>
          <p:spPr>
            <a:xfrm rot="5400000">
              <a:off x="9930263" y="2647569"/>
              <a:ext cx="138441" cy="69753"/>
            </a:xfrm>
            <a:custGeom>
              <a:avLst/>
              <a:gdLst/>
              <a:ahLst/>
              <a:cxnLst/>
              <a:rect l="l" t="t" r="r" b="b"/>
              <a:pathLst>
                <a:path w="649" h="327" extrusionOk="0">
                  <a:moveTo>
                    <a:pt x="370" y="1"/>
                  </a:moveTo>
                  <a:cubicBezTo>
                    <a:pt x="147" y="1"/>
                    <a:pt x="0" y="301"/>
                    <a:pt x="316" y="325"/>
                  </a:cubicBezTo>
                  <a:cubicBezTo>
                    <a:pt x="327" y="326"/>
                    <a:pt x="338" y="326"/>
                    <a:pt x="349" y="326"/>
                  </a:cubicBezTo>
                  <a:cubicBezTo>
                    <a:pt x="637" y="326"/>
                    <a:pt x="649" y="11"/>
                    <a:pt x="379" y="1"/>
                  </a:cubicBezTo>
                  <a:cubicBezTo>
                    <a:pt x="376" y="1"/>
                    <a:pt x="373" y="1"/>
                    <a:pt x="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1f4fa5c43e4_25_1014"/>
            <p:cNvSpPr/>
            <p:nvPr/>
          </p:nvSpPr>
          <p:spPr>
            <a:xfrm rot="5400000">
              <a:off x="10166080" y="3471288"/>
              <a:ext cx="128629" cy="76793"/>
            </a:xfrm>
            <a:custGeom>
              <a:avLst/>
              <a:gdLst/>
              <a:ahLst/>
              <a:cxnLst/>
              <a:rect l="l" t="t" r="r" b="b"/>
              <a:pathLst>
                <a:path w="603" h="360" extrusionOk="0">
                  <a:moveTo>
                    <a:pt x="289" y="0"/>
                  </a:moveTo>
                  <a:cubicBezTo>
                    <a:pt x="73" y="0"/>
                    <a:pt x="1" y="360"/>
                    <a:pt x="281" y="360"/>
                  </a:cubicBezTo>
                  <a:cubicBezTo>
                    <a:pt x="287" y="360"/>
                    <a:pt x="293" y="359"/>
                    <a:pt x="299" y="359"/>
                  </a:cubicBezTo>
                  <a:cubicBezTo>
                    <a:pt x="602" y="343"/>
                    <a:pt x="547" y="7"/>
                    <a:pt x="295" y="0"/>
                  </a:cubicBezTo>
                  <a:cubicBezTo>
                    <a:pt x="293" y="0"/>
                    <a:pt x="291"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g1f4fa5c43e4_25_1014"/>
            <p:cNvSpPr/>
            <p:nvPr/>
          </p:nvSpPr>
          <p:spPr>
            <a:xfrm rot="5400000">
              <a:off x="9941996" y="3474594"/>
              <a:ext cx="113697" cy="73593"/>
            </a:xfrm>
            <a:custGeom>
              <a:avLst/>
              <a:gdLst/>
              <a:ahLst/>
              <a:cxnLst/>
              <a:rect l="l" t="t" r="r" b="b"/>
              <a:pathLst>
                <a:path w="533" h="345" extrusionOk="0">
                  <a:moveTo>
                    <a:pt x="294" y="0"/>
                  </a:moveTo>
                  <a:cubicBezTo>
                    <a:pt x="272" y="0"/>
                    <a:pt x="248" y="2"/>
                    <a:pt x="221" y="7"/>
                  </a:cubicBezTo>
                  <a:cubicBezTo>
                    <a:pt x="22" y="42"/>
                    <a:pt x="0" y="344"/>
                    <a:pt x="190" y="344"/>
                  </a:cubicBezTo>
                  <a:cubicBezTo>
                    <a:pt x="210" y="344"/>
                    <a:pt x="233" y="341"/>
                    <a:pt x="259" y="333"/>
                  </a:cubicBezTo>
                  <a:cubicBezTo>
                    <a:pt x="498" y="259"/>
                    <a:pt x="53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1f4fa5c43e4_25_1014"/>
            <p:cNvSpPr/>
            <p:nvPr/>
          </p:nvSpPr>
          <p:spPr>
            <a:xfrm rot="5400000">
              <a:off x="9552913" y="5260047"/>
              <a:ext cx="212462" cy="157851"/>
            </a:xfrm>
            <a:custGeom>
              <a:avLst/>
              <a:gdLst/>
              <a:ahLst/>
              <a:cxnLst/>
              <a:rect l="l" t="t" r="r" b="b"/>
              <a:pathLst>
                <a:path w="996" h="740" extrusionOk="0">
                  <a:moveTo>
                    <a:pt x="996" y="1"/>
                  </a:moveTo>
                  <a:lnTo>
                    <a:pt x="996" y="1"/>
                  </a:lnTo>
                  <a:cubicBezTo>
                    <a:pt x="312" y="99"/>
                    <a:pt x="79" y="511"/>
                    <a:pt x="1" y="740"/>
                  </a:cubicBezTo>
                  <a:lnTo>
                    <a:pt x="787" y="740"/>
                  </a:lnTo>
                  <a:cubicBezTo>
                    <a:pt x="787" y="740"/>
                    <a:pt x="894" y="470"/>
                    <a:pt x="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1f4fa5c43e4_25_1014"/>
            <p:cNvSpPr/>
            <p:nvPr/>
          </p:nvSpPr>
          <p:spPr>
            <a:xfrm rot="5400000">
              <a:off x="10453092" y="5263034"/>
              <a:ext cx="202223" cy="153585"/>
            </a:xfrm>
            <a:custGeom>
              <a:avLst/>
              <a:gdLst/>
              <a:ahLst/>
              <a:cxnLst/>
              <a:rect l="l" t="t" r="r" b="b"/>
              <a:pathLst>
                <a:path w="948" h="720" extrusionOk="0">
                  <a:moveTo>
                    <a:pt x="18" y="0"/>
                  </a:moveTo>
                  <a:lnTo>
                    <a:pt x="0" y="9"/>
                  </a:lnTo>
                  <a:cubicBezTo>
                    <a:pt x="0" y="9"/>
                    <a:pt x="158" y="663"/>
                    <a:pt x="947" y="720"/>
                  </a:cubicBezTo>
                  <a:cubicBezTo>
                    <a:pt x="896" y="485"/>
                    <a:pt x="835" y="245"/>
                    <a:pt x="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g1f4fa5c43e4_25_1014"/>
            <p:cNvSpPr/>
            <p:nvPr/>
          </p:nvSpPr>
          <p:spPr>
            <a:xfrm rot="5400000">
              <a:off x="10041186" y="1248858"/>
              <a:ext cx="128416" cy="108363"/>
            </a:xfrm>
            <a:custGeom>
              <a:avLst/>
              <a:gdLst/>
              <a:ahLst/>
              <a:cxnLst/>
              <a:rect l="l" t="t" r="r" b="b"/>
              <a:pathLst>
                <a:path w="602" h="508" extrusionOk="0">
                  <a:moveTo>
                    <a:pt x="290" y="0"/>
                  </a:moveTo>
                  <a:cubicBezTo>
                    <a:pt x="161" y="0"/>
                    <a:pt x="1" y="114"/>
                    <a:pt x="4" y="233"/>
                  </a:cubicBezTo>
                  <a:cubicBezTo>
                    <a:pt x="6" y="353"/>
                    <a:pt x="104" y="508"/>
                    <a:pt x="264" y="508"/>
                  </a:cubicBezTo>
                  <a:cubicBezTo>
                    <a:pt x="270" y="508"/>
                    <a:pt x="277" y="508"/>
                    <a:pt x="284" y="507"/>
                  </a:cubicBezTo>
                  <a:cubicBezTo>
                    <a:pt x="414" y="498"/>
                    <a:pt x="601" y="379"/>
                    <a:pt x="590" y="248"/>
                  </a:cubicBezTo>
                  <a:cubicBezTo>
                    <a:pt x="578" y="117"/>
                    <a:pt x="438" y="11"/>
                    <a:pt x="306" y="1"/>
                  </a:cubicBezTo>
                  <a:cubicBezTo>
                    <a:pt x="301" y="0"/>
                    <a:pt x="296" y="0"/>
                    <a:pt x="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1f4fa5c43e4_25_1014"/>
            <p:cNvSpPr/>
            <p:nvPr/>
          </p:nvSpPr>
          <p:spPr>
            <a:xfrm rot="5400000">
              <a:off x="9882479" y="70502"/>
              <a:ext cx="455641" cy="113909"/>
            </a:xfrm>
            <a:custGeom>
              <a:avLst/>
              <a:gdLst/>
              <a:ahLst/>
              <a:cxnLst/>
              <a:rect l="l" t="t" r="r" b="b"/>
              <a:pathLst>
                <a:path w="2136" h="534" extrusionOk="0">
                  <a:moveTo>
                    <a:pt x="1215" y="0"/>
                  </a:moveTo>
                  <a:cubicBezTo>
                    <a:pt x="898" y="0"/>
                    <a:pt x="496" y="69"/>
                    <a:pt x="1" y="274"/>
                  </a:cubicBezTo>
                  <a:cubicBezTo>
                    <a:pt x="1" y="274"/>
                    <a:pt x="542" y="534"/>
                    <a:pt x="1173" y="534"/>
                  </a:cubicBezTo>
                  <a:cubicBezTo>
                    <a:pt x="1490" y="534"/>
                    <a:pt x="1830" y="468"/>
                    <a:pt x="2135" y="270"/>
                  </a:cubicBezTo>
                  <a:cubicBezTo>
                    <a:pt x="2135" y="270"/>
                    <a:pt x="1845"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g1f4fa5c43e4_25_1014"/>
            <p:cNvSpPr/>
            <p:nvPr/>
          </p:nvSpPr>
          <p:spPr>
            <a:xfrm rot="5400000">
              <a:off x="9941994" y="1727965"/>
              <a:ext cx="341304" cy="106656"/>
            </a:xfrm>
            <a:custGeom>
              <a:avLst/>
              <a:gdLst/>
              <a:ahLst/>
              <a:cxnLst/>
              <a:rect l="l" t="t" r="r" b="b"/>
              <a:pathLst>
                <a:path w="1600" h="500" extrusionOk="0">
                  <a:moveTo>
                    <a:pt x="876" y="0"/>
                  </a:moveTo>
                  <a:cubicBezTo>
                    <a:pt x="642" y="0"/>
                    <a:pt x="351" y="62"/>
                    <a:pt x="0" y="246"/>
                  </a:cubicBezTo>
                  <a:cubicBezTo>
                    <a:pt x="0" y="246"/>
                    <a:pt x="375" y="500"/>
                    <a:pt x="771" y="500"/>
                  </a:cubicBezTo>
                  <a:cubicBezTo>
                    <a:pt x="804" y="500"/>
                    <a:pt x="838" y="498"/>
                    <a:pt x="871" y="494"/>
                  </a:cubicBezTo>
                  <a:cubicBezTo>
                    <a:pt x="1301" y="444"/>
                    <a:pt x="1600" y="268"/>
                    <a:pt x="1600" y="268"/>
                  </a:cubicBezTo>
                  <a:cubicBezTo>
                    <a:pt x="1600" y="268"/>
                    <a:pt x="1362" y="0"/>
                    <a:pt x="8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1f4fa5c43e4_25_1014"/>
            <p:cNvSpPr/>
            <p:nvPr/>
          </p:nvSpPr>
          <p:spPr>
            <a:xfrm rot="5400000">
              <a:off x="10059529" y="1878354"/>
              <a:ext cx="361356" cy="253415"/>
            </a:xfrm>
            <a:custGeom>
              <a:avLst/>
              <a:gdLst/>
              <a:ahLst/>
              <a:cxnLst/>
              <a:rect l="l" t="t" r="r" b="b"/>
              <a:pathLst>
                <a:path w="1694" h="1188" extrusionOk="0">
                  <a:moveTo>
                    <a:pt x="25" y="0"/>
                  </a:moveTo>
                  <a:cubicBezTo>
                    <a:pt x="24" y="0"/>
                    <a:pt x="24" y="0"/>
                    <a:pt x="24" y="0"/>
                  </a:cubicBezTo>
                  <a:cubicBezTo>
                    <a:pt x="24" y="0"/>
                    <a:pt x="0" y="273"/>
                    <a:pt x="451" y="650"/>
                  </a:cubicBezTo>
                  <a:cubicBezTo>
                    <a:pt x="902" y="1028"/>
                    <a:pt x="1693" y="1188"/>
                    <a:pt x="1693" y="1188"/>
                  </a:cubicBezTo>
                  <a:cubicBezTo>
                    <a:pt x="1693" y="1188"/>
                    <a:pt x="1685" y="771"/>
                    <a:pt x="1212" y="382"/>
                  </a:cubicBezTo>
                  <a:cubicBezTo>
                    <a:pt x="751" y="5"/>
                    <a:pt x="61" y="0"/>
                    <a:pt x="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g1f4fa5c43e4_25_1014"/>
            <p:cNvSpPr/>
            <p:nvPr/>
          </p:nvSpPr>
          <p:spPr>
            <a:xfrm rot="5400000">
              <a:off x="10085233" y="2171770"/>
              <a:ext cx="440922" cy="369457"/>
            </a:xfrm>
            <a:custGeom>
              <a:avLst/>
              <a:gdLst/>
              <a:ahLst/>
              <a:cxnLst/>
              <a:rect l="l" t="t" r="r" b="b"/>
              <a:pathLst>
                <a:path w="2067" h="1732" extrusionOk="0">
                  <a:moveTo>
                    <a:pt x="1" y="0"/>
                  </a:moveTo>
                  <a:cubicBezTo>
                    <a:pt x="1" y="0"/>
                    <a:pt x="91" y="544"/>
                    <a:pt x="672" y="1052"/>
                  </a:cubicBezTo>
                  <a:cubicBezTo>
                    <a:pt x="1253" y="1559"/>
                    <a:pt x="2067" y="1731"/>
                    <a:pt x="2067" y="1731"/>
                  </a:cubicBezTo>
                  <a:cubicBezTo>
                    <a:pt x="2067" y="1731"/>
                    <a:pt x="1988" y="1138"/>
                    <a:pt x="1395" y="585"/>
                  </a:cubicBezTo>
                  <a:cubicBezTo>
                    <a:pt x="801" y="33"/>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g1f4fa5c43e4_25_1014"/>
            <p:cNvSpPr/>
            <p:nvPr/>
          </p:nvSpPr>
          <p:spPr>
            <a:xfrm rot="5400000">
              <a:off x="9953725" y="2951758"/>
              <a:ext cx="615414" cy="295864"/>
            </a:xfrm>
            <a:custGeom>
              <a:avLst/>
              <a:gdLst/>
              <a:ahLst/>
              <a:cxnLst/>
              <a:rect l="l" t="t" r="r" b="b"/>
              <a:pathLst>
                <a:path w="2885" h="1387" extrusionOk="0">
                  <a:moveTo>
                    <a:pt x="1426" y="0"/>
                  </a:moveTo>
                  <a:cubicBezTo>
                    <a:pt x="1426" y="0"/>
                    <a:pt x="1037" y="220"/>
                    <a:pt x="1024" y="780"/>
                  </a:cubicBezTo>
                  <a:cubicBezTo>
                    <a:pt x="1024" y="780"/>
                    <a:pt x="602" y="520"/>
                    <a:pt x="215" y="520"/>
                  </a:cubicBezTo>
                  <a:cubicBezTo>
                    <a:pt x="141" y="520"/>
                    <a:pt x="68" y="529"/>
                    <a:pt x="0" y="552"/>
                  </a:cubicBezTo>
                  <a:cubicBezTo>
                    <a:pt x="0" y="552"/>
                    <a:pt x="122" y="1138"/>
                    <a:pt x="493" y="1387"/>
                  </a:cubicBezTo>
                  <a:lnTo>
                    <a:pt x="2412" y="1387"/>
                  </a:lnTo>
                  <a:cubicBezTo>
                    <a:pt x="2412" y="1387"/>
                    <a:pt x="2884" y="1011"/>
                    <a:pt x="2884" y="533"/>
                  </a:cubicBezTo>
                  <a:cubicBezTo>
                    <a:pt x="2884" y="533"/>
                    <a:pt x="2810" y="516"/>
                    <a:pt x="2691" y="516"/>
                  </a:cubicBezTo>
                  <a:cubicBezTo>
                    <a:pt x="2492" y="516"/>
                    <a:pt x="2169" y="565"/>
                    <a:pt x="1859" y="824"/>
                  </a:cubicBezTo>
                  <a:cubicBezTo>
                    <a:pt x="1859" y="824"/>
                    <a:pt x="1842" y="203"/>
                    <a:pt x="1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g1f4fa5c43e4_25_1014"/>
            <p:cNvSpPr/>
            <p:nvPr/>
          </p:nvSpPr>
          <p:spPr>
            <a:xfrm rot="5400000">
              <a:off x="9937835" y="733597"/>
              <a:ext cx="339171" cy="501924"/>
            </a:xfrm>
            <a:custGeom>
              <a:avLst/>
              <a:gdLst/>
              <a:ahLst/>
              <a:cxnLst/>
              <a:rect l="l" t="t" r="r" b="b"/>
              <a:pathLst>
                <a:path w="1590" h="2353" extrusionOk="0">
                  <a:moveTo>
                    <a:pt x="852" y="0"/>
                  </a:moveTo>
                  <a:cubicBezTo>
                    <a:pt x="852" y="1"/>
                    <a:pt x="146" y="495"/>
                    <a:pt x="1" y="689"/>
                  </a:cubicBezTo>
                  <a:lnTo>
                    <a:pt x="1" y="1647"/>
                  </a:lnTo>
                  <a:cubicBezTo>
                    <a:pt x="1" y="1647"/>
                    <a:pt x="335" y="2178"/>
                    <a:pt x="856" y="2352"/>
                  </a:cubicBezTo>
                  <a:cubicBezTo>
                    <a:pt x="856" y="2352"/>
                    <a:pt x="928" y="2162"/>
                    <a:pt x="855" y="1867"/>
                  </a:cubicBezTo>
                  <a:cubicBezTo>
                    <a:pt x="855" y="1867"/>
                    <a:pt x="1504" y="1374"/>
                    <a:pt x="1589" y="1185"/>
                  </a:cubicBezTo>
                  <a:cubicBezTo>
                    <a:pt x="1589" y="1185"/>
                    <a:pt x="1165" y="687"/>
                    <a:pt x="849" y="494"/>
                  </a:cubicBezTo>
                  <a:cubicBezTo>
                    <a:pt x="849" y="494"/>
                    <a:pt x="963" y="162"/>
                    <a:pt x="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g1f4fa5c43e4_25_1014"/>
            <p:cNvSpPr/>
            <p:nvPr/>
          </p:nvSpPr>
          <p:spPr>
            <a:xfrm rot="5400000">
              <a:off x="9805261" y="1878354"/>
              <a:ext cx="361356" cy="253415"/>
            </a:xfrm>
            <a:custGeom>
              <a:avLst/>
              <a:gdLst/>
              <a:ahLst/>
              <a:cxnLst/>
              <a:rect l="l" t="t" r="r" b="b"/>
              <a:pathLst>
                <a:path w="1694" h="1188" extrusionOk="0">
                  <a:moveTo>
                    <a:pt x="1693" y="0"/>
                  </a:moveTo>
                  <a:cubicBezTo>
                    <a:pt x="1693" y="0"/>
                    <a:pt x="902" y="160"/>
                    <a:pt x="451" y="538"/>
                  </a:cubicBezTo>
                  <a:cubicBezTo>
                    <a:pt x="0" y="915"/>
                    <a:pt x="24" y="1188"/>
                    <a:pt x="24" y="1188"/>
                  </a:cubicBezTo>
                  <a:cubicBezTo>
                    <a:pt x="24" y="1188"/>
                    <a:pt x="24" y="1188"/>
                    <a:pt x="25" y="1188"/>
                  </a:cubicBezTo>
                  <a:cubicBezTo>
                    <a:pt x="53" y="1188"/>
                    <a:pt x="749" y="1184"/>
                    <a:pt x="1212" y="805"/>
                  </a:cubicBezTo>
                  <a:cubicBezTo>
                    <a:pt x="1685" y="417"/>
                    <a:pt x="1693" y="0"/>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1f4fa5c43e4_25_1014"/>
            <p:cNvSpPr/>
            <p:nvPr/>
          </p:nvSpPr>
          <p:spPr>
            <a:xfrm rot="5400000">
              <a:off x="9699991" y="2171770"/>
              <a:ext cx="440922" cy="369457"/>
            </a:xfrm>
            <a:custGeom>
              <a:avLst/>
              <a:gdLst/>
              <a:ahLst/>
              <a:cxnLst/>
              <a:rect l="l" t="t" r="r" b="b"/>
              <a:pathLst>
                <a:path w="2067" h="1732" extrusionOk="0">
                  <a:moveTo>
                    <a:pt x="2067" y="1"/>
                  </a:moveTo>
                  <a:lnTo>
                    <a:pt x="2067" y="1"/>
                  </a:lnTo>
                  <a:cubicBezTo>
                    <a:pt x="2067" y="1"/>
                    <a:pt x="1253" y="173"/>
                    <a:pt x="672" y="680"/>
                  </a:cubicBezTo>
                  <a:cubicBezTo>
                    <a:pt x="91" y="1188"/>
                    <a:pt x="1" y="1732"/>
                    <a:pt x="1" y="1732"/>
                  </a:cubicBezTo>
                  <a:cubicBezTo>
                    <a:pt x="1" y="1732"/>
                    <a:pt x="801" y="1699"/>
                    <a:pt x="1395" y="1147"/>
                  </a:cubicBezTo>
                  <a:cubicBezTo>
                    <a:pt x="1988" y="594"/>
                    <a:pt x="2067" y="1"/>
                    <a:pt x="2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1f4fa5c43e4_25_1014"/>
            <p:cNvSpPr/>
            <p:nvPr/>
          </p:nvSpPr>
          <p:spPr>
            <a:xfrm rot="5400000">
              <a:off x="9942848" y="4353882"/>
              <a:ext cx="341517" cy="106870"/>
            </a:xfrm>
            <a:custGeom>
              <a:avLst/>
              <a:gdLst/>
              <a:ahLst/>
              <a:cxnLst/>
              <a:rect l="l" t="t" r="r" b="b"/>
              <a:pathLst>
                <a:path w="1601" h="501" extrusionOk="0">
                  <a:moveTo>
                    <a:pt x="724" y="1"/>
                  </a:moveTo>
                  <a:cubicBezTo>
                    <a:pt x="238" y="1"/>
                    <a:pt x="0" y="268"/>
                    <a:pt x="0" y="268"/>
                  </a:cubicBezTo>
                  <a:cubicBezTo>
                    <a:pt x="0" y="268"/>
                    <a:pt x="300" y="445"/>
                    <a:pt x="729" y="495"/>
                  </a:cubicBezTo>
                  <a:cubicBezTo>
                    <a:pt x="763" y="499"/>
                    <a:pt x="796" y="501"/>
                    <a:pt x="829" y="501"/>
                  </a:cubicBezTo>
                  <a:cubicBezTo>
                    <a:pt x="1225" y="501"/>
                    <a:pt x="1600" y="247"/>
                    <a:pt x="1600" y="247"/>
                  </a:cubicBezTo>
                  <a:cubicBezTo>
                    <a:pt x="1250" y="63"/>
                    <a:pt x="958" y="1"/>
                    <a:pt x="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g1f4fa5c43e4_25_1014"/>
            <p:cNvSpPr/>
            <p:nvPr/>
          </p:nvSpPr>
          <p:spPr>
            <a:xfrm rot="5400000">
              <a:off x="10060383" y="4056734"/>
              <a:ext cx="361356" cy="253415"/>
            </a:xfrm>
            <a:custGeom>
              <a:avLst/>
              <a:gdLst/>
              <a:ahLst/>
              <a:cxnLst/>
              <a:rect l="l" t="t" r="r" b="b"/>
              <a:pathLst>
                <a:path w="1694" h="1188" extrusionOk="0">
                  <a:moveTo>
                    <a:pt x="1669" y="0"/>
                  </a:moveTo>
                  <a:cubicBezTo>
                    <a:pt x="1634" y="0"/>
                    <a:pt x="943" y="5"/>
                    <a:pt x="483" y="382"/>
                  </a:cubicBezTo>
                  <a:cubicBezTo>
                    <a:pt x="9" y="770"/>
                    <a:pt x="1" y="1188"/>
                    <a:pt x="1" y="1188"/>
                  </a:cubicBezTo>
                  <a:cubicBezTo>
                    <a:pt x="1" y="1188"/>
                    <a:pt x="792" y="1027"/>
                    <a:pt x="1243" y="650"/>
                  </a:cubicBezTo>
                  <a:cubicBezTo>
                    <a:pt x="1694" y="272"/>
                    <a:pt x="1670" y="0"/>
                    <a:pt x="1670" y="0"/>
                  </a:cubicBezTo>
                  <a:cubicBezTo>
                    <a:pt x="1670" y="0"/>
                    <a:pt x="1670" y="0"/>
                    <a:pt x="1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g1f4fa5c43e4_25_1014"/>
            <p:cNvSpPr/>
            <p:nvPr/>
          </p:nvSpPr>
          <p:spPr>
            <a:xfrm rot="5400000">
              <a:off x="10086300" y="3647488"/>
              <a:ext cx="440922" cy="369031"/>
            </a:xfrm>
            <a:custGeom>
              <a:avLst/>
              <a:gdLst/>
              <a:ahLst/>
              <a:cxnLst/>
              <a:rect l="l" t="t" r="r" b="b"/>
              <a:pathLst>
                <a:path w="2067" h="1730" extrusionOk="0">
                  <a:moveTo>
                    <a:pt x="2066" y="0"/>
                  </a:moveTo>
                  <a:cubicBezTo>
                    <a:pt x="2066" y="0"/>
                    <a:pt x="1266" y="33"/>
                    <a:pt x="673" y="585"/>
                  </a:cubicBezTo>
                  <a:cubicBezTo>
                    <a:pt x="79" y="1138"/>
                    <a:pt x="0" y="1730"/>
                    <a:pt x="0" y="1730"/>
                  </a:cubicBezTo>
                  <a:cubicBezTo>
                    <a:pt x="0" y="1730"/>
                    <a:pt x="814" y="1559"/>
                    <a:pt x="1395" y="1052"/>
                  </a:cubicBezTo>
                  <a:cubicBezTo>
                    <a:pt x="1976" y="544"/>
                    <a:pt x="2066" y="0"/>
                    <a:pt x="20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1f4fa5c43e4_25_1014"/>
            <p:cNvSpPr/>
            <p:nvPr/>
          </p:nvSpPr>
          <p:spPr>
            <a:xfrm rot="5400000">
              <a:off x="9806221" y="4056627"/>
              <a:ext cx="361356" cy="253629"/>
            </a:xfrm>
            <a:custGeom>
              <a:avLst/>
              <a:gdLst/>
              <a:ahLst/>
              <a:cxnLst/>
              <a:rect l="l" t="t" r="r" b="b"/>
              <a:pathLst>
                <a:path w="1694" h="1189" extrusionOk="0">
                  <a:moveTo>
                    <a:pt x="1" y="1"/>
                  </a:moveTo>
                  <a:cubicBezTo>
                    <a:pt x="1" y="1"/>
                    <a:pt x="9" y="418"/>
                    <a:pt x="483" y="805"/>
                  </a:cubicBezTo>
                  <a:cubicBezTo>
                    <a:pt x="945" y="1185"/>
                    <a:pt x="1641" y="1189"/>
                    <a:pt x="1669" y="1189"/>
                  </a:cubicBezTo>
                  <a:cubicBezTo>
                    <a:pt x="1670" y="1189"/>
                    <a:pt x="1670" y="1189"/>
                    <a:pt x="1670" y="1189"/>
                  </a:cubicBezTo>
                  <a:cubicBezTo>
                    <a:pt x="1670" y="1189"/>
                    <a:pt x="1694" y="916"/>
                    <a:pt x="1243" y="538"/>
                  </a:cubicBezTo>
                  <a:cubicBezTo>
                    <a:pt x="792" y="16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1f4fa5c43e4_25_1014"/>
            <p:cNvSpPr/>
            <p:nvPr/>
          </p:nvSpPr>
          <p:spPr>
            <a:xfrm rot="5400000">
              <a:off x="9700844" y="3647275"/>
              <a:ext cx="440922" cy="369457"/>
            </a:xfrm>
            <a:custGeom>
              <a:avLst/>
              <a:gdLst/>
              <a:ahLst/>
              <a:cxnLst/>
              <a:rect l="l" t="t" r="r" b="b"/>
              <a:pathLst>
                <a:path w="2067" h="1732" extrusionOk="0">
                  <a:moveTo>
                    <a:pt x="0" y="1"/>
                  </a:moveTo>
                  <a:cubicBezTo>
                    <a:pt x="0" y="1"/>
                    <a:pt x="79" y="594"/>
                    <a:pt x="673" y="1146"/>
                  </a:cubicBezTo>
                  <a:cubicBezTo>
                    <a:pt x="1266" y="1698"/>
                    <a:pt x="2066" y="1732"/>
                    <a:pt x="2066" y="1732"/>
                  </a:cubicBezTo>
                  <a:cubicBezTo>
                    <a:pt x="2066" y="1732"/>
                    <a:pt x="1976" y="1188"/>
                    <a:pt x="1395" y="679"/>
                  </a:cubicBezTo>
                  <a:cubicBezTo>
                    <a:pt x="814" y="172"/>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1f4fa5c43e4_25_1014"/>
            <p:cNvSpPr/>
            <p:nvPr/>
          </p:nvSpPr>
          <p:spPr>
            <a:xfrm rot="5400000">
              <a:off x="9659674" y="2951652"/>
              <a:ext cx="615414" cy="296078"/>
            </a:xfrm>
            <a:custGeom>
              <a:avLst/>
              <a:gdLst/>
              <a:ahLst/>
              <a:cxnLst/>
              <a:rect l="l" t="t" r="r" b="b"/>
              <a:pathLst>
                <a:path w="2885" h="1388" extrusionOk="0">
                  <a:moveTo>
                    <a:pt x="493" y="1"/>
                  </a:moveTo>
                  <a:cubicBezTo>
                    <a:pt x="122" y="250"/>
                    <a:pt x="0" y="836"/>
                    <a:pt x="0" y="836"/>
                  </a:cubicBezTo>
                  <a:cubicBezTo>
                    <a:pt x="69" y="859"/>
                    <a:pt x="141" y="868"/>
                    <a:pt x="215" y="868"/>
                  </a:cubicBezTo>
                  <a:cubicBezTo>
                    <a:pt x="603" y="868"/>
                    <a:pt x="1024" y="609"/>
                    <a:pt x="1024" y="609"/>
                  </a:cubicBezTo>
                  <a:cubicBezTo>
                    <a:pt x="1037" y="1169"/>
                    <a:pt x="1426" y="1387"/>
                    <a:pt x="1426" y="1387"/>
                  </a:cubicBezTo>
                  <a:cubicBezTo>
                    <a:pt x="1842" y="1186"/>
                    <a:pt x="1859" y="563"/>
                    <a:pt x="1859" y="563"/>
                  </a:cubicBezTo>
                  <a:cubicBezTo>
                    <a:pt x="2169" y="823"/>
                    <a:pt x="2492" y="872"/>
                    <a:pt x="2691" y="872"/>
                  </a:cubicBezTo>
                  <a:cubicBezTo>
                    <a:pt x="2810" y="872"/>
                    <a:pt x="2884" y="854"/>
                    <a:pt x="2884" y="854"/>
                  </a:cubicBezTo>
                  <a:cubicBezTo>
                    <a:pt x="2884" y="377"/>
                    <a:pt x="2412" y="1"/>
                    <a:pt x="2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1f4fa5c43e4_25_1014"/>
            <p:cNvSpPr/>
            <p:nvPr/>
          </p:nvSpPr>
          <p:spPr>
            <a:xfrm rot="5400000">
              <a:off x="10157974" y="5253755"/>
              <a:ext cx="257045" cy="187288"/>
            </a:xfrm>
            <a:custGeom>
              <a:avLst/>
              <a:gdLst/>
              <a:ahLst/>
              <a:cxnLst/>
              <a:rect l="l" t="t" r="r" b="b"/>
              <a:pathLst>
                <a:path w="1205" h="878" extrusionOk="0">
                  <a:moveTo>
                    <a:pt x="805" y="1"/>
                  </a:moveTo>
                  <a:cubicBezTo>
                    <a:pt x="566" y="1"/>
                    <a:pt x="248" y="82"/>
                    <a:pt x="0" y="434"/>
                  </a:cubicBezTo>
                  <a:cubicBezTo>
                    <a:pt x="0" y="434"/>
                    <a:pt x="18" y="715"/>
                    <a:pt x="161" y="878"/>
                  </a:cubicBezTo>
                  <a:cubicBezTo>
                    <a:pt x="161" y="878"/>
                    <a:pt x="713" y="414"/>
                    <a:pt x="1182" y="395"/>
                  </a:cubicBezTo>
                  <a:cubicBezTo>
                    <a:pt x="1182" y="395"/>
                    <a:pt x="1204" y="141"/>
                    <a:pt x="1151" y="58"/>
                  </a:cubicBezTo>
                  <a:cubicBezTo>
                    <a:pt x="1151" y="58"/>
                    <a:pt x="1006" y="1"/>
                    <a:pt x="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1f4fa5c43e4_25_1014"/>
            <p:cNvSpPr/>
            <p:nvPr/>
          </p:nvSpPr>
          <p:spPr>
            <a:xfrm rot="5400000">
              <a:off x="9790863" y="5253541"/>
              <a:ext cx="255551" cy="189208"/>
            </a:xfrm>
            <a:custGeom>
              <a:avLst/>
              <a:gdLst/>
              <a:ahLst/>
              <a:cxnLst/>
              <a:rect l="l" t="t" r="r" b="b"/>
              <a:pathLst>
                <a:path w="1198" h="887" extrusionOk="0">
                  <a:moveTo>
                    <a:pt x="134" y="0"/>
                  </a:moveTo>
                  <a:cubicBezTo>
                    <a:pt x="134" y="0"/>
                    <a:pt x="0" y="269"/>
                    <a:pt x="24" y="497"/>
                  </a:cubicBezTo>
                  <a:cubicBezTo>
                    <a:pt x="24" y="497"/>
                    <a:pt x="320" y="886"/>
                    <a:pt x="792" y="886"/>
                  </a:cubicBezTo>
                  <a:cubicBezTo>
                    <a:pt x="901" y="886"/>
                    <a:pt x="1019" y="865"/>
                    <a:pt x="1146" y="814"/>
                  </a:cubicBezTo>
                  <a:lnTo>
                    <a:pt x="1197" y="443"/>
                  </a:lnTo>
                  <a:lnTo>
                    <a:pt x="1197" y="443"/>
                  </a:lnTo>
                  <a:cubicBezTo>
                    <a:pt x="1197" y="443"/>
                    <a:pt x="1194" y="443"/>
                    <a:pt x="1188" y="443"/>
                  </a:cubicBezTo>
                  <a:cubicBezTo>
                    <a:pt x="1112" y="443"/>
                    <a:pt x="555" y="428"/>
                    <a:pt x="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1f4fa5c43e4_25_1014"/>
            <p:cNvSpPr/>
            <p:nvPr/>
          </p:nvSpPr>
          <p:spPr>
            <a:xfrm rot="5400000">
              <a:off x="10156267" y="-126920"/>
              <a:ext cx="353676" cy="248082"/>
            </a:xfrm>
            <a:custGeom>
              <a:avLst/>
              <a:gdLst/>
              <a:ahLst/>
              <a:cxnLst/>
              <a:rect l="l" t="t" r="r" b="b"/>
              <a:pathLst>
                <a:path w="1658" h="1163" extrusionOk="0">
                  <a:moveTo>
                    <a:pt x="690" y="0"/>
                  </a:moveTo>
                  <a:cubicBezTo>
                    <a:pt x="270" y="0"/>
                    <a:pt x="1" y="342"/>
                    <a:pt x="1" y="342"/>
                  </a:cubicBezTo>
                  <a:cubicBezTo>
                    <a:pt x="105" y="423"/>
                    <a:pt x="228" y="445"/>
                    <a:pt x="328" y="445"/>
                  </a:cubicBezTo>
                  <a:cubicBezTo>
                    <a:pt x="441" y="445"/>
                    <a:pt x="526" y="418"/>
                    <a:pt x="526" y="418"/>
                  </a:cubicBezTo>
                  <a:lnTo>
                    <a:pt x="526" y="418"/>
                  </a:lnTo>
                  <a:cubicBezTo>
                    <a:pt x="239" y="803"/>
                    <a:pt x="373" y="1162"/>
                    <a:pt x="373" y="1162"/>
                  </a:cubicBezTo>
                  <a:cubicBezTo>
                    <a:pt x="724" y="1037"/>
                    <a:pt x="960" y="681"/>
                    <a:pt x="960" y="681"/>
                  </a:cubicBezTo>
                  <a:cubicBezTo>
                    <a:pt x="1038" y="968"/>
                    <a:pt x="1345" y="1162"/>
                    <a:pt x="1345" y="1162"/>
                  </a:cubicBezTo>
                  <a:cubicBezTo>
                    <a:pt x="1658" y="423"/>
                    <a:pt x="1017" y="69"/>
                    <a:pt x="1017" y="69"/>
                  </a:cubicBezTo>
                  <a:cubicBezTo>
                    <a:pt x="901" y="20"/>
                    <a:pt x="791" y="0"/>
                    <a:pt x="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1f4fa5c43e4_25_1014"/>
            <p:cNvSpPr/>
            <p:nvPr/>
          </p:nvSpPr>
          <p:spPr>
            <a:xfrm rot="5400000">
              <a:off x="10375553" y="194333"/>
              <a:ext cx="81700" cy="219712"/>
            </a:xfrm>
            <a:custGeom>
              <a:avLst/>
              <a:gdLst/>
              <a:ahLst/>
              <a:cxnLst/>
              <a:rect l="l" t="t" r="r" b="b"/>
              <a:pathLst>
                <a:path w="383" h="1030" extrusionOk="0">
                  <a:moveTo>
                    <a:pt x="158" y="0"/>
                  </a:moveTo>
                  <a:cubicBezTo>
                    <a:pt x="158" y="0"/>
                    <a:pt x="49" y="83"/>
                    <a:pt x="25" y="448"/>
                  </a:cubicBezTo>
                  <a:cubicBezTo>
                    <a:pt x="1" y="813"/>
                    <a:pt x="268" y="1029"/>
                    <a:pt x="268" y="1029"/>
                  </a:cubicBezTo>
                  <a:cubicBezTo>
                    <a:pt x="268" y="1029"/>
                    <a:pt x="382" y="852"/>
                    <a:pt x="368" y="545"/>
                  </a:cubicBezTo>
                  <a:cubicBezTo>
                    <a:pt x="355" y="238"/>
                    <a:pt x="158" y="0"/>
                    <a:pt x="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1f4fa5c43e4_25_1014"/>
            <p:cNvSpPr/>
            <p:nvPr/>
          </p:nvSpPr>
          <p:spPr>
            <a:xfrm rot="5400000">
              <a:off x="10152002" y="402955"/>
              <a:ext cx="127989" cy="130334"/>
            </a:xfrm>
            <a:custGeom>
              <a:avLst/>
              <a:gdLst/>
              <a:ahLst/>
              <a:cxnLst/>
              <a:rect l="l" t="t" r="r" b="b"/>
              <a:pathLst>
                <a:path w="600" h="611" extrusionOk="0">
                  <a:moveTo>
                    <a:pt x="540" y="1"/>
                  </a:moveTo>
                  <a:cubicBezTo>
                    <a:pt x="484" y="1"/>
                    <a:pt x="387" y="19"/>
                    <a:pt x="245" y="110"/>
                  </a:cubicBezTo>
                  <a:cubicBezTo>
                    <a:pt x="1" y="265"/>
                    <a:pt x="111" y="611"/>
                    <a:pt x="111" y="611"/>
                  </a:cubicBezTo>
                  <a:cubicBezTo>
                    <a:pt x="598" y="531"/>
                    <a:pt x="599" y="10"/>
                    <a:pt x="599" y="10"/>
                  </a:cubicBezTo>
                  <a:cubicBezTo>
                    <a:pt x="599" y="10"/>
                    <a:pt x="580" y="1"/>
                    <a:pt x="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1f4fa5c43e4_25_1014"/>
            <p:cNvSpPr/>
            <p:nvPr/>
          </p:nvSpPr>
          <p:spPr>
            <a:xfrm rot="5400000">
              <a:off x="9701484" y="-126920"/>
              <a:ext cx="353676" cy="248082"/>
            </a:xfrm>
            <a:custGeom>
              <a:avLst/>
              <a:gdLst/>
              <a:ahLst/>
              <a:cxnLst/>
              <a:rect l="l" t="t" r="r" b="b"/>
              <a:pathLst>
                <a:path w="1658" h="1163" extrusionOk="0">
                  <a:moveTo>
                    <a:pt x="373" y="1"/>
                  </a:moveTo>
                  <a:cubicBezTo>
                    <a:pt x="373" y="1"/>
                    <a:pt x="239" y="359"/>
                    <a:pt x="526" y="746"/>
                  </a:cubicBezTo>
                  <a:cubicBezTo>
                    <a:pt x="526" y="746"/>
                    <a:pt x="440" y="718"/>
                    <a:pt x="327" y="718"/>
                  </a:cubicBezTo>
                  <a:cubicBezTo>
                    <a:pt x="226" y="718"/>
                    <a:pt x="104" y="740"/>
                    <a:pt x="1" y="821"/>
                  </a:cubicBezTo>
                  <a:cubicBezTo>
                    <a:pt x="1" y="821"/>
                    <a:pt x="270" y="1163"/>
                    <a:pt x="690" y="1163"/>
                  </a:cubicBezTo>
                  <a:cubicBezTo>
                    <a:pt x="791" y="1163"/>
                    <a:pt x="900" y="1143"/>
                    <a:pt x="1017" y="1094"/>
                  </a:cubicBezTo>
                  <a:cubicBezTo>
                    <a:pt x="1017" y="1094"/>
                    <a:pt x="1658" y="740"/>
                    <a:pt x="1345" y="1"/>
                  </a:cubicBezTo>
                  <a:lnTo>
                    <a:pt x="1345" y="1"/>
                  </a:lnTo>
                  <a:cubicBezTo>
                    <a:pt x="1345" y="1"/>
                    <a:pt x="1038" y="194"/>
                    <a:pt x="960" y="481"/>
                  </a:cubicBezTo>
                  <a:cubicBezTo>
                    <a:pt x="960" y="481"/>
                    <a:pt x="724" y="127"/>
                    <a:pt x="3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1f4fa5c43e4_25_1014"/>
            <p:cNvSpPr/>
            <p:nvPr/>
          </p:nvSpPr>
          <p:spPr>
            <a:xfrm rot="5400000">
              <a:off x="9754068" y="194227"/>
              <a:ext cx="81700" cy="219925"/>
            </a:xfrm>
            <a:custGeom>
              <a:avLst/>
              <a:gdLst/>
              <a:ahLst/>
              <a:cxnLst/>
              <a:rect l="l" t="t" r="r" b="b"/>
              <a:pathLst>
                <a:path w="383" h="1031" extrusionOk="0">
                  <a:moveTo>
                    <a:pt x="268" y="1"/>
                  </a:moveTo>
                  <a:cubicBezTo>
                    <a:pt x="268" y="1"/>
                    <a:pt x="1" y="217"/>
                    <a:pt x="25" y="582"/>
                  </a:cubicBezTo>
                  <a:cubicBezTo>
                    <a:pt x="49" y="947"/>
                    <a:pt x="158" y="1031"/>
                    <a:pt x="158" y="1031"/>
                  </a:cubicBezTo>
                  <a:cubicBezTo>
                    <a:pt x="158" y="1031"/>
                    <a:pt x="355" y="792"/>
                    <a:pt x="368" y="485"/>
                  </a:cubicBezTo>
                  <a:cubicBezTo>
                    <a:pt x="382" y="178"/>
                    <a:pt x="268" y="1"/>
                    <a:pt x="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1f4fa5c43e4_25_1014"/>
            <p:cNvSpPr/>
            <p:nvPr/>
          </p:nvSpPr>
          <p:spPr>
            <a:xfrm rot="5400000">
              <a:off x="9931223" y="402955"/>
              <a:ext cx="127989" cy="130334"/>
            </a:xfrm>
            <a:custGeom>
              <a:avLst/>
              <a:gdLst/>
              <a:ahLst/>
              <a:cxnLst/>
              <a:rect l="l" t="t" r="r" b="b"/>
              <a:pathLst>
                <a:path w="600" h="611" extrusionOk="0">
                  <a:moveTo>
                    <a:pt x="111" y="0"/>
                  </a:moveTo>
                  <a:cubicBezTo>
                    <a:pt x="111" y="0"/>
                    <a:pt x="1" y="345"/>
                    <a:pt x="245" y="500"/>
                  </a:cubicBezTo>
                  <a:cubicBezTo>
                    <a:pt x="387" y="591"/>
                    <a:pt x="485" y="610"/>
                    <a:pt x="541" y="610"/>
                  </a:cubicBezTo>
                  <a:cubicBezTo>
                    <a:pt x="580" y="610"/>
                    <a:pt x="599" y="601"/>
                    <a:pt x="599" y="601"/>
                  </a:cubicBezTo>
                  <a:cubicBezTo>
                    <a:pt x="599" y="601"/>
                    <a:pt x="598" y="80"/>
                    <a:pt x="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1f4fa5c43e4_25_1014"/>
            <p:cNvSpPr/>
            <p:nvPr/>
          </p:nvSpPr>
          <p:spPr>
            <a:xfrm rot="5400000">
              <a:off x="9508959" y="-407426"/>
              <a:ext cx="1192857" cy="1070615"/>
            </a:xfrm>
            <a:custGeom>
              <a:avLst/>
              <a:gdLst/>
              <a:ahLst/>
              <a:cxnLst/>
              <a:rect l="l" t="t" r="r" b="b"/>
              <a:pathLst>
                <a:path w="5592" h="5019" extrusionOk="0">
                  <a:moveTo>
                    <a:pt x="1721" y="366"/>
                  </a:moveTo>
                  <a:cubicBezTo>
                    <a:pt x="1759" y="366"/>
                    <a:pt x="1795" y="371"/>
                    <a:pt x="1827" y="384"/>
                  </a:cubicBezTo>
                  <a:cubicBezTo>
                    <a:pt x="1992" y="476"/>
                    <a:pt x="2022" y="543"/>
                    <a:pt x="1914" y="588"/>
                  </a:cubicBezTo>
                  <a:cubicBezTo>
                    <a:pt x="1869" y="605"/>
                    <a:pt x="1829" y="612"/>
                    <a:pt x="1793" y="612"/>
                  </a:cubicBezTo>
                  <a:cubicBezTo>
                    <a:pt x="1645" y="612"/>
                    <a:pt x="1562" y="493"/>
                    <a:pt x="1491" y="418"/>
                  </a:cubicBezTo>
                  <a:cubicBezTo>
                    <a:pt x="1565" y="388"/>
                    <a:pt x="1646" y="366"/>
                    <a:pt x="1721" y="366"/>
                  </a:cubicBezTo>
                  <a:close/>
                  <a:moveTo>
                    <a:pt x="4125" y="721"/>
                  </a:moveTo>
                  <a:cubicBezTo>
                    <a:pt x="4147" y="798"/>
                    <a:pt x="4285" y="992"/>
                    <a:pt x="4127" y="1053"/>
                  </a:cubicBezTo>
                  <a:cubicBezTo>
                    <a:pt x="4117" y="1056"/>
                    <a:pt x="4108" y="1058"/>
                    <a:pt x="4099" y="1058"/>
                  </a:cubicBezTo>
                  <a:cubicBezTo>
                    <a:pt x="3993" y="1058"/>
                    <a:pt x="3975" y="801"/>
                    <a:pt x="4125" y="721"/>
                  </a:cubicBezTo>
                  <a:close/>
                  <a:moveTo>
                    <a:pt x="2013" y="894"/>
                  </a:moveTo>
                  <a:cubicBezTo>
                    <a:pt x="2132" y="894"/>
                    <a:pt x="2220" y="931"/>
                    <a:pt x="2347" y="966"/>
                  </a:cubicBezTo>
                  <a:lnTo>
                    <a:pt x="2346" y="966"/>
                  </a:lnTo>
                  <a:cubicBezTo>
                    <a:pt x="2203" y="1053"/>
                    <a:pt x="2083" y="1148"/>
                    <a:pt x="1921" y="1193"/>
                  </a:cubicBezTo>
                  <a:cubicBezTo>
                    <a:pt x="1831" y="1218"/>
                    <a:pt x="1730" y="1230"/>
                    <a:pt x="1628" y="1230"/>
                  </a:cubicBezTo>
                  <a:cubicBezTo>
                    <a:pt x="1546" y="1230"/>
                    <a:pt x="1464" y="1223"/>
                    <a:pt x="1387" y="1207"/>
                  </a:cubicBezTo>
                  <a:cubicBezTo>
                    <a:pt x="1485" y="1064"/>
                    <a:pt x="1622" y="979"/>
                    <a:pt x="1790" y="930"/>
                  </a:cubicBezTo>
                  <a:cubicBezTo>
                    <a:pt x="1880" y="904"/>
                    <a:pt x="1951" y="894"/>
                    <a:pt x="2013" y="894"/>
                  </a:cubicBezTo>
                  <a:close/>
                  <a:moveTo>
                    <a:pt x="3599" y="601"/>
                  </a:moveTo>
                  <a:cubicBezTo>
                    <a:pt x="3748" y="891"/>
                    <a:pt x="3750" y="1170"/>
                    <a:pt x="3682" y="1492"/>
                  </a:cubicBezTo>
                  <a:cubicBezTo>
                    <a:pt x="3681" y="1492"/>
                    <a:pt x="3680" y="1491"/>
                    <a:pt x="3678" y="1490"/>
                  </a:cubicBezTo>
                  <a:cubicBezTo>
                    <a:pt x="3647" y="1471"/>
                    <a:pt x="3615" y="1450"/>
                    <a:pt x="3584" y="1430"/>
                  </a:cubicBezTo>
                  <a:cubicBezTo>
                    <a:pt x="3430" y="1186"/>
                    <a:pt x="3482" y="853"/>
                    <a:pt x="3599" y="601"/>
                  </a:cubicBezTo>
                  <a:close/>
                  <a:moveTo>
                    <a:pt x="2409" y="1069"/>
                  </a:moveTo>
                  <a:cubicBezTo>
                    <a:pt x="2735" y="1257"/>
                    <a:pt x="2824" y="1621"/>
                    <a:pt x="2663" y="1956"/>
                  </a:cubicBezTo>
                  <a:cubicBezTo>
                    <a:pt x="2519" y="1877"/>
                    <a:pt x="2394" y="1718"/>
                    <a:pt x="2352" y="1555"/>
                  </a:cubicBezTo>
                  <a:cubicBezTo>
                    <a:pt x="2422" y="1405"/>
                    <a:pt x="2461" y="1224"/>
                    <a:pt x="2409" y="1069"/>
                  </a:cubicBezTo>
                  <a:close/>
                  <a:moveTo>
                    <a:pt x="2332" y="1100"/>
                  </a:moveTo>
                  <a:cubicBezTo>
                    <a:pt x="2318" y="1282"/>
                    <a:pt x="2299" y="1442"/>
                    <a:pt x="2193" y="1614"/>
                  </a:cubicBezTo>
                  <a:cubicBezTo>
                    <a:pt x="2081" y="1793"/>
                    <a:pt x="1903" y="1884"/>
                    <a:pt x="1727" y="1985"/>
                  </a:cubicBezTo>
                  <a:cubicBezTo>
                    <a:pt x="1725" y="1482"/>
                    <a:pt x="2029" y="1267"/>
                    <a:pt x="2030" y="1261"/>
                  </a:cubicBezTo>
                  <a:cubicBezTo>
                    <a:pt x="2141" y="1221"/>
                    <a:pt x="2245" y="1165"/>
                    <a:pt x="2332" y="1100"/>
                  </a:cubicBezTo>
                  <a:close/>
                  <a:moveTo>
                    <a:pt x="4619" y="1748"/>
                  </a:moveTo>
                  <a:lnTo>
                    <a:pt x="4619" y="1748"/>
                  </a:lnTo>
                  <a:cubicBezTo>
                    <a:pt x="4573" y="1981"/>
                    <a:pt x="4455" y="2196"/>
                    <a:pt x="4215" y="2276"/>
                  </a:cubicBezTo>
                  <a:cubicBezTo>
                    <a:pt x="4214" y="2233"/>
                    <a:pt x="4204" y="2192"/>
                    <a:pt x="4204" y="2148"/>
                  </a:cubicBezTo>
                  <a:cubicBezTo>
                    <a:pt x="4203" y="2072"/>
                    <a:pt x="4223" y="1995"/>
                    <a:pt x="4254" y="1926"/>
                  </a:cubicBezTo>
                  <a:cubicBezTo>
                    <a:pt x="4281" y="1865"/>
                    <a:pt x="4319" y="1836"/>
                    <a:pt x="4363" y="1806"/>
                  </a:cubicBezTo>
                  <a:cubicBezTo>
                    <a:pt x="4446" y="1801"/>
                    <a:pt x="4532" y="1782"/>
                    <a:pt x="4619" y="1748"/>
                  </a:cubicBezTo>
                  <a:close/>
                  <a:moveTo>
                    <a:pt x="2864" y="2292"/>
                  </a:moveTo>
                  <a:cubicBezTo>
                    <a:pt x="3197" y="2292"/>
                    <a:pt x="3526" y="2360"/>
                    <a:pt x="3824" y="2509"/>
                  </a:cubicBezTo>
                  <a:cubicBezTo>
                    <a:pt x="3527" y="2657"/>
                    <a:pt x="3199" y="2726"/>
                    <a:pt x="2866" y="2726"/>
                  </a:cubicBezTo>
                  <a:cubicBezTo>
                    <a:pt x="2514" y="2726"/>
                    <a:pt x="2157" y="2649"/>
                    <a:pt x="1828" y="2509"/>
                  </a:cubicBezTo>
                  <a:cubicBezTo>
                    <a:pt x="2157" y="2368"/>
                    <a:pt x="2513" y="2292"/>
                    <a:pt x="2864" y="2292"/>
                  </a:cubicBezTo>
                  <a:close/>
                  <a:moveTo>
                    <a:pt x="4215" y="2742"/>
                  </a:moveTo>
                  <a:cubicBezTo>
                    <a:pt x="4455" y="2820"/>
                    <a:pt x="4573" y="3036"/>
                    <a:pt x="4619" y="3268"/>
                  </a:cubicBezTo>
                  <a:cubicBezTo>
                    <a:pt x="4532" y="3236"/>
                    <a:pt x="4446" y="3217"/>
                    <a:pt x="4363" y="3212"/>
                  </a:cubicBezTo>
                  <a:cubicBezTo>
                    <a:pt x="4319" y="3181"/>
                    <a:pt x="4281" y="3151"/>
                    <a:pt x="4254" y="3091"/>
                  </a:cubicBezTo>
                  <a:cubicBezTo>
                    <a:pt x="4223" y="3022"/>
                    <a:pt x="4203" y="2944"/>
                    <a:pt x="4204" y="2869"/>
                  </a:cubicBezTo>
                  <a:cubicBezTo>
                    <a:pt x="4204" y="2826"/>
                    <a:pt x="4214" y="2785"/>
                    <a:pt x="4215" y="2742"/>
                  </a:cubicBezTo>
                  <a:close/>
                  <a:moveTo>
                    <a:pt x="476" y="1208"/>
                  </a:moveTo>
                  <a:cubicBezTo>
                    <a:pt x="640" y="1783"/>
                    <a:pt x="1085" y="2233"/>
                    <a:pt x="1633" y="2509"/>
                  </a:cubicBezTo>
                  <a:cubicBezTo>
                    <a:pt x="1078" y="2788"/>
                    <a:pt x="628" y="3248"/>
                    <a:pt x="470" y="3834"/>
                  </a:cubicBezTo>
                  <a:cubicBezTo>
                    <a:pt x="396" y="3381"/>
                    <a:pt x="362" y="2921"/>
                    <a:pt x="367" y="2462"/>
                  </a:cubicBezTo>
                  <a:cubicBezTo>
                    <a:pt x="372" y="2044"/>
                    <a:pt x="409" y="1623"/>
                    <a:pt x="476" y="1208"/>
                  </a:cubicBezTo>
                  <a:close/>
                  <a:moveTo>
                    <a:pt x="1727" y="3032"/>
                  </a:moveTo>
                  <a:cubicBezTo>
                    <a:pt x="1903" y="3134"/>
                    <a:pt x="2081" y="3224"/>
                    <a:pt x="2193" y="3404"/>
                  </a:cubicBezTo>
                  <a:cubicBezTo>
                    <a:pt x="2299" y="3576"/>
                    <a:pt x="2317" y="3736"/>
                    <a:pt x="2332" y="3918"/>
                  </a:cubicBezTo>
                  <a:cubicBezTo>
                    <a:pt x="2245" y="3852"/>
                    <a:pt x="2141" y="3796"/>
                    <a:pt x="2029" y="3756"/>
                  </a:cubicBezTo>
                  <a:cubicBezTo>
                    <a:pt x="2029" y="3751"/>
                    <a:pt x="1725" y="3536"/>
                    <a:pt x="1727" y="3032"/>
                  </a:cubicBezTo>
                  <a:close/>
                  <a:moveTo>
                    <a:pt x="2663" y="3060"/>
                  </a:moveTo>
                  <a:cubicBezTo>
                    <a:pt x="2824" y="3396"/>
                    <a:pt x="2735" y="3761"/>
                    <a:pt x="2409" y="3949"/>
                  </a:cubicBezTo>
                  <a:cubicBezTo>
                    <a:pt x="2461" y="3794"/>
                    <a:pt x="2422" y="3612"/>
                    <a:pt x="2352" y="3462"/>
                  </a:cubicBezTo>
                  <a:cubicBezTo>
                    <a:pt x="2394" y="3299"/>
                    <a:pt x="2519" y="3140"/>
                    <a:pt x="2663" y="3060"/>
                  </a:cubicBezTo>
                  <a:close/>
                  <a:moveTo>
                    <a:pt x="1632" y="3787"/>
                  </a:moveTo>
                  <a:cubicBezTo>
                    <a:pt x="1732" y="3787"/>
                    <a:pt x="1832" y="3799"/>
                    <a:pt x="1921" y="3824"/>
                  </a:cubicBezTo>
                  <a:cubicBezTo>
                    <a:pt x="2083" y="3870"/>
                    <a:pt x="2203" y="3964"/>
                    <a:pt x="2345" y="4050"/>
                  </a:cubicBezTo>
                  <a:lnTo>
                    <a:pt x="2346" y="4050"/>
                  </a:lnTo>
                  <a:cubicBezTo>
                    <a:pt x="2220" y="4086"/>
                    <a:pt x="2133" y="4123"/>
                    <a:pt x="2014" y="4123"/>
                  </a:cubicBezTo>
                  <a:cubicBezTo>
                    <a:pt x="1952" y="4123"/>
                    <a:pt x="1880" y="4113"/>
                    <a:pt x="1790" y="4087"/>
                  </a:cubicBezTo>
                  <a:cubicBezTo>
                    <a:pt x="1622" y="4038"/>
                    <a:pt x="1485" y="3954"/>
                    <a:pt x="1387" y="3810"/>
                  </a:cubicBezTo>
                  <a:cubicBezTo>
                    <a:pt x="1465" y="3795"/>
                    <a:pt x="1548" y="3787"/>
                    <a:pt x="1632" y="3787"/>
                  </a:cubicBezTo>
                  <a:close/>
                  <a:moveTo>
                    <a:pt x="4099" y="3960"/>
                  </a:moveTo>
                  <a:cubicBezTo>
                    <a:pt x="4108" y="3960"/>
                    <a:pt x="4117" y="3961"/>
                    <a:pt x="4127" y="3965"/>
                  </a:cubicBezTo>
                  <a:cubicBezTo>
                    <a:pt x="4285" y="4025"/>
                    <a:pt x="4147" y="4218"/>
                    <a:pt x="4125" y="4296"/>
                  </a:cubicBezTo>
                  <a:cubicBezTo>
                    <a:pt x="3975" y="4216"/>
                    <a:pt x="3994" y="3960"/>
                    <a:pt x="4099" y="3960"/>
                  </a:cubicBezTo>
                  <a:close/>
                  <a:moveTo>
                    <a:pt x="3682" y="3525"/>
                  </a:moveTo>
                  <a:cubicBezTo>
                    <a:pt x="3750" y="3847"/>
                    <a:pt x="3748" y="4127"/>
                    <a:pt x="3599" y="4416"/>
                  </a:cubicBezTo>
                  <a:cubicBezTo>
                    <a:pt x="3482" y="4164"/>
                    <a:pt x="3430" y="3831"/>
                    <a:pt x="3584" y="3588"/>
                  </a:cubicBezTo>
                  <a:cubicBezTo>
                    <a:pt x="3615" y="3567"/>
                    <a:pt x="3646" y="3546"/>
                    <a:pt x="3678" y="3527"/>
                  </a:cubicBezTo>
                  <a:cubicBezTo>
                    <a:pt x="3680" y="3527"/>
                    <a:pt x="3681" y="3526"/>
                    <a:pt x="3682" y="3525"/>
                  </a:cubicBezTo>
                  <a:close/>
                  <a:moveTo>
                    <a:pt x="1793" y="4404"/>
                  </a:moveTo>
                  <a:cubicBezTo>
                    <a:pt x="1829" y="4404"/>
                    <a:pt x="1870" y="4412"/>
                    <a:pt x="1915" y="4428"/>
                  </a:cubicBezTo>
                  <a:cubicBezTo>
                    <a:pt x="2022" y="4474"/>
                    <a:pt x="1992" y="4542"/>
                    <a:pt x="1827" y="4633"/>
                  </a:cubicBezTo>
                  <a:cubicBezTo>
                    <a:pt x="1795" y="4646"/>
                    <a:pt x="1759" y="4652"/>
                    <a:pt x="1721" y="4652"/>
                  </a:cubicBezTo>
                  <a:cubicBezTo>
                    <a:pt x="1647" y="4652"/>
                    <a:pt x="1565" y="4630"/>
                    <a:pt x="1491" y="4599"/>
                  </a:cubicBezTo>
                  <a:cubicBezTo>
                    <a:pt x="1562" y="4524"/>
                    <a:pt x="1644" y="4404"/>
                    <a:pt x="1793" y="4404"/>
                  </a:cubicBezTo>
                  <a:close/>
                  <a:moveTo>
                    <a:pt x="855" y="80"/>
                  </a:moveTo>
                  <a:cubicBezTo>
                    <a:pt x="925" y="80"/>
                    <a:pt x="1005" y="92"/>
                    <a:pt x="1059" y="92"/>
                  </a:cubicBezTo>
                  <a:lnTo>
                    <a:pt x="1276" y="92"/>
                  </a:lnTo>
                  <a:cubicBezTo>
                    <a:pt x="1287" y="177"/>
                    <a:pt x="1310" y="268"/>
                    <a:pt x="1344" y="354"/>
                  </a:cubicBezTo>
                  <a:cubicBezTo>
                    <a:pt x="1249" y="402"/>
                    <a:pt x="1166" y="464"/>
                    <a:pt x="1108" y="530"/>
                  </a:cubicBezTo>
                  <a:cubicBezTo>
                    <a:pt x="820" y="857"/>
                    <a:pt x="919" y="1323"/>
                    <a:pt x="1172" y="1633"/>
                  </a:cubicBezTo>
                  <a:cubicBezTo>
                    <a:pt x="1176" y="1637"/>
                    <a:pt x="1180" y="1639"/>
                    <a:pt x="1183" y="1639"/>
                  </a:cubicBezTo>
                  <a:cubicBezTo>
                    <a:pt x="1192" y="1639"/>
                    <a:pt x="1197" y="1626"/>
                    <a:pt x="1190" y="1615"/>
                  </a:cubicBezTo>
                  <a:cubicBezTo>
                    <a:pt x="951" y="1264"/>
                    <a:pt x="968" y="767"/>
                    <a:pt x="1329" y="507"/>
                  </a:cubicBezTo>
                  <a:cubicBezTo>
                    <a:pt x="1349" y="493"/>
                    <a:pt x="1374" y="478"/>
                    <a:pt x="1400" y="463"/>
                  </a:cubicBezTo>
                  <a:cubicBezTo>
                    <a:pt x="1484" y="602"/>
                    <a:pt x="1610" y="707"/>
                    <a:pt x="1790" y="707"/>
                  </a:cubicBezTo>
                  <a:cubicBezTo>
                    <a:pt x="1798" y="707"/>
                    <a:pt x="1806" y="707"/>
                    <a:pt x="1815" y="706"/>
                  </a:cubicBezTo>
                  <a:cubicBezTo>
                    <a:pt x="2020" y="697"/>
                    <a:pt x="2160" y="485"/>
                    <a:pt x="1975" y="343"/>
                  </a:cubicBezTo>
                  <a:cubicBezTo>
                    <a:pt x="1897" y="285"/>
                    <a:pt x="1803" y="260"/>
                    <a:pt x="1704" y="260"/>
                  </a:cubicBezTo>
                  <a:cubicBezTo>
                    <a:pt x="1611" y="260"/>
                    <a:pt x="1513" y="282"/>
                    <a:pt x="1421" y="319"/>
                  </a:cubicBezTo>
                  <a:cubicBezTo>
                    <a:pt x="1393" y="259"/>
                    <a:pt x="1376" y="191"/>
                    <a:pt x="1375" y="112"/>
                  </a:cubicBezTo>
                  <a:cubicBezTo>
                    <a:pt x="1375" y="105"/>
                    <a:pt x="1371" y="98"/>
                    <a:pt x="1367" y="91"/>
                  </a:cubicBezTo>
                  <a:lnTo>
                    <a:pt x="4782" y="91"/>
                  </a:lnTo>
                  <a:lnTo>
                    <a:pt x="4782" y="92"/>
                  </a:lnTo>
                  <a:cubicBezTo>
                    <a:pt x="4875" y="314"/>
                    <a:pt x="4873" y="530"/>
                    <a:pt x="4799" y="721"/>
                  </a:cubicBezTo>
                  <a:cubicBezTo>
                    <a:pt x="4674" y="598"/>
                    <a:pt x="4490" y="509"/>
                    <a:pt x="4313" y="509"/>
                  </a:cubicBezTo>
                  <a:cubicBezTo>
                    <a:pt x="4259" y="509"/>
                    <a:pt x="4205" y="517"/>
                    <a:pt x="4154" y="536"/>
                  </a:cubicBezTo>
                  <a:cubicBezTo>
                    <a:pt x="4096" y="429"/>
                    <a:pt x="4030" y="342"/>
                    <a:pt x="3985" y="306"/>
                  </a:cubicBezTo>
                  <a:cubicBezTo>
                    <a:pt x="3869" y="215"/>
                    <a:pt x="3737" y="169"/>
                    <a:pt x="3610" y="169"/>
                  </a:cubicBezTo>
                  <a:cubicBezTo>
                    <a:pt x="3420" y="169"/>
                    <a:pt x="3243" y="273"/>
                    <a:pt x="3157" y="486"/>
                  </a:cubicBezTo>
                  <a:cubicBezTo>
                    <a:pt x="3156" y="492"/>
                    <a:pt x="3162" y="503"/>
                    <a:pt x="3168" y="503"/>
                  </a:cubicBezTo>
                  <a:cubicBezTo>
                    <a:pt x="3169" y="503"/>
                    <a:pt x="3170" y="503"/>
                    <a:pt x="3172" y="501"/>
                  </a:cubicBezTo>
                  <a:cubicBezTo>
                    <a:pt x="3239" y="443"/>
                    <a:pt x="3307" y="385"/>
                    <a:pt x="3374" y="327"/>
                  </a:cubicBezTo>
                  <a:cubicBezTo>
                    <a:pt x="3451" y="280"/>
                    <a:pt x="3528" y="261"/>
                    <a:pt x="3601" y="261"/>
                  </a:cubicBezTo>
                  <a:cubicBezTo>
                    <a:pt x="3846" y="261"/>
                    <a:pt x="4050" y="475"/>
                    <a:pt x="4075" y="575"/>
                  </a:cubicBezTo>
                  <a:cubicBezTo>
                    <a:pt x="4057" y="585"/>
                    <a:pt x="4041" y="598"/>
                    <a:pt x="4025" y="611"/>
                  </a:cubicBezTo>
                  <a:cubicBezTo>
                    <a:pt x="3893" y="724"/>
                    <a:pt x="3852" y="1173"/>
                    <a:pt x="4082" y="1173"/>
                  </a:cubicBezTo>
                  <a:cubicBezTo>
                    <a:pt x="4103" y="1173"/>
                    <a:pt x="4126" y="1169"/>
                    <a:pt x="4151" y="1161"/>
                  </a:cubicBezTo>
                  <a:cubicBezTo>
                    <a:pt x="4337" y="1103"/>
                    <a:pt x="4304" y="871"/>
                    <a:pt x="4216" y="662"/>
                  </a:cubicBezTo>
                  <a:cubicBezTo>
                    <a:pt x="4233" y="651"/>
                    <a:pt x="4251" y="639"/>
                    <a:pt x="4269" y="627"/>
                  </a:cubicBezTo>
                  <a:cubicBezTo>
                    <a:pt x="4306" y="617"/>
                    <a:pt x="4341" y="612"/>
                    <a:pt x="4375" y="612"/>
                  </a:cubicBezTo>
                  <a:cubicBezTo>
                    <a:pt x="4526" y="612"/>
                    <a:pt x="4650" y="707"/>
                    <a:pt x="4768" y="792"/>
                  </a:cubicBezTo>
                  <a:cubicBezTo>
                    <a:pt x="4667" y="998"/>
                    <a:pt x="4479" y="1167"/>
                    <a:pt x="4240" y="1271"/>
                  </a:cubicBezTo>
                  <a:cubicBezTo>
                    <a:pt x="4227" y="1277"/>
                    <a:pt x="4242" y="1303"/>
                    <a:pt x="4255" y="1303"/>
                  </a:cubicBezTo>
                  <a:cubicBezTo>
                    <a:pt x="4255" y="1303"/>
                    <a:pt x="4255" y="1303"/>
                    <a:pt x="4256" y="1303"/>
                  </a:cubicBezTo>
                  <a:cubicBezTo>
                    <a:pt x="4824" y="1191"/>
                    <a:pt x="5127" y="627"/>
                    <a:pt x="4896" y="91"/>
                  </a:cubicBezTo>
                  <a:lnTo>
                    <a:pt x="5281" y="91"/>
                  </a:lnTo>
                  <a:cubicBezTo>
                    <a:pt x="5314" y="91"/>
                    <a:pt x="5364" y="85"/>
                    <a:pt x="5408" y="85"/>
                  </a:cubicBezTo>
                  <a:cubicBezTo>
                    <a:pt x="5422" y="85"/>
                    <a:pt x="5436" y="85"/>
                    <a:pt x="5448" y="87"/>
                  </a:cubicBezTo>
                  <a:cubicBezTo>
                    <a:pt x="5449" y="91"/>
                    <a:pt x="5448" y="94"/>
                    <a:pt x="5449" y="99"/>
                  </a:cubicBezTo>
                  <a:cubicBezTo>
                    <a:pt x="5450" y="107"/>
                    <a:pt x="5450" y="115"/>
                    <a:pt x="5451" y="123"/>
                  </a:cubicBezTo>
                  <a:cubicBezTo>
                    <a:pt x="5451" y="123"/>
                    <a:pt x="5451" y="123"/>
                    <a:pt x="5451" y="124"/>
                  </a:cubicBezTo>
                  <a:cubicBezTo>
                    <a:pt x="5420" y="845"/>
                    <a:pt x="4972" y="1678"/>
                    <a:pt x="4275" y="1678"/>
                  </a:cubicBezTo>
                  <a:cubicBezTo>
                    <a:pt x="4127" y="1678"/>
                    <a:pt x="3968" y="1640"/>
                    <a:pt x="3800" y="1557"/>
                  </a:cubicBezTo>
                  <a:cubicBezTo>
                    <a:pt x="3885" y="1212"/>
                    <a:pt x="3877" y="807"/>
                    <a:pt x="3626" y="538"/>
                  </a:cubicBezTo>
                  <a:cubicBezTo>
                    <a:pt x="3627" y="512"/>
                    <a:pt x="3588" y="478"/>
                    <a:pt x="3562" y="478"/>
                  </a:cubicBezTo>
                  <a:cubicBezTo>
                    <a:pt x="3554" y="478"/>
                    <a:pt x="3547" y="482"/>
                    <a:pt x="3543" y="489"/>
                  </a:cubicBezTo>
                  <a:cubicBezTo>
                    <a:pt x="3402" y="730"/>
                    <a:pt x="3348" y="1113"/>
                    <a:pt x="3498" y="1371"/>
                  </a:cubicBezTo>
                  <a:cubicBezTo>
                    <a:pt x="3180" y="1152"/>
                    <a:pt x="2728" y="971"/>
                    <a:pt x="2332" y="877"/>
                  </a:cubicBezTo>
                  <a:cubicBezTo>
                    <a:pt x="2331" y="877"/>
                    <a:pt x="2332" y="878"/>
                    <a:pt x="2331" y="878"/>
                  </a:cubicBezTo>
                  <a:cubicBezTo>
                    <a:pt x="2219" y="825"/>
                    <a:pt x="2104" y="799"/>
                    <a:pt x="1992" y="799"/>
                  </a:cubicBezTo>
                  <a:cubicBezTo>
                    <a:pt x="1727" y="799"/>
                    <a:pt x="1484" y="945"/>
                    <a:pt x="1355" y="1203"/>
                  </a:cubicBezTo>
                  <a:cubicBezTo>
                    <a:pt x="1350" y="1204"/>
                    <a:pt x="1349" y="1208"/>
                    <a:pt x="1350" y="1213"/>
                  </a:cubicBezTo>
                  <a:cubicBezTo>
                    <a:pt x="1350" y="1222"/>
                    <a:pt x="1358" y="1231"/>
                    <a:pt x="1365" y="1232"/>
                  </a:cubicBezTo>
                  <a:cubicBezTo>
                    <a:pt x="1465" y="1294"/>
                    <a:pt x="1581" y="1320"/>
                    <a:pt x="1700" y="1320"/>
                  </a:cubicBezTo>
                  <a:cubicBezTo>
                    <a:pt x="1739" y="1320"/>
                    <a:pt x="1778" y="1317"/>
                    <a:pt x="1818" y="1312"/>
                  </a:cubicBezTo>
                  <a:lnTo>
                    <a:pt x="1818" y="1312"/>
                  </a:lnTo>
                  <a:cubicBezTo>
                    <a:pt x="1761" y="1384"/>
                    <a:pt x="1723" y="1479"/>
                    <a:pt x="1698" y="1554"/>
                  </a:cubicBezTo>
                  <a:cubicBezTo>
                    <a:pt x="1647" y="1706"/>
                    <a:pt x="1645" y="1858"/>
                    <a:pt x="1696" y="2009"/>
                  </a:cubicBezTo>
                  <a:cubicBezTo>
                    <a:pt x="1694" y="2018"/>
                    <a:pt x="1697" y="2028"/>
                    <a:pt x="1705" y="2037"/>
                  </a:cubicBezTo>
                  <a:lnTo>
                    <a:pt x="1706" y="2038"/>
                  </a:lnTo>
                  <a:cubicBezTo>
                    <a:pt x="1708" y="2042"/>
                    <a:pt x="1714" y="2048"/>
                    <a:pt x="1718" y="2048"/>
                  </a:cubicBezTo>
                  <a:cubicBezTo>
                    <a:pt x="1719" y="2048"/>
                    <a:pt x="1720" y="2048"/>
                    <a:pt x="1720" y="2048"/>
                  </a:cubicBezTo>
                  <a:cubicBezTo>
                    <a:pt x="1724" y="2049"/>
                    <a:pt x="1727" y="2050"/>
                    <a:pt x="1730" y="2050"/>
                  </a:cubicBezTo>
                  <a:cubicBezTo>
                    <a:pt x="1731" y="2050"/>
                    <a:pt x="1732" y="2050"/>
                    <a:pt x="1733" y="2050"/>
                  </a:cubicBezTo>
                  <a:cubicBezTo>
                    <a:pt x="1965" y="1971"/>
                    <a:pt x="2189" y="1846"/>
                    <a:pt x="2315" y="1626"/>
                  </a:cubicBezTo>
                  <a:cubicBezTo>
                    <a:pt x="2315" y="1625"/>
                    <a:pt x="2316" y="1624"/>
                    <a:pt x="2316" y="1623"/>
                  </a:cubicBezTo>
                  <a:cubicBezTo>
                    <a:pt x="2333" y="1687"/>
                    <a:pt x="2364" y="1747"/>
                    <a:pt x="2406" y="1805"/>
                  </a:cubicBezTo>
                  <a:cubicBezTo>
                    <a:pt x="2471" y="1891"/>
                    <a:pt x="2561" y="2007"/>
                    <a:pt x="2669" y="2033"/>
                  </a:cubicBezTo>
                  <a:cubicBezTo>
                    <a:pt x="2674" y="2034"/>
                    <a:pt x="2678" y="2035"/>
                    <a:pt x="2681" y="2035"/>
                  </a:cubicBezTo>
                  <a:cubicBezTo>
                    <a:pt x="2690" y="2035"/>
                    <a:pt x="2695" y="2031"/>
                    <a:pt x="2697" y="2025"/>
                  </a:cubicBezTo>
                  <a:cubicBezTo>
                    <a:pt x="2697" y="2024"/>
                    <a:pt x="2698" y="2024"/>
                    <a:pt x="2699" y="2023"/>
                  </a:cubicBezTo>
                  <a:cubicBezTo>
                    <a:pt x="2928" y="1698"/>
                    <a:pt x="2831" y="1282"/>
                    <a:pt x="2536" y="1056"/>
                  </a:cubicBezTo>
                  <a:lnTo>
                    <a:pt x="2536" y="1056"/>
                  </a:lnTo>
                  <a:cubicBezTo>
                    <a:pt x="3155" y="1104"/>
                    <a:pt x="3645" y="1751"/>
                    <a:pt x="4237" y="1803"/>
                  </a:cubicBezTo>
                  <a:cubicBezTo>
                    <a:pt x="4205" y="1839"/>
                    <a:pt x="4181" y="1885"/>
                    <a:pt x="4163" y="1928"/>
                  </a:cubicBezTo>
                  <a:cubicBezTo>
                    <a:pt x="4114" y="2040"/>
                    <a:pt x="4088" y="2177"/>
                    <a:pt x="4151" y="2285"/>
                  </a:cubicBezTo>
                  <a:cubicBezTo>
                    <a:pt x="4155" y="2293"/>
                    <a:pt x="4167" y="2301"/>
                    <a:pt x="4178" y="2306"/>
                  </a:cubicBezTo>
                  <a:cubicBezTo>
                    <a:pt x="4180" y="2310"/>
                    <a:pt x="4184" y="2314"/>
                    <a:pt x="4188" y="2315"/>
                  </a:cubicBezTo>
                  <a:cubicBezTo>
                    <a:pt x="4206" y="2318"/>
                    <a:pt x="4224" y="2319"/>
                    <a:pt x="4241" y="2319"/>
                  </a:cubicBezTo>
                  <a:cubicBezTo>
                    <a:pt x="4526" y="2319"/>
                    <a:pt x="4734" y="1957"/>
                    <a:pt x="4730" y="1698"/>
                  </a:cubicBezTo>
                  <a:cubicBezTo>
                    <a:pt x="5109" y="1511"/>
                    <a:pt x="5343" y="1169"/>
                    <a:pt x="5449" y="782"/>
                  </a:cubicBezTo>
                  <a:lnTo>
                    <a:pt x="5449" y="4234"/>
                  </a:lnTo>
                  <a:cubicBezTo>
                    <a:pt x="5343" y="3846"/>
                    <a:pt x="5109" y="3506"/>
                    <a:pt x="4730" y="3317"/>
                  </a:cubicBezTo>
                  <a:cubicBezTo>
                    <a:pt x="4734" y="3059"/>
                    <a:pt x="4526" y="2697"/>
                    <a:pt x="4242" y="2697"/>
                  </a:cubicBezTo>
                  <a:cubicBezTo>
                    <a:pt x="4224" y="2697"/>
                    <a:pt x="4206" y="2699"/>
                    <a:pt x="4188" y="2702"/>
                  </a:cubicBezTo>
                  <a:cubicBezTo>
                    <a:pt x="4184" y="2702"/>
                    <a:pt x="4180" y="2706"/>
                    <a:pt x="4178" y="2711"/>
                  </a:cubicBezTo>
                  <a:cubicBezTo>
                    <a:pt x="4167" y="2715"/>
                    <a:pt x="4155" y="2723"/>
                    <a:pt x="4151" y="2730"/>
                  </a:cubicBezTo>
                  <a:cubicBezTo>
                    <a:pt x="4088" y="2840"/>
                    <a:pt x="4114" y="2976"/>
                    <a:pt x="4163" y="3088"/>
                  </a:cubicBezTo>
                  <a:cubicBezTo>
                    <a:pt x="4181" y="3131"/>
                    <a:pt x="4205" y="3178"/>
                    <a:pt x="4237" y="3213"/>
                  </a:cubicBezTo>
                  <a:cubicBezTo>
                    <a:pt x="3645" y="3266"/>
                    <a:pt x="3155" y="3912"/>
                    <a:pt x="2536" y="3960"/>
                  </a:cubicBezTo>
                  <a:cubicBezTo>
                    <a:pt x="2831" y="3734"/>
                    <a:pt x="2928" y="3317"/>
                    <a:pt x="2699" y="2993"/>
                  </a:cubicBezTo>
                  <a:cubicBezTo>
                    <a:pt x="2698" y="2993"/>
                    <a:pt x="2697" y="2992"/>
                    <a:pt x="2697" y="2992"/>
                  </a:cubicBezTo>
                  <a:cubicBezTo>
                    <a:pt x="2695" y="2985"/>
                    <a:pt x="2690" y="2981"/>
                    <a:pt x="2680" y="2981"/>
                  </a:cubicBezTo>
                  <a:cubicBezTo>
                    <a:pt x="2677" y="2981"/>
                    <a:pt x="2673" y="2981"/>
                    <a:pt x="2669" y="2982"/>
                  </a:cubicBezTo>
                  <a:cubicBezTo>
                    <a:pt x="2561" y="3009"/>
                    <a:pt x="2471" y="3125"/>
                    <a:pt x="2406" y="3211"/>
                  </a:cubicBezTo>
                  <a:cubicBezTo>
                    <a:pt x="2364" y="3269"/>
                    <a:pt x="2333" y="3329"/>
                    <a:pt x="2316" y="3392"/>
                  </a:cubicBezTo>
                  <a:cubicBezTo>
                    <a:pt x="2316" y="3391"/>
                    <a:pt x="2315" y="3390"/>
                    <a:pt x="2315" y="3389"/>
                  </a:cubicBezTo>
                  <a:cubicBezTo>
                    <a:pt x="2189" y="3170"/>
                    <a:pt x="1965" y="3045"/>
                    <a:pt x="1733" y="2966"/>
                  </a:cubicBezTo>
                  <a:cubicBezTo>
                    <a:pt x="1732" y="2966"/>
                    <a:pt x="1731" y="2966"/>
                    <a:pt x="1730" y="2966"/>
                  </a:cubicBezTo>
                  <a:cubicBezTo>
                    <a:pt x="1727" y="2966"/>
                    <a:pt x="1724" y="2967"/>
                    <a:pt x="1720" y="2968"/>
                  </a:cubicBezTo>
                  <a:cubicBezTo>
                    <a:pt x="1720" y="2968"/>
                    <a:pt x="1719" y="2968"/>
                    <a:pt x="1719" y="2968"/>
                  </a:cubicBezTo>
                  <a:cubicBezTo>
                    <a:pt x="1714" y="2968"/>
                    <a:pt x="1708" y="2974"/>
                    <a:pt x="1706" y="2978"/>
                  </a:cubicBezTo>
                  <a:lnTo>
                    <a:pt x="1705" y="2979"/>
                  </a:lnTo>
                  <a:cubicBezTo>
                    <a:pt x="1697" y="2989"/>
                    <a:pt x="1694" y="2999"/>
                    <a:pt x="1696" y="3007"/>
                  </a:cubicBezTo>
                  <a:cubicBezTo>
                    <a:pt x="1645" y="3158"/>
                    <a:pt x="1647" y="3310"/>
                    <a:pt x="1698" y="3463"/>
                  </a:cubicBezTo>
                  <a:cubicBezTo>
                    <a:pt x="1723" y="3538"/>
                    <a:pt x="1761" y="3633"/>
                    <a:pt x="1818" y="3704"/>
                  </a:cubicBezTo>
                  <a:cubicBezTo>
                    <a:pt x="1779" y="3699"/>
                    <a:pt x="1739" y="3696"/>
                    <a:pt x="1700" y="3696"/>
                  </a:cubicBezTo>
                  <a:cubicBezTo>
                    <a:pt x="1581" y="3696"/>
                    <a:pt x="1465" y="3722"/>
                    <a:pt x="1365" y="3785"/>
                  </a:cubicBezTo>
                  <a:cubicBezTo>
                    <a:pt x="1358" y="3785"/>
                    <a:pt x="1350" y="3795"/>
                    <a:pt x="1350" y="3802"/>
                  </a:cubicBezTo>
                  <a:cubicBezTo>
                    <a:pt x="1349" y="3808"/>
                    <a:pt x="1350" y="3812"/>
                    <a:pt x="1355" y="3814"/>
                  </a:cubicBezTo>
                  <a:cubicBezTo>
                    <a:pt x="1484" y="4071"/>
                    <a:pt x="1727" y="4218"/>
                    <a:pt x="1993" y="4218"/>
                  </a:cubicBezTo>
                  <a:cubicBezTo>
                    <a:pt x="2104" y="4218"/>
                    <a:pt x="2219" y="4192"/>
                    <a:pt x="2331" y="4138"/>
                  </a:cubicBezTo>
                  <a:cubicBezTo>
                    <a:pt x="2332" y="4138"/>
                    <a:pt x="2332" y="4139"/>
                    <a:pt x="2332" y="4139"/>
                  </a:cubicBezTo>
                  <a:cubicBezTo>
                    <a:pt x="2332" y="4139"/>
                    <a:pt x="2332" y="4139"/>
                    <a:pt x="2332" y="4138"/>
                  </a:cubicBezTo>
                  <a:cubicBezTo>
                    <a:pt x="2728" y="4045"/>
                    <a:pt x="3180" y="3865"/>
                    <a:pt x="3498" y="3645"/>
                  </a:cubicBezTo>
                  <a:lnTo>
                    <a:pt x="3498" y="3645"/>
                  </a:lnTo>
                  <a:cubicBezTo>
                    <a:pt x="3348" y="3903"/>
                    <a:pt x="3402" y="4286"/>
                    <a:pt x="3543" y="4528"/>
                  </a:cubicBezTo>
                  <a:cubicBezTo>
                    <a:pt x="3547" y="4535"/>
                    <a:pt x="3554" y="4538"/>
                    <a:pt x="3562" y="4538"/>
                  </a:cubicBezTo>
                  <a:cubicBezTo>
                    <a:pt x="3588" y="4538"/>
                    <a:pt x="3627" y="4504"/>
                    <a:pt x="3626" y="4478"/>
                  </a:cubicBezTo>
                  <a:cubicBezTo>
                    <a:pt x="3877" y="4209"/>
                    <a:pt x="3885" y="3804"/>
                    <a:pt x="3800" y="3459"/>
                  </a:cubicBezTo>
                  <a:cubicBezTo>
                    <a:pt x="3968" y="3375"/>
                    <a:pt x="4127" y="3338"/>
                    <a:pt x="4274" y="3338"/>
                  </a:cubicBezTo>
                  <a:cubicBezTo>
                    <a:pt x="4962" y="3338"/>
                    <a:pt x="5407" y="4147"/>
                    <a:pt x="5449" y="4862"/>
                  </a:cubicBezTo>
                  <a:lnTo>
                    <a:pt x="5449" y="4924"/>
                  </a:lnTo>
                  <a:lnTo>
                    <a:pt x="4896" y="4924"/>
                  </a:lnTo>
                  <a:cubicBezTo>
                    <a:pt x="5127" y="4388"/>
                    <a:pt x="4824" y="3826"/>
                    <a:pt x="4256" y="3714"/>
                  </a:cubicBezTo>
                  <a:cubicBezTo>
                    <a:pt x="4255" y="3714"/>
                    <a:pt x="4255" y="3714"/>
                    <a:pt x="4254" y="3714"/>
                  </a:cubicBezTo>
                  <a:cubicBezTo>
                    <a:pt x="4242" y="3714"/>
                    <a:pt x="4227" y="3739"/>
                    <a:pt x="4240" y="3745"/>
                  </a:cubicBezTo>
                  <a:cubicBezTo>
                    <a:pt x="4479" y="3848"/>
                    <a:pt x="4667" y="4017"/>
                    <a:pt x="4768" y="4223"/>
                  </a:cubicBezTo>
                  <a:cubicBezTo>
                    <a:pt x="4650" y="4309"/>
                    <a:pt x="4526" y="4404"/>
                    <a:pt x="4375" y="4404"/>
                  </a:cubicBezTo>
                  <a:cubicBezTo>
                    <a:pt x="4341" y="4404"/>
                    <a:pt x="4306" y="4399"/>
                    <a:pt x="4269" y="4388"/>
                  </a:cubicBezTo>
                  <a:cubicBezTo>
                    <a:pt x="4251" y="4377"/>
                    <a:pt x="4233" y="4366"/>
                    <a:pt x="4216" y="4355"/>
                  </a:cubicBezTo>
                  <a:cubicBezTo>
                    <a:pt x="4304" y="4145"/>
                    <a:pt x="4337" y="3913"/>
                    <a:pt x="4151" y="3856"/>
                  </a:cubicBezTo>
                  <a:cubicBezTo>
                    <a:pt x="4126" y="3848"/>
                    <a:pt x="4103" y="3844"/>
                    <a:pt x="4082" y="3844"/>
                  </a:cubicBezTo>
                  <a:cubicBezTo>
                    <a:pt x="3852" y="3844"/>
                    <a:pt x="3893" y="4292"/>
                    <a:pt x="4025" y="4406"/>
                  </a:cubicBezTo>
                  <a:cubicBezTo>
                    <a:pt x="4041" y="4419"/>
                    <a:pt x="4057" y="4430"/>
                    <a:pt x="4075" y="4442"/>
                  </a:cubicBezTo>
                  <a:cubicBezTo>
                    <a:pt x="4050" y="4542"/>
                    <a:pt x="3847" y="4755"/>
                    <a:pt x="3601" y="4755"/>
                  </a:cubicBezTo>
                  <a:cubicBezTo>
                    <a:pt x="3528" y="4755"/>
                    <a:pt x="3451" y="4736"/>
                    <a:pt x="3374" y="4689"/>
                  </a:cubicBezTo>
                  <a:cubicBezTo>
                    <a:pt x="3307" y="4631"/>
                    <a:pt x="3239" y="4573"/>
                    <a:pt x="3172" y="4515"/>
                  </a:cubicBezTo>
                  <a:cubicBezTo>
                    <a:pt x="3171" y="4513"/>
                    <a:pt x="3169" y="4512"/>
                    <a:pt x="3168" y="4512"/>
                  </a:cubicBezTo>
                  <a:cubicBezTo>
                    <a:pt x="3162" y="4512"/>
                    <a:pt x="3156" y="4525"/>
                    <a:pt x="3157" y="4530"/>
                  </a:cubicBezTo>
                  <a:cubicBezTo>
                    <a:pt x="3244" y="4743"/>
                    <a:pt x="3420" y="4848"/>
                    <a:pt x="3611" y="4848"/>
                  </a:cubicBezTo>
                  <a:cubicBezTo>
                    <a:pt x="3737" y="4848"/>
                    <a:pt x="3870" y="4801"/>
                    <a:pt x="3985" y="4710"/>
                  </a:cubicBezTo>
                  <a:cubicBezTo>
                    <a:pt x="4030" y="4674"/>
                    <a:pt x="4096" y="4586"/>
                    <a:pt x="4154" y="4480"/>
                  </a:cubicBezTo>
                  <a:cubicBezTo>
                    <a:pt x="4205" y="4498"/>
                    <a:pt x="4259" y="4507"/>
                    <a:pt x="4313" y="4507"/>
                  </a:cubicBezTo>
                  <a:cubicBezTo>
                    <a:pt x="4490" y="4507"/>
                    <a:pt x="4674" y="4417"/>
                    <a:pt x="4799" y="4295"/>
                  </a:cubicBezTo>
                  <a:lnTo>
                    <a:pt x="4799" y="4295"/>
                  </a:lnTo>
                  <a:cubicBezTo>
                    <a:pt x="4873" y="4486"/>
                    <a:pt x="4875" y="4703"/>
                    <a:pt x="4782" y="4924"/>
                  </a:cubicBezTo>
                  <a:lnTo>
                    <a:pt x="1773" y="4924"/>
                  </a:lnTo>
                  <a:cubicBezTo>
                    <a:pt x="1637" y="4925"/>
                    <a:pt x="1502" y="4925"/>
                    <a:pt x="1367" y="4925"/>
                  </a:cubicBezTo>
                  <a:cubicBezTo>
                    <a:pt x="1371" y="4918"/>
                    <a:pt x="1374" y="4912"/>
                    <a:pt x="1375" y="4906"/>
                  </a:cubicBezTo>
                  <a:cubicBezTo>
                    <a:pt x="1376" y="4826"/>
                    <a:pt x="1393" y="4758"/>
                    <a:pt x="1421" y="4698"/>
                  </a:cubicBezTo>
                  <a:cubicBezTo>
                    <a:pt x="1513" y="4734"/>
                    <a:pt x="1611" y="4757"/>
                    <a:pt x="1704" y="4757"/>
                  </a:cubicBezTo>
                  <a:cubicBezTo>
                    <a:pt x="1803" y="4757"/>
                    <a:pt x="1897" y="4732"/>
                    <a:pt x="1975" y="4673"/>
                  </a:cubicBezTo>
                  <a:cubicBezTo>
                    <a:pt x="2160" y="4532"/>
                    <a:pt x="2020" y="4320"/>
                    <a:pt x="1815" y="4311"/>
                  </a:cubicBezTo>
                  <a:cubicBezTo>
                    <a:pt x="1807" y="4310"/>
                    <a:pt x="1799" y="4310"/>
                    <a:pt x="1792" y="4310"/>
                  </a:cubicBezTo>
                  <a:cubicBezTo>
                    <a:pt x="1611" y="4310"/>
                    <a:pt x="1484" y="4414"/>
                    <a:pt x="1400" y="4553"/>
                  </a:cubicBezTo>
                  <a:cubicBezTo>
                    <a:pt x="1374" y="4539"/>
                    <a:pt x="1349" y="4525"/>
                    <a:pt x="1329" y="4509"/>
                  </a:cubicBezTo>
                  <a:cubicBezTo>
                    <a:pt x="968" y="4250"/>
                    <a:pt x="951" y="3753"/>
                    <a:pt x="1190" y="3402"/>
                  </a:cubicBezTo>
                  <a:cubicBezTo>
                    <a:pt x="1197" y="3390"/>
                    <a:pt x="1192" y="3378"/>
                    <a:pt x="1183" y="3378"/>
                  </a:cubicBezTo>
                  <a:cubicBezTo>
                    <a:pt x="1180" y="3378"/>
                    <a:pt x="1176" y="3380"/>
                    <a:pt x="1172" y="3384"/>
                  </a:cubicBezTo>
                  <a:cubicBezTo>
                    <a:pt x="918" y="3694"/>
                    <a:pt x="820" y="4160"/>
                    <a:pt x="1108" y="4487"/>
                  </a:cubicBezTo>
                  <a:cubicBezTo>
                    <a:pt x="1166" y="4553"/>
                    <a:pt x="1249" y="4616"/>
                    <a:pt x="1344" y="4664"/>
                  </a:cubicBezTo>
                  <a:cubicBezTo>
                    <a:pt x="1310" y="4749"/>
                    <a:pt x="1287" y="4839"/>
                    <a:pt x="1275" y="4924"/>
                  </a:cubicBezTo>
                  <a:lnTo>
                    <a:pt x="918" y="4924"/>
                  </a:lnTo>
                  <a:cubicBezTo>
                    <a:pt x="886" y="4924"/>
                    <a:pt x="835" y="4932"/>
                    <a:pt x="792" y="4932"/>
                  </a:cubicBezTo>
                  <a:cubicBezTo>
                    <a:pt x="773" y="4932"/>
                    <a:pt x="755" y="4931"/>
                    <a:pt x="741" y="4926"/>
                  </a:cubicBezTo>
                  <a:cubicBezTo>
                    <a:pt x="739" y="4921"/>
                    <a:pt x="736" y="4916"/>
                    <a:pt x="729" y="4907"/>
                  </a:cubicBezTo>
                  <a:cubicBezTo>
                    <a:pt x="586" y="4697"/>
                    <a:pt x="554" y="4304"/>
                    <a:pt x="507" y="4062"/>
                  </a:cubicBezTo>
                  <a:cubicBezTo>
                    <a:pt x="497" y="4005"/>
                    <a:pt x="489" y="3949"/>
                    <a:pt x="479" y="3892"/>
                  </a:cubicBezTo>
                  <a:cubicBezTo>
                    <a:pt x="673" y="3298"/>
                    <a:pt x="1151" y="2827"/>
                    <a:pt x="1729" y="2553"/>
                  </a:cubicBezTo>
                  <a:cubicBezTo>
                    <a:pt x="2096" y="2720"/>
                    <a:pt x="2503" y="2811"/>
                    <a:pt x="2900" y="2811"/>
                  </a:cubicBezTo>
                  <a:cubicBezTo>
                    <a:pt x="3265" y="2811"/>
                    <a:pt x="3621" y="2735"/>
                    <a:pt x="3931" y="2571"/>
                  </a:cubicBezTo>
                  <a:cubicBezTo>
                    <a:pt x="3956" y="2558"/>
                    <a:pt x="3944" y="2529"/>
                    <a:pt x="3923" y="2509"/>
                  </a:cubicBezTo>
                  <a:cubicBezTo>
                    <a:pt x="3944" y="2488"/>
                    <a:pt x="3956" y="2459"/>
                    <a:pt x="3931" y="2445"/>
                  </a:cubicBezTo>
                  <a:cubicBezTo>
                    <a:pt x="3621" y="2282"/>
                    <a:pt x="3265" y="2205"/>
                    <a:pt x="2900" y="2205"/>
                  </a:cubicBezTo>
                  <a:cubicBezTo>
                    <a:pt x="2503" y="2205"/>
                    <a:pt x="2096" y="2296"/>
                    <a:pt x="1729" y="2464"/>
                  </a:cubicBezTo>
                  <a:cubicBezTo>
                    <a:pt x="1158" y="2193"/>
                    <a:pt x="684" y="1729"/>
                    <a:pt x="486" y="1145"/>
                  </a:cubicBezTo>
                  <a:cubicBezTo>
                    <a:pt x="539" y="835"/>
                    <a:pt x="607" y="529"/>
                    <a:pt x="697" y="230"/>
                  </a:cubicBezTo>
                  <a:cubicBezTo>
                    <a:pt x="716" y="163"/>
                    <a:pt x="719" y="125"/>
                    <a:pt x="717" y="104"/>
                  </a:cubicBezTo>
                  <a:cubicBezTo>
                    <a:pt x="728" y="103"/>
                    <a:pt x="743" y="99"/>
                    <a:pt x="763" y="92"/>
                  </a:cubicBezTo>
                  <a:cubicBezTo>
                    <a:pt x="788" y="83"/>
                    <a:pt x="820" y="80"/>
                    <a:pt x="855" y="80"/>
                  </a:cubicBezTo>
                  <a:close/>
                  <a:moveTo>
                    <a:pt x="695" y="0"/>
                  </a:moveTo>
                  <a:cubicBezTo>
                    <a:pt x="666" y="0"/>
                    <a:pt x="621" y="6"/>
                    <a:pt x="611" y="40"/>
                  </a:cubicBezTo>
                  <a:cubicBezTo>
                    <a:pt x="148" y="1587"/>
                    <a:pt x="1" y="3452"/>
                    <a:pt x="613" y="4989"/>
                  </a:cubicBezTo>
                  <a:cubicBezTo>
                    <a:pt x="620" y="5007"/>
                    <a:pt x="647" y="5018"/>
                    <a:pt x="665" y="5018"/>
                  </a:cubicBezTo>
                  <a:lnTo>
                    <a:pt x="5498" y="5018"/>
                  </a:lnTo>
                  <a:cubicBezTo>
                    <a:pt x="5502" y="5018"/>
                    <a:pt x="5506" y="5018"/>
                    <a:pt x="5510" y="5018"/>
                  </a:cubicBezTo>
                  <a:cubicBezTo>
                    <a:pt x="5548" y="5018"/>
                    <a:pt x="5591" y="5000"/>
                    <a:pt x="5591" y="4965"/>
                  </a:cubicBezTo>
                  <a:lnTo>
                    <a:pt x="5591" y="40"/>
                  </a:lnTo>
                  <a:cubicBezTo>
                    <a:pt x="5591" y="15"/>
                    <a:pt x="5555" y="0"/>
                    <a:pt x="5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g1f4fa5c43e4_25_1014"/>
            <p:cNvGrpSpPr/>
            <p:nvPr/>
          </p:nvGrpSpPr>
          <p:grpSpPr>
            <a:xfrm>
              <a:off x="9570193" y="799828"/>
              <a:ext cx="1070615" cy="4745619"/>
              <a:chOff x="9570193" y="799828"/>
              <a:chExt cx="1070615" cy="4745619"/>
            </a:xfrm>
          </p:grpSpPr>
          <p:sp>
            <p:nvSpPr>
              <p:cNvPr id="142" name="Google Shape;142;g1f4fa5c43e4_25_1014"/>
              <p:cNvSpPr/>
              <p:nvPr/>
            </p:nvSpPr>
            <p:spPr>
              <a:xfrm rot="5400000">
                <a:off x="10201064" y="1745777"/>
                <a:ext cx="130122" cy="38610"/>
              </a:xfrm>
              <a:custGeom>
                <a:avLst/>
                <a:gdLst/>
                <a:ahLst/>
                <a:cxnLst/>
                <a:rect l="l" t="t" r="r" b="b"/>
                <a:pathLst>
                  <a:path w="610" h="181" extrusionOk="0">
                    <a:moveTo>
                      <a:pt x="124" y="1"/>
                    </a:moveTo>
                    <a:cubicBezTo>
                      <a:pt x="86" y="1"/>
                      <a:pt x="49" y="3"/>
                      <a:pt x="14" y="9"/>
                    </a:cubicBezTo>
                    <a:cubicBezTo>
                      <a:pt x="0" y="11"/>
                      <a:pt x="11" y="34"/>
                      <a:pt x="21" y="35"/>
                    </a:cubicBezTo>
                    <a:cubicBezTo>
                      <a:pt x="119" y="48"/>
                      <a:pt x="215" y="58"/>
                      <a:pt x="312" y="83"/>
                    </a:cubicBezTo>
                    <a:cubicBezTo>
                      <a:pt x="404" y="108"/>
                      <a:pt x="490" y="149"/>
                      <a:pt x="581" y="179"/>
                    </a:cubicBezTo>
                    <a:cubicBezTo>
                      <a:pt x="585" y="180"/>
                      <a:pt x="588" y="181"/>
                      <a:pt x="590" y="181"/>
                    </a:cubicBezTo>
                    <a:cubicBezTo>
                      <a:pt x="610" y="181"/>
                      <a:pt x="596" y="144"/>
                      <a:pt x="583" y="135"/>
                    </a:cubicBezTo>
                    <a:cubicBezTo>
                      <a:pt x="456" y="48"/>
                      <a:pt x="284" y="1"/>
                      <a:pt x="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1f4fa5c43e4_25_1014"/>
              <p:cNvSpPr/>
              <p:nvPr/>
            </p:nvSpPr>
            <p:spPr>
              <a:xfrm rot="5400000">
                <a:off x="10300893" y="1955040"/>
                <a:ext cx="222274" cy="102603"/>
              </a:xfrm>
              <a:custGeom>
                <a:avLst/>
                <a:gdLst/>
                <a:ahLst/>
                <a:cxnLst/>
                <a:rect l="l" t="t" r="r" b="b"/>
                <a:pathLst>
                  <a:path w="1042" h="481" extrusionOk="0">
                    <a:moveTo>
                      <a:pt x="64" y="0"/>
                    </a:moveTo>
                    <a:cubicBezTo>
                      <a:pt x="50" y="0"/>
                      <a:pt x="37" y="1"/>
                      <a:pt x="23" y="1"/>
                    </a:cubicBezTo>
                    <a:cubicBezTo>
                      <a:pt x="0" y="2"/>
                      <a:pt x="23" y="43"/>
                      <a:pt x="38" y="45"/>
                    </a:cubicBezTo>
                    <a:cubicBezTo>
                      <a:pt x="429" y="76"/>
                      <a:pt x="688" y="286"/>
                      <a:pt x="1010" y="476"/>
                    </a:cubicBezTo>
                    <a:cubicBezTo>
                      <a:pt x="1015" y="479"/>
                      <a:pt x="1020" y="480"/>
                      <a:pt x="1024" y="480"/>
                    </a:cubicBezTo>
                    <a:cubicBezTo>
                      <a:pt x="1041" y="480"/>
                      <a:pt x="1038" y="449"/>
                      <a:pt x="1023" y="436"/>
                    </a:cubicBezTo>
                    <a:cubicBezTo>
                      <a:pt x="763" y="205"/>
                      <a:pt x="420"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1f4fa5c43e4_25_1014"/>
              <p:cNvSpPr/>
              <p:nvPr/>
            </p:nvSpPr>
            <p:spPr>
              <a:xfrm rot="5400000">
                <a:off x="10194129" y="2635411"/>
                <a:ext cx="453934" cy="182169"/>
              </a:xfrm>
              <a:custGeom>
                <a:avLst/>
                <a:gdLst/>
                <a:ahLst/>
                <a:cxnLst/>
                <a:rect l="l" t="t" r="r" b="b"/>
                <a:pathLst>
                  <a:path w="2128" h="854" extrusionOk="0">
                    <a:moveTo>
                      <a:pt x="1018" y="1"/>
                    </a:moveTo>
                    <a:cubicBezTo>
                      <a:pt x="988" y="1"/>
                      <a:pt x="958" y="2"/>
                      <a:pt x="928" y="4"/>
                    </a:cubicBezTo>
                    <a:cubicBezTo>
                      <a:pt x="622" y="23"/>
                      <a:pt x="0" y="269"/>
                      <a:pt x="268" y="703"/>
                    </a:cubicBezTo>
                    <a:cubicBezTo>
                      <a:pt x="329" y="803"/>
                      <a:pt x="447" y="854"/>
                      <a:pt x="562" y="854"/>
                    </a:cubicBezTo>
                    <a:cubicBezTo>
                      <a:pt x="708" y="854"/>
                      <a:pt x="851" y="771"/>
                      <a:pt x="868" y="598"/>
                    </a:cubicBezTo>
                    <a:cubicBezTo>
                      <a:pt x="883" y="447"/>
                      <a:pt x="769" y="328"/>
                      <a:pt x="664" y="328"/>
                    </a:cubicBezTo>
                    <a:cubicBezTo>
                      <a:pt x="601" y="328"/>
                      <a:pt x="541" y="371"/>
                      <a:pt x="515" y="478"/>
                    </a:cubicBezTo>
                    <a:cubicBezTo>
                      <a:pt x="513" y="485"/>
                      <a:pt x="521" y="504"/>
                      <a:pt x="530" y="504"/>
                    </a:cubicBezTo>
                    <a:cubicBezTo>
                      <a:pt x="532" y="504"/>
                      <a:pt x="533" y="504"/>
                      <a:pt x="535" y="502"/>
                    </a:cubicBezTo>
                    <a:cubicBezTo>
                      <a:pt x="560" y="499"/>
                      <a:pt x="582" y="497"/>
                      <a:pt x="602" y="497"/>
                    </a:cubicBezTo>
                    <a:cubicBezTo>
                      <a:pt x="843" y="497"/>
                      <a:pt x="708" y="731"/>
                      <a:pt x="528" y="731"/>
                    </a:cubicBezTo>
                    <a:cubicBezTo>
                      <a:pt x="467" y="731"/>
                      <a:pt x="400" y="704"/>
                      <a:pt x="341" y="632"/>
                    </a:cubicBezTo>
                    <a:cubicBezTo>
                      <a:pt x="127" y="368"/>
                      <a:pt x="656" y="80"/>
                      <a:pt x="918" y="80"/>
                    </a:cubicBezTo>
                    <a:cubicBezTo>
                      <a:pt x="920" y="80"/>
                      <a:pt x="922" y="80"/>
                      <a:pt x="924" y="80"/>
                    </a:cubicBezTo>
                    <a:cubicBezTo>
                      <a:pt x="1511" y="89"/>
                      <a:pt x="1784" y="232"/>
                      <a:pt x="2060" y="578"/>
                    </a:cubicBezTo>
                    <a:cubicBezTo>
                      <a:pt x="2074" y="596"/>
                      <a:pt x="2099" y="610"/>
                      <a:pt x="2112" y="610"/>
                    </a:cubicBezTo>
                    <a:cubicBezTo>
                      <a:pt x="2124" y="610"/>
                      <a:pt x="2128" y="600"/>
                      <a:pt x="2112" y="575"/>
                    </a:cubicBezTo>
                    <a:cubicBezTo>
                      <a:pt x="1882" y="195"/>
                      <a:pt x="1452"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1f4fa5c43e4_25_1014"/>
              <p:cNvSpPr/>
              <p:nvPr/>
            </p:nvSpPr>
            <p:spPr>
              <a:xfrm rot="5400000">
                <a:off x="10159574" y="2636050"/>
                <a:ext cx="136308" cy="97910"/>
              </a:xfrm>
              <a:custGeom>
                <a:avLst/>
                <a:gdLst/>
                <a:ahLst/>
                <a:cxnLst/>
                <a:rect l="l" t="t" r="r" b="b"/>
                <a:pathLst>
                  <a:path w="639" h="459" extrusionOk="0">
                    <a:moveTo>
                      <a:pt x="365" y="98"/>
                    </a:moveTo>
                    <a:cubicBezTo>
                      <a:pt x="445" y="98"/>
                      <a:pt x="529" y="133"/>
                      <a:pt x="506" y="227"/>
                    </a:cubicBezTo>
                    <a:cubicBezTo>
                      <a:pt x="481" y="328"/>
                      <a:pt x="385" y="355"/>
                      <a:pt x="294" y="363"/>
                    </a:cubicBezTo>
                    <a:cubicBezTo>
                      <a:pt x="236" y="355"/>
                      <a:pt x="181" y="335"/>
                      <a:pt x="167" y="288"/>
                    </a:cubicBezTo>
                    <a:cubicBezTo>
                      <a:pt x="145" y="214"/>
                      <a:pt x="225" y="130"/>
                      <a:pt x="287" y="109"/>
                    </a:cubicBezTo>
                    <a:cubicBezTo>
                      <a:pt x="310" y="102"/>
                      <a:pt x="337" y="98"/>
                      <a:pt x="365" y="98"/>
                    </a:cubicBezTo>
                    <a:close/>
                    <a:moveTo>
                      <a:pt x="322" y="1"/>
                    </a:moveTo>
                    <a:cubicBezTo>
                      <a:pt x="312" y="1"/>
                      <a:pt x="303" y="1"/>
                      <a:pt x="293" y="1"/>
                    </a:cubicBezTo>
                    <a:cubicBezTo>
                      <a:pt x="152" y="11"/>
                      <a:pt x="0" y="153"/>
                      <a:pt x="73" y="305"/>
                    </a:cubicBezTo>
                    <a:cubicBezTo>
                      <a:pt x="114" y="392"/>
                      <a:pt x="200" y="434"/>
                      <a:pt x="287" y="434"/>
                    </a:cubicBezTo>
                    <a:cubicBezTo>
                      <a:pt x="289" y="434"/>
                      <a:pt x="291" y="434"/>
                      <a:pt x="293" y="434"/>
                    </a:cubicBezTo>
                    <a:cubicBezTo>
                      <a:pt x="306" y="445"/>
                      <a:pt x="319" y="454"/>
                      <a:pt x="328" y="455"/>
                    </a:cubicBezTo>
                    <a:cubicBezTo>
                      <a:pt x="342" y="458"/>
                      <a:pt x="356" y="459"/>
                      <a:pt x="370" y="459"/>
                    </a:cubicBezTo>
                    <a:cubicBezTo>
                      <a:pt x="502" y="459"/>
                      <a:pt x="639" y="363"/>
                      <a:pt x="626" y="218"/>
                    </a:cubicBezTo>
                    <a:cubicBezTo>
                      <a:pt x="612" y="63"/>
                      <a:pt x="460"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1f4fa5c43e4_25_1014"/>
              <p:cNvSpPr/>
              <p:nvPr/>
            </p:nvSpPr>
            <p:spPr>
              <a:xfrm rot="5400000">
                <a:off x="10055264" y="1266137"/>
                <a:ext cx="221634" cy="82552"/>
              </a:xfrm>
              <a:custGeom>
                <a:avLst/>
                <a:gdLst/>
                <a:ahLst/>
                <a:cxnLst/>
                <a:rect l="l" t="t" r="r" b="b"/>
                <a:pathLst>
                  <a:path w="1039" h="387" extrusionOk="0">
                    <a:moveTo>
                      <a:pt x="485" y="1"/>
                    </a:moveTo>
                    <a:cubicBezTo>
                      <a:pt x="273" y="1"/>
                      <a:pt x="22" y="112"/>
                      <a:pt x="2" y="341"/>
                    </a:cubicBezTo>
                    <a:cubicBezTo>
                      <a:pt x="0" y="356"/>
                      <a:pt x="24" y="386"/>
                      <a:pt x="41" y="386"/>
                    </a:cubicBezTo>
                    <a:cubicBezTo>
                      <a:pt x="46" y="386"/>
                      <a:pt x="51" y="383"/>
                      <a:pt x="54" y="376"/>
                    </a:cubicBezTo>
                    <a:cubicBezTo>
                      <a:pt x="132" y="210"/>
                      <a:pt x="339" y="109"/>
                      <a:pt x="518" y="107"/>
                    </a:cubicBezTo>
                    <a:cubicBezTo>
                      <a:pt x="519" y="107"/>
                      <a:pt x="520" y="107"/>
                      <a:pt x="522" y="107"/>
                    </a:cubicBezTo>
                    <a:cubicBezTo>
                      <a:pt x="718" y="107"/>
                      <a:pt x="784" y="243"/>
                      <a:pt x="925" y="343"/>
                    </a:cubicBezTo>
                    <a:cubicBezTo>
                      <a:pt x="932" y="347"/>
                      <a:pt x="943" y="352"/>
                      <a:pt x="952" y="352"/>
                    </a:cubicBezTo>
                    <a:cubicBezTo>
                      <a:pt x="960" y="352"/>
                      <a:pt x="966" y="349"/>
                      <a:pt x="969" y="341"/>
                    </a:cubicBezTo>
                    <a:cubicBezTo>
                      <a:pt x="1038" y="152"/>
                      <a:pt x="665" y="12"/>
                      <a:pt x="529" y="2"/>
                    </a:cubicBezTo>
                    <a:cubicBezTo>
                      <a:pt x="514" y="1"/>
                      <a:pt x="500" y="1"/>
                      <a:pt x="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g1f4fa5c43e4_25_1014"/>
              <p:cNvSpPr/>
              <p:nvPr/>
            </p:nvSpPr>
            <p:spPr>
              <a:xfrm rot="5400000">
                <a:off x="9895813" y="1745777"/>
                <a:ext cx="130122" cy="38610"/>
              </a:xfrm>
              <a:custGeom>
                <a:avLst/>
                <a:gdLst/>
                <a:ahLst/>
                <a:cxnLst/>
                <a:rect l="l" t="t" r="r" b="b"/>
                <a:pathLst>
                  <a:path w="610" h="181" extrusionOk="0">
                    <a:moveTo>
                      <a:pt x="590" y="0"/>
                    </a:moveTo>
                    <a:cubicBezTo>
                      <a:pt x="588" y="0"/>
                      <a:pt x="585" y="1"/>
                      <a:pt x="581" y="2"/>
                    </a:cubicBezTo>
                    <a:cubicBezTo>
                      <a:pt x="490" y="32"/>
                      <a:pt x="404" y="73"/>
                      <a:pt x="312" y="98"/>
                    </a:cubicBezTo>
                    <a:cubicBezTo>
                      <a:pt x="215" y="123"/>
                      <a:pt x="119" y="133"/>
                      <a:pt x="21" y="146"/>
                    </a:cubicBezTo>
                    <a:cubicBezTo>
                      <a:pt x="11" y="148"/>
                      <a:pt x="0" y="170"/>
                      <a:pt x="14" y="172"/>
                    </a:cubicBezTo>
                    <a:cubicBezTo>
                      <a:pt x="49" y="178"/>
                      <a:pt x="86" y="180"/>
                      <a:pt x="124" y="180"/>
                    </a:cubicBezTo>
                    <a:cubicBezTo>
                      <a:pt x="284" y="180"/>
                      <a:pt x="456" y="133"/>
                      <a:pt x="583" y="46"/>
                    </a:cubicBezTo>
                    <a:cubicBezTo>
                      <a:pt x="596" y="37"/>
                      <a:pt x="61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g1f4fa5c43e4_25_1014"/>
              <p:cNvSpPr/>
              <p:nvPr/>
            </p:nvSpPr>
            <p:spPr>
              <a:xfrm rot="5400000">
                <a:off x="9703832" y="1955040"/>
                <a:ext cx="222274" cy="102603"/>
              </a:xfrm>
              <a:custGeom>
                <a:avLst/>
                <a:gdLst/>
                <a:ahLst/>
                <a:cxnLst/>
                <a:rect l="l" t="t" r="r" b="b"/>
                <a:pathLst>
                  <a:path w="1042" h="481" extrusionOk="0">
                    <a:moveTo>
                      <a:pt x="1023" y="1"/>
                    </a:moveTo>
                    <a:cubicBezTo>
                      <a:pt x="1020" y="1"/>
                      <a:pt x="1015" y="2"/>
                      <a:pt x="1010" y="5"/>
                    </a:cubicBezTo>
                    <a:cubicBezTo>
                      <a:pt x="688" y="195"/>
                      <a:pt x="429" y="405"/>
                      <a:pt x="38" y="437"/>
                    </a:cubicBezTo>
                    <a:cubicBezTo>
                      <a:pt x="23" y="438"/>
                      <a:pt x="0" y="479"/>
                      <a:pt x="23" y="480"/>
                    </a:cubicBezTo>
                    <a:cubicBezTo>
                      <a:pt x="37" y="480"/>
                      <a:pt x="50" y="481"/>
                      <a:pt x="64" y="481"/>
                    </a:cubicBezTo>
                    <a:cubicBezTo>
                      <a:pt x="420" y="481"/>
                      <a:pt x="763" y="276"/>
                      <a:pt x="1023" y="45"/>
                    </a:cubicBezTo>
                    <a:cubicBezTo>
                      <a:pt x="1038" y="32"/>
                      <a:pt x="1041" y="1"/>
                      <a:pt x="1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1f4fa5c43e4_25_1014"/>
              <p:cNvSpPr/>
              <p:nvPr/>
            </p:nvSpPr>
            <p:spPr>
              <a:xfrm rot="5400000">
                <a:off x="9579149" y="2635411"/>
                <a:ext cx="453934" cy="182169"/>
              </a:xfrm>
              <a:custGeom>
                <a:avLst/>
                <a:gdLst/>
                <a:ahLst/>
                <a:cxnLst/>
                <a:rect l="l" t="t" r="r" b="b"/>
                <a:pathLst>
                  <a:path w="2128" h="854" extrusionOk="0">
                    <a:moveTo>
                      <a:pt x="562" y="1"/>
                    </a:moveTo>
                    <a:cubicBezTo>
                      <a:pt x="447" y="1"/>
                      <a:pt x="329" y="52"/>
                      <a:pt x="268" y="152"/>
                    </a:cubicBezTo>
                    <a:cubicBezTo>
                      <a:pt x="0" y="586"/>
                      <a:pt x="622" y="832"/>
                      <a:pt x="929" y="850"/>
                    </a:cubicBezTo>
                    <a:cubicBezTo>
                      <a:pt x="959" y="852"/>
                      <a:pt x="990" y="853"/>
                      <a:pt x="1021" y="853"/>
                    </a:cubicBezTo>
                    <a:cubicBezTo>
                      <a:pt x="1454" y="853"/>
                      <a:pt x="1883" y="659"/>
                      <a:pt x="2112" y="280"/>
                    </a:cubicBezTo>
                    <a:cubicBezTo>
                      <a:pt x="2128" y="255"/>
                      <a:pt x="2124" y="245"/>
                      <a:pt x="2112" y="245"/>
                    </a:cubicBezTo>
                    <a:cubicBezTo>
                      <a:pt x="2099" y="245"/>
                      <a:pt x="2074" y="259"/>
                      <a:pt x="2060" y="277"/>
                    </a:cubicBezTo>
                    <a:cubicBezTo>
                      <a:pt x="1784" y="623"/>
                      <a:pt x="1511" y="766"/>
                      <a:pt x="924" y="776"/>
                    </a:cubicBezTo>
                    <a:cubicBezTo>
                      <a:pt x="923" y="776"/>
                      <a:pt x="921" y="776"/>
                      <a:pt x="919" y="776"/>
                    </a:cubicBezTo>
                    <a:cubicBezTo>
                      <a:pt x="658" y="776"/>
                      <a:pt x="127" y="488"/>
                      <a:pt x="341" y="223"/>
                    </a:cubicBezTo>
                    <a:cubicBezTo>
                      <a:pt x="400" y="151"/>
                      <a:pt x="467" y="124"/>
                      <a:pt x="528" y="124"/>
                    </a:cubicBezTo>
                    <a:cubicBezTo>
                      <a:pt x="708" y="124"/>
                      <a:pt x="843" y="358"/>
                      <a:pt x="602" y="358"/>
                    </a:cubicBezTo>
                    <a:cubicBezTo>
                      <a:pt x="582" y="358"/>
                      <a:pt x="560" y="356"/>
                      <a:pt x="535" y="353"/>
                    </a:cubicBezTo>
                    <a:cubicBezTo>
                      <a:pt x="533" y="351"/>
                      <a:pt x="532" y="351"/>
                      <a:pt x="530" y="351"/>
                    </a:cubicBezTo>
                    <a:cubicBezTo>
                      <a:pt x="521" y="351"/>
                      <a:pt x="513" y="370"/>
                      <a:pt x="515" y="377"/>
                    </a:cubicBezTo>
                    <a:cubicBezTo>
                      <a:pt x="541" y="484"/>
                      <a:pt x="601" y="527"/>
                      <a:pt x="664" y="527"/>
                    </a:cubicBezTo>
                    <a:cubicBezTo>
                      <a:pt x="769" y="527"/>
                      <a:pt x="883" y="408"/>
                      <a:pt x="868" y="257"/>
                    </a:cubicBezTo>
                    <a:cubicBezTo>
                      <a:pt x="851" y="84"/>
                      <a:pt x="708"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1f4fa5c43e4_25_1014"/>
              <p:cNvSpPr/>
              <p:nvPr/>
            </p:nvSpPr>
            <p:spPr>
              <a:xfrm rot="5400000">
                <a:off x="9931117" y="2636050"/>
                <a:ext cx="136308" cy="97910"/>
              </a:xfrm>
              <a:custGeom>
                <a:avLst/>
                <a:gdLst/>
                <a:ahLst/>
                <a:cxnLst/>
                <a:rect l="l" t="t" r="r" b="b"/>
                <a:pathLst>
                  <a:path w="639" h="459" extrusionOk="0">
                    <a:moveTo>
                      <a:pt x="294" y="96"/>
                    </a:moveTo>
                    <a:cubicBezTo>
                      <a:pt x="385" y="104"/>
                      <a:pt x="481" y="131"/>
                      <a:pt x="506" y="232"/>
                    </a:cubicBezTo>
                    <a:cubicBezTo>
                      <a:pt x="529" y="326"/>
                      <a:pt x="445" y="361"/>
                      <a:pt x="365" y="361"/>
                    </a:cubicBezTo>
                    <a:cubicBezTo>
                      <a:pt x="337" y="361"/>
                      <a:pt x="310" y="357"/>
                      <a:pt x="287" y="350"/>
                    </a:cubicBezTo>
                    <a:cubicBezTo>
                      <a:pt x="225" y="329"/>
                      <a:pt x="144" y="245"/>
                      <a:pt x="167" y="171"/>
                    </a:cubicBezTo>
                    <a:cubicBezTo>
                      <a:pt x="181" y="125"/>
                      <a:pt x="236" y="104"/>
                      <a:pt x="294" y="96"/>
                    </a:cubicBezTo>
                    <a:close/>
                    <a:moveTo>
                      <a:pt x="370" y="0"/>
                    </a:moveTo>
                    <a:cubicBezTo>
                      <a:pt x="356" y="0"/>
                      <a:pt x="342" y="1"/>
                      <a:pt x="328" y="3"/>
                    </a:cubicBezTo>
                    <a:cubicBezTo>
                      <a:pt x="319" y="5"/>
                      <a:pt x="306" y="14"/>
                      <a:pt x="293" y="25"/>
                    </a:cubicBezTo>
                    <a:cubicBezTo>
                      <a:pt x="291" y="25"/>
                      <a:pt x="289" y="25"/>
                      <a:pt x="287" y="25"/>
                    </a:cubicBezTo>
                    <a:cubicBezTo>
                      <a:pt x="200" y="25"/>
                      <a:pt x="114" y="67"/>
                      <a:pt x="73" y="154"/>
                    </a:cubicBezTo>
                    <a:cubicBezTo>
                      <a:pt x="0" y="306"/>
                      <a:pt x="152" y="448"/>
                      <a:pt x="293" y="458"/>
                    </a:cubicBezTo>
                    <a:cubicBezTo>
                      <a:pt x="303" y="458"/>
                      <a:pt x="312" y="458"/>
                      <a:pt x="322" y="458"/>
                    </a:cubicBezTo>
                    <a:cubicBezTo>
                      <a:pt x="460" y="458"/>
                      <a:pt x="612" y="396"/>
                      <a:pt x="626" y="241"/>
                    </a:cubicBezTo>
                    <a:cubicBezTo>
                      <a:pt x="639" y="96"/>
                      <a:pt x="502" y="0"/>
                      <a:pt x="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1f4fa5c43e4_25_1014"/>
              <p:cNvSpPr/>
              <p:nvPr/>
            </p:nvSpPr>
            <p:spPr>
              <a:xfrm rot="5400000">
                <a:off x="10200957" y="4413397"/>
                <a:ext cx="130335" cy="38610"/>
              </a:xfrm>
              <a:custGeom>
                <a:avLst/>
                <a:gdLst/>
                <a:ahLst/>
                <a:cxnLst/>
                <a:rect l="l" t="t" r="r" b="b"/>
                <a:pathLst>
                  <a:path w="611" h="181" extrusionOk="0">
                    <a:moveTo>
                      <a:pt x="486" y="1"/>
                    </a:moveTo>
                    <a:cubicBezTo>
                      <a:pt x="325" y="1"/>
                      <a:pt x="153" y="48"/>
                      <a:pt x="27" y="135"/>
                    </a:cubicBezTo>
                    <a:cubicBezTo>
                      <a:pt x="14" y="144"/>
                      <a:pt x="1" y="181"/>
                      <a:pt x="20" y="181"/>
                    </a:cubicBezTo>
                    <a:cubicBezTo>
                      <a:pt x="23" y="181"/>
                      <a:pt x="26" y="180"/>
                      <a:pt x="29" y="179"/>
                    </a:cubicBezTo>
                    <a:cubicBezTo>
                      <a:pt x="120" y="149"/>
                      <a:pt x="206" y="108"/>
                      <a:pt x="299" y="83"/>
                    </a:cubicBezTo>
                    <a:cubicBezTo>
                      <a:pt x="395" y="58"/>
                      <a:pt x="491" y="48"/>
                      <a:pt x="590" y="35"/>
                    </a:cubicBezTo>
                    <a:cubicBezTo>
                      <a:pt x="599" y="33"/>
                      <a:pt x="610" y="11"/>
                      <a:pt x="597" y="9"/>
                    </a:cubicBezTo>
                    <a:cubicBezTo>
                      <a:pt x="561" y="3"/>
                      <a:pt x="524" y="1"/>
                      <a:pt x="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g1f4fa5c43e4_25_1014"/>
              <p:cNvSpPr/>
              <p:nvPr/>
            </p:nvSpPr>
            <p:spPr>
              <a:xfrm rot="5400000">
                <a:off x="10301107" y="4140033"/>
                <a:ext cx="221848" cy="102603"/>
              </a:xfrm>
              <a:custGeom>
                <a:avLst/>
                <a:gdLst/>
                <a:ahLst/>
                <a:cxnLst/>
                <a:rect l="l" t="t" r="r" b="b"/>
                <a:pathLst>
                  <a:path w="1040" h="481" extrusionOk="0">
                    <a:moveTo>
                      <a:pt x="978" y="0"/>
                    </a:moveTo>
                    <a:cubicBezTo>
                      <a:pt x="620" y="0"/>
                      <a:pt x="278" y="205"/>
                      <a:pt x="17" y="436"/>
                    </a:cubicBezTo>
                    <a:cubicBezTo>
                      <a:pt x="3" y="449"/>
                      <a:pt x="0" y="480"/>
                      <a:pt x="18" y="480"/>
                    </a:cubicBezTo>
                    <a:cubicBezTo>
                      <a:pt x="21" y="480"/>
                      <a:pt x="26" y="479"/>
                      <a:pt x="31" y="476"/>
                    </a:cubicBezTo>
                    <a:cubicBezTo>
                      <a:pt x="353" y="286"/>
                      <a:pt x="613" y="76"/>
                      <a:pt x="1002" y="45"/>
                    </a:cubicBezTo>
                    <a:cubicBezTo>
                      <a:pt x="1018" y="43"/>
                      <a:pt x="1040" y="2"/>
                      <a:pt x="1018" y="1"/>
                    </a:cubicBezTo>
                    <a:cubicBezTo>
                      <a:pt x="1005" y="1"/>
                      <a:pt x="991" y="0"/>
                      <a:pt x="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g1f4fa5c43e4_25_1014"/>
              <p:cNvSpPr/>
              <p:nvPr/>
            </p:nvSpPr>
            <p:spPr>
              <a:xfrm rot="5400000">
                <a:off x="10193916" y="3380309"/>
                <a:ext cx="454148" cy="181956"/>
              </a:xfrm>
              <a:custGeom>
                <a:avLst/>
                <a:gdLst/>
                <a:ahLst/>
                <a:cxnLst/>
                <a:rect l="l" t="t" r="r" b="b"/>
                <a:pathLst>
                  <a:path w="2129" h="853" extrusionOk="0">
                    <a:moveTo>
                      <a:pt x="1107" y="1"/>
                    </a:moveTo>
                    <a:cubicBezTo>
                      <a:pt x="674" y="1"/>
                      <a:pt x="245" y="195"/>
                      <a:pt x="16" y="574"/>
                    </a:cubicBezTo>
                    <a:cubicBezTo>
                      <a:pt x="1" y="599"/>
                      <a:pt x="4" y="610"/>
                      <a:pt x="16" y="610"/>
                    </a:cubicBezTo>
                    <a:cubicBezTo>
                      <a:pt x="29" y="610"/>
                      <a:pt x="53" y="596"/>
                      <a:pt x="68" y="577"/>
                    </a:cubicBezTo>
                    <a:cubicBezTo>
                      <a:pt x="344" y="231"/>
                      <a:pt x="618" y="88"/>
                      <a:pt x="1203" y="79"/>
                    </a:cubicBezTo>
                    <a:cubicBezTo>
                      <a:pt x="1205" y="79"/>
                      <a:pt x="1207" y="79"/>
                      <a:pt x="1210" y="79"/>
                    </a:cubicBezTo>
                    <a:cubicBezTo>
                      <a:pt x="1472" y="79"/>
                      <a:pt x="2001" y="367"/>
                      <a:pt x="1787" y="631"/>
                    </a:cubicBezTo>
                    <a:cubicBezTo>
                      <a:pt x="1728" y="703"/>
                      <a:pt x="1662" y="730"/>
                      <a:pt x="1601" y="730"/>
                    </a:cubicBezTo>
                    <a:cubicBezTo>
                      <a:pt x="1420" y="730"/>
                      <a:pt x="1285" y="496"/>
                      <a:pt x="1527" y="496"/>
                    </a:cubicBezTo>
                    <a:cubicBezTo>
                      <a:pt x="1546" y="496"/>
                      <a:pt x="1568" y="498"/>
                      <a:pt x="1593" y="501"/>
                    </a:cubicBezTo>
                    <a:cubicBezTo>
                      <a:pt x="1595" y="503"/>
                      <a:pt x="1597" y="503"/>
                      <a:pt x="1598" y="503"/>
                    </a:cubicBezTo>
                    <a:cubicBezTo>
                      <a:pt x="1607" y="503"/>
                      <a:pt x="1615" y="484"/>
                      <a:pt x="1614" y="477"/>
                    </a:cubicBezTo>
                    <a:cubicBezTo>
                      <a:pt x="1588" y="370"/>
                      <a:pt x="1527" y="327"/>
                      <a:pt x="1464" y="327"/>
                    </a:cubicBezTo>
                    <a:cubicBezTo>
                      <a:pt x="1359" y="327"/>
                      <a:pt x="1245" y="446"/>
                      <a:pt x="1260" y="597"/>
                    </a:cubicBezTo>
                    <a:cubicBezTo>
                      <a:pt x="1277" y="770"/>
                      <a:pt x="1420" y="853"/>
                      <a:pt x="1567" y="853"/>
                    </a:cubicBezTo>
                    <a:cubicBezTo>
                      <a:pt x="1682" y="853"/>
                      <a:pt x="1799" y="802"/>
                      <a:pt x="1861" y="702"/>
                    </a:cubicBezTo>
                    <a:cubicBezTo>
                      <a:pt x="2128" y="268"/>
                      <a:pt x="1506" y="22"/>
                      <a:pt x="1200" y="4"/>
                    </a:cubicBezTo>
                    <a:cubicBezTo>
                      <a:pt x="1169" y="2"/>
                      <a:pt x="1138" y="1"/>
                      <a:pt x="1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1f4fa5c43e4_25_1014"/>
              <p:cNvSpPr/>
              <p:nvPr/>
            </p:nvSpPr>
            <p:spPr>
              <a:xfrm rot="5400000">
                <a:off x="10159574" y="3463715"/>
                <a:ext cx="136308" cy="97910"/>
              </a:xfrm>
              <a:custGeom>
                <a:avLst/>
                <a:gdLst/>
                <a:ahLst/>
                <a:cxnLst/>
                <a:rect l="l" t="t" r="r" b="b"/>
                <a:pathLst>
                  <a:path w="639" h="459" extrusionOk="0">
                    <a:moveTo>
                      <a:pt x="274" y="98"/>
                    </a:moveTo>
                    <a:cubicBezTo>
                      <a:pt x="302" y="98"/>
                      <a:pt x="330" y="102"/>
                      <a:pt x="352" y="109"/>
                    </a:cubicBezTo>
                    <a:cubicBezTo>
                      <a:pt x="414" y="130"/>
                      <a:pt x="494" y="214"/>
                      <a:pt x="472" y="288"/>
                    </a:cubicBezTo>
                    <a:cubicBezTo>
                      <a:pt x="459" y="335"/>
                      <a:pt x="403" y="355"/>
                      <a:pt x="345" y="363"/>
                    </a:cubicBezTo>
                    <a:cubicBezTo>
                      <a:pt x="255" y="355"/>
                      <a:pt x="158" y="328"/>
                      <a:pt x="134" y="227"/>
                    </a:cubicBezTo>
                    <a:cubicBezTo>
                      <a:pt x="110" y="133"/>
                      <a:pt x="194" y="98"/>
                      <a:pt x="274" y="98"/>
                    </a:cubicBezTo>
                    <a:close/>
                    <a:moveTo>
                      <a:pt x="316" y="1"/>
                    </a:moveTo>
                    <a:cubicBezTo>
                      <a:pt x="179" y="1"/>
                      <a:pt x="27" y="63"/>
                      <a:pt x="14" y="218"/>
                    </a:cubicBezTo>
                    <a:cubicBezTo>
                      <a:pt x="1" y="363"/>
                      <a:pt x="137" y="459"/>
                      <a:pt x="270" y="459"/>
                    </a:cubicBezTo>
                    <a:cubicBezTo>
                      <a:pt x="284" y="459"/>
                      <a:pt x="297" y="458"/>
                      <a:pt x="311" y="455"/>
                    </a:cubicBezTo>
                    <a:cubicBezTo>
                      <a:pt x="320" y="454"/>
                      <a:pt x="333" y="445"/>
                      <a:pt x="346" y="434"/>
                    </a:cubicBezTo>
                    <a:cubicBezTo>
                      <a:pt x="348" y="434"/>
                      <a:pt x="350" y="434"/>
                      <a:pt x="352" y="434"/>
                    </a:cubicBezTo>
                    <a:cubicBezTo>
                      <a:pt x="439" y="434"/>
                      <a:pt x="525" y="392"/>
                      <a:pt x="566" y="305"/>
                    </a:cubicBezTo>
                    <a:cubicBezTo>
                      <a:pt x="639" y="153"/>
                      <a:pt x="487" y="11"/>
                      <a:pt x="345" y="1"/>
                    </a:cubicBezTo>
                    <a:cubicBezTo>
                      <a:pt x="335" y="1"/>
                      <a:pt x="326"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g1f4fa5c43e4_25_1014"/>
              <p:cNvSpPr/>
              <p:nvPr/>
            </p:nvSpPr>
            <p:spPr>
              <a:xfrm rot="5400000">
                <a:off x="9895707" y="4413397"/>
                <a:ext cx="130335" cy="38610"/>
              </a:xfrm>
              <a:custGeom>
                <a:avLst/>
                <a:gdLst/>
                <a:ahLst/>
                <a:cxnLst/>
                <a:rect l="l" t="t" r="r" b="b"/>
                <a:pathLst>
                  <a:path w="611" h="181" extrusionOk="0">
                    <a:moveTo>
                      <a:pt x="20" y="0"/>
                    </a:moveTo>
                    <a:cubicBezTo>
                      <a:pt x="1" y="0"/>
                      <a:pt x="14" y="37"/>
                      <a:pt x="27" y="46"/>
                    </a:cubicBezTo>
                    <a:cubicBezTo>
                      <a:pt x="154" y="133"/>
                      <a:pt x="326" y="180"/>
                      <a:pt x="486" y="180"/>
                    </a:cubicBezTo>
                    <a:cubicBezTo>
                      <a:pt x="524" y="180"/>
                      <a:pt x="561" y="178"/>
                      <a:pt x="597" y="172"/>
                    </a:cubicBezTo>
                    <a:cubicBezTo>
                      <a:pt x="610" y="170"/>
                      <a:pt x="599" y="148"/>
                      <a:pt x="590" y="146"/>
                    </a:cubicBezTo>
                    <a:cubicBezTo>
                      <a:pt x="491" y="133"/>
                      <a:pt x="395" y="123"/>
                      <a:pt x="299" y="98"/>
                    </a:cubicBezTo>
                    <a:cubicBezTo>
                      <a:pt x="205" y="73"/>
                      <a:pt x="120" y="32"/>
                      <a:pt x="29" y="2"/>
                    </a:cubicBezTo>
                    <a:cubicBezTo>
                      <a:pt x="26" y="1"/>
                      <a:pt x="23"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1f4fa5c43e4_25_1014"/>
              <p:cNvSpPr/>
              <p:nvPr/>
            </p:nvSpPr>
            <p:spPr>
              <a:xfrm rot="5400000">
                <a:off x="9704045" y="4140033"/>
                <a:ext cx="221848" cy="102603"/>
              </a:xfrm>
              <a:custGeom>
                <a:avLst/>
                <a:gdLst/>
                <a:ahLst/>
                <a:cxnLst/>
                <a:rect l="l" t="t" r="r" b="b"/>
                <a:pathLst>
                  <a:path w="1040" h="481" extrusionOk="0">
                    <a:moveTo>
                      <a:pt x="18" y="1"/>
                    </a:moveTo>
                    <a:cubicBezTo>
                      <a:pt x="0" y="1"/>
                      <a:pt x="3" y="32"/>
                      <a:pt x="17" y="45"/>
                    </a:cubicBezTo>
                    <a:cubicBezTo>
                      <a:pt x="277" y="276"/>
                      <a:pt x="619" y="481"/>
                      <a:pt x="975" y="481"/>
                    </a:cubicBezTo>
                    <a:cubicBezTo>
                      <a:pt x="990" y="481"/>
                      <a:pt x="1004" y="480"/>
                      <a:pt x="1018" y="480"/>
                    </a:cubicBezTo>
                    <a:cubicBezTo>
                      <a:pt x="1040" y="479"/>
                      <a:pt x="1018" y="438"/>
                      <a:pt x="1002" y="437"/>
                    </a:cubicBezTo>
                    <a:cubicBezTo>
                      <a:pt x="613" y="405"/>
                      <a:pt x="353" y="195"/>
                      <a:pt x="31" y="5"/>
                    </a:cubicBezTo>
                    <a:cubicBezTo>
                      <a:pt x="26" y="2"/>
                      <a:pt x="21"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g1f4fa5c43e4_25_1014"/>
              <p:cNvSpPr/>
              <p:nvPr/>
            </p:nvSpPr>
            <p:spPr>
              <a:xfrm rot="5400000">
                <a:off x="9579042" y="3380202"/>
                <a:ext cx="454148" cy="182169"/>
              </a:xfrm>
              <a:custGeom>
                <a:avLst/>
                <a:gdLst/>
                <a:ahLst/>
                <a:cxnLst/>
                <a:rect l="l" t="t" r="r" b="b"/>
                <a:pathLst>
                  <a:path w="2129" h="854" extrusionOk="0">
                    <a:moveTo>
                      <a:pt x="1567" y="1"/>
                    </a:moveTo>
                    <a:cubicBezTo>
                      <a:pt x="1420" y="1"/>
                      <a:pt x="1277" y="84"/>
                      <a:pt x="1260" y="257"/>
                    </a:cubicBezTo>
                    <a:cubicBezTo>
                      <a:pt x="1245" y="408"/>
                      <a:pt x="1359" y="527"/>
                      <a:pt x="1464" y="527"/>
                    </a:cubicBezTo>
                    <a:cubicBezTo>
                      <a:pt x="1527" y="527"/>
                      <a:pt x="1588" y="484"/>
                      <a:pt x="1614" y="377"/>
                    </a:cubicBezTo>
                    <a:cubicBezTo>
                      <a:pt x="1615" y="370"/>
                      <a:pt x="1607" y="351"/>
                      <a:pt x="1598" y="351"/>
                    </a:cubicBezTo>
                    <a:cubicBezTo>
                      <a:pt x="1596" y="351"/>
                      <a:pt x="1595" y="352"/>
                      <a:pt x="1593" y="353"/>
                    </a:cubicBezTo>
                    <a:cubicBezTo>
                      <a:pt x="1568" y="357"/>
                      <a:pt x="1546" y="358"/>
                      <a:pt x="1526" y="358"/>
                    </a:cubicBezTo>
                    <a:cubicBezTo>
                      <a:pt x="1285" y="358"/>
                      <a:pt x="1420" y="124"/>
                      <a:pt x="1601" y="124"/>
                    </a:cubicBezTo>
                    <a:cubicBezTo>
                      <a:pt x="1662" y="124"/>
                      <a:pt x="1728" y="151"/>
                      <a:pt x="1787" y="223"/>
                    </a:cubicBezTo>
                    <a:cubicBezTo>
                      <a:pt x="2002" y="488"/>
                      <a:pt x="1471" y="776"/>
                      <a:pt x="1209" y="776"/>
                    </a:cubicBezTo>
                    <a:cubicBezTo>
                      <a:pt x="1207" y="776"/>
                      <a:pt x="1206" y="776"/>
                      <a:pt x="1204" y="776"/>
                    </a:cubicBezTo>
                    <a:cubicBezTo>
                      <a:pt x="618" y="766"/>
                      <a:pt x="344" y="623"/>
                      <a:pt x="68" y="277"/>
                    </a:cubicBezTo>
                    <a:cubicBezTo>
                      <a:pt x="54" y="259"/>
                      <a:pt x="30" y="245"/>
                      <a:pt x="16" y="245"/>
                    </a:cubicBezTo>
                    <a:cubicBezTo>
                      <a:pt x="5" y="245"/>
                      <a:pt x="1" y="255"/>
                      <a:pt x="16" y="280"/>
                    </a:cubicBezTo>
                    <a:cubicBezTo>
                      <a:pt x="246" y="660"/>
                      <a:pt x="676" y="854"/>
                      <a:pt x="1110" y="854"/>
                    </a:cubicBezTo>
                    <a:cubicBezTo>
                      <a:pt x="1140" y="854"/>
                      <a:pt x="1170" y="853"/>
                      <a:pt x="1200" y="851"/>
                    </a:cubicBezTo>
                    <a:cubicBezTo>
                      <a:pt x="1506" y="832"/>
                      <a:pt x="2128" y="586"/>
                      <a:pt x="1861" y="152"/>
                    </a:cubicBezTo>
                    <a:cubicBezTo>
                      <a:pt x="1799" y="52"/>
                      <a:pt x="1682" y="1"/>
                      <a:pt x="1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1f4fa5c43e4_25_1014"/>
              <p:cNvSpPr/>
              <p:nvPr/>
            </p:nvSpPr>
            <p:spPr>
              <a:xfrm rot="5400000">
                <a:off x="8620188" y="2714231"/>
                <a:ext cx="2986410" cy="763872"/>
              </a:xfrm>
              <a:custGeom>
                <a:avLst/>
                <a:gdLst/>
                <a:ahLst/>
                <a:cxnLst/>
                <a:rect l="l" t="t" r="r" b="b"/>
                <a:pathLst>
                  <a:path w="14000" h="3581" extrusionOk="0">
                    <a:moveTo>
                      <a:pt x="2515" y="36"/>
                    </a:moveTo>
                    <a:lnTo>
                      <a:pt x="2515" y="36"/>
                    </a:lnTo>
                    <a:cubicBezTo>
                      <a:pt x="2991" y="175"/>
                      <a:pt x="3463" y="268"/>
                      <a:pt x="3850" y="603"/>
                    </a:cubicBezTo>
                    <a:cubicBezTo>
                      <a:pt x="4179" y="887"/>
                      <a:pt x="4372" y="1281"/>
                      <a:pt x="4526" y="1679"/>
                    </a:cubicBezTo>
                    <a:cubicBezTo>
                      <a:pt x="3642" y="1485"/>
                      <a:pt x="2826" y="928"/>
                      <a:pt x="2515" y="36"/>
                    </a:cubicBezTo>
                    <a:close/>
                    <a:moveTo>
                      <a:pt x="11485" y="36"/>
                    </a:moveTo>
                    <a:cubicBezTo>
                      <a:pt x="11175" y="928"/>
                      <a:pt x="10357" y="1485"/>
                      <a:pt x="9475" y="1679"/>
                    </a:cubicBezTo>
                    <a:cubicBezTo>
                      <a:pt x="9628" y="1281"/>
                      <a:pt x="9820" y="887"/>
                      <a:pt x="10150" y="602"/>
                    </a:cubicBezTo>
                    <a:cubicBezTo>
                      <a:pt x="10538" y="268"/>
                      <a:pt x="11010" y="175"/>
                      <a:pt x="11485" y="36"/>
                    </a:cubicBezTo>
                    <a:close/>
                    <a:moveTo>
                      <a:pt x="1074" y="608"/>
                    </a:moveTo>
                    <a:lnTo>
                      <a:pt x="1074" y="608"/>
                    </a:lnTo>
                    <a:cubicBezTo>
                      <a:pt x="1411" y="657"/>
                      <a:pt x="1748" y="714"/>
                      <a:pt x="2048" y="884"/>
                    </a:cubicBezTo>
                    <a:cubicBezTo>
                      <a:pt x="2396" y="1082"/>
                      <a:pt x="2541" y="1361"/>
                      <a:pt x="2676" y="1712"/>
                    </a:cubicBezTo>
                    <a:cubicBezTo>
                      <a:pt x="2046" y="1599"/>
                      <a:pt x="1285" y="1263"/>
                      <a:pt x="1074" y="608"/>
                    </a:cubicBezTo>
                    <a:close/>
                    <a:moveTo>
                      <a:pt x="12925" y="608"/>
                    </a:moveTo>
                    <a:lnTo>
                      <a:pt x="12925" y="608"/>
                    </a:lnTo>
                    <a:cubicBezTo>
                      <a:pt x="12715" y="1263"/>
                      <a:pt x="11955" y="1599"/>
                      <a:pt x="11324" y="1712"/>
                    </a:cubicBezTo>
                    <a:cubicBezTo>
                      <a:pt x="11460" y="1361"/>
                      <a:pt x="11604" y="1082"/>
                      <a:pt x="11953" y="884"/>
                    </a:cubicBezTo>
                    <a:cubicBezTo>
                      <a:pt x="12253" y="714"/>
                      <a:pt x="12589" y="657"/>
                      <a:pt x="12925" y="608"/>
                    </a:cubicBezTo>
                    <a:close/>
                    <a:moveTo>
                      <a:pt x="5824" y="955"/>
                    </a:moveTo>
                    <a:cubicBezTo>
                      <a:pt x="6092" y="955"/>
                      <a:pt x="6378" y="1054"/>
                      <a:pt x="6551" y="1243"/>
                    </a:cubicBezTo>
                    <a:cubicBezTo>
                      <a:pt x="6552" y="1245"/>
                      <a:pt x="6554" y="1246"/>
                      <a:pt x="6556" y="1247"/>
                    </a:cubicBezTo>
                    <a:cubicBezTo>
                      <a:pt x="6568" y="1443"/>
                      <a:pt x="6629" y="1628"/>
                      <a:pt x="6731" y="1754"/>
                    </a:cubicBezTo>
                    <a:cubicBezTo>
                      <a:pt x="6510" y="1737"/>
                      <a:pt x="6288" y="1726"/>
                      <a:pt x="6063" y="1722"/>
                    </a:cubicBezTo>
                    <a:cubicBezTo>
                      <a:pt x="5797" y="1588"/>
                      <a:pt x="5653" y="1261"/>
                      <a:pt x="5623" y="978"/>
                    </a:cubicBezTo>
                    <a:cubicBezTo>
                      <a:pt x="5623" y="977"/>
                      <a:pt x="5622" y="976"/>
                      <a:pt x="5622" y="974"/>
                    </a:cubicBezTo>
                    <a:cubicBezTo>
                      <a:pt x="5687" y="961"/>
                      <a:pt x="5755" y="955"/>
                      <a:pt x="5824" y="955"/>
                    </a:cubicBezTo>
                    <a:close/>
                    <a:moveTo>
                      <a:pt x="8177" y="955"/>
                    </a:moveTo>
                    <a:cubicBezTo>
                      <a:pt x="8246" y="955"/>
                      <a:pt x="8314" y="961"/>
                      <a:pt x="8378" y="974"/>
                    </a:cubicBezTo>
                    <a:cubicBezTo>
                      <a:pt x="8378" y="975"/>
                      <a:pt x="8377" y="977"/>
                      <a:pt x="8377" y="978"/>
                    </a:cubicBezTo>
                    <a:cubicBezTo>
                      <a:pt x="8347" y="1261"/>
                      <a:pt x="8204" y="1588"/>
                      <a:pt x="7937" y="1722"/>
                    </a:cubicBezTo>
                    <a:cubicBezTo>
                      <a:pt x="7713" y="1726"/>
                      <a:pt x="7491" y="1737"/>
                      <a:pt x="7269" y="1754"/>
                    </a:cubicBezTo>
                    <a:cubicBezTo>
                      <a:pt x="7372" y="1628"/>
                      <a:pt x="7432" y="1443"/>
                      <a:pt x="7445" y="1247"/>
                    </a:cubicBezTo>
                    <a:cubicBezTo>
                      <a:pt x="7446" y="1246"/>
                      <a:pt x="7448" y="1245"/>
                      <a:pt x="7450" y="1243"/>
                    </a:cubicBezTo>
                    <a:cubicBezTo>
                      <a:pt x="7622" y="1054"/>
                      <a:pt x="7908" y="955"/>
                      <a:pt x="8177" y="955"/>
                    </a:cubicBezTo>
                    <a:close/>
                    <a:moveTo>
                      <a:pt x="7000" y="438"/>
                    </a:moveTo>
                    <a:cubicBezTo>
                      <a:pt x="7360" y="721"/>
                      <a:pt x="7478" y="1395"/>
                      <a:pt x="7138" y="1746"/>
                    </a:cubicBezTo>
                    <a:cubicBezTo>
                      <a:pt x="7130" y="1753"/>
                      <a:pt x="7126" y="1760"/>
                      <a:pt x="7123" y="1766"/>
                    </a:cubicBezTo>
                    <a:cubicBezTo>
                      <a:pt x="7104" y="1768"/>
                      <a:pt x="7085" y="1769"/>
                      <a:pt x="7065" y="1772"/>
                    </a:cubicBezTo>
                    <a:cubicBezTo>
                      <a:pt x="7000" y="1769"/>
                      <a:pt x="6896" y="1768"/>
                      <a:pt x="6877" y="1766"/>
                    </a:cubicBezTo>
                    <a:cubicBezTo>
                      <a:pt x="6874" y="1760"/>
                      <a:pt x="6870" y="1753"/>
                      <a:pt x="6862" y="1746"/>
                    </a:cubicBezTo>
                    <a:cubicBezTo>
                      <a:pt x="6522" y="1395"/>
                      <a:pt x="6641" y="721"/>
                      <a:pt x="7000" y="438"/>
                    </a:cubicBezTo>
                    <a:close/>
                    <a:moveTo>
                      <a:pt x="842" y="1615"/>
                    </a:moveTo>
                    <a:cubicBezTo>
                      <a:pt x="1194" y="1615"/>
                      <a:pt x="1450" y="1724"/>
                      <a:pt x="1578" y="1790"/>
                    </a:cubicBezTo>
                    <a:cubicBezTo>
                      <a:pt x="1450" y="1856"/>
                      <a:pt x="1194" y="1966"/>
                      <a:pt x="842" y="1966"/>
                    </a:cubicBezTo>
                    <a:cubicBezTo>
                      <a:pt x="616" y="1966"/>
                      <a:pt x="351" y="1921"/>
                      <a:pt x="54" y="1790"/>
                    </a:cubicBezTo>
                    <a:cubicBezTo>
                      <a:pt x="351" y="1660"/>
                      <a:pt x="616" y="1615"/>
                      <a:pt x="842" y="1615"/>
                    </a:cubicBezTo>
                    <a:close/>
                    <a:moveTo>
                      <a:pt x="13159" y="1615"/>
                    </a:moveTo>
                    <a:cubicBezTo>
                      <a:pt x="13384" y="1615"/>
                      <a:pt x="13649" y="1660"/>
                      <a:pt x="13946" y="1790"/>
                    </a:cubicBezTo>
                    <a:cubicBezTo>
                      <a:pt x="13650" y="1921"/>
                      <a:pt x="13385" y="1966"/>
                      <a:pt x="13159" y="1966"/>
                    </a:cubicBezTo>
                    <a:cubicBezTo>
                      <a:pt x="12807" y="1966"/>
                      <a:pt x="12551" y="1856"/>
                      <a:pt x="12422" y="1790"/>
                    </a:cubicBezTo>
                    <a:cubicBezTo>
                      <a:pt x="12551" y="1724"/>
                      <a:pt x="12807" y="1615"/>
                      <a:pt x="13159" y="1615"/>
                    </a:cubicBezTo>
                    <a:close/>
                    <a:moveTo>
                      <a:pt x="6731" y="1826"/>
                    </a:moveTo>
                    <a:cubicBezTo>
                      <a:pt x="6629" y="1952"/>
                      <a:pt x="6568" y="2137"/>
                      <a:pt x="6556" y="2333"/>
                    </a:cubicBezTo>
                    <a:cubicBezTo>
                      <a:pt x="6554" y="2334"/>
                      <a:pt x="6552" y="2335"/>
                      <a:pt x="6551" y="2337"/>
                    </a:cubicBezTo>
                    <a:cubicBezTo>
                      <a:pt x="6378" y="2526"/>
                      <a:pt x="6092" y="2625"/>
                      <a:pt x="5824" y="2625"/>
                    </a:cubicBezTo>
                    <a:cubicBezTo>
                      <a:pt x="5755" y="2625"/>
                      <a:pt x="5687" y="2619"/>
                      <a:pt x="5622" y="2606"/>
                    </a:cubicBezTo>
                    <a:cubicBezTo>
                      <a:pt x="5622" y="2605"/>
                      <a:pt x="5623" y="2603"/>
                      <a:pt x="5623" y="2602"/>
                    </a:cubicBezTo>
                    <a:cubicBezTo>
                      <a:pt x="5652" y="2319"/>
                      <a:pt x="5797" y="1992"/>
                      <a:pt x="6063" y="1858"/>
                    </a:cubicBezTo>
                    <a:cubicBezTo>
                      <a:pt x="6287" y="1854"/>
                      <a:pt x="6510" y="1843"/>
                      <a:pt x="6731" y="1826"/>
                    </a:cubicBezTo>
                    <a:close/>
                    <a:moveTo>
                      <a:pt x="7269" y="1826"/>
                    </a:moveTo>
                    <a:lnTo>
                      <a:pt x="7269" y="1826"/>
                    </a:lnTo>
                    <a:cubicBezTo>
                      <a:pt x="7491" y="1843"/>
                      <a:pt x="7713" y="1854"/>
                      <a:pt x="7937" y="1858"/>
                    </a:cubicBezTo>
                    <a:cubicBezTo>
                      <a:pt x="8204" y="1992"/>
                      <a:pt x="8347" y="2319"/>
                      <a:pt x="8377" y="2602"/>
                    </a:cubicBezTo>
                    <a:cubicBezTo>
                      <a:pt x="8377" y="2603"/>
                      <a:pt x="8378" y="2605"/>
                      <a:pt x="8378" y="2606"/>
                    </a:cubicBezTo>
                    <a:cubicBezTo>
                      <a:pt x="8314" y="2619"/>
                      <a:pt x="8246" y="2625"/>
                      <a:pt x="8177" y="2625"/>
                    </a:cubicBezTo>
                    <a:cubicBezTo>
                      <a:pt x="7908" y="2625"/>
                      <a:pt x="7622" y="2526"/>
                      <a:pt x="7450" y="2337"/>
                    </a:cubicBezTo>
                    <a:cubicBezTo>
                      <a:pt x="7448" y="2335"/>
                      <a:pt x="7446" y="2334"/>
                      <a:pt x="7445" y="2333"/>
                    </a:cubicBezTo>
                    <a:cubicBezTo>
                      <a:pt x="7431" y="2137"/>
                      <a:pt x="7372" y="1952"/>
                      <a:pt x="7269" y="1826"/>
                    </a:cubicBezTo>
                    <a:close/>
                    <a:moveTo>
                      <a:pt x="2676" y="1868"/>
                    </a:moveTo>
                    <a:lnTo>
                      <a:pt x="2676" y="1868"/>
                    </a:lnTo>
                    <a:cubicBezTo>
                      <a:pt x="2541" y="2219"/>
                      <a:pt x="2396" y="2498"/>
                      <a:pt x="2048" y="2696"/>
                    </a:cubicBezTo>
                    <a:cubicBezTo>
                      <a:pt x="1748" y="2866"/>
                      <a:pt x="1411" y="2923"/>
                      <a:pt x="1074" y="2972"/>
                    </a:cubicBezTo>
                    <a:cubicBezTo>
                      <a:pt x="1285" y="2317"/>
                      <a:pt x="2046" y="1981"/>
                      <a:pt x="2676" y="1868"/>
                    </a:cubicBezTo>
                    <a:close/>
                    <a:moveTo>
                      <a:pt x="11324" y="1868"/>
                    </a:moveTo>
                    <a:cubicBezTo>
                      <a:pt x="11955" y="1981"/>
                      <a:pt x="12715" y="2317"/>
                      <a:pt x="12925" y="2972"/>
                    </a:cubicBezTo>
                    <a:cubicBezTo>
                      <a:pt x="12589" y="2923"/>
                      <a:pt x="12253" y="2866"/>
                      <a:pt x="11953" y="2696"/>
                    </a:cubicBezTo>
                    <a:cubicBezTo>
                      <a:pt x="11604" y="2498"/>
                      <a:pt x="11460" y="2219"/>
                      <a:pt x="11324" y="1868"/>
                    </a:cubicBezTo>
                    <a:close/>
                    <a:moveTo>
                      <a:pt x="7065" y="1809"/>
                    </a:moveTo>
                    <a:cubicBezTo>
                      <a:pt x="7085" y="1810"/>
                      <a:pt x="7104" y="1813"/>
                      <a:pt x="7123" y="1814"/>
                    </a:cubicBezTo>
                    <a:cubicBezTo>
                      <a:pt x="7126" y="1821"/>
                      <a:pt x="7131" y="1827"/>
                      <a:pt x="7138" y="1835"/>
                    </a:cubicBezTo>
                    <a:cubicBezTo>
                      <a:pt x="7478" y="2185"/>
                      <a:pt x="7360" y="2859"/>
                      <a:pt x="7000" y="3142"/>
                    </a:cubicBezTo>
                    <a:cubicBezTo>
                      <a:pt x="6641" y="2859"/>
                      <a:pt x="6522" y="2185"/>
                      <a:pt x="6862" y="1835"/>
                    </a:cubicBezTo>
                    <a:cubicBezTo>
                      <a:pt x="6870" y="1827"/>
                      <a:pt x="6874" y="1821"/>
                      <a:pt x="6877" y="1814"/>
                    </a:cubicBezTo>
                    <a:cubicBezTo>
                      <a:pt x="6897" y="1812"/>
                      <a:pt x="7000" y="1810"/>
                      <a:pt x="7065" y="1809"/>
                    </a:cubicBezTo>
                    <a:close/>
                    <a:moveTo>
                      <a:pt x="4526" y="1901"/>
                    </a:moveTo>
                    <a:lnTo>
                      <a:pt x="4526" y="1901"/>
                    </a:lnTo>
                    <a:cubicBezTo>
                      <a:pt x="4372" y="2299"/>
                      <a:pt x="4179" y="2693"/>
                      <a:pt x="3850" y="2978"/>
                    </a:cubicBezTo>
                    <a:cubicBezTo>
                      <a:pt x="3463" y="3312"/>
                      <a:pt x="2991" y="3405"/>
                      <a:pt x="2515" y="3544"/>
                    </a:cubicBezTo>
                    <a:cubicBezTo>
                      <a:pt x="2826" y="2652"/>
                      <a:pt x="3642" y="2095"/>
                      <a:pt x="4526" y="1901"/>
                    </a:cubicBezTo>
                    <a:close/>
                    <a:moveTo>
                      <a:pt x="9475" y="1901"/>
                    </a:moveTo>
                    <a:lnTo>
                      <a:pt x="9475" y="1901"/>
                    </a:lnTo>
                    <a:cubicBezTo>
                      <a:pt x="10357" y="2095"/>
                      <a:pt x="11175" y="2652"/>
                      <a:pt x="11485" y="3544"/>
                    </a:cubicBezTo>
                    <a:cubicBezTo>
                      <a:pt x="11010" y="3405"/>
                      <a:pt x="10538" y="3312"/>
                      <a:pt x="10150" y="2978"/>
                    </a:cubicBezTo>
                    <a:cubicBezTo>
                      <a:pt x="9820" y="2693"/>
                      <a:pt x="9628" y="2299"/>
                      <a:pt x="9475" y="1901"/>
                    </a:cubicBezTo>
                    <a:close/>
                    <a:moveTo>
                      <a:pt x="2504" y="1"/>
                    </a:moveTo>
                    <a:cubicBezTo>
                      <a:pt x="2491" y="1"/>
                      <a:pt x="2493" y="12"/>
                      <a:pt x="2500" y="23"/>
                    </a:cubicBezTo>
                    <a:cubicBezTo>
                      <a:pt x="2500" y="24"/>
                      <a:pt x="2499" y="24"/>
                      <a:pt x="2500" y="26"/>
                    </a:cubicBezTo>
                    <a:cubicBezTo>
                      <a:pt x="2673" y="837"/>
                      <a:pt x="3486" y="1577"/>
                      <a:pt x="4317" y="1732"/>
                    </a:cubicBezTo>
                    <a:lnTo>
                      <a:pt x="4269" y="1732"/>
                    </a:lnTo>
                    <a:cubicBezTo>
                      <a:pt x="3736" y="1730"/>
                      <a:pt x="3244" y="1714"/>
                      <a:pt x="2746" y="1713"/>
                    </a:cubicBezTo>
                    <a:cubicBezTo>
                      <a:pt x="2588" y="1064"/>
                      <a:pt x="1922" y="575"/>
                      <a:pt x="1253" y="575"/>
                    </a:cubicBezTo>
                    <a:cubicBezTo>
                      <a:pt x="1191" y="575"/>
                      <a:pt x="1129" y="579"/>
                      <a:pt x="1067" y="588"/>
                    </a:cubicBezTo>
                    <a:cubicBezTo>
                      <a:pt x="1061" y="588"/>
                      <a:pt x="1061" y="593"/>
                      <a:pt x="1063" y="598"/>
                    </a:cubicBezTo>
                    <a:cubicBezTo>
                      <a:pt x="1062" y="599"/>
                      <a:pt x="1061" y="600"/>
                      <a:pt x="1062" y="602"/>
                    </a:cubicBezTo>
                    <a:cubicBezTo>
                      <a:pt x="1123" y="1188"/>
                      <a:pt x="1750" y="1550"/>
                      <a:pt x="2319" y="1716"/>
                    </a:cubicBezTo>
                    <a:cubicBezTo>
                      <a:pt x="2274" y="1716"/>
                      <a:pt x="2229" y="1718"/>
                      <a:pt x="2183" y="1719"/>
                    </a:cubicBezTo>
                    <a:cubicBezTo>
                      <a:pt x="2011" y="1722"/>
                      <a:pt x="1839" y="1727"/>
                      <a:pt x="1668" y="1737"/>
                    </a:cubicBezTo>
                    <a:cubicBezTo>
                      <a:pt x="1444" y="1565"/>
                      <a:pt x="1143" y="1474"/>
                      <a:pt x="843" y="1474"/>
                    </a:cubicBezTo>
                    <a:cubicBezTo>
                      <a:pt x="536" y="1474"/>
                      <a:pt x="230" y="1569"/>
                      <a:pt x="9" y="1769"/>
                    </a:cubicBezTo>
                    <a:cubicBezTo>
                      <a:pt x="9" y="1769"/>
                      <a:pt x="9" y="1769"/>
                      <a:pt x="8" y="1769"/>
                    </a:cubicBezTo>
                    <a:cubicBezTo>
                      <a:pt x="1" y="1769"/>
                      <a:pt x="1" y="1811"/>
                      <a:pt x="8" y="1811"/>
                    </a:cubicBezTo>
                    <a:cubicBezTo>
                      <a:pt x="9" y="1811"/>
                      <a:pt x="9" y="1811"/>
                      <a:pt x="9" y="1810"/>
                    </a:cubicBezTo>
                    <a:cubicBezTo>
                      <a:pt x="230" y="2011"/>
                      <a:pt x="536" y="2106"/>
                      <a:pt x="843" y="2106"/>
                    </a:cubicBezTo>
                    <a:cubicBezTo>
                      <a:pt x="1143" y="2106"/>
                      <a:pt x="1444" y="2015"/>
                      <a:pt x="1668" y="1843"/>
                    </a:cubicBezTo>
                    <a:cubicBezTo>
                      <a:pt x="1839" y="1853"/>
                      <a:pt x="2011" y="1858"/>
                      <a:pt x="2183" y="1861"/>
                    </a:cubicBezTo>
                    <a:cubicBezTo>
                      <a:pt x="2229" y="1862"/>
                      <a:pt x="2274" y="1864"/>
                      <a:pt x="2319" y="1865"/>
                    </a:cubicBezTo>
                    <a:cubicBezTo>
                      <a:pt x="1750" y="2031"/>
                      <a:pt x="1123" y="2393"/>
                      <a:pt x="1062" y="2978"/>
                    </a:cubicBezTo>
                    <a:cubicBezTo>
                      <a:pt x="1061" y="2980"/>
                      <a:pt x="1062" y="2981"/>
                      <a:pt x="1063" y="2982"/>
                    </a:cubicBezTo>
                    <a:cubicBezTo>
                      <a:pt x="1061" y="2987"/>
                      <a:pt x="1061" y="2992"/>
                      <a:pt x="1067" y="2992"/>
                    </a:cubicBezTo>
                    <a:cubicBezTo>
                      <a:pt x="1129" y="3001"/>
                      <a:pt x="1191" y="3005"/>
                      <a:pt x="1253" y="3005"/>
                    </a:cubicBezTo>
                    <a:cubicBezTo>
                      <a:pt x="1922" y="3005"/>
                      <a:pt x="2588" y="2516"/>
                      <a:pt x="2746" y="1867"/>
                    </a:cubicBezTo>
                    <a:cubicBezTo>
                      <a:pt x="3244" y="1866"/>
                      <a:pt x="3736" y="1850"/>
                      <a:pt x="4269" y="1848"/>
                    </a:cubicBezTo>
                    <a:lnTo>
                      <a:pt x="4317" y="1848"/>
                    </a:lnTo>
                    <a:cubicBezTo>
                      <a:pt x="3486" y="2004"/>
                      <a:pt x="2673" y="2743"/>
                      <a:pt x="2500" y="3554"/>
                    </a:cubicBezTo>
                    <a:cubicBezTo>
                      <a:pt x="2499" y="3556"/>
                      <a:pt x="2500" y="3556"/>
                      <a:pt x="2500" y="3557"/>
                    </a:cubicBezTo>
                    <a:cubicBezTo>
                      <a:pt x="2493" y="3568"/>
                      <a:pt x="2491" y="3580"/>
                      <a:pt x="2506" y="3580"/>
                    </a:cubicBezTo>
                    <a:cubicBezTo>
                      <a:pt x="3561" y="3525"/>
                      <a:pt x="4294" y="2790"/>
                      <a:pt x="4657" y="1850"/>
                    </a:cubicBezTo>
                    <a:cubicBezTo>
                      <a:pt x="5009" y="1854"/>
                      <a:pt x="5365" y="1862"/>
                      <a:pt x="5719" y="1862"/>
                    </a:cubicBezTo>
                    <a:cubicBezTo>
                      <a:pt x="5797" y="1862"/>
                      <a:pt x="5874" y="1862"/>
                      <a:pt x="5951" y="1861"/>
                    </a:cubicBezTo>
                    <a:lnTo>
                      <a:pt x="5951" y="1861"/>
                    </a:lnTo>
                    <a:cubicBezTo>
                      <a:pt x="5696" y="2007"/>
                      <a:pt x="5524" y="2368"/>
                      <a:pt x="5508" y="2629"/>
                    </a:cubicBezTo>
                    <a:cubicBezTo>
                      <a:pt x="5507" y="2650"/>
                      <a:pt x="5516" y="2660"/>
                      <a:pt x="5529" y="2663"/>
                    </a:cubicBezTo>
                    <a:cubicBezTo>
                      <a:pt x="5531" y="2667"/>
                      <a:pt x="5534" y="2670"/>
                      <a:pt x="5540" y="2671"/>
                    </a:cubicBezTo>
                    <a:cubicBezTo>
                      <a:pt x="5624" y="2693"/>
                      <a:pt x="5713" y="2703"/>
                      <a:pt x="5804" y="2703"/>
                    </a:cubicBezTo>
                    <a:cubicBezTo>
                      <a:pt x="6071" y="2703"/>
                      <a:pt x="6353" y="2613"/>
                      <a:pt x="6554" y="2448"/>
                    </a:cubicBezTo>
                    <a:cubicBezTo>
                      <a:pt x="6563" y="2774"/>
                      <a:pt x="6704" y="3096"/>
                      <a:pt x="6991" y="3179"/>
                    </a:cubicBezTo>
                    <a:cubicBezTo>
                      <a:pt x="6991" y="3179"/>
                      <a:pt x="6992" y="3179"/>
                      <a:pt x="6993" y="3179"/>
                    </a:cubicBezTo>
                    <a:cubicBezTo>
                      <a:pt x="6996" y="3179"/>
                      <a:pt x="6998" y="3178"/>
                      <a:pt x="7000" y="3177"/>
                    </a:cubicBezTo>
                    <a:cubicBezTo>
                      <a:pt x="7002" y="3178"/>
                      <a:pt x="7004" y="3179"/>
                      <a:pt x="7007" y="3179"/>
                    </a:cubicBezTo>
                    <a:cubicBezTo>
                      <a:pt x="7008" y="3179"/>
                      <a:pt x="7009" y="3179"/>
                      <a:pt x="7010" y="3179"/>
                    </a:cubicBezTo>
                    <a:cubicBezTo>
                      <a:pt x="7297" y="3096"/>
                      <a:pt x="7436" y="2774"/>
                      <a:pt x="7447" y="2448"/>
                    </a:cubicBezTo>
                    <a:cubicBezTo>
                      <a:pt x="7648" y="2613"/>
                      <a:pt x="7930" y="2703"/>
                      <a:pt x="8197" y="2703"/>
                    </a:cubicBezTo>
                    <a:cubicBezTo>
                      <a:pt x="8288" y="2703"/>
                      <a:pt x="8377" y="2693"/>
                      <a:pt x="8460" y="2671"/>
                    </a:cubicBezTo>
                    <a:cubicBezTo>
                      <a:pt x="8465" y="2670"/>
                      <a:pt x="8469" y="2667"/>
                      <a:pt x="8471" y="2663"/>
                    </a:cubicBezTo>
                    <a:cubicBezTo>
                      <a:pt x="8485" y="2660"/>
                      <a:pt x="8494" y="2650"/>
                      <a:pt x="8493" y="2629"/>
                    </a:cubicBezTo>
                    <a:cubicBezTo>
                      <a:pt x="8477" y="2368"/>
                      <a:pt x="8304" y="2007"/>
                      <a:pt x="8049" y="1861"/>
                    </a:cubicBezTo>
                    <a:lnTo>
                      <a:pt x="8049" y="1861"/>
                    </a:lnTo>
                    <a:cubicBezTo>
                      <a:pt x="8127" y="1862"/>
                      <a:pt x="8204" y="1862"/>
                      <a:pt x="8282" y="1862"/>
                    </a:cubicBezTo>
                    <a:cubicBezTo>
                      <a:pt x="8636" y="1862"/>
                      <a:pt x="8991" y="1854"/>
                      <a:pt x="9343" y="1850"/>
                    </a:cubicBezTo>
                    <a:cubicBezTo>
                      <a:pt x="9706" y="2790"/>
                      <a:pt x="10439" y="3525"/>
                      <a:pt x="11495" y="3580"/>
                    </a:cubicBezTo>
                    <a:cubicBezTo>
                      <a:pt x="11510" y="3580"/>
                      <a:pt x="11508" y="3568"/>
                      <a:pt x="11501" y="3557"/>
                    </a:cubicBezTo>
                    <a:cubicBezTo>
                      <a:pt x="11501" y="3556"/>
                      <a:pt x="11502" y="3556"/>
                      <a:pt x="11501" y="3554"/>
                    </a:cubicBezTo>
                    <a:cubicBezTo>
                      <a:pt x="11328" y="2743"/>
                      <a:pt x="10515" y="2004"/>
                      <a:pt x="9684" y="1848"/>
                    </a:cubicBezTo>
                    <a:lnTo>
                      <a:pt x="9732" y="1848"/>
                    </a:lnTo>
                    <a:cubicBezTo>
                      <a:pt x="10265" y="1850"/>
                      <a:pt x="10757" y="1866"/>
                      <a:pt x="11255" y="1867"/>
                    </a:cubicBezTo>
                    <a:cubicBezTo>
                      <a:pt x="11412" y="2516"/>
                      <a:pt x="12079" y="3005"/>
                      <a:pt x="12748" y="3005"/>
                    </a:cubicBezTo>
                    <a:cubicBezTo>
                      <a:pt x="12810" y="3005"/>
                      <a:pt x="12872" y="3001"/>
                      <a:pt x="12934" y="2992"/>
                    </a:cubicBezTo>
                    <a:cubicBezTo>
                      <a:pt x="12939" y="2992"/>
                      <a:pt x="12940" y="2987"/>
                      <a:pt x="12938" y="2982"/>
                    </a:cubicBezTo>
                    <a:cubicBezTo>
                      <a:pt x="12939" y="2981"/>
                      <a:pt x="12939" y="2980"/>
                      <a:pt x="12939" y="2978"/>
                    </a:cubicBezTo>
                    <a:cubicBezTo>
                      <a:pt x="12877" y="2393"/>
                      <a:pt x="12251" y="2031"/>
                      <a:pt x="11681" y="1865"/>
                    </a:cubicBezTo>
                    <a:cubicBezTo>
                      <a:pt x="11725" y="1864"/>
                      <a:pt x="11771" y="1862"/>
                      <a:pt x="11817" y="1861"/>
                    </a:cubicBezTo>
                    <a:cubicBezTo>
                      <a:pt x="11990" y="1858"/>
                      <a:pt x="12162" y="1853"/>
                      <a:pt x="12333" y="1843"/>
                    </a:cubicBezTo>
                    <a:cubicBezTo>
                      <a:pt x="12557" y="2015"/>
                      <a:pt x="12858" y="2106"/>
                      <a:pt x="13158" y="2106"/>
                    </a:cubicBezTo>
                    <a:cubicBezTo>
                      <a:pt x="13465" y="2106"/>
                      <a:pt x="13770" y="2011"/>
                      <a:pt x="13991" y="1810"/>
                    </a:cubicBezTo>
                    <a:cubicBezTo>
                      <a:pt x="13992" y="1811"/>
                      <a:pt x="13992" y="1811"/>
                      <a:pt x="13992" y="1811"/>
                    </a:cubicBezTo>
                    <a:cubicBezTo>
                      <a:pt x="13999" y="1811"/>
                      <a:pt x="13999" y="1769"/>
                      <a:pt x="13992" y="1769"/>
                    </a:cubicBezTo>
                    <a:cubicBezTo>
                      <a:pt x="13992" y="1769"/>
                      <a:pt x="13992" y="1769"/>
                      <a:pt x="13991" y="1769"/>
                    </a:cubicBezTo>
                    <a:cubicBezTo>
                      <a:pt x="13770" y="1569"/>
                      <a:pt x="13465" y="1474"/>
                      <a:pt x="13158" y="1474"/>
                    </a:cubicBezTo>
                    <a:cubicBezTo>
                      <a:pt x="12858" y="1474"/>
                      <a:pt x="12557" y="1565"/>
                      <a:pt x="12333" y="1737"/>
                    </a:cubicBezTo>
                    <a:cubicBezTo>
                      <a:pt x="12162" y="1727"/>
                      <a:pt x="11990" y="1722"/>
                      <a:pt x="11817" y="1719"/>
                    </a:cubicBezTo>
                    <a:cubicBezTo>
                      <a:pt x="11771" y="1718"/>
                      <a:pt x="11725" y="1716"/>
                      <a:pt x="11681" y="1716"/>
                    </a:cubicBezTo>
                    <a:cubicBezTo>
                      <a:pt x="12251" y="1550"/>
                      <a:pt x="12877" y="1188"/>
                      <a:pt x="12939" y="602"/>
                    </a:cubicBezTo>
                    <a:cubicBezTo>
                      <a:pt x="12939" y="600"/>
                      <a:pt x="12939" y="599"/>
                      <a:pt x="12938" y="598"/>
                    </a:cubicBezTo>
                    <a:cubicBezTo>
                      <a:pt x="12940" y="593"/>
                      <a:pt x="12939" y="588"/>
                      <a:pt x="12934" y="588"/>
                    </a:cubicBezTo>
                    <a:cubicBezTo>
                      <a:pt x="12872" y="579"/>
                      <a:pt x="12810" y="575"/>
                      <a:pt x="12748" y="575"/>
                    </a:cubicBezTo>
                    <a:cubicBezTo>
                      <a:pt x="12079" y="575"/>
                      <a:pt x="11412" y="1064"/>
                      <a:pt x="11255" y="1713"/>
                    </a:cubicBezTo>
                    <a:cubicBezTo>
                      <a:pt x="10757" y="1714"/>
                      <a:pt x="10265" y="1730"/>
                      <a:pt x="9732" y="1732"/>
                    </a:cubicBezTo>
                    <a:lnTo>
                      <a:pt x="9684" y="1732"/>
                    </a:lnTo>
                    <a:cubicBezTo>
                      <a:pt x="10515" y="1577"/>
                      <a:pt x="11328" y="837"/>
                      <a:pt x="11501" y="26"/>
                    </a:cubicBezTo>
                    <a:cubicBezTo>
                      <a:pt x="11502" y="24"/>
                      <a:pt x="11501" y="24"/>
                      <a:pt x="11501" y="23"/>
                    </a:cubicBezTo>
                    <a:cubicBezTo>
                      <a:pt x="11507" y="12"/>
                      <a:pt x="11510" y="1"/>
                      <a:pt x="11497" y="1"/>
                    </a:cubicBezTo>
                    <a:cubicBezTo>
                      <a:pt x="11496" y="1"/>
                      <a:pt x="11495" y="1"/>
                      <a:pt x="11495" y="1"/>
                    </a:cubicBezTo>
                    <a:cubicBezTo>
                      <a:pt x="10439" y="55"/>
                      <a:pt x="9706" y="791"/>
                      <a:pt x="9343" y="1730"/>
                    </a:cubicBezTo>
                    <a:cubicBezTo>
                      <a:pt x="9003" y="1726"/>
                      <a:pt x="8660" y="1719"/>
                      <a:pt x="8317" y="1719"/>
                    </a:cubicBezTo>
                    <a:cubicBezTo>
                      <a:pt x="8228" y="1719"/>
                      <a:pt x="8138" y="1719"/>
                      <a:pt x="8049" y="1720"/>
                    </a:cubicBezTo>
                    <a:cubicBezTo>
                      <a:pt x="8304" y="1573"/>
                      <a:pt x="8477" y="1212"/>
                      <a:pt x="8493" y="951"/>
                    </a:cubicBezTo>
                    <a:cubicBezTo>
                      <a:pt x="8494" y="930"/>
                      <a:pt x="8485" y="920"/>
                      <a:pt x="8471" y="917"/>
                    </a:cubicBezTo>
                    <a:cubicBezTo>
                      <a:pt x="8469" y="913"/>
                      <a:pt x="8465" y="910"/>
                      <a:pt x="8460" y="909"/>
                    </a:cubicBezTo>
                    <a:cubicBezTo>
                      <a:pt x="8377" y="887"/>
                      <a:pt x="8288" y="877"/>
                      <a:pt x="8197" y="877"/>
                    </a:cubicBezTo>
                    <a:cubicBezTo>
                      <a:pt x="7930" y="877"/>
                      <a:pt x="7648" y="967"/>
                      <a:pt x="7447" y="1132"/>
                    </a:cubicBezTo>
                    <a:cubicBezTo>
                      <a:pt x="7436" y="806"/>
                      <a:pt x="7297" y="484"/>
                      <a:pt x="7010" y="401"/>
                    </a:cubicBezTo>
                    <a:cubicBezTo>
                      <a:pt x="7009" y="401"/>
                      <a:pt x="7008" y="401"/>
                      <a:pt x="7007" y="401"/>
                    </a:cubicBezTo>
                    <a:cubicBezTo>
                      <a:pt x="7004" y="401"/>
                      <a:pt x="7002" y="402"/>
                      <a:pt x="7000" y="403"/>
                    </a:cubicBezTo>
                    <a:cubicBezTo>
                      <a:pt x="6998" y="402"/>
                      <a:pt x="6996" y="401"/>
                      <a:pt x="6993" y="401"/>
                    </a:cubicBezTo>
                    <a:cubicBezTo>
                      <a:pt x="6992" y="401"/>
                      <a:pt x="6991" y="401"/>
                      <a:pt x="6991" y="401"/>
                    </a:cubicBezTo>
                    <a:cubicBezTo>
                      <a:pt x="6704" y="484"/>
                      <a:pt x="6564" y="806"/>
                      <a:pt x="6554" y="1132"/>
                    </a:cubicBezTo>
                    <a:cubicBezTo>
                      <a:pt x="6353" y="967"/>
                      <a:pt x="6071" y="877"/>
                      <a:pt x="5804" y="877"/>
                    </a:cubicBezTo>
                    <a:cubicBezTo>
                      <a:pt x="5713" y="877"/>
                      <a:pt x="5624" y="887"/>
                      <a:pt x="5540" y="909"/>
                    </a:cubicBezTo>
                    <a:cubicBezTo>
                      <a:pt x="5534" y="911"/>
                      <a:pt x="5531" y="914"/>
                      <a:pt x="5529" y="917"/>
                    </a:cubicBezTo>
                    <a:cubicBezTo>
                      <a:pt x="5516" y="920"/>
                      <a:pt x="5507" y="930"/>
                      <a:pt x="5508" y="951"/>
                    </a:cubicBezTo>
                    <a:cubicBezTo>
                      <a:pt x="5524" y="1212"/>
                      <a:pt x="5696" y="1573"/>
                      <a:pt x="5951" y="1720"/>
                    </a:cubicBezTo>
                    <a:cubicBezTo>
                      <a:pt x="5862" y="1719"/>
                      <a:pt x="5773" y="1719"/>
                      <a:pt x="5684" y="1719"/>
                    </a:cubicBezTo>
                    <a:cubicBezTo>
                      <a:pt x="5341" y="1719"/>
                      <a:pt x="4998" y="1726"/>
                      <a:pt x="4657" y="1730"/>
                    </a:cubicBezTo>
                    <a:cubicBezTo>
                      <a:pt x="4294" y="791"/>
                      <a:pt x="3561" y="55"/>
                      <a:pt x="2506" y="1"/>
                    </a:cubicBezTo>
                    <a:cubicBezTo>
                      <a:pt x="2505" y="1"/>
                      <a:pt x="2505" y="1"/>
                      <a:pt x="2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1f4fa5c43e4_25_1014"/>
              <p:cNvSpPr/>
              <p:nvPr/>
            </p:nvSpPr>
            <p:spPr>
              <a:xfrm rot="5400000">
                <a:off x="9931117" y="3463715"/>
                <a:ext cx="136308" cy="97910"/>
              </a:xfrm>
              <a:custGeom>
                <a:avLst/>
                <a:gdLst/>
                <a:ahLst/>
                <a:cxnLst/>
                <a:rect l="l" t="t" r="r" b="b"/>
                <a:pathLst>
                  <a:path w="639" h="459" extrusionOk="0">
                    <a:moveTo>
                      <a:pt x="345" y="96"/>
                    </a:moveTo>
                    <a:cubicBezTo>
                      <a:pt x="403" y="104"/>
                      <a:pt x="459" y="125"/>
                      <a:pt x="472" y="171"/>
                    </a:cubicBezTo>
                    <a:cubicBezTo>
                      <a:pt x="494" y="245"/>
                      <a:pt x="414" y="329"/>
                      <a:pt x="352" y="350"/>
                    </a:cubicBezTo>
                    <a:cubicBezTo>
                      <a:pt x="330" y="357"/>
                      <a:pt x="302" y="361"/>
                      <a:pt x="274" y="361"/>
                    </a:cubicBezTo>
                    <a:cubicBezTo>
                      <a:pt x="194" y="361"/>
                      <a:pt x="110" y="326"/>
                      <a:pt x="133" y="232"/>
                    </a:cubicBezTo>
                    <a:cubicBezTo>
                      <a:pt x="158" y="131"/>
                      <a:pt x="255" y="104"/>
                      <a:pt x="345" y="96"/>
                    </a:cubicBezTo>
                    <a:close/>
                    <a:moveTo>
                      <a:pt x="270" y="0"/>
                    </a:moveTo>
                    <a:cubicBezTo>
                      <a:pt x="137" y="0"/>
                      <a:pt x="1" y="96"/>
                      <a:pt x="14" y="241"/>
                    </a:cubicBezTo>
                    <a:cubicBezTo>
                      <a:pt x="27" y="396"/>
                      <a:pt x="179" y="458"/>
                      <a:pt x="316" y="458"/>
                    </a:cubicBezTo>
                    <a:cubicBezTo>
                      <a:pt x="326" y="458"/>
                      <a:pt x="335" y="458"/>
                      <a:pt x="345" y="458"/>
                    </a:cubicBezTo>
                    <a:cubicBezTo>
                      <a:pt x="487" y="448"/>
                      <a:pt x="639" y="306"/>
                      <a:pt x="566" y="154"/>
                    </a:cubicBezTo>
                    <a:cubicBezTo>
                      <a:pt x="524" y="67"/>
                      <a:pt x="439" y="25"/>
                      <a:pt x="352" y="25"/>
                    </a:cubicBezTo>
                    <a:cubicBezTo>
                      <a:pt x="350" y="25"/>
                      <a:pt x="348" y="25"/>
                      <a:pt x="346" y="25"/>
                    </a:cubicBezTo>
                    <a:cubicBezTo>
                      <a:pt x="333" y="14"/>
                      <a:pt x="320" y="5"/>
                      <a:pt x="311" y="3"/>
                    </a:cubicBezTo>
                    <a:cubicBezTo>
                      <a:pt x="297" y="1"/>
                      <a:pt x="284" y="0"/>
                      <a:pt x="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1f4fa5c43e4_25_1014"/>
              <p:cNvSpPr/>
              <p:nvPr/>
            </p:nvSpPr>
            <p:spPr>
              <a:xfrm rot="5400000">
                <a:off x="9934422" y="1266243"/>
                <a:ext cx="221634" cy="82339"/>
              </a:xfrm>
              <a:custGeom>
                <a:avLst/>
                <a:gdLst/>
                <a:ahLst/>
                <a:cxnLst/>
                <a:rect l="l" t="t" r="r" b="b"/>
                <a:pathLst>
                  <a:path w="1039" h="386" extrusionOk="0">
                    <a:moveTo>
                      <a:pt x="41" y="0"/>
                    </a:moveTo>
                    <a:cubicBezTo>
                      <a:pt x="23" y="0"/>
                      <a:pt x="0" y="31"/>
                      <a:pt x="2" y="46"/>
                    </a:cubicBezTo>
                    <a:cubicBezTo>
                      <a:pt x="22" y="274"/>
                      <a:pt x="273" y="386"/>
                      <a:pt x="485" y="386"/>
                    </a:cubicBezTo>
                    <a:cubicBezTo>
                      <a:pt x="500" y="386"/>
                      <a:pt x="515" y="385"/>
                      <a:pt x="529" y="384"/>
                    </a:cubicBezTo>
                    <a:cubicBezTo>
                      <a:pt x="665" y="374"/>
                      <a:pt x="1038" y="235"/>
                      <a:pt x="969" y="45"/>
                    </a:cubicBezTo>
                    <a:cubicBezTo>
                      <a:pt x="966" y="37"/>
                      <a:pt x="960" y="34"/>
                      <a:pt x="952" y="34"/>
                    </a:cubicBezTo>
                    <a:cubicBezTo>
                      <a:pt x="943" y="34"/>
                      <a:pt x="932" y="39"/>
                      <a:pt x="925" y="43"/>
                    </a:cubicBezTo>
                    <a:cubicBezTo>
                      <a:pt x="784" y="143"/>
                      <a:pt x="718" y="279"/>
                      <a:pt x="522" y="279"/>
                    </a:cubicBezTo>
                    <a:cubicBezTo>
                      <a:pt x="520" y="279"/>
                      <a:pt x="519" y="279"/>
                      <a:pt x="518" y="279"/>
                    </a:cubicBezTo>
                    <a:cubicBezTo>
                      <a:pt x="339" y="277"/>
                      <a:pt x="132" y="175"/>
                      <a:pt x="54" y="10"/>
                    </a:cubicBezTo>
                    <a:cubicBezTo>
                      <a:pt x="51" y="3"/>
                      <a:pt x="46"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1f4fa5c43e4_25_1014"/>
              <p:cNvSpPr/>
              <p:nvPr/>
            </p:nvSpPr>
            <p:spPr>
              <a:xfrm rot="5400000">
                <a:off x="9847282" y="4726332"/>
                <a:ext cx="516649" cy="248296"/>
              </a:xfrm>
              <a:custGeom>
                <a:avLst/>
                <a:gdLst/>
                <a:ahLst/>
                <a:cxnLst/>
                <a:rect l="l" t="t" r="r" b="b"/>
                <a:pathLst>
                  <a:path w="2422" h="1164" extrusionOk="0">
                    <a:moveTo>
                      <a:pt x="2383" y="0"/>
                    </a:moveTo>
                    <a:cubicBezTo>
                      <a:pt x="2353" y="0"/>
                      <a:pt x="2311" y="21"/>
                      <a:pt x="2299" y="48"/>
                    </a:cubicBezTo>
                    <a:cubicBezTo>
                      <a:pt x="2217" y="224"/>
                      <a:pt x="2116" y="377"/>
                      <a:pt x="2000" y="507"/>
                    </a:cubicBezTo>
                    <a:cubicBezTo>
                      <a:pt x="1696" y="218"/>
                      <a:pt x="1290" y="50"/>
                      <a:pt x="876" y="50"/>
                    </a:cubicBezTo>
                    <a:cubicBezTo>
                      <a:pt x="582" y="50"/>
                      <a:pt x="284" y="134"/>
                      <a:pt x="15" y="321"/>
                    </a:cubicBezTo>
                    <a:cubicBezTo>
                      <a:pt x="1" y="331"/>
                      <a:pt x="17" y="359"/>
                      <a:pt x="34" y="359"/>
                    </a:cubicBezTo>
                    <a:cubicBezTo>
                      <a:pt x="36" y="359"/>
                      <a:pt x="38" y="359"/>
                      <a:pt x="40" y="357"/>
                    </a:cubicBezTo>
                    <a:cubicBezTo>
                      <a:pt x="322" y="214"/>
                      <a:pt x="606" y="145"/>
                      <a:pt x="876" y="145"/>
                    </a:cubicBezTo>
                    <a:cubicBezTo>
                      <a:pt x="1274" y="145"/>
                      <a:pt x="1641" y="296"/>
                      <a:pt x="1929" y="582"/>
                    </a:cubicBezTo>
                    <a:cubicBezTo>
                      <a:pt x="1642" y="868"/>
                      <a:pt x="1274" y="1019"/>
                      <a:pt x="876" y="1019"/>
                    </a:cubicBezTo>
                    <a:cubicBezTo>
                      <a:pt x="607" y="1019"/>
                      <a:pt x="323" y="949"/>
                      <a:pt x="40" y="805"/>
                    </a:cubicBezTo>
                    <a:cubicBezTo>
                      <a:pt x="38" y="804"/>
                      <a:pt x="36" y="804"/>
                      <a:pt x="34" y="804"/>
                    </a:cubicBezTo>
                    <a:cubicBezTo>
                      <a:pt x="18" y="804"/>
                      <a:pt x="1" y="832"/>
                      <a:pt x="15" y="842"/>
                    </a:cubicBezTo>
                    <a:cubicBezTo>
                      <a:pt x="284" y="1028"/>
                      <a:pt x="582" y="1113"/>
                      <a:pt x="876" y="1113"/>
                    </a:cubicBezTo>
                    <a:cubicBezTo>
                      <a:pt x="1290" y="1113"/>
                      <a:pt x="1696" y="945"/>
                      <a:pt x="2000" y="656"/>
                    </a:cubicBezTo>
                    <a:cubicBezTo>
                      <a:pt x="2116" y="786"/>
                      <a:pt x="2217" y="939"/>
                      <a:pt x="2299" y="1116"/>
                    </a:cubicBezTo>
                    <a:cubicBezTo>
                      <a:pt x="2311" y="1142"/>
                      <a:pt x="2353" y="1163"/>
                      <a:pt x="2383" y="1163"/>
                    </a:cubicBezTo>
                    <a:cubicBezTo>
                      <a:pt x="2406" y="1163"/>
                      <a:pt x="2422" y="1150"/>
                      <a:pt x="2409" y="1117"/>
                    </a:cubicBezTo>
                    <a:cubicBezTo>
                      <a:pt x="2331" y="914"/>
                      <a:pt x="2216" y="734"/>
                      <a:pt x="2074" y="581"/>
                    </a:cubicBezTo>
                    <a:cubicBezTo>
                      <a:pt x="2216" y="429"/>
                      <a:pt x="2331" y="249"/>
                      <a:pt x="2409" y="46"/>
                    </a:cubicBezTo>
                    <a:cubicBezTo>
                      <a:pt x="2422" y="13"/>
                      <a:pt x="2406" y="0"/>
                      <a:pt x="2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1f4fa5c43e4_25_1014"/>
              <p:cNvSpPr/>
              <p:nvPr/>
            </p:nvSpPr>
            <p:spPr>
              <a:xfrm rot="5400000">
                <a:off x="7732691" y="2637330"/>
                <a:ext cx="4745619" cy="1070615"/>
              </a:xfrm>
              <a:custGeom>
                <a:avLst/>
                <a:gdLst/>
                <a:ahLst/>
                <a:cxnLst/>
                <a:rect l="l" t="t" r="r" b="b"/>
                <a:pathLst>
                  <a:path w="22247" h="5019" extrusionOk="0">
                    <a:moveTo>
                      <a:pt x="2100" y="340"/>
                    </a:moveTo>
                    <a:cubicBezTo>
                      <a:pt x="2163" y="340"/>
                      <a:pt x="2239" y="354"/>
                      <a:pt x="2326" y="391"/>
                    </a:cubicBezTo>
                    <a:cubicBezTo>
                      <a:pt x="2401" y="440"/>
                      <a:pt x="2460" y="502"/>
                      <a:pt x="2502" y="572"/>
                    </a:cubicBezTo>
                    <a:cubicBezTo>
                      <a:pt x="2411" y="610"/>
                      <a:pt x="2295" y="634"/>
                      <a:pt x="2198" y="634"/>
                    </a:cubicBezTo>
                    <a:cubicBezTo>
                      <a:pt x="2176" y="634"/>
                      <a:pt x="2155" y="633"/>
                      <a:pt x="2136" y="630"/>
                    </a:cubicBezTo>
                    <a:cubicBezTo>
                      <a:pt x="2034" y="619"/>
                      <a:pt x="1884" y="567"/>
                      <a:pt x="1872" y="488"/>
                    </a:cubicBezTo>
                    <a:cubicBezTo>
                      <a:pt x="1863" y="432"/>
                      <a:pt x="1941" y="340"/>
                      <a:pt x="2100" y="340"/>
                    </a:cubicBezTo>
                    <a:close/>
                    <a:moveTo>
                      <a:pt x="21430" y="75"/>
                    </a:moveTo>
                    <a:cubicBezTo>
                      <a:pt x="21472" y="75"/>
                      <a:pt x="21509" y="80"/>
                      <a:pt x="21529" y="92"/>
                    </a:cubicBezTo>
                    <a:cubicBezTo>
                      <a:pt x="21579" y="123"/>
                      <a:pt x="21649" y="571"/>
                      <a:pt x="21674" y="715"/>
                    </a:cubicBezTo>
                    <a:cubicBezTo>
                      <a:pt x="21285" y="679"/>
                      <a:pt x="20995" y="444"/>
                      <a:pt x="20829" y="92"/>
                    </a:cubicBezTo>
                    <a:lnTo>
                      <a:pt x="21195" y="92"/>
                    </a:lnTo>
                    <a:cubicBezTo>
                      <a:pt x="21240" y="92"/>
                      <a:pt x="21347" y="75"/>
                      <a:pt x="21430" y="75"/>
                    </a:cubicBezTo>
                    <a:close/>
                    <a:moveTo>
                      <a:pt x="18514" y="469"/>
                    </a:moveTo>
                    <a:cubicBezTo>
                      <a:pt x="18569" y="469"/>
                      <a:pt x="18621" y="521"/>
                      <a:pt x="18647" y="641"/>
                    </a:cubicBezTo>
                    <a:cubicBezTo>
                      <a:pt x="18665" y="821"/>
                      <a:pt x="18529" y="882"/>
                      <a:pt x="18424" y="882"/>
                    </a:cubicBezTo>
                    <a:cubicBezTo>
                      <a:pt x="18384" y="882"/>
                      <a:pt x="18349" y="873"/>
                      <a:pt x="18328" y="859"/>
                    </a:cubicBezTo>
                    <a:cubicBezTo>
                      <a:pt x="18316" y="624"/>
                      <a:pt x="18419" y="469"/>
                      <a:pt x="18514" y="469"/>
                    </a:cubicBezTo>
                    <a:close/>
                    <a:moveTo>
                      <a:pt x="20370" y="626"/>
                    </a:moveTo>
                    <a:cubicBezTo>
                      <a:pt x="20451" y="626"/>
                      <a:pt x="20530" y="671"/>
                      <a:pt x="20582" y="792"/>
                    </a:cubicBezTo>
                    <a:cubicBezTo>
                      <a:pt x="20639" y="925"/>
                      <a:pt x="20492" y="986"/>
                      <a:pt x="20329" y="986"/>
                    </a:cubicBezTo>
                    <a:cubicBezTo>
                      <a:pt x="20206" y="986"/>
                      <a:pt x="20074" y="951"/>
                      <a:pt x="20014" y="887"/>
                    </a:cubicBezTo>
                    <a:cubicBezTo>
                      <a:pt x="20034" y="797"/>
                      <a:pt x="20209" y="626"/>
                      <a:pt x="20370" y="626"/>
                    </a:cubicBezTo>
                    <a:close/>
                    <a:moveTo>
                      <a:pt x="862" y="525"/>
                    </a:moveTo>
                    <a:cubicBezTo>
                      <a:pt x="909" y="650"/>
                      <a:pt x="949" y="833"/>
                      <a:pt x="879" y="941"/>
                    </a:cubicBezTo>
                    <a:cubicBezTo>
                      <a:pt x="854" y="980"/>
                      <a:pt x="824" y="996"/>
                      <a:pt x="795" y="996"/>
                    </a:cubicBezTo>
                    <a:cubicBezTo>
                      <a:pt x="747" y="996"/>
                      <a:pt x="703" y="951"/>
                      <a:pt x="687" y="887"/>
                    </a:cubicBezTo>
                    <a:cubicBezTo>
                      <a:pt x="656" y="761"/>
                      <a:pt x="771" y="565"/>
                      <a:pt x="862" y="525"/>
                    </a:cubicBezTo>
                    <a:close/>
                    <a:moveTo>
                      <a:pt x="3205" y="940"/>
                    </a:moveTo>
                    <a:cubicBezTo>
                      <a:pt x="3327" y="940"/>
                      <a:pt x="3434" y="1098"/>
                      <a:pt x="3434" y="1098"/>
                    </a:cubicBezTo>
                    <a:cubicBezTo>
                      <a:pt x="3351" y="1164"/>
                      <a:pt x="3280" y="1190"/>
                      <a:pt x="3224" y="1190"/>
                    </a:cubicBezTo>
                    <a:cubicBezTo>
                      <a:pt x="3078" y="1190"/>
                      <a:pt x="3032" y="1017"/>
                      <a:pt x="3137" y="958"/>
                    </a:cubicBezTo>
                    <a:cubicBezTo>
                      <a:pt x="3160" y="946"/>
                      <a:pt x="3183" y="940"/>
                      <a:pt x="3205" y="940"/>
                    </a:cubicBezTo>
                    <a:close/>
                    <a:moveTo>
                      <a:pt x="17693" y="940"/>
                    </a:moveTo>
                    <a:cubicBezTo>
                      <a:pt x="17715" y="940"/>
                      <a:pt x="17738" y="946"/>
                      <a:pt x="17760" y="958"/>
                    </a:cubicBezTo>
                    <a:cubicBezTo>
                      <a:pt x="17866" y="1017"/>
                      <a:pt x="17821" y="1190"/>
                      <a:pt x="17674" y="1190"/>
                    </a:cubicBezTo>
                    <a:cubicBezTo>
                      <a:pt x="17618" y="1190"/>
                      <a:pt x="17547" y="1164"/>
                      <a:pt x="17464" y="1098"/>
                    </a:cubicBezTo>
                    <a:cubicBezTo>
                      <a:pt x="17464" y="1098"/>
                      <a:pt x="17572" y="940"/>
                      <a:pt x="17693" y="940"/>
                    </a:cubicBezTo>
                    <a:close/>
                    <a:moveTo>
                      <a:pt x="325" y="56"/>
                    </a:moveTo>
                    <a:cubicBezTo>
                      <a:pt x="524" y="56"/>
                      <a:pt x="754" y="92"/>
                      <a:pt x="900" y="92"/>
                    </a:cubicBezTo>
                    <a:lnTo>
                      <a:pt x="2900" y="92"/>
                    </a:lnTo>
                    <a:cubicBezTo>
                      <a:pt x="2849" y="267"/>
                      <a:pt x="2754" y="426"/>
                      <a:pt x="2597" y="523"/>
                    </a:cubicBezTo>
                    <a:cubicBezTo>
                      <a:pt x="2496" y="370"/>
                      <a:pt x="2264" y="231"/>
                      <a:pt x="2060" y="231"/>
                    </a:cubicBezTo>
                    <a:cubicBezTo>
                      <a:pt x="1975" y="231"/>
                      <a:pt x="1894" y="256"/>
                      <a:pt x="1830" y="315"/>
                    </a:cubicBezTo>
                    <a:cubicBezTo>
                      <a:pt x="1603" y="526"/>
                      <a:pt x="1889" y="696"/>
                      <a:pt x="2082" y="720"/>
                    </a:cubicBezTo>
                    <a:cubicBezTo>
                      <a:pt x="2118" y="724"/>
                      <a:pt x="2155" y="726"/>
                      <a:pt x="2192" y="726"/>
                    </a:cubicBezTo>
                    <a:cubicBezTo>
                      <a:pt x="2311" y="726"/>
                      <a:pt x="2435" y="704"/>
                      <a:pt x="2547" y="659"/>
                    </a:cubicBezTo>
                    <a:lnTo>
                      <a:pt x="2547" y="659"/>
                    </a:lnTo>
                    <a:cubicBezTo>
                      <a:pt x="2672" y="968"/>
                      <a:pt x="2543" y="1369"/>
                      <a:pt x="2239" y="1543"/>
                    </a:cubicBezTo>
                    <a:cubicBezTo>
                      <a:pt x="2208" y="1547"/>
                      <a:pt x="2179" y="1549"/>
                      <a:pt x="2150" y="1549"/>
                    </a:cubicBezTo>
                    <a:cubicBezTo>
                      <a:pt x="1791" y="1549"/>
                      <a:pt x="1571" y="1270"/>
                      <a:pt x="1453" y="935"/>
                    </a:cubicBezTo>
                    <a:cubicBezTo>
                      <a:pt x="1396" y="773"/>
                      <a:pt x="1361" y="578"/>
                      <a:pt x="1226" y="459"/>
                    </a:cubicBezTo>
                    <a:cubicBezTo>
                      <a:pt x="1148" y="392"/>
                      <a:pt x="1061" y="361"/>
                      <a:pt x="978" y="361"/>
                    </a:cubicBezTo>
                    <a:cubicBezTo>
                      <a:pt x="944" y="361"/>
                      <a:pt x="910" y="366"/>
                      <a:pt x="878" y="376"/>
                    </a:cubicBezTo>
                    <a:cubicBezTo>
                      <a:pt x="813" y="296"/>
                      <a:pt x="725" y="239"/>
                      <a:pt x="615" y="228"/>
                    </a:cubicBezTo>
                    <a:cubicBezTo>
                      <a:pt x="600" y="226"/>
                      <a:pt x="585" y="225"/>
                      <a:pt x="571" y="225"/>
                    </a:cubicBezTo>
                    <a:cubicBezTo>
                      <a:pt x="372" y="225"/>
                      <a:pt x="241" y="368"/>
                      <a:pt x="143" y="530"/>
                    </a:cubicBezTo>
                    <a:lnTo>
                      <a:pt x="143" y="261"/>
                    </a:lnTo>
                    <a:cubicBezTo>
                      <a:pt x="143" y="147"/>
                      <a:pt x="173" y="76"/>
                      <a:pt x="123" y="76"/>
                    </a:cubicBezTo>
                    <a:cubicBezTo>
                      <a:pt x="121" y="76"/>
                      <a:pt x="120" y="76"/>
                      <a:pt x="118" y="76"/>
                    </a:cubicBezTo>
                    <a:cubicBezTo>
                      <a:pt x="178" y="62"/>
                      <a:pt x="249" y="56"/>
                      <a:pt x="325" y="56"/>
                    </a:cubicBezTo>
                    <a:close/>
                    <a:moveTo>
                      <a:pt x="19619" y="92"/>
                    </a:moveTo>
                    <a:cubicBezTo>
                      <a:pt x="19563" y="372"/>
                      <a:pt x="19647" y="712"/>
                      <a:pt x="19854" y="921"/>
                    </a:cubicBezTo>
                    <a:cubicBezTo>
                      <a:pt x="19793" y="1043"/>
                      <a:pt x="19740" y="1171"/>
                      <a:pt x="19675" y="1281"/>
                    </a:cubicBezTo>
                    <a:cubicBezTo>
                      <a:pt x="19559" y="1473"/>
                      <a:pt x="19368" y="1555"/>
                      <a:pt x="19166" y="1555"/>
                    </a:cubicBezTo>
                    <a:cubicBezTo>
                      <a:pt x="18844" y="1555"/>
                      <a:pt x="18495" y="1346"/>
                      <a:pt x="18381" y="1029"/>
                    </a:cubicBezTo>
                    <a:lnTo>
                      <a:pt x="18381" y="1029"/>
                    </a:lnTo>
                    <a:cubicBezTo>
                      <a:pt x="18404" y="1032"/>
                      <a:pt x="18426" y="1034"/>
                      <a:pt x="18447" y="1034"/>
                    </a:cubicBezTo>
                    <a:cubicBezTo>
                      <a:pt x="18543" y="1034"/>
                      <a:pt x="18633" y="999"/>
                      <a:pt x="18700" y="908"/>
                    </a:cubicBezTo>
                    <a:cubicBezTo>
                      <a:pt x="18861" y="691"/>
                      <a:pt x="18717" y="346"/>
                      <a:pt x="18502" y="346"/>
                    </a:cubicBezTo>
                    <a:cubicBezTo>
                      <a:pt x="18443" y="346"/>
                      <a:pt x="18378" y="372"/>
                      <a:pt x="18313" y="436"/>
                    </a:cubicBezTo>
                    <a:cubicBezTo>
                      <a:pt x="18247" y="499"/>
                      <a:pt x="18205" y="690"/>
                      <a:pt x="18189" y="765"/>
                    </a:cubicBezTo>
                    <a:cubicBezTo>
                      <a:pt x="17908" y="716"/>
                      <a:pt x="17832" y="395"/>
                      <a:pt x="17776" y="115"/>
                    </a:cubicBezTo>
                    <a:cubicBezTo>
                      <a:pt x="17776" y="106"/>
                      <a:pt x="17774" y="98"/>
                      <a:pt x="17772" y="92"/>
                    </a:cubicBezTo>
                    <a:close/>
                    <a:moveTo>
                      <a:pt x="21549" y="1245"/>
                    </a:moveTo>
                    <a:cubicBezTo>
                      <a:pt x="21624" y="1245"/>
                      <a:pt x="21701" y="1257"/>
                      <a:pt x="21779" y="1284"/>
                    </a:cubicBezTo>
                    <a:cubicBezTo>
                      <a:pt x="21794" y="1383"/>
                      <a:pt x="21809" y="1481"/>
                      <a:pt x="21821" y="1579"/>
                    </a:cubicBezTo>
                    <a:cubicBezTo>
                      <a:pt x="21820" y="1579"/>
                      <a:pt x="21819" y="1578"/>
                      <a:pt x="21818" y="1578"/>
                    </a:cubicBezTo>
                    <a:cubicBezTo>
                      <a:pt x="21471" y="1632"/>
                      <a:pt x="21128" y="1776"/>
                      <a:pt x="20857" y="2003"/>
                    </a:cubicBezTo>
                    <a:cubicBezTo>
                      <a:pt x="20821" y="1942"/>
                      <a:pt x="20801" y="1879"/>
                      <a:pt x="20794" y="1806"/>
                    </a:cubicBezTo>
                    <a:cubicBezTo>
                      <a:pt x="20788" y="1744"/>
                      <a:pt x="20797" y="1681"/>
                      <a:pt x="20775" y="1622"/>
                    </a:cubicBezTo>
                    <a:cubicBezTo>
                      <a:pt x="20996" y="1430"/>
                      <a:pt x="21258" y="1245"/>
                      <a:pt x="21549" y="1245"/>
                    </a:cubicBezTo>
                    <a:close/>
                    <a:moveTo>
                      <a:pt x="21832" y="1693"/>
                    </a:moveTo>
                    <a:cubicBezTo>
                      <a:pt x="21855" y="1905"/>
                      <a:pt x="21871" y="2117"/>
                      <a:pt x="21877" y="2331"/>
                    </a:cubicBezTo>
                    <a:cubicBezTo>
                      <a:pt x="21887" y="2663"/>
                      <a:pt x="21876" y="2996"/>
                      <a:pt x="21845" y="3327"/>
                    </a:cubicBezTo>
                    <a:cubicBezTo>
                      <a:pt x="21295" y="3233"/>
                      <a:pt x="20877" y="2932"/>
                      <a:pt x="20527" y="2509"/>
                    </a:cubicBezTo>
                    <a:cubicBezTo>
                      <a:pt x="20874" y="2089"/>
                      <a:pt x="21288" y="1789"/>
                      <a:pt x="21832" y="1693"/>
                    </a:cubicBezTo>
                    <a:close/>
                    <a:moveTo>
                      <a:pt x="934" y="1383"/>
                    </a:moveTo>
                    <a:cubicBezTo>
                      <a:pt x="929" y="1536"/>
                      <a:pt x="915" y="1681"/>
                      <a:pt x="870" y="1831"/>
                    </a:cubicBezTo>
                    <a:cubicBezTo>
                      <a:pt x="861" y="1865"/>
                      <a:pt x="1147" y="2059"/>
                      <a:pt x="1240" y="2141"/>
                    </a:cubicBezTo>
                    <a:cubicBezTo>
                      <a:pt x="1370" y="2254"/>
                      <a:pt x="1480" y="2385"/>
                      <a:pt x="1605" y="2501"/>
                    </a:cubicBezTo>
                    <a:cubicBezTo>
                      <a:pt x="1609" y="2504"/>
                      <a:pt x="1612" y="2506"/>
                      <a:pt x="1616" y="2509"/>
                    </a:cubicBezTo>
                    <a:cubicBezTo>
                      <a:pt x="1613" y="2511"/>
                      <a:pt x="1609" y="2513"/>
                      <a:pt x="1605" y="2516"/>
                    </a:cubicBezTo>
                    <a:cubicBezTo>
                      <a:pt x="1480" y="2632"/>
                      <a:pt x="1370" y="2764"/>
                      <a:pt x="1240" y="2877"/>
                    </a:cubicBezTo>
                    <a:cubicBezTo>
                      <a:pt x="1147" y="2959"/>
                      <a:pt x="861" y="3152"/>
                      <a:pt x="870" y="3185"/>
                    </a:cubicBezTo>
                    <a:cubicBezTo>
                      <a:pt x="915" y="3337"/>
                      <a:pt x="929" y="3481"/>
                      <a:pt x="934" y="3634"/>
                    </a:cubicBezTo>
                    <a:cubicBezTo>
                      <a:pt x="651" y="3476"/>
                      <a:pt x="333" y="3271"/>
                      <a:pt x="142" y="3003"/>
                    </a:cubicBezTo>
                    <a:lnTo>
                      <a:pt x="142" y="2502"/>
                    </a:lnTo>
                    <a:lnTo>
                      <a:pt x="142" y="2014"/>
                    </a:lnTo>
                    <a:cubicBezTo>
                      <a:pt x="333" y="1745"/>
                      <a:pt x="651" y="1540"/>
                      <a:pt x="934" y="1383"/>
                    </a:cubicBezTo>
                    <a:close/>
                    <a:moveTo>
                      <a:pt x="20857" y="3014"/>
                    </a:moveTo>
                    <a:cubicBezTo>
                      <a:pt x="21128" y="3242"/>
                      <a:pt x="21471" y="3386"/>
                      <a:pt x="21818" y="3438"/>
                    </a:cubicBezTo>
                    <a:cubicBezTo>
                      <a:pt x="21820" y="3439"/>
                      <a:pt x="21821" y="3439"/>
                      <a:pt x="21823" y="3439"/>
                    </a:cubicBezTo>
                    <a:cubicBezTo>
                      <a:pt x="21827" y="3439"/>
                      <a:pt x="21832" y="3438"/>
                      <a:pt x="21836" y="3437"/>
                    </a:cubicBezTo>
                    <a:lnTo>
                      <a:pt x="21836" y="3437"/>
                    </a:lnTo>
                    <a:cubicBezTo>
                      <a:pt x="21826" y="3534"/>
                      <a:pt x="21814" y="3630"/>
                      <a:pt x="21799" y="3725"/>
                    </a:cubicBezTo>
                    <a:cubicBezTo>
                      <a:pt x="21714" y="3759"/>
                      <a:pt x="21630" y="3773"/>
                      <a:pt x="21548" y="3773"/>
                    </a:cubicBezTo>
                    <a:cubicBezTo>
                      <a:pt x="21257" y="3773"/>
                      <a:pt x="20995" y="3587"/>
                      <a:pt x="20775" y="3394"/>
                    </a:cubicBezTo>
                    <a:cubicBezTo>
                      <a:pt x="20797" y="3336"/>
                      <a:pt x="20788" y="3272"/>
                      <a:pt x="20794" y="3211"/>
                    </a:cubicBezTo>
                    <a:cubicBezTo>
                      <a:pt x="20802" y="3139"/>
                      <a:pt x="20821" y="3075"/>
                      <a:pt x="20857" y="3014"/>
                    </a:cubicBezTo>
                    <a:close/>
                    <a:moveTo>
                      <a:pt x="3224" y="3827"/>
                    </a:moveTo>
                    <a:cubicBezTo>
                      <a:pt x="3280" y="3827"/>
                      <a:pt x="3351" y="3852"/>
                      <a:pt x="3434" y="3919"/>
                    </a:cubicBezTo>
                    <a:cubicBezTo>
                      <a:pt x="3434" y="3919"/>
                      <a:pt x="3327" y="4077"/>
                      <a:pt x="3205" y="4077"/>
                    </a:cubicBezTo>
                    <a:cubicBezTo>
                      <a:pt x="3183" y="4077"/>
                      <a:pt x="3160" y="4071"/>
                      <a:pt x="3137" y="4058"/>
                    </a:cubicBezTo>
                    <a:cubicBezTo>
                      <a:pt x="3032" y="4000"/>
                      <a:pt x="3078" y="3827"/>
                      <a:pt x="3224" y="3827"/>
                    </a:cubicBezTo>
                    <a:close/>
                    <a:moveTo>
                      <a:pt x="17674" y="3827"/>
                    </a:moveTo>
                    <a:cubicBezTo>
                      <a:pt x="17821" y="3827"/>
                      <a:pt x="17866" y="4000"/>
                      <a:pt x="17760" y="4058"/>
                    </a:cubicBezTo>
                    <a:cubicBezTo>
                      <a:pt x="17738" y="4071"/>
                      <a:pt x="17715" y="4077"/>
                      <a:pt x="17692" y="4077"/>
                    </a:cubicBezTo>
                    <a:cubicBezTo>
                      <a:pt x="17571" y="4077"/>
                      <a:pt x="17464" y="3919"/>
                      <a:pt x="17464" y="3919"/>
                    </a:cubicBezTo>
                    <a:cubicBezTo>
                      <a:pt x="17547" y="3852"/>
                      <a:pt x="17618" y="3827"/>
                      <a:pt x="17674" y="3827"/>
                    </a:cubicBezTo>
                    <a:close/>
                    <a:moveTo>
                      <a:pt x="20329" y="4032"/>
                    </a:moveTo>
                    <a:cubicBezTo>
                      <a:pt x="20492" y="4032"/>
                      <a:pt x="20639" y="4093"/>
                      <a:pt x="20582" y="4224"/>
                    </a:cubicBezTo>
                    <a:cubicBezTo>
                      <a:pt x="20529" y="4346"/>
                      <a:pt x="20451" y="4391"/>
                      <a:pt x="20369" y="4391"/>
                    </a:cubicBezTo>
                    <a:cubicBezTo>
                      <a:pt x="20209" y="4391"/>
                      <a:pt x="20034" y="4221"/>
                      <a:pt x="20014" y="4131"/>
                    </a:cubicBezTo>
                    <a:cubicBezTo>
                      <a:pt x="20074" y="4066"/>
                      <a:pt x="20206" y="4032"/>
                      <a:pt x="20329" y="4032"/>
                    </a:cubicBezTo>
                    <a:close/>
                    <a:moveTo>
                      <a:pt x="795" y="4021"/>
                    </a:moveTo>
                    <a:cubicBezTo>
                      <a:pt x="824" y="4021"/>
                      <a:pt x="854" y="4037"/>
                      <a:pt x="879" y="4076"/>
                    </a:cubicBezTo>
                    <a:cubicBezTo>
                      <a:pt x="949" y="4185"/>
                      <a:pt x="909" y="4368"/>
                      <a:pt x="863" y="4492"/>
                    </a:cubicBezTo>
                    <a:cubicBezTo>
                      <a:pt x="771" y="4452"/>
                      <a:pt x="656" y="4257"/>
                      <a:pt x="687" y="4130"/>
                    </a:cubicBezTo>
                    <a:cubicBezTo>
                      <a:pt x="703" y="4066"/>
                      <a:pt x="747" y="4021"/>
                      <a:pt x="795" y="4021"/>
                    </a:cubicBezTo>
                    <a:close/>
                    <a:moveTo>
                      <a:pt x="18424" y="4136"/>
                    </a:moveTo>
                    <a:cubicBezTo>
                      <a:pt x="18529" y="4136"/>
                      <a:pt x="18665" y="4196"/>
                      <a:pt x="18647" y="4376"/>
                    </a:cubicBezTo>
                    <a:cubicBezTo>
                      <a:pt x="18621" y="4496"/>
                      <a:pt x="18569" y="4548"/>
                      <a:pt x="18513" y="4548"/>
                    </a:cubicBezTo>
                    <a:cubicBezTo>
                      <a:pt x="18418" y="4548"/>
                      <a:pt x="18316" y="4394"/>
                      <a:pt x="18328" y="4159"/>
                    </a:cubicBezTo>
                    <a:cubicBezTo>
                      <a:pt x="18349" y="4144"/>
                      <a:pt x="18384" y="4136"/>
                      <a:pt x="18424" y="4136"/>
                    </a:cubicBezTo>
                    <a:close/>
                    <a:moveTo>
                      <a:pt x="2198" y="4383"/>
                    </a:moveTo>
                    <a:cubicBezTo>
                      <a:pt x="2295" y="4383"/>
                      <a:pt x="2412" y="4406"/>
                      <a:pt x="2502" y="4446"/>
                    </a:cubicBezTo>
                    <a:cubicBezTo>
                      <a:pt x="2460" y="4516"/>
                      <a:pt x="2401" y="4577"/>
                      <a:pt x="2326" y="4627"/>
                    </a:cubicBezTo>
                    <a:cubicBezTo>
                      <a:pt x="2239" y="4664"/>
                      <a:pt x="2163" y="4678"/>
                      <a:pt x="2101" y="4678"/>
                    </a:cubicBezTo>
                    <a:cubicBezTo>
                      <a:pt x="1941" y="4678"/>
                      <a:pt x="1863" y="4585"/>
                      <a:pt x="1872" y="4529"/>
                    </a:cubicBezTo>
                    <a:cubicBezTo>
                      <a:pt x="1884" y="4451"/>
                      <a:pt x="2034" y="4398"/>
                      <a:pt x="2136" y="4386"/>
                    </a:cubicBezTo>
                    <a:cubicBezTo>
                      <a:pt x="2155" y="4384"/>
                      <a:pt x="2176" y="4383"/>
                      <a:pt x="2198" y="4383"/>
                    </a:cubicBezTo>
                    <a:close/>
                    <a:moveTo>
                      <a:pt x="2149" y="3469"/>
                    </a:moveTo>
                    <a:cubicBezTo>
                      <a:pt x="2178" y="3469"/>
                      <a:pt x="2208" y="3471"/>
                      <a:pt x="2239" y="3474"/>
                    </a:cubicBezTo>
                    <a:cubicBezTo>
                      <a:pt x="2543" y="3647"/>
                      <a:pt x="2672" y="4050"/>
                      <a:pt x="2547" y="4358"/>
                    </a:cubicBezTo>
                    <a:cubicBezTo>
                      <a:pt x="2435" y="4313"/>
                      <a:pt x="2310" y="4291"/>
                      <a:pt x="2191" y="4291"/>
                    </a:cubicBezTo>
                    <a:cubicBezTo>
                      <a:pt x="2154" y="4291"/>
                      <a:pt x="2118" y="4293"/>
                      <a:pt x="2082" y="4297"/>
                    </a:cubicBezTo>
                    <a:cubicBezTo>
                      <a:pt x="1889" y="4321"/>
                      <a:pt x="1603" y="4491"/>
                      <a:pt x="1830" y="4702"/>
                    </a:cubicBezTo>
                    <a:cubicBezTo>
                      <a:pt x="1894" y="4761"/>
                      <a:pt x="1974" y="4786"/>
                      <a:pt x="2060" y="4786"/>
                    </a:cubicBezTo>
                    <a:cubicBezTo>
                      <a:pt x="2263" y="4786"/>
                      <a:pt x="2495" y="4647"/>
                      <a:pt x="2596" y="4494"/>
                    </a:cubicBezTo>
                    <a:cubicBezTo>
                      <a:pt x="2754" y="4591"/>
                      <a:pt x="2849" y="4751"/>
                      <a:pt x="2900" y="4925"/>
                    </a:cubicBezTo>
                    <a:lnTo>
                      <a:pt x="143" y="4925"/>
                    </a:lnTo>
                    <a:lnTo>
                      <a:pt x="143" y="4488"/>
                    </a:lnTo>
                    <a:cubicBezTo>
                      <a:pt x="241" y="4649"/>
                      <a:pt x="372" y="4791"/>
                      <a:pt x="571" y="4791"/>
                    </a:cubicBezTo>
                    <a:cubicBezTo>
                      <a:pt x="585" y="4791"/>
                      <a:pt x="600" y="4791"/>
                      <a:pt x="615" y="4789"/>
                    </a:cubicBezTo>
                    <a:cubicBezTo>
                      <a:pt x="725" y="4779"/>
                      <a:pt x="813" y="4721"/>
                      <a:pt x="878" y="4642"/>
                    </a:cubicBezTo>
                    <a:cubicBezTo>
                      <a:pt x="910" y="4651"/>
                      <a:pt x="943" y="4656"/>
                      <a:pt x="977" y="4656"/>
                    </a:cubicBezTo>
                    <a:cubicBezTo>
                      <a:pt x="1060" y="4656"/>
                      <a:pt x="1147" y="4626"/>
                      <a:pt x="1225" y="4558"/>
                    </a:cubicBezTo>
                    <a:cubicBezTo>
                      <a:pt x="1361" y="4439"/>
                      <a:pt x="1396" y="4244"/>
                      <a:pt x="1452" y="4083"/>
                    </a:cubicBezTo>
                    <a:cubicBezTo>
                      <a:pt x="1571" y="3747"/>
                      <a:pt x="1790" y="3469"/>
                      <a:pt x="2149" y="3469"/>
                    </a:cubicBezTo>
                    <a:close/>
                    <a:moveTo>
                      <a:pt x="19166" y="3462"/>
                    </a:moveTo>
                    <a:cubicBezTo>
                      <a:pt x="19368" y="3462"/>
                      <a:pt x="19559" y="3544"/>
                      <a:pt x="19675" y="3736"/>
                    </a:cubicBezTo>
                    <a:cubicBezTo>
                      <a:pt x="19740" y="3845"/>
                      <a:pt x="19793" y="3974"/>
                      <a:pt x="19854" y="4095"/>
                    </a:cubicBezTo>
                    <a:cubicBezTo>
                      <a:pt x="19647" y="4305"/>
                      <a:pt x="19563" y="4645"/>
                      <a:pt x="19619" y="4925"/>
                    </a:cubicBezTo>
                    <a:lnTo>
                      <a:pt x="17772" y="4925"/>
                    </a:lnTo>
                    <a:cubicBezTo>
                      <a:pt x="17774" y="4918"/>
                      <a:pt x="17776" y="4911"/>
                      <a:pt x="17776" y="4903"/>
                    </a:cubicBezTo>
                    <a:cubicBezTo>
                      <a:pt x="17832" y="4623"/>
                      <a:pt x="17908" y="4300"/>
                      <a:pt x="18189" y="4253"/>
                    </a:cubicBezTo>
                    <a:cubicBezTo>
                      <a:pt x="18205" y="4327"/>
                      <a:pt x="18247" y="4518"/>
                      <a:pt x="18313" y="4581"/>
                    </a:cubicBezTo>
                    <a:cubicBezTo>
                      <a:pt x="18378" y="4645"/>
                      <a:pt x="18443" y="4671"/>
                      <a:pt x="18503" y="4671"/>
                    </a:cubicBezTo>
                    <a:cubicBezTo>
                      <a:pt x="18717" y="4671"/>
                      <a:pt x="18861" y="4327"/>
                      <a:pt x="18700" y="4110"/>
                    </a:cubicBezTo>
                    <a:cubicBezTo>
                      <a:pt x="18631" y="4017"/>
                      <a:pt x="18541" y="3983"/>
                      <a:pt x="18445" y="3983"/>
                    </a:cubicBezTo>
                    <a:cubicBezTo>
                      <a:pt x="18424" y="3983"/>
                      <a:pt x="18403" y="3985"/>
                      <a:pt x="18381" y="3988"/>
                    </a:cubicBezTo>
                    <a:cubicBezTo>
                      <a:pt x="18495" y="3672"/>
                      <a:pt x="18845" y="3462"/>
                      <a:pt x="19166" y="3462"/>
                    </a:cubicBezTo>
                    <a:close/>
                    <a:moveTo>
                      <a:pt x="20781" y="92"/>
                    </a:moveTo>
                    <a:cubicBezTo>
                      <a:pt x="20899" y="512"/>
                      <a:pt x="21273" y="781"/>
                      <a:pt x="21697" y="832"/>
                    </a:cubicBezTo>
                    <a:cubicBezTo>
                      <a:pt x="21721" y="948"/>
                      <a:pt x="21744" y="1064"/>
                      <a:pt x="21763" y="1181"/>
                    </a:cubicBezTo>
                    <a:cubicBezTo>
                      <a:pt x="21684" y="1157"/>
                      <a:pt x="21597" y="1145"/>
                      <a:pt x="21509" y="1145"/>
                    </a:cubicBezTo>
                    <a:cubicBezTo>
                      <a:pt x="21194" y="1145"/>
                      <a:pt x="20857" y="1296"/>
                      <a:pt x="20718" y="1572"/>
                    </a:cubicBezTo>
                    <a:cubicBezTo>
                      <a:pt x="20715" y="1572"/>
                      <a:pt x="20712" y="1571"/>
                      <a:pt x="20710" y="1571"/>
                    </a:cubicBezTo>
                    <a:cubicBezTo>
                      <a:pt x="20700" y="1571"/>
                      <a:pt x="20691" y="1576"/>
                      <a:pt x="20686" y="1590"/>
                    </a:cubicBezTo>
                    <a:cubicBezTo>
                      <a:pt x="20662" y="1671"/>
                      <a:pt x="20696" y="1779"/>
                      <a:pt x="20722" y="1858"/>
                    </a:cubicBezTo>
                    <a:cubicBezTo>
                      <a:pt x="20744" y="1924"/>
                      <a:pt x="20778" y="1982"/>
                      <a:pt x="20821" y="2035"/>
                    </a:cubicBezTo>
                    <a:cubicBezTo>
                      <a:pt x="20682" y="2158"/>
                      <a:pt x="20566" y="2303"/>
                      <a:pt x="20478" y="2467"/>
                    </a:cubicBezTo>
                    <a:cubicBezTo>
                      <a:pt x="20464" y="2472"/>
                      <a:pt x="20450" y="2495"/>
                      <a:pt x="20456" y="2509"/>
                    </a:cubicBezTo>
                    <a:cubicBezTo>
                      <a:pt x="20450" y="2523"/>
                      <a:pt x="20464" y="2546"/>
                      <a:pt x="20478" y="2551"/>
                    </a:cubicBezTo>
                    <a:cubicBezTo>
                      <a:pt x="20566" y="2715"/>
                      <a:pt x="20682" y="2859"/>
                      <a:pt x="20821" y="2982"/>
                    </a:cubicBezTo>
                    <a:cubicBezTo>
                      <a:pt x="20778" y="3036"/>
                      <a:pt x="20744" y="3094"/>
                      <a:pt x="20722" y="3160"/>
                    </a:cubicBezTo>
                    <a:cubicBezTo>
                      <a:pt x="20696" y="3239"/>
                      <a:pt x="20662" y="3347"/>
                      <a:pt x="20686" y="3428"/>
                    </a:cubicBezTo>
                    <a:cubicBezTo>
                      <a:pt x="20691" y="3442"/>
                      <a:pt x="20700" y="3447"/>
                      <a:pt x="20710" y="3447"/>
                    </a:cubicBezTo>
                    <a:cubicBezTo>
                      <a:pt x="20712" y="3447"/>
                      <a:pt x="20715" y="3446"/>
                      <a:pt x="20718" y="3446"/>
                    </a:cubicBezTo>
                    <a:cubicBezTo>
                      <a:pt x="20857" y="3722"/>
                      <a:pt x="21193" y="3873"/>
                      <a:pt x="21509" y="3873"/>
                    </a:cubicBezTo>
                    <a:cubicBezTo>
                      <a:pt x="21604" y="3873"/>
                      <a:pt x="21698" y="3859"/>
                      <a:pt x="21783" y="3831"/>
                    </a:cubicBezTo>
                    <a:lnTo>
                      <a:pt x="21783" y="3831"/>
                    </a:lnTo>
                    <a:cubicBezTo>
                      <a:pt x="21763" y="3951"/>
                      <a:pt x="21741" y="4071"/>
                      <a:pt x="21715" y="4190"/>
                    </a:cubicBezTo>
                    <a:cubicBezTo>
                      <a:pt x="21282" y="4235"/>
                      <a:pt x="20898" y="4507"/>
                      <a:pt x="20779" y="4937"/>
                    </a:cubicBezTo>
                    <a:cubicBezTo>
                      <a:pt x="20671" y="4931"/>
                      <a:pt x="20564" y="4925"/>
                      <a:pt x="20464" y="4925"/>
                    </a:cubicBezTo>
                    <a:lnTo>
                      <a:pt x="19759" y="4925"/>
                    </a:lnTo>
                    <a:cubicBezTo>
                      <a:pt x="19713" y="4753"/>
                      <a:pt x="19702" y="4466"/>
                      <a:pt x="19827" y="4315"/>
                    </a:cubicBezTo>
                    <a:lnTo>
                      <a:pt x="19921" y="4185"/>
                    </a:lnTo>
                    <a:cubicBezTo>
                      <a:pt x="19963" y="4246"/>
                      <a:pt x="20044" y="4377"/>
                      <a:pt x="20103" y="4421"/>
                    </a:cubicBezTo>
                    <a:cubicBezTo>
                      <a:pt x="20182" y="4479"/>
                      <a:pt x="20281" y="4511"/>
                      <a:pt x="20376" y="4511"/>
                    </a:cubicBezTo>
                    <a:cubicBezTo>
                      <a:pt x="20522" y="4511"/>
                      <a:pt x="20660" y="4437"/>
                      <a:pt x="20703" y="4272"/>
                    </a:cubicBezTo>
                    <a:cubicBezTo>
                      <a:pt x="20772" y="4004"/>
                      <a:pt x="20557" y="3902"/>
                      <a:pt x="20333" y="3902"/>
                    </a:cubicBezTo>
                    <a:cubicBezTo>
                      <a:pt x="20218" y="3902"/>
                      <a:pt x="20102" y="3929"/>
                      <a:pt x="20018" y="3972"/>
                    </a:cubicBezTo>
                    <a:cubicBezTo>
                      <a:pt x="19992" y="3986"/>
                      <a:pt x="19969" y="4001"/>
                      <a:pt x="19945" y="4018"/>
                    </a:cubicBezTo>
                    <a:cubicBezTo>
                      <a:pt x="19879" y="3884"/>
                      <a:pt x="19868" y="3684"/>
                      <a:pt x="19774" y="3577"/>
                    </a:cubicBezTo>
                    <a:cubicBezTo>
                      <a:pt x="19638" y="3422"/>
                      <a:pt x="19431" y="3360"/>
                      <a:pt x="19224" y="3360"/>
                    </a:cubicBezTo>
                    <a:cubicBezTo>
                      <a:pt x="19117" y="3360"/>
                      <a:pt x="19011" y="3377"/>
                      <a:pt x="18914" y="3406"/>
                    </a:cubicBezTo>
                    <a:cubicBezTo>
                      <a:pt x="18699" y="3470"/>
                      <a:pt x="18382" y="3738"/>
                      <a:pt x="18248" y="4026"/>
                    </a:cubicBezTo>
                    <a:cubicBezTo>
                      <a:pt x="18185" y="4052"/>
                      <a:pt x="18125" y="4086"/>
                      <a:pt x="18075" y="4124"/>
                    </a:cubicBezTo>
                    <a:cubicBezTo>
                      <a:pt x="17820" y="4315"/>
                      <a:pt x="17762" y="4619"/>
                      <a:pt x="17703" y="4919"/>
                    </a:cubicBezTo>
                    <a:cubicBezTo>
                      <a:pt x="17702" y="4921"/>
                      <a:pt x="17703" y="4923"/>
                      <a:pt x="17702" y="4925"/>
                    </a:cubicBezTo>
                    <a:lnTo>
                      <a:pt x="16704" y="4925"/>
                    </a:lnTo>
                    <a:cubicBezTo>
                      <a:pt x="16882" y="4833"/>
                      <a:pt x="17026" y="4685"/>
                      <a:pt x="17131" y="4502"/>
                    </a:cubicBezTo>
                    <a:cubicBezTo>
                      <a:pt x="17209" y="4369"/>
                      <a:pt x="17330" y="4187"/>
                      <a:pt x="17403" y="4030"/>
                    </a:cubicBezTo>
                    <a:cubicBezTo>
                      <a:pt x="17487" y="4127"/>
                      <a:pt x="17622" y="4208"/>
                      <a:pt x="17738" y="4208"/>
                    </a:cubicBezTo>
                    <a:cubicBezTo>
                      <a:pt x="17827" y="4208"/>
                      <a:pt x="17905" y="4160"/>
                      <a:pt x="17939" y="4035"/>
                    </a:cubicBezTo>
                    <a:cubicBezTo>
                      <a:pt x="17994" y="3827"/>
                      <a:pt x="17828" y="3719"/>
                      <a:pt x="17657" y="3719"/>
                    </a:cubicBezTo>
                    <a:cubicBezTo>
                      <a:pt x="17586" y="3719"/>
                      <a:pt x="17514" y="3738"/>
                      <a:pt x="17457" y="3777"/>
                    </a:cubicBezTo>
                    <a:cubicBezTo>
                      <a:pt x="17455" y="3778"/>
                      <a:pt x="17453" y="3781"/>
                      <a:pt x="17451" y="3782"/>
                    </a:cubicBezTo>
                    <a:cubicBezTo>
                      <a:pt x="17445" y="3608"/>
                      <a:pt x="17493" y="3474"/>
                      <a:pt x="17556" y="3396"/>
                    </a:cubicBezTo>
                    <a:cubicBezTo>
                      <a:pt x="17654" y="3276"/>
                      <a:pt x="17732" y="3217"/>
                      <a:pt x="17885" y="3146"/>
                    </a:cubicBezTo>
                    <a:cubicBezTo>
                      <a:pt x="17903" y="3139"/>
                      <a:pt x="17881" y="3104"/>
                      <a:pt x="17864" y="3104"/>
                    </a:cubicBezTo>
                    <a:cubicBezTo>
                      <a:pt x="17863" y="3104"/>
                      <a:pt x="17862" y="3104"/>
                      <a:pt x="17861" y="3104"/>
                    </a:cubicBezTo>
                    <a:cubicBezTo>
                      <a:pt x="17538" y="3192"/>
                      <a:pt x="17202" y="3553"/>
                      <a:pt x="17328" y="3905"/>
                    </a:cubicBezTo>
                    <a:cubicBezTo>
                      <a:pt x="17219" y="4053"/>
                      <a:pt x="17161" y="4256"/>
                      <a:pt x="17088" y="4409"/>
                    </a:cubicBezTo>
                    <a:cubicBezTo>
                      <a:pt x="16976" y="4642"/>
                      <a:pt x="16822" y="4811"/>
                      <a:pt x="16609" y="4925"/>
                    </a:cubicBezTo>
                    <a:lnTo>
                      <a:pt x="4288" y="4925"/>
                    </a:lnTo>
                    <a:cubicBezTo>
                      <a:pt x="4077" y="4811"/>
                      <a:pt x="3921" y="4642"/>
                      <a:pt x="3810" y="4409"/>
                    </a:cubicBezTo>
                    <a:cubicBezTo>
                      <a:pt x="3736" y="4256"/>
                      <a:pt x="3678" y="4053"/>
                      <a:pt x="3569" y="3905"/>
                    </a:cubicBezTo>
                    <a:cubicBezTo>
                      <a:pt x="3695" y="3553"/>
                      <a:pt x="3359" y="3192"/>
                      <a:pt x="3036" y="3104"/>
                    </a:cubicBezTo>
                    <a:cubicBezTo>
                      <a:pt x="3036" y="3104"/>
                      <a:pt x="3035" y="3104"/>
                      <a:pt x="3034" y="3104"/>
                    </a:cubicBezTo>
                    <a:cubicBezTo>
                      <a:pt x="3018" y="3104"/>
                      <a:pt x="2995" y="3139"/>
                      <a:pt x="3013" y="3146"/>
                    </a:cubicBezTo>
                    <a:cubicBezTo>
                      <a:pt x="3166" y="3217"/>
                      <a:pt x="3245" y="3276"/>
                      <a:pt x="3342" y="3396"/>
                    </a:cubicBezTo>
                    <a:cubicBezTo>
                      <a:pt x="3404" y="3474"/>
                      <a:pt x="3454" y="3608"/>
                      <a:pt x="3447" y="3782"/>
                    </a:cubicBezTo>
                    <a:cubicBezTo>
                      <a:pt x="3445" y="3781"/>
                      <a:pt x="3443" y="3778"/>
                      <a:pt x="3441" y="3777"/>
                    </a:cubicBezTo>
                    <a:cubicBezTo>
                      <a:pt x="3385" y="3738"/>
                      <a:pt x="3312" y="3719"/>
                      <a:pt x="3241" y="3719"/>
                    </a:cubicBezTo>
                    <a:cubicBezTo>
                      <a:pt x="3070" y="3719"/>
                      <a:pt x="2903" y="3827"/>
                      <a:pt x="2960" y="4035"/>
                    </a:cubicBezTo>
                    <a:cubicBezTo>
                      <a:pt x="2993" y="4160"/>
                      <a:pt x="3071" y="4208"/>
                      <a:pt x="3160" y="4208"/>
                    </a:cubicBezTo>
                    <a:cubicBezTo>
                      <a:pt x="3275" y="4208"/>
                      <a:pt x="3411" y="4127"/>
                      <a:pt x="3496" y="4030"/>
                    </a:cubicBezTo>
                    <a:cubicBezTo>
                      <a:pt x="3568" y="4187"/>
                      <a:pt x="3689" y="4369"/>
                      <a:pt x="3767" y="4502"/>
                    </a:cubicBezTo>
                    <a:cubicBezTo>
                      <a:pt x="3873" y="4685"/>
                      <a:pt x="4015" y="4833"/>
                      <a:pt x="4194" y="4925"/>
                    </a:cubicBezTo>
                    <a:lnTo>
                      <a:pt x="2921" y="4925"/>
                    </a:lnTo>
                    <a:cubicBezTo>
                      <a:pt x="2952" y="4680"/>
                      <a:pt x="2826" y="4506"/>
                      <a:pt x="2643" y="4404"/>
                    </a:cubicBezTo>
                    <a:cubicBezTo>
                      <a:pt x="2784" y="4059"/>
                      <a:pt x="2675" y="3557"/>
                      <a:pt x="2272" y="3391"/>
                    </a:cubicBezTo>
                    <a:cubicBezTo>
                      <a:pt x="2223" y="3380"/>
                      <a:pt x="2175" y="3375"/>
                      <a:pt x="2127" y="3375"/>
                    </a:cubicBezTo>
                    <a:cubicBezTo>
                      <a:pt x="1955" y="3375"/>
                      <a:pt x="1792" y="3444"/>
                      <a:pt x="1655" y="3569"/>
                    </a:cubicBezTo>
                    <a:cubicBezTo>
                      <a:pt x="1542" y="3671"/>
                      <a:pt x="1459" y="3802"/>
                      <a:pt x="1400" y="3942"/>
                    </a:cubicBezTo>
                    <a:cubicBezTo>
                      <a:pt x="1358" y="4039"/>
                      <a:pt x="1334" y="4141"/>
                      <a:pt x="1297" y="4240"/>
                    </a:cubicBezTo>
                    <a:cubicBezTo>
                      <a:pt x="1217" y="4472"/>
                      <a:pt x="1101" y="4548"/>
                      <a:pt x="1023" y="4548"/>
                    </a:cubicBezTo>
                    <a:cubicBezTo>
                      <a:pt x="991" y="4548"/>
                      <a:pt x="965" y="4535"/>
                      <a:pt x="951" y="4516"/>
                    </a:cubicBezTo>
                    <a:cubicBezTo>
                      <a:pt x="968" y="4472"/>
                      <a:pt x="1005" y="4389"/>
                      <a:pt x="1014" y="4346"/>
                    </a:cubicBezTo>
                    <a:cubicBezTo>
                      <a:pt x="1047" y="4197"/>
                      <a:pt x="1002" y="3897"/>
                      <a:pt x="819" y="3897"/>
                    </a:cubicBezTo>
                    <a:cubicBezTo>
                      <a:pt x="792" y="3897"/>
                      <a:pt x="762" y="3903"/>
                      <a:pt x="729" y="3918"/>
                    </a:cubicBezTo>
                    <a:cubicBezTo>
                      <a:pt x="546" y="3999"/>
                      <a:pt x="558" y="4286"/>
                      <a:pt x="621" y="4401"/>
                    </a:cubicBezTo>
                    <a:cubicBezTo>
                      <a:pt x="651" y="4454"/>
                      <a:pt x="737" y="4570"/>
                      <a:pt x="799" y="4607"/>
                    </a:cubicBezTo>
                    <a:cubicBezTo>
                      <a:pt x="738" y="4662"/>
                      <a:pt x="648" y="4695"/>
                      <a:pt x="567" y="4695"/>
                    </a:cubicBezTo>
                    <a:cubicBezTo>
                      <a:pt x="552" y="4695"/>
                      <a:pt x="538" y="4694"/>
                      <a:pt x="525" y="4692"/>
                    </a:cubicBezTo>
                    <a:cubicBezTo>
                      <a:pt x="445" y="4678"/>
                      <a:pt x="362" y="4625"/>
                      <a:pt x="301" y="4575"/>
                    </a:cubicBezTo>
                    <a:cubicBezTo>
                      <a:pt x="243" y="4528"/>
                      <a:pt x="192" y="4472"/>
                      <a:pt x="142" y="4416"/>
                    </a:cubicBezTo>
                    <a:lnTo>
                      <a:pt x="142" y="3117"/>
                    </a:lnTo>
                    <a:cubicBezTo>
                      <a:pt x="312" y="3391"/>
                      <a:pt x="656" y="3622"/>
                      <a:pt x="928" y="3740"/>
                    </a:cubicBezTo>
                    <a:cubicBezTo>
                      <a:pt x="929" y="3740"/>
                      <a:pt x="930" y="3740"/>
                      <a:pt x="930" y="3740"/>
                    </a:cubicBezTo>
                    <a:cubicBezTo>
                      <a:pt x="964" y="3740"/>
                      <a:pt x="1021" y="3342"/>
                      <a:pt x="973" y="3191"/>
                    </a:cubicBezTo>
                    <a:cubicBezTo>
                      <a:pt x="1117" y="3127"/>
                      <a:pt x="1247" y="3006"/>
                      <a:pt x="1360" y="2906"/>
                    </a:cubicBezTo>
                    <a:cubicBezTo>
                      <a:pt x="1477" y="2802"/>
                      <a:pt x="1608" y="2689"/>
                      <a:pt x="1694" y="2557"/>
                    </a:cubicBezTo>
                    <a:cubicBezTo>
                      <a:pt x="1708" y="2535"/>
                      <a:pt x="1708" y="2519"/>
                      <a:pt x="1700" y="2509"/>
                    </a:cubicBezTo>
                    <a:cubicBezTo>
                      <a:pt x="1708" y="2499"/>
                      <a:pt x="1708" y="2482"/>
                      <a:pt x="1694" y="2460"/>
                    </a:cubicBezTo>
                    <a:cubicBezTo>
                      <a:pt x="1608" y="2329"/>
                      <a:pt x="1477" y="2216"/>
                      <a:pt x="1360" y="2111"/>
                    </a:cubicBezTo>
                    <a:cubicBezTo>
                      <a:pt x="1247" y="2011"/>
                      <a:pt x="1117" y="1890"/>
                      <a:pt x="973" y="1826"/>
                    </a:cubicBezTo>
                    <a:cubicBezTo>
                      <a:pt x="1021" y="1674"/>
                      <a:pt x="964" y="1277"/>
                      <a:pt x="930" y="1277"/>
                    </a:cubicBezTo>
                    <a:cubicBezTo>
                      <a:pt x="930" y="1277"/>
                      <a:pt x="929" y="1277"/>
                      <a:pt x="928" y="1277"/>
                    </a:cubicBezTo>
                    <a:cubicBezTo>
                      <a:pt x="656" y="1395"/>
                      <a:pt x="312" y="1625"/>
                      <a:pt x="142" y="1901"/>
                    </a:cubicBezTo>
                    <a:lnTo>
                      <a:pt x="142" y="775"/>
                    </a:lnTo>
                    <a:lnTo>
                      <a:pt x="142" y="601"/>
                    </a:lnTo>
                    <a:cubicBezTo>
                      <a:pt x="192" y="544"/>
                      <a:pt x="243" y="490"/>
                      <a:pt x="301" y="443"/>
                    </a:cubicBezTo>
                    <a:cubicBezTo>
                      <a:pt x="362" y="393"/>
                      <a:pt x="445" y="339"/>
                      <a:pt x="525" y="326"/>
                    </a:cubicBezTo>
                    <a:cubicBezTo>
                      <a:pt x="538" y="324"/>
                      <a:pt x="552" y="323"/>
                      <a:pt x="567" y="323"/>
                    </a:cubicBezTo>
                    <a:cubicBezTo>
                      <a:pt x="648" y="323"/>
                      <a:pt x="738" y="355"/>
                      <a:pt x="799" y="411"/>
                    </a:cubicBezTo>
                    <a:cubicBezTo>
                      <a:pt x="737" y="448"/>
                      <a:pt x="651" y="564"/>
                      <a:pt x="621" y="617"/>
                    </a:cubicBezTo>
                    <a:cubicBezTo>
                      <a:pt x="558" y="732"/>
                      <a:pt x="545" y="1019"/>
                      <a:pt x="729" y="1100"/>
                    </a:cubicBezTo>
                    <a:cubicBezTo>
                      <a:pt x="762" y="1114"/>
                      <a:pt x="792" y="1121"/>
                      <a:pt x="819" y="1121"/>
                    </a:cubicBezTo>
                    <a:cubicBezTo>
                      <a:pt x="1002" y="1121"/>
                      <a:pt x="1047" y="820"/>
                      <a:pt x="1014" y="671"/>
                    </a:cubicBezTo>
                    <a:cubicBezTo>
                      <a:pt x="1005" y="628"/>
                      <a:pt x="968" y="544"/>
                      <a:pt x="951" y="502"/>
                    </a:cubicBezTo>
                    <a:cubicBezTo>
                      <a:pt x="965" y="482"/>
                      <a:pt x="991" y="470"/>
                      <a:pt x="1023" y="470"/>
                    </a:cubicBezTo>
                    <a:cubicBezTo>
                      <a:pt x="1101" y="470"/>
                      <a:pt x="1217" y="546"/>
                      <a:pt x="1297" y="777"/>
                    </a:cubicBezTo>
                    <a:cubicBezTo>
                      <a:pt x="1334" y="876"/>
                      <a:pt x="1358" y="979"/>
                      <a:pt x="1400" y="1076"/>
                    </a:cubicBezTo>
                    <a:cubicBezTo>
                      <a:pt x="1459" y="1216"/>
                      <a:pt x="1542" y="1347"/>
                      <a:pt x="1655" y="1449"/>
                    </a:cubicBezTo>
                    <a:cubicBezTo>
                      <a:pt x="1792" y="1574"/>
                      <a:pt x="1955" y="1643"/>
                      <a:pt x="2127" y="1643"/>
                    </a:cubicBezTo>
                    <a:cubicBezTo>
                      <a:pt x="2175" y="1643"/>
                      <a:pt x="2223" y="1637"/>
                      <a:pt x="2272" y="1626"/>
                    </a:cubicBezTo>
                    <a:cubicBezTo>
                      <a:pt x="2675" y="1460"/>
                      <a:pt x="2784" y="958"/>
                      <a:pt x="2643" y="614"/>
                    </a:cubicBezTo>
                    <a:cubicBezTo>
                      <a:pt x="2826" y="511"/>
                      <a:pt x="2952" y="338"/>
                      <a:pt x="2921" y="92"/>
                    </a:cubicBezTo>
                    <a:lnTo>
                      <a:pt x="4194" y="92"/>
                    </a:lnTo>
                    <a:cubicBezTo>
                      <a:pt x="4015" y="185"/>
                      <a:pt x="3873" y="333"/>
                      <a:pt x="3767" y="516"/>
                    </a:cubicBezTo>
                    <a:cubicBezTo>
                      <a:pt x="3689" y="649"/>
                      <a:pt x="3568" y="830"/>
                      <a:pt x="3496" y="988"/>
                    </a:cubicBezTo>
                    <a:cubicBezTo>
                      <a:pt x="3411" y="891"/>
                      <a:pt x="3275" y="810"/>
                      <a:pt x="3160" y="810"/>
                    </a:cubicBezTo>
                    <a:cubicBezTo>
                      <a:pt x="3071" y="810"/>
                      <a:pt x="2993" y="858"/>
                      <a:pt x="2960" y="983"/>
                    </a:cubicBezTo>
                    <a:cubicBezTo>
                      <a:pt x="2903" y="1190"/>
                      <a:pt x="3070" y="1298"/>
                      <a:pt x="3241" y="1298"/>
                    </a:cubicBezTo>
                    <a:cubicBezTo>
                      <a:pt x="3312" y="1298"/>
                      <a:pt x="3385" y="1280"/>
                      <a:pt x="3441" y="1241"/>
                    </a:cubicBezTo>
                    <a:cubicBezTo>
                      <a:pt x="3443" y="1239"/>
                      <a:pt x="3444" y="1237"/>
                      <a:pt x="3447" y="1236"/>
                    </a:cubicBezTo>
                    <a:lnTo>
                      <a:pt x="3447" y="1236"/>
                    </a:lnTo>
                    <a:cubicBezTo>
                      <a:pt x="3454" y="1409"/>
                      <a:pt x="3404" y="1543"/>
                      <a:pt x="3342" y="1621"/>
                    </a:cubicBezTo>
                    <a:cubicBezTo>
                      <a:pt x="3244" y="1741"/>
                      <a:pt x="3166" y="1800"/>
                      <a:pt x="3013" y="1871"/>
                    </a:cubicBezTo>
                    <a:cubicBezTo>
                      <a:pt x="2996" y="1879"/>
                      <a:pt x="3017" y="1913"/>
                      <a:pt x="3033" y="1913"/>
                    </a:cubicBezTo>
                    <a:cubicBezTo>
                      <a:pt x="3034" y="1913"/>
                      <a:pt x="3035" y="1913"/>
                      <a:pt x="3036" y="1912"/>
                    </a:cubicBezTo>
                    <a:cubicBezTo>
                      <a:pt x="3359" y="1825"/>
                      <a:pt x="3695" y="1465"/>
                      <a:pt x="3569" y="1113"/>
                    </a:cubicBezTo>
                    <a:cubicBezTo>
                      <a:pt x="3678" y="963"/>
                      <a:pt x="3736" y="761"/>
                      <a:pt x="3810" y="608"/>
                    </a:cubicBezTo>
                    <a:cubicBezTo>
                      <a:pt x="3921" y="376"/>
                      <a:pt x="4077" y="206"/>
                      <a:pt x="4288" y="92"/>
                    </a:cubicBezTo>
                    <a:lnTo>
                      <a:pt x="16609" y="92"/>
                    </a:lnTo>
                    <a:cubicBezTo>
                      <a:pt x="16822" y="206"/>
                      <a:pt x="16976" y="376"/>
                      <a:pt x="17088" y="608"/>
                    </a:cubicBezTo>
                    <a:cubicBezTo>
                      <a:pt x="17161" y="761"/>
                      <a:pt x="17219" y="963"/>
                      <a:pt x="17328" y="1113"/>
                    </a:cubicBezTo>
                    <a:cubicBezTo>
                      <a:pt x="17202" y="1465"/>
                      <a:pt x="17538" y="1825"/>
                      <a:pt x="17861" y="1912"/>
                    </a:cubicBezTo>
                    <a:cubicBezTo>
                      <a:pt x="17862" y="1913"/>
                      <a:pt x="17863" y="1913"/>
                      <a:pt x="17864" y="1913"/>
                    </a:cubicBezTo>
                    <a:cubicBezTo>
                      <a:pt x="17880" y="1913"/>
                      <a:pt x="17903" y="1879"/>
                      <a:pt x="17885" y="1871"/>
                    </a:cubicBezTo>
                    <a:cubicBezTo>
                      <a:pt x="17732" y="1800"/>
                      <a:pt x="17654" y="1741"/>
                      <a:pt x="17556" y="1621"/>
                    </a:cubicBezTo>
                    <a:cubicBezTo>
                      <a:pt x="17493" y="1543"/>
                      <a:pt x="17445" y="1409"/>
                      <a:pt x="17451" y="1236"/>
                    </a:cubicBezTo>
                    <a:lnTo>
                      <a:pt x="17451" y="1236"/>
                    </a:lnTo>
                    <a:cubicBezTo>
                      <a:pt x="17453" y="1237"/>
                      <a:pt x="17455" y="1239"/>
                      <a:pt x="17457" y="1241"/>
                    </a:cubicBezTo>
                    <a:cubicBezTo>
                      <a:pt x="17514" y="1280"/>
                      <a:pt x="17586" y="1298"/>
                      <a:pt x="17657" y="1298"/>
                    </a:cubicBezTo>
                    <a:cubicBezTo>
                      <a:pt x="17828" y="1298"/>
                      <a:pt x="17994" y="1190"/>
                      <a:pt x="17939" y="983"/>
                    </a:cubicBezTo>
                    <a:cubicBezTo>
                      <a:pt x="17905" y="858"/>
                      <a:pt x="17827" y="810"/>
                      <a:pt x="17738" y="810"/>
                    </a:cubicBezTo>
                    <a:cubicBezTo>
                      <a:pt x="17622" y="810"/>
                      <a:pt x="17487" y="891"/>
                      <a:pt x="17403" y="988"/>
                    </a:cubicBezTo>
                    <a:cubicBezTo>
                      <a:pt x="17330" y="830"/>
                      <a:pt x="17209" y="649"/>
                      <a:pt x="17131" y="516"/>
                    </a:cubicBezTo>
                    <a:cubicBezTo>
                      <a:pt x="17026" y="333"/>
                      <a:pt x="16882" y="185"/>
                      <a:pt x="16704" y="92"/>
                    </a:cubicBezTo>
                    <a:lnTo>
                      <a:pt x="17702" y="92"/>
                    </a:lnTo>
                    <a:cubicBezTo>
                      <a:pt x="17703" y="94"/>
                      <a:pt x="17702" y="96"/>
                      <a:pt x="17703" y="98"/>
                    </a:cubicBezTo>
                    <a:cubicBezTo>
                      <a:pt x="17762" y="399"/>
                      <a:pt x="17820" y="703"/>
                      <a:pt x="18075" y="894"/>
                    </a:cubicBezTo>
                    <a:cubicBezTo>
                      <a:pt x="18125" y="931"/>
                      <a:pt x="18185" y="965"/>
                      <a:pt x="18248" y="991"/>
                    </a:cubicBezTo>
                    <a:cubicBezTo>
                      <a:pt x="18382" y="1280"/>
                      <a:pt x="18699" y="1548"/>
                      <a:pt x="18914" y="1611"/>
                    </a:cubicBezTo>
                    <a:cubicBezTo>
                      <a:pt x="19011" y="1640"/>
                      <a:pt x="19118" y="1657"/>
                      <a:pt x="19226" y="1657"/>
                    </a:cubicBezTo>
                    <a:cubicBezTo>
                      <a:pt x="19432" y="1657"/>
                      <a:pt x="19638" y="1595"/>
                      <a:pt x="19774" y="1441"/>
                    </a:cubicBezTo>
                    <a:cubicBezTo>
                      <a:pt x="19868" y="1333"/>
                      <a:pt x="19879" y="1134"/>
                      <a:pt x="19945" y="999"/>
                    </a:cubicBezTo>
                    <a:cubicBezTo>
                      <a:pt x="19969" y="1016"/>
                      <a:pt x="19992" y="1032"/>
                      <a:pt x="20018" y="1045"/>
                    </a:cubicBezTo>
                    <a:cubicBezTo>
                      <a:pt x="20102" y="1089"/>
                      <a:pt x="20218" y="1115"/>
                      <a:pt x="20333" y="1115"/>
                    </a:cubicBezTo>
                    <a:cubicBezTo>
                      <a:pt x="20557" y="1115"/>
                      <a:pt x="20772" y="1014"/>
                      <a:pt x="20703" y="746"/>
                    </a:cubicBezTo>
                    <a:cubicBezTo>
                      <a:pt x="20660" y="581"/>
                      <a:pt x="20523" y="507"/>
                      <a:pt x="20377" y="507"/>
                    </a:cubicBezTo>
                    <a:cubicBezTo>
                      <a:pt x="20281" y="507"/>
                      <a:pt x="20182" y="538"/>
                      <a:pt x="20103" y="597"/>
                    </a:cubicBezTo>
                    <a:cubicBezTo>
                      <a:pt x="20044" y="640"/>
                      <a:pt x="19963" y="772"/>
                      <a:pt x="19921" y="832"/>
                    </a:cubicBezTo>
                    <a:lnTo>
                      <a:pt x="19827" y="703"/>
                    </a:lnTo>
                    <a:cubicBezTo>
                      <a:pt x="19702" y="551"/>
                      <a:pt x="19713" y="264"/>
                      <a:pt x="19759" y="92"/>
                    </a:cubicBezTo>
                    <a:close/>
                    <a:moveTo>
                      <a:pt x="21691" y="4305"/>
                    </a:moveTo>
                    <a:lnTo>
                      <a:pt x="21691" y="4305"/>
                    </a:lnTo>
                    <a:cubicBezTo>
                      <a:pt x="21670" y="4395"/>
                      <a:pt x="21648" y="4484"/>
                      <a:pt x="21624" y="4572"/>
                    </a:cubicBezTo>
                    <a:cubicBezTo>
                      <a:pt x="21591" y="4691"/>
                      <a:pt x="21558" y="4815"/>
                      <a:pt x="21511" y="4930"/>
                    </a:cubicBezTo>
                    <a:cubicBezTo>
                      <a:pt x="21407" y="4946"/>
                      <a:pt x="21297" y="4951"/>
                      <a:pt x="21186" y="4951"/>
                    </a:cubicBezTo>
                    <a:cubicBezTo>
                      <a:pt x="21066" y="4951"/>
                      <a:pt x="20944" y="4945"/>
                      <a:pt x="20825" y="4939"/>
                    </a:cubicBezTo>
                    <a:cubicBezTo>
                      <a:pt x="20993" y="4578"/>
                      <a:pt x="21290" y="4337"/>
                      <a:pt x="21691" y="4305"/>
                    </a:cubicBezTo>
                    <a:close/>
                    <a:moveTo>
                      <a:pt x="87" y="0"/>
                    </a:moveTo>
                    <a:cubicBezTo>
                      <a:pt x="54" y="0"/>
                      <a:pt x="1" y="9"/>
                      <a:pt x="1" y="52"/>
                    </a:cubicBezTo>
                    <a:lnTo>
                      <a:pt x="1" y="4978"/>
                    </a:lnTo>
                    <a:cubicBezTo>
                      <a:pt x="1" y="4987"/>
                      <a:pt x="5" y="4993"/>
                      <a:pt x="10" y="4999"/>
                    </a:cubicBezTo>
                    <a:cubicBezTo>
                      <a:pt x="14" y="5006"/>
                      <a:pt x="23" y="5012"/>
                      <a:pt x="38" y="5015"/>
                    </a:cubicBezTo>
                    <a:cubicBezTo>
                      <a:pt x="46" y="5017"/>
                      <a:pt x="56" y="5018"/>
                      <a:pt x="66" y="5018"/>
                    </a:cubicBezTo>
                    <a:cubicBezTo>
                      <a:pt x="69" y="5018"/>
                      <a:pt x="72" y="5018"/>
                      <a:pt x="76" y="5018"/>
                    </a:cubicBezTo>
                    <a:lnTo>
                      <a:pt x="21552" y="5018"/>
                    </a:lnTo>
                    <a:cubicBezTo>
                      <a:pt x="21584" y="5018"/>
                      <a:pt x="21623" y="5012"/>
                      <a:pt x="21636" y="4978"/>
                    </a:cubicBezTo>
                    <a:cubicBezTo>
                      <a:pt x="22246" y="3446"/>
                      <a:pt x="22098" y="1578"/>
                      <a:pt x="21638" y="40"/>
                    </a:cubicBezTo>
                    <a:cubicBezTo>
                      <a:pt x="21631" y="15"/>
                      <a:pt x="21609" y="0"/>
                      <a:pt x="21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3"/>
        <p:cNvGrpSpPr/>
        <p:nvPr/>
      </p:nvGrpSpPr>
      <p:grpSpPr>
        <a:xfrm>
          <a:off x="0" y="0"/>
          <a:ext cx="0" cy="0"/>
          <a:chOff x="0" y="0"/>
          <a:chExt cx="0" cy="0"/>
        </a:xfrm>
      </p:grpSpPr>
      <p:sp>
        <p:nvSpPr>
          <p:cNvPr id="164" name="Google Shape;164;g1f4fa5c43e4_25_1073"/>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1f4fa5c43e4_25_1073"/>
          <p:cNvSpPr txBox="1">
            <a:spLocks noGrp="1"/>
          </p:cNvSpPr>
          <p:nvPr>
            <p:ph type="title"/>
          </p:nvPr>
        </p:nvSpPr>
        <p:spPr>
          <a:xfrm>
            <a:off x="3848233" y="593367"/>
            <a:ext cx="45828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g1f4fa5c43e4_25_1073"/>
          <p:cNvSpPr txBox="1">
            <a:spLocks noGrp="1"/>
          </p:cNvSpPr>
          <p:nvPr>
            <p:ph type="subTitle" idx="1"/>
          </p:nvPr>
        </p:nvSpPr>
        <p:spPr>
          <a:xfrm>
            <a:off x="3848100" y="2267067"/>
            <a:ext cx="4582800" cy="3064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Font typeface="Commissioner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7"/>
        <p:cNvGrpSpPr/>
        <p:nvPr/>
      </p:nvGrpSpPr>
      <p:grpSpPr>
        <a:xfrm>
          <a:off x="0" y="0"/>
          <a:ext cx="0" cy="0"/>
          <a:chOff x="0" y="0"/>
          <a:chExt cx="0" cy="0"/>
        </a:xfrm>
      </p:grpSpPr>
      <p:sp>
        <p:nvSpPr>
          <p:cNvPr id="168" name="Google Shape;168;g1f4fa5c43e4_25_1077"/>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1f4fa5c43e4_25_1077"/>
          <p:cNvSpPr txBox="1">
            <a:spLocks noGrp="1"/>
          </p:cNvSpPr>
          <p:nvPr>
            <p:ph type="title"/>
          </p:nvPr>
        </p:nvSpPr>
        <p:spPr>
          <a:xfrm>
            <a:off x="713225" y="2244800"/>
            <a:ext cx="4697100" cy="236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0"/>
        <p:cNvGrpSpPr/>
        <p:nvPr/>
      </p:nvGrpSpPr>
      <p:grpSpPr>
        <a:xfrm>
          <a:off x="0" y="0"/>
          <a:ext cx="0" cy="0"/>
          <a:chOff x="0" y="0"/>
          <a:chExt cx="0" cy="0"/>
        </a:xfrm>
      </p:grpSpPr>
      <p:sp>
        <p:nvSpPr>
          <p:cNvPr id="171" name="Google Shape;171;g1f4fa5c43e4_25_1080"/>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1f4fa5c43e4_25_1080"/>
          <p:cNvSpPr txBox="1">
            <a:spLocks noGrp="1"/>
          </p:cNvSpPr>
          <p:nvPr>
            <p:ph type="title"/>
          </p:nvPr>
        </p:nvSpPr>
        <p:spPr>
          <a:xfrm>
            <a:off x="3557875" y="2207317"/>
            <a:ext cx="4872900" cy="154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73" name="Google Shape;173;g1f4fa5c43e4_25_1080"/>
          <p:cNvSpPr txBox="1">
            <a:spLocks noGrp="1"/>
          </p:cNvSpPr>
          <p:nvPr>
            <p:ph type="subTitle" idx="1"/>
          </p:nvPr>
        </p:nvSpPr>
        <p:spPr>
          <a:xfrm>
            <a:off x="3557875" y="3755883"/>
            <a:ext cx="4872900" cy="89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4"/>
        <p:cNvGrpSpPr/>
        <p:nvPr/>
      </p:nvGrpSpPr>
      <p:grpSpPr>
        <a:xfrm>
          <a:off x="0" y="0"/>
          <a:ext cx="0" cy="0"/>
          <a:chOff x="0" y="0"/>
          <a:chExt cx="0" cy="0"/>
        </a:xfrm>
      </p:grpSpPr>
      <p:sp>
        <p:nvSpPr>
          <p:cNvPr id="175" name="Google Shape;175;g1f4fa5c43e4_25_1084"/>
          <p:cNvSpPr>
            <a:spLocks noGrp="1"/>
          </p:cNvSpPr>
          <p:nvPr>
            <p:ph type="pic" idx="2"/>
          </p:nvPr>
        </p:nvSpPr>
        <p:spPr>
          <a:xfrm>
            <a:off x="-25" y="-18300"/>
            <a:ext cx="9144000" cy="6876300"/>
          </a:xfrm>
          <a:prstGeom prst="rect">
            <a:avLst/>
          </a:prstGeom>
          <a:noFill/>
          <a:ln>
            <a:noFill/>
          </a:ln>
        </p:spPr>
      </p:sp>
      <p:sp>
        <p:nvSpPr>
          <p:cNvPr id="176" name="Google Shape;176;g1f4fa5c43e4_25_1084"/>
          <p:cNvSpPr txBox="1">
            <a:spLocks noGrp="1"/>
          </p:cNvSpPr>
          <p:nvPr>
            <p:ph type="title"/>
          </p:nvPr>
        </p:nvSpPr>
        <p:spPr>
          <a:xfrm>
            <a:off x="720000" y="719333"/>
            <a:ext cx="7704000" cy="7635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with photo">
  <p:cSld name="1_Title Slide with photo">
    <p:spTree>
      <p:nvGrpSpPr>
        <p:cNvPr id="1" name="Shape 21"/>
        <p:cNvGrpSpPr/>
        <p:nvPr/>
      </p:nvGrpSpPr>
      <p:grpSpPr>
        <a:xfrm>
          <a:off x="0" y="0"/>
          <a:ext cx="0" cy="0"/>
          <a:chOff x="0" y="0"/>
          <a:chExt cx="0" cy="0"/>
        </a:xfrm>
      </p:grpSpPr>
      <p:pic>
        <p:nvPicPr>
          <p:cNvPr id="22" name="Google Shape;22;p45"/>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23" name="Google Shape;23;p45"/>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SzPts val="2800"/>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rgbClr val="060606"/>
                </a:solidFill>
              </a:defRPr>
            </a:lvl1pPr>
            <a:lvl2pPr lvl="1" algn="ctr">
              <a:lnSpc>
                <a:spcPct val="120000"/>
              </a:lnSpc>
              <a:spcBef>
                <a:spcPts val="375"/>
              </a:spcBef>
              <a:spcAft>
                <a:spcPts val="0"/>
              </a:spcAft>
              <a:buSzPts val="1400"/>
              <a:buNone/>
              <a:defRPr sz="1350"/>
            </a:lvl2pPr>
            <a:lvl3pPr lvl="2" algn="ctr">
              <a:lnSpc>
                <a:spcPct val="120000"/>
              </a:lnSpc>
              <a:spcBef>
                <a:spcPts val="375"/>
              </a:spcBef>
              <a:spcAft>
                <a:spcPts val="0"/>
              </a:spcAft>
              <a:buSzPts val="1200"/>
              <a:buNone/>
              <a:defRPr sz="1350"/>
            </a:lvl3pPr>
            <a:lvl4pPr lvl="3" algn="ctr">
              <a:lnSpc>
                <a:spcPct val="120000"/>
              </a:lnSpc>
              <a:spcBef>
                <a:spcPts val="375"/>
              </a:spcBef>
              <a:spcAft>
                <a:spcPts val="0"/>
              </a:spcAft>
              <a:buSzPts val="1050"/>
              <a:buNone/>
              <a:defRPr sz="1200"/>
            </a:lvl4pPr>
            <a:lvl5pPr lvl="4" algn="ctr">
              <a:lnSpc>
                <a:spcPct val="120000"/>
              </a:lnSpc>
              <a:spcBef>
                <a:spcPts val="375"/>
              </a:spcBef>
              <a:spcAft>
                <a:spcPts val="0"/>
              </a:spcAft>
              <a:buSzPts val="900"/>
              <a:buNone/>
              <a:defRPr sz="1200"/>
            </a:lvl5pPr>
            <a:lvl6pPr lvl="5" algn="ctr">
              <a:lnSpc>
                <a:spcPct val="120000"/>
              </a:lnSpc>
              <a:spcBef>
                <a:spcPts val="375"/>
              </a:spcBef>
              <a:spcAft>
                <a:spcPts val="0"/>
              </a:spcAft>
              <a:buSzPts val="900"/>
              <a:buNone/>
              <a:defRPr sz="1200"/>
            </a:lvl6pPr>
            <a:lvl7pPr lvl="6" algn="ctr">
              <a:lnSpc>
                <a:spcPct val="120000"/>
              </a:lnSpc>
              <a:spcBef>
                <a:spcPts val="375"/>
              </a:spcBef>
              <a:spcAft>
                <a:spcPts val="0"/>
              </a:spcAft>
              <a:buSzPts val="900"/>
              <a:buNone/>
              <a:defRPr sz="1200"/>
            </a:lvl7pPr>
            <a:lvl8pPr lvl="7" algn="ctr">
              <a:lnSpc>
                <a:spcPct val="120000"/>
              </a:lnSpc>
              <a:spcBef>
                <a:spcPts val="375"/>
              </a:spcBef>
              <a:spcAft>
                <a:spcPts val="0"/>
              </a:spcAft>
              <a:buSzPts val="900"/>
              <a:buNone/>
              <a:defRPr sz="1200"/>
            </a:lvl8pPr>
            <a:lvl9pPr lvl="8" algn="ctr">
              <a:lnSpc>
                <a:spcPct val="120000"/>
              </a:lnSpc>
              <a:spcBef>
                <a:spcPts val="375"/>
              </a:spcBef>
              <a:spcAft>
                <a:spcPts val="0"/>
              </a:spcAft>
              <a:buSzPts val="900"/>
              <a:buNone/>
              <a:defRPr sz="1200"/>
            </a:lvl9pPr>
          </a:lstStyle>
          <a:p>
            <a:endParaRPr/>
          </a:p>
        </p:txBody>
      </p:sp>
      <p:cxnSp>
        <p:nvCxnSpPr>
          <p:cNvPr id="25" name="Google Shape;25;p45"/>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cxnSp>
      <p:pic>
        <p:nvPicPr>
          <p:cNvPr id="26" name="Google Shape;26;p45"/>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sp>
        <p:nvSpPr>
          <p:cNvPr id="178" name="Google Shape;178;g1f4fa5c43e4_25_1087"/>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1f4fa5c43e4_25_1087"/>
          <p:cNvSpPr txBox="1">
            <a:spLocks noGrp="1"/>
          </p:cNvSpPr>
          <p:nvPr>
            <p:ph type="title" hasCustomPrompt="1"/>
          </p:nvPr>
        </p:nvSpPr>
        <p:spPr>
          <a:xfrm>
            <a:off x="1813200" y="1505200"/>
            <a:ext cx="5517600" cy="14877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0" name="Google Shape;180;g1f4fa5c43e4_25_1087"/>
          <p:cNvSpPr txBox="1">
            <a:spLocks noGrp="1"/>
          </p:cNvSpPr>
          <p:nvPr>
            <p:ph type="subTitle" idx="1"/>
          </p:nvPr>
        </p:nvSpPr>
        <p:spPr>
          <a:xfrm>
            <a:off x="1813200" y="2993267"/>
            <a:ext cx="55176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2"/>
        <p:cNvGrpSpPr/>
        <p:nvPr/>
      </p:nvGrpSpPr>
      <p:grpSpPr>
        <a:xfrm>
          <a:off x="0" y="0"/>
          <a:ext cx="0" cy="0"/>
          <a:chOff x="0" y="0"/>
          <a:chExt cx="0" cy="0"/>
        </a:xfrm>
      </p:grpSpPr>
      <p:sp>
        <p:nvSpPr>
          <p:cNvPr id="183" name="Google Shape;183;g1f4fa5c43e4_25_1092"/>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1f4fa5c43e4_25_1092"/>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g1f4fa5c43e4_25_1092"/>
          <p:cNvSpPr txBox="1">
            <a:spLocks noGrp="1"/>
          </p:cNvSpPr>
          <p:nvPr>
            <p:ph type="subTitle" idx="1"/>
          </p:nvPr>
        </p:nvSpPr>
        <p:spPr>
          <a:xfrm>
            <a:off x="1649700" y="2470746"/>
            <a:ext cx="55779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g1f4fa5c43e4_25_1092"/>
          <p:cNvSpPr txBox="1">
            <a:spLocks noGrp="1"/>
          </p:cNvSpPr>
          <p:nvPr>
            <p:ph type="subTitle" idx="2"/>
          </p:nvPr>
        </p:nvSpPr>
        <p:spPr>
          <a:xfrm>
            <a:off x="1649700" y="3953423"/>
            <a:ext cx="55779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g1f4fa5c43e4_25_1092"/>
          <p:cNvSpPr txBox="1">
            <a:spLocks noGrp="1"/>
          </p:cNvSpPr>
          <p:nvPr>
            <p:ph type="subTitle" idx="3"/>
          </p:nvPr>
        </p:nvSpPr>
        <p:spPr>
          <a:xfrm>
            <a:off x="1649700" y="5436100"/>
            <a:ext cx="55779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g1f4fa5c43e4_25_1092"/>
          <p:cNvSpPr txBox="1">
            <a:spLocks noGrp="1"/>
          </p:cNvSpPr>
          <p:nvPr>
            <p:ph type="title" idx="4" hasCustomPrompt="1"/>
          </p:nvPr>
        </p:nvSpPr>
        <p:spPr>
          <a:xfrm>
            <a:off x="720000" y="1921960"/>
            <a:ext cx="777300" cy="10365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t>xx%</a:t>
            </a:r>
          </a:p>
        </p:txBody>
      </p:sp>
      <p:sp>
        <p:nvSpPr>
          <p:cNvPr id="189" name="Google Shape;189;g1f4fa5c43e4_25_1092"/>
          <p:cNvSpPr txBox="1">
            <a:spLocks noGrp="1"/>
          </p:cNvSpPr>
          <p:nvPr>
            <p:ph type="title" idx="5" hasCustomPrompt="1"/>
          </p:nvPr>
        </p:nvSpPr>
        <p:spPr>
          <a:xfrm>
            <a:off x="719996" y="3406960"/>
            <a:ext cx="777300" cy="10365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t>xx%</a:t>
            </a:r>
          </a:p>
        </p:txBody>
      </p:sp>
      <p:sp>
        <p:nvSpPr>
          <p:cNvPr id="190" name="Google Shape;190;g1f4fa5c43e4_25_1092"/>
          <p:cNvSpPr txBox="1">
            <a:spLocks noGrp="1"/>
          </p:cNvSpPr>
          <p:nvPr>
            <p:ph type="title" idx="6" hasCustomPrompt="1"/>
          </p:nvPr>
        </p:nvSpPr>
        <p:spPr>
          <a:xfrm>
            <a:off x="719999" y="4891960"/>
            <a:ext cx="777300" cy="1036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t>xx%</a:t>
            </a:r>
          </a:p>
        </p:txBody>
      </p:sp>
      <p:sp>
        <p:nvSpPr>
          <p:cNvPr id="191" name="Google Shape;191;g1f4fa5c43e4_25_1092"/>
          <p:cNvSpPr txBox="1">
            <a:spLocks noGrp="1"/>
          </p:cNvSpPr>
          <p:nvPr>
            <p:ph type="subTitle" idx="7"/>
          </p:nvPr>
        </p:nvSpPr>
        <p:spPr>
          <a:xfrm>
            <a:off x="1649700" y="1926633"/>
            <a:ext cx="55779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192" name="Google Shape;192;g1f4fa5c43e4_25_1092"/>
          <p:cNvSpPr txBox="1">
            <a:spLocks noGrp="1"/>
          </p:cNvSpPr>
          <p:nvPr>
            <p:ph type="subTitle" idx="8"/>
          </p:nvPr>
        </p:nvSpPr>
        <p:spPr>
          <a:xfrm>
            <a:off x="1649700" y="3409310"/>
            <a:ext cx="55779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193" name="Google Shape;193;g1f4fa5c43e4_25_1092"/>
          <p:cNvSpPr txBox="1">
            <a:spLocks noGrp="1"/>
          </p:cNvSpPr>
          <p:nvPr>
            <p:ph type="subTitle" idx="9"/>
          </p:nvPr>
        </p:nvSpPr>
        <p:spPr>
          <a:xfrm>
            <a:off x="1649700" y="4891987"/>
            <a:ext cx="55779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grpSp>
        <p:nvGrpSpPr>
          <p:cNvPr id="194" name="Google Shape;194;g1f4fa5c43e4_25_1092"/>
          <p:cNvGrpSpPr/>
          <p:nvPr/>
        </p:nvGrpSpPr>
        <p:grpSpPr>
          <a:xfrm>
            <a:off x="8509728" y="-7"/>
            <a:ext cx="960900" cy="6858050"/>
            <a:chOff x="8636328" y="-648132"/>
            <a:chExt cx="1203079" cy="6440088"/>
          </a:xfrm>
        </p:grpSpPr>
        <p:sp>
          <p:nvSpPr>
            <p:cNvPr id="195" name="Google Shape;195;g1f4fa5c43e4_25_1092"/>
            <p:cNvSpPr/>
            <p:nvPr/>
          </p:nvSpPr>
          <p:spPr>
            <a:xfrm>
              <a:off x="8636328" y="-648132"/>
              <a:ext cx="1203079" cy="6440088"/>
            </a:xfrm>
            <a:custGeom>
              <a:avLst/>
              <a:gdLst/>
              <a:ahLst/>
              <a:cxnLst/>
              <a:rect l="l" t="t" r="r" b="b"/>
              <a:pathLst>
                <a:path w="6379" h="34145" extrusionOk="0">
                  <a:moveTo>
                    <a:pt x="95" y="0"/>
                  </a:moveTo>
                  <a:cubicBezTo>
                    <a:pt x="43" y="0"/>
                    <a:pt x="1" y="42"/>
                    <a:pt x="1" y="95"/>
                  </a:cubicBezTo>
                  <a:lnTo>
                    <a:pt x="1" y="34145"/>
                  </a:lnTo>
                  <a:lnTo>
                    <a:pt x="6378" y="34145"/>
                  </a:lnTo>
                  <a:lnTo>
                    <a:pt x="6378" y="95"/>
                  </a:lnTo>
                  <a:cubicBezTo>
                    <a:pt x="6378" y="42"/>
                    <a:pt x="6336" y="0"/>
                    <a:pt x="6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1f4fa5c43e4_25_1092"/>
            <p:cNvSpPr/>
            <p:nvPr/>
          </p:nvSpPr>
          <p:spPr>
            <a:xfrm>
              <a:off x="8838884" y="-348055"/>
              <a:ext cx="797967" cy="798009"/>
            </a:xfrm>
            <a:custGeom>
              <a:avLst/>
              <a:gdLst/>
              <a:ahLst/>
              <a:cxnLst/>
              <a:rect l="l" t="t" r="r" b="b"/>
              <a:pathLst>
                <a:path w="4231" h="4231" extrusionOk="0">
                  <a:moveTo>
                    <a:pt x="1" y="1"/>
                  </a:moveTo>
                  <a:lnTo>
                    <a:pt x="1" y="4230"/>
                  </a:lnTo>
                  <a:lnTo>
                    <a:pt x="4230" y="4230"/>
                  </a:lnTo>
                  <a:lnTo>
                    <a:pt x="4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1f4fa5c43e4_25_1092"/>
            <p:cNvSpPr/>
            <p:nvPr/>
          </p:nvSpPr>
          <p:spPr>
            <a:xfrm>
              <a:off x="8824739" y="-356919"/>
              <a:ext cx="826257" cy="816115"/>
            </a:xfrm>
            <a:custGeom>
              <a:avLst/>
              <a:gdLst/>
              <a:ahLst/>
              <a:cxnLst/>
              <a:rect l="l" t="t" r="r" b="b"/>
              <a:pathLst>
                <a:path w="4381" h="4327" extrusionOk="0">
                  <a:moveTo>
                    <a:pt x="211" y="92"/>
                  </a:moveTo>
                  <a:lnTo>
                    <a:pt x="211" y="92"/>
                  </a:lnTo>
                  <a:cubicBezTo>
                    <a:pt x="251" y="93"/>
                    <a:pt x="291" y="96"/>
                    <a:pt x="330" y="96"/>
                  </a:cubicBezTo>
                  <a:lnTo>
                    <a:pt x="1410" y="96"/>
                  </a:lnTo>
                  <a:lnTo>
                    <a:pt x="812" y="693"/>
                  </a:lnTo>
                  <a:lnTo>
                    <a:pt x="211" y="92"/>
                  </a:lnTo>
                  <a:close/>
                  <a:moveTo>
                    <a:pt x="2792" y="96"/>
                  </a:moveTo>
                  <a:cubicBezTo>
                    <a:pt x="2593" y="295"/>
                    <a:pt x="2393" y="495"/>
                    <a:pt x="2194" y="693"/>
                  </a:cubicBezTo>
                  <a:cubicBezTo>
                    <a:pt x="1994" y="495"/>
                    <a:pt x="1795" y="295"/>
                    <a:pt x="1596" y="96"/>
                  </a:cubicBezTo>
                  <a:close/>
                  <a:moveTo>
                    <a:pt x="3996" y="83"/>
                  </a:moveTo>
                  <a:cubicBezTo>
                    <a:pt x="4057" y="83"/>
                    <a:pt x="4118" y="85"/>
                    <a:pt x="4178" y="91"/>
                  </a:cubicBezTo>
                  <a:lnTo>
                    <a:pt x="3576" y="693"/>
                  </a:lnTo>
                  <a:cubicBezTo>
                    <a:pt x="3377" y="494"/>
                    <a:pt x="3177" y="295"/>
                    <a:pt x="2978" y="96"/>
                  </a:cubicBezTo>
                  <a:lnTo>
                    <a:pt x="3535" y="96"/>
                  </a:lnTo>
                  <a:cubicBezTo>
                    <a:pt x="3683" y="96"/>
                    <a:pt x="3841" y="83"/>
                    <a:pt x="3996" y="83"/>
                  </a:cubicBezTo>
                  <a:close/>
                  <a:moveTo>
                    <a:pt x="4237" y="201"/>
                  </a:moveTo>
                  <a:cubicBezTo>
                    <a:pt x="4235" y="221"/>
                    <a:pt x="4232" y="239"/>
                    <a:pt x="4231" y="253"/>
                  </a:cubicBezTo>
                  <a:cubicBezTo>
                    <a:pt x="4210" y="605"/>
                    <a:pt x="4201" y="960"/>
                    <a:pt x="4197" y="1315"/>
                  </a:cubicBezTo>
                  <a:lnTo>
                    <a:pt x="3660" y="777"/>
                  </a:lnTo>
                  <a:cubicBezTo>
                    <a:pt x="3852" y="585"/>
                    <a:pt x="4044" y="393"/>
                    <a:pt x="4237" y="201"/>
                  </a:cubicBezTo>
                  <a:close/>
                  <a:moveTo>
                    <a:pt x="167" y="230"/>
                  </a:moveTo>
                  <a:lnTo>
                    <a:pt x="721" y="785"/>
                  </a:lnTo>
                  <a:lnTo>
                    <a:pt x="163" y="1342"/>
                  </a:lnTo>
                  <a:cubicBezTo>
                    <a:pt x="181" y="971"/>
                    <a:pt x="205" y="587"/>
                    <a:pt x="167" y="230"/>
                  </a:cubicBezTo>
                  <a:close/>
                  <a:moveTo>
                    <a:pt x="1496" y="177"/>
                  </a:moveTo>
                  <a:lnTo>
                    <a:pt x="2103" y="785"/>
                  </a:lnTo>
                  <a:lnTo>
                    <a:pt x="1503" y="1384"/>
                  </a:lnTo>
                  <a:cubicBezTo>
                    <a:pt x="1300" y="1182"/>
                    <a:pt x="1099" y="979"/>
                    <a:pt x="896" y="777"/>
                  </a:cubicBezTo>
                  <a:cubicBezTo>
                    <a:pt x="1095" y="578"/>
                    <a:pt x="1296" y="378"/>
                    <a:pt x="1496" y="177"/>
                  </a:cubicBezTo>
                  <a:close/>
                  <a:moveTo>
                    <a:pt x="2878" y="177"/>
                  </a:moveTo>
                  <a:cubicBezTo>
                    <a:pt x="3081" y="380"/>
                    <a:pt x="3282" y="582"/>
                    <a:pt x="3485" y="785"/>
                  </a:cubicBezTo>
                  <a:lnTo>
                    <a:pt x="2885" y="1384"/>
                  </a:lnTo>
                  <a:lnTo>
                    <a:pt x="2278" y="777"/>
                  </a:lnTo>
                  <a:lnTo>
                    <a:pt x="2878" y="177"/>
                  </a:lnTo>
                  <a:close/>
                  <a:moveTo>
                    <a:pt x="805" y="869"/>
                  </a:moveTo>
                  <a:lnTo>
                    <a:pt x="1412" y="1475"/>
                  </a:lnTo>
                  <a:lnTo>
                    <a:pt x="812" y="2076"/>
                  </a:lnTo>
                  <a:lnTo>
                    <a:pt x="205" y="1468"/>
                  </a:lnTo>
                  <a:lnTo>
                    <a:pt x="805" y="869"/>
                  </a:lnTo>
                  <a:close/>
                  <a:moveTo>
                    <a:pt x="2187" y="868"/>
                  </a:moveTo>
                  <a:cubicBezTo>
                    <a:pt x="2389" y="1071"/>
                    <a:pt x="2592" y="1272"/>
                    <a:pt x="2794" y="1475"/>
                  </a:cubicBezTo>
                  <a:lnTo>
                    <a:pt x="2194" y="2076"/>
                  </a:lnTo>
                  <a:cubicBezTo>
                    <a:pt x="1991" y="1873"/>
                    <a:pt x="1789" y="1671"/>
                    <a:pt x="1586" y="1468"/>
                  </a:cubicBezTo>
                  <a:lnTo>
                    <a:pt x="2187" y="868"/>
                  </a:lnTo>
                  <a:close/>
                  <a:moveTo>
                    <a:pt x="3568" y="869"/>
                  </a:moveTo>
                  <a:cubicBezTo>
                    <a:pt x="3771" y="1071"/>
                    <a:pt x="3973" y="1272"/>
                    <a:pt x="4176" y="1475"/>
                  </a:cubicBezTo>
                  <a:lnTo>
                    <a:pt x="3576" y="2076"/>
                  </a:lnTo>
                  <a:lnTo>
                    <a:pt x="2969" y="1468"/>
                  </a:lnTo>
                  <a:lnTo>
                    <a:pt x="3568" y="869"/>
                  </a:lnTo>
                  <a:close/>
                  <a:moveTo>
                    <a:pt x="4196" y="1623"/>
                  </a:moveTo>
                  <a:cubicBezTo>
                    <a:pt x="4196" y="1985"/>
                    <a:pt x="4202" y="2347"/>
                    <a:pt x="4209" y="2708"/>
                  </a:cubicBezTo>
                  <a:cubicBezTo>
                    <a:pt x="4026" y="2526"/>
                    <a:pt x="3843" y="2342"/>
                    <a:pt x="3660" y="2159"/>
                  </a:cubicBezTo>
                  <a:lnTo>
                    <a:pt x="4196" y="1623"/>
                  </a:lnTo>
                  <a:close/>
                  <a:moveTo>
                    <a:pt x="153" y="1598"/>
                  </a:moveTo>
                  <a:lnTo>
                    <a:pt x="721" y="2166"/>
                  </a:lnTo>
                  <a:lnTo>
                    <a:pt x="148" y="2738"/>
                  </a:lnTo>
                  <a:lnTo>
                    <a:pt x="148" y="1816"/>
                  </a:lnTo>
                  <a:cubicBezTo>
                    <a:pt x="148" y="1745"/>
                    <a:pt x="151" y="1672"/>
                    <a:pt x="153" y="1598"/>
                  </a:cubicBezTo>
                  <a:close/>
                  <a:moveTo>
                    <a:pt x="1496" y="1559"/>
                  </a:moveTo>
                  <a:cubicBezTo>
                    <a:pt x="1698" y="1761"/>
                    <a:pt x="1901" y="1964"/>
                    <a:pt x="2103" y="2166"/>
                  </a:cubicBezTo>
                  <a:lnTo>
                    <a:pt x="1502" y="2767"/>
                  </a:lnTo>
                  <a:lnTo>
                    <a:pt x="896" y="2159"/>
                  </a:lnTo>
                  <a:lnTo>
                    <a:pt x="1496" y="1559"/>
                  </a:lnTo>
                  <a:close/>
                  <a:moveTo>
                    <a:pt x="2878" y="1559"/>
                  </a:moveTo>
                  <a:cubicBezTo>
                    <a:pt x="3081" y="1761"/>
                    <a:pt x="3282" y="1964"/>
                    <a:pt x="3485" y="2166"/>
                  </a:cubicBezTo>
                  <a:lnTo>
                    <a:pt x="2885" y="2767"/>
                  </a:lnTo>
                  <a:cubicBezTo>
                    <a:pt x="2683" y="2564"/>
                    <a:pt x="2480" y="2362"/>
                    <a:pt x="2278" y="2159"/>
                  </a:cubicBezTo>
                  <a:cubicBezTo>
                    <a:pt x="2478" y="1959"/>
                    <a:pt x="2678" y="1759"/>
                    <a:pt x="2878" y="1559"/>
                  </a:cubicBezTo>
                  <a:close/>
                  <a:moveTo>
                    <a:pt x="805" y="2250"/>
                  </a:moveTo>
                  <a:lnTo>
                    <a:pt x="1412" y="2857"/>
                  </a:lnTo>
                  <a:lnTo>
                    <a:pt x="812" y="3457"/>
                  </a:lnTo>
                  <a:cubicBezTo>
                    <a:pt x="610" y="3256"/>
                    <a:pt x="407" y="3053"/>
                    <a:pt x="205" y="2851"/>
                  </a:cubicBezTo>
                  <a:lnTo>
                    <a:pt x="805" y="2250"/>
                  </a:lnTo>
                  <a:close/>
                  <a:moveTo>
                    <a:pt x="2187" y="2250"/>
                  </a:moveTo>
                  <a:cubicBezTo>
                    <a:pt x="2389" y="2453"/>
                    <a:pt x="2592" y="2655"/>
                    <a:pt x="2794" y="2857"/>
                  </a:cubicBezTo>
                  <a:lnTo>
                    <a:pt x="2194" y="3457"/>
                  </a:lnTo>
                  <a:lnTo>
                    <a:pt x="1586" y="2851"/>
                  </a:lnTo>
                  <a:cubicBezTo>
                    <a:pt x="1787" y="2650"/>
                    <a:pt x="1987" y="2450"/>
                    <a:pt x="2187" y="2250"/>
                  </a:cubicBezTo>
                  <a:close/>
                  <a:moveTo>
                    <a:pt x="3569" y="2250"/>
                  </a:moveTo>
                  <a:lnTo>
                    <a:pt x="4176" y="2857"/>
                  </a:lnTo>
                  <a:lnTo>
                    <a:pt x="3576" y="3457"/>
                  </a:lnTo>
                  <a:cubicBezTo>
                    <a:pt x="3374" y="3256"/>
                    <a:pt x="3171" y="3053"/>
                    <a:pt x="2969" y="2851"/>
                  </a:cubicBezTo>
                  <a:lnTo>
                    <a:pt x="3569" y="2250"/>
                  </a:lnTo>
                  <a:close/>
                  <a:moveTo>
                    <a:pt x="4215" y="2986"/>
                  </a:moveTo>
                  <a:cubicBezTo>
                    <a:pt x="4222" y="3363"/>
                    <a:pt x="4229" y="3739"/>
                    <a:pt x="4231" y="4113"/>
                  </a:cubicBezTo>
                  <a:lnTo>
                    <a:pt x="3660" y="3542"/>
                  </a:lnTo>
                  <a:cubicBezTo>
                    <a:pt x="3845" y="3356"/>
                    <a:pt x="4030" y="3172"/>
                    <a:pt x="4215" y="2986"/>
                  </a:cubicBezTo>
                  <a:close/>
                  <a:moveTo>
                    <a:pt x="148" y="2976"/>
                  </a:moveTo>
                  <a:lnTo>
                    <a:pt x="721" y="3549"/>
                  </a:lnTo>
                  <a:lnTo>
                    <a:pt x="144" y="4126"/>
                  </a:lnTo>
                  <a:cubicBezTo>
                    <a:pt x="144" y="4066"/>
                    <a:pt x="148" y="4006"/>
                    <a:pt x="148" y="3949"/>
                  </a:cubicBezTo>
                  <a:lnTo>
                    <a:pt x="148" y="2976"/>
                  </a:lnTo>
                  <a:close/>
                  <a:moveTo>
                    <a:pt x="1496" y="2941"/>
                  </a:moveTo>
                  <a:lnTo>
                    <a:pt x="2103" y="3549"/>
                  </a:lnTo>
                  <a:lnTo>
                    <a:pt x="1503" y="4148"/>
                  </a:lnTo>
                  <a:lnTo>
                    <a:pt x="896" y="3542"/>
                  </a:lnTo>
                  <a:lnTo>
                    <a:pt x="1496" y="2941"/>
                  </a:lnTo>
                  <a:close/>
                  <a:moveTo>
                    <a:pt x="2878" y="2941"/>
                  </a:moveTo>
                  <a:cubicBezTo>
                    <a:pt x="3081" y="3144"/>
                    <a:pt x="3282" y="3346"/>
                    <a:pt x="3485" y="3549"/>
                  </a:cubicBezTo>
                  <a:lnTo>
                    <a:pt x="2885" y="4148"/>
                  </a:lnTo>
                  <a:lnTo>
                    <a:pt x="2278" y="3542"/>
                  </a:lnTo>
                  <a:lnTo>
                    <a:pt x="2878" y="2941"/>
                  </a:lnTo>
                  <a:close/>
                  <a:moveTo>
                    <a:pt x="2187" y="3633"/>
                  </a:moveTo>
                  <a:lnTo>
                    <a:pt x="2784" y="4230"/>
                  </a:lnTo>
                  <a:lnTo>
                    <a:pt x="1589" y="4230"/>
                  </a:lnTo>
                  <a:cubicBezTo>
                    <a:pt x="1788" y="4030"/>
                    <a:pt x="1988" y="3832"/>
                    <a:pt x="2187" y="3633"/>
                  </a:cubicBezTo>
                  <a:close/>
                  <a:moveTo>
                    <a:pt x="3569" y="3633"/>
                  </a:moveTo>
                  <a:lnTo>
                    <a:pt x="4167" y="4230"/>
                  </a:lnTo>
                  <a:lnTo>
                    <a:pt x="2971" y="4230"/>
                  </a:lnTo>
                  <a:cubicBezTo>
                    <a:pt x="3171" y="4030"/>
                    <a:pt x="3370" y="3832"/>
                    <a:pt x="3569" y="3633"/>
                  </a:cubicBezTo>
                  <a:close/>
                  <a:moveTo>
                    <a:pt x="805" y="3633"/>
                  </a:moveTo>
                  <a:cubicBezTo>
                    <a:pt x="1004" y="3832"/>
                    <a:pt x="1203" y="4030"/>
                    <a:pt x="1403" y="4230"/>
                  </a:cubicBezTo>
                  <a:lnTo>
                    <a:pt x="663" y="4230"/>
                  </a:lnTo>
                  <a:cubicBezTo>
                    <a:pt x="576" y="4230"/>
                    <a:pt x="414" y="4256"/>
                    <a:pt x="280" y="4256"/>
                  </a:cubicBezTo>
                  <a:cubicBezTo>
                    <a:pt x="247" y="4256"/>
                    <a:pt x="215" y="4255"/>
                    <a:pt x="186" y="4251"/>
                  </a:cubicBezTo>
                  <a:lnTo>
                    <a:pt x="805" y="3633"/>
                  </a:lnTo>
                  <a:close/>
                  <a:moveTo>
                    <a:pt x="91" y="1"/>
                  </a:moveTo>
                  <a:cubicBezTo>
                    <a:pt x="57" y="1"/>
                    <a:pt x="2" y="10"/>
                    <a:pt x="2" y="55"/>
                  </a:cubicBezTo>
                  <a:lnTo>
                    <a:pt x="2" y="2808"/>
                  </a:lnTo>
                  <a:cubicBezTo>
                    <a:pt x="1" y="2812"/>
                    <a:pt x="1" y="2817"/>
                    <a:pt x="2" y="2822"/>
                  </a:cubicBezTo>
                  <a:lnTo>
                    <a:pt x="2" y="4285"/>
                  </a:lnTo>
                  <a:cubicBezTo>
                    <a:pt x="2" y="4309"/>
                    <a:pt x="39" y="4326"/>
                    <a:pt x="60" y="4326"/>
                  </a:cubicBezTo>
                  <a:lnTo>
                    <a:pt x="4280" y="4326"/>
                  </a:lnTo>
                  <a:cubicBezTo>
                    <a:pt x="4285" y="4326"/>
                    <a:pt x="4290" y="4327"/>
                    <a:pt x="4295" y="4327"/>
                  </a:cubicBezTo>
                  <a:cubicBezTo>
                    <a:pt x="4334" y="4327"/>
                    <a:pt x="4378" y="4307"/>
                    <a:pt x="4378" y="4271"/>
                  </a:cubicBezTo>
                  <a:lnTo>
                    <a:pt x="4378" y="2900"/>
                  </a:lnTo>
                  <a:cubicBezTo>
                    <a:pt x="4380" y="2896"/>
                    <a:pt x="4380" y="2891"/>
                    <a:pt x="4378" y="2886"/>
                  </a:cubicBezTo>
                  <a:lnTo>
                    <a:pt x="4378" y="1518"/>
                  </a:lnTo>
                  <a:cubicBezTo>
                    <a:pt x="4380" y="1513"/>
                    <a:pt x="4380" y="1508"/>
                    <a:pt x="4378" y="1503"/>
                  </a:cubicBezTo>
                  <a:lnTo>
                    <a:pt x="4378" y="42"/>
                  </a:lnTo>
                  <a:cubicBezTo>
                    <a:pt x="4378" y="16"/>
                    <a:pt x="4341" y="1"/>
                    <a:pt x="4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1f4fa5c43e4_25_1092"/>
            <p:cNvSpPr/>
            <p:nvPr/>
          </p:nvSpPr>
          <p:spPr>
            <a:xfrm>
              <a:off x="8838884" y="912422"/>
              <a:ext cx="797967" cy="798009"/>
            </a:xfrm>
            <a:custGeom>
              <a:avLst/>
              <a:gdLst/>
              <a:ahLst/>
              <a:cxnLst/>
              <a:rect l="l" t="t" r="r" b="b"/>
              <a:pathLst>
                <a:path w="4231" h="4231" extrusionOk="0">
                  <a:moveTo>
                    <a:pt x="1" y="1"/>
                  </a:moveTo>
                  <a:lnTo>
                    <a:pt x="1" y="4230"/>
                  </a:lnTo>
                  <a:lnTo>
                    <a:pt x="4230" y="4230"/>
                  </a:lnTo>
                  <a:lnTo>
                    <a:pt x="42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1f4fa5c43e4_25_1092"/>
            <p:cNvSpPr/>
            <p:nvPr/>
          </p:nvSpPr>
          <p:spPr>
            <a:xfrm>
              <a:off x="8824739" y="903369"/>
              <a:ext cx="826257" cy="816304"/>
            </a:xfrm>
            <a:custGeom>
              <a:avLst/>
              <a:gdLst/>
              <a:ahLst/>
              <a:cxnLst/>
              <a:rect l="l" t="t" r="r" b="b"/>
              <a:pathLst>
                <a:path w="4381" h="4328" extrusionOk="0">
                  <a:moveTo>
                    <a:pt x="211" y="93"/>
                  </a:moveTo>
                  <a:lnTo>
                    <a:pt x="211" y="93"/>
                  </a:lnTo>
                  <a:cubicBezTo>
                    <a:pt x="251" y="94"/>
                    <a:pt x="291" y="97"/>
                    <a:pt x="330" y="97"/>
                  </a:cubicBezTo>
                  <a:lnTo>
                    <a:pt x="1410" y="97"/>
                  </a:lnTo>
                  <a:cubicBezTo>
                    <a:pt x="1210" y="296"/>
                    <a:pt x="1011" y="496"/>
                    <a:pt x="812" y="694"/>
                  </a:cubicBezTo>
                  <a:lnTo>
                    <a:pt x="211" y="93"/>
                  </a:lnTo>
                  <a:close/>
                  <a:moveTo>
                    <a:pt x="2792" y="97"/>
                  </a:moveTo>
                  <a:cubicBezTo>
                    <a:pt x="2593" y="296"/>
                    <a:pt x="2393" y="496"/>
                    <a:pt x="2194" y="694"/>
                  </a:cubicBezTo>
                  <a:cubicBezTo>
                    <a:pt x="1994" y="496"/>
                    <a:pt x="1795" y="296"/>
                    <a:pt x="1596" y="97"/>
                  </a:cubicBezTo>
                  <a:close/>
                  <a:moveTo>
                    <a:pt x="3996" y="84"/>
                  </a:moveTo>
                  <a:cubicBezTo>
                    <a:pt x="4057" y="84"/>
                    <a:pt x="4118" y="86"/>
                    <a:pt x="4178" y="92"/>
                  </a:cubicBezTo>
                  <a:lnTo>
                    <a:pt x="3576" y="694"/>
                  </a:lnTo>
                  <a:lnTo>
                    <a:pt x="2978" y="97"/>
                  </a:lnTo>
                  <a:lnTo>
                    <a:pt x="3535" y="97"/>
                  </a:lnTo>
                  <a:cubicBezTo>
                    <a:pt x="3683" y="97"/>
                    <a:pt x="3841" y="84"/>
                    <a:pt x="3996" y="84"/>
                  </a:cubicBezTo>
                  <a:close/>
                  <a:moveTo>
                    <a:pt x="4237" y="202"/>
                  </a:moveTo>
                  <a:cubicBezTo>
                    <a:pt x="4235" y="222"/>
                    <a:pt x="4232" y="240"/>
                    <a:pt x="4231" y="254"/>
                  </a:cubicBezTo>
                  <a:cubicBezTo>
                    <a:pt x="4210" y="606"/>
                    <a:pt x="4201" y="961"/>
                    <a:pt x="4197" y="1316"/>
                  </a:cubicBezTo>
                  <a:lnTo>
                    <a:pt x="3660" y="779"/>
                  </a:lnTo>
                  <a:lnTo>
                    <a:pt x="4237" y="202"/>
                  </a:lnTo>
                  <a:close/>
                  <a:moveTo>
                    <a:pt x="167" y="231"/>
                  </a:moveTo>
                  <a:lnTo>
                    <a:pt x="721" y="786"/>
                  </a:lnTo>
                  <a:lnTo>
                    <a:pt x="163" y="1343"/>
                  </a:lnTo>
                  <a:cubicBezTo>
                    <a:pt x="181" y="972"/>
                    <a:pt x="205" y="588"/>
                    <a:pt x="167" y="231"/>
                  </a:cubicBezTo>
                  <a:close/>
                  <a:moveTo>
                    <a:pt x="1496" y="178"/>
                  </a:moveTo>
                  <a:lnTo>
                    <a:pt x="2103" y="786"/>
                  </a:lnTo>
                  <a:lnTo>
                    <a:pt x="1503" y="1385"/>
                  </a:lnTo>
                  <a:cubicBezTo>
                    <a:pt x="1300" y="1183"/>
                    <a:pt x="1099" y="980"/>
                    <a:pt x="896" y="779"/>
                  </a:cubicBezTo>
                  <a:cubicBezTo>
                    <a:pt x="1095" y="579"/>
                    <a:pt x="1296" y="378"/>
                    <a:pt x="1496" y="178"/>
                  </a:cubicBezTo>
                  <a:close/>
                  <a:moveTo>
                    <a:pt x="2878" y="178"/>
                  </a:moveTo>
                  <a:cubicBezTo>
                    <a:pt x="3081" y="381"/>
                    <a:pt x="3282" y="583"/>
                    <a:pt x="3485" y="786"/>
                  </a:cubicBezTo>
                  <a:cubicBezTo>
                    <a:pt x="3284" y="986"/>
                    <a:pt x="3085" y="1185"/>
                    <a:pt x="2885" y="1385"/>
                  </a:cubicBezTo>
                  <a:lnTo>
                    <a:pt x="2278" y="779"/>
                  </a:lnTo>
                  <a:lnTo>
                    <a:pt x="2878" y="178"/>
                  </a:lnTo>
                  <a:close/>
                  <a:moveTo>
                    <a:pt x="805" y="869"/>
                  </a:moveTo>
                  <a:cubicBezTo>
                    <a:pt x="1007" y="1072"/>
                    <a:pt x="1209" y="1274"/>
                    <a:pt x="1412" y="1476"/>
                  </a:cubicBezTo>
                  <a:lnTo>
                    <a:pt x="812" y="2076"/>
                  </a:lnTo>
                  <a:lnTo>
                    <a:pt x="205" y="1469"/>
                  </a:lnTo>
                  <a:lnTo>
                    <a:pt x="805" y="869"/>
                  </a:lnTo>
                  <a:close/>
                  <a:moveTo>
                    <a:pt x="2187" y="869"/>
                  </a:moveTo>
                  <a:cubicBezTo>
                    <a:pt x="2389" y="1072"/>
                    <a:pt x="2592" y="1274"/>
                    <a:pt x="2794" y="1476"/>
                  </a:cubicBezTo>
                  <a:cubicBezTo>
                    <a:pt x="2594" y="1676"/>
                    <a:pt x="2394" y="1876"/>
                    <a:pt x="2194" y="2076"/>
                  </a:cubicBezTo>
                  <a:cubicBezTo>
                    <a:pt x="1991" y="1874"/>
                    <a:pt x="1789" y="1672"/>
                    <a:pt x="1586" y="1469"/>
                  </a:cubicBezTo>
                  <a:lnTo>
                    <a:pt x="2187" y="869"/>
                  </a:lnTo>
                  <a:close/>
                  <a:moveTo>
                    <a:pt x="3568" y="870"/>
                  </a:moveTo>
                  <a:cubicBezTo>
                    <a:pt x="3771" y="1072"/>
                    <a:pt x="3973" y="1274"/>
                    <a:pt x="4176" y="1476"/>
                  </a:cubicBezTo>
                  <a:lnTo>
                    <a:pt x="3576" y="2076"/>
                  </a:lnTo>
                  <a:cubicBezTo>
                    <a:pt x="3374" y="1874"/>
                    <a:pt x="3171" y="1672"/>
                    <a:pt x="2969" y="1469"/>
                  </a:cubicBezTo>
                  <a:lnTo>
                    <a:pt x="3568" y="870"/>
                  </a:lnTo>
                  <a:close/>
                  <a:moveTo>
                    <a:pt x="4196" y="1624"/>
                  </a:moveTo>
                  <a:cubicBezTo>
                    <a:pt x="4196" y="1986"/>
                    <a:pt x="4202" y="2348"/>
                    <a:pt x="4209" y="2710"/>
                  </a:cubicBezTo>
                  <a:lnTo>
                    <a:pt x="3660" y="2160"/>
                  </a:lnTo>
                  <a:lnTo>
                    <a:pt x="4196" y="1624"/>
                  </a:lnTo>
                  <a:close/>
                  <a:moveTo>
                    <a:pt x="153" y="1599"/>
                  </a:moveTo>
                  <a:lnTo>
                    <a:pt x="721" y="2167"/>
                  </a:lnTo>
                  <a:lnTo>
                    <a:pt x="148" y="2739"/>
                  </a:lnTo>
                  <a:lnTo>
                    <a:pt x="148" y="1817"/>
                  </a:lnTo>
                  <a:cubicBezTo>
                    <a:pt x="148" y="1746"/>
                    <a:pt x="151" y="1673"/>
                    <a:pt x="153" y="1599"/>
                  </a:cubicBezTo>
                  <a:close/>
                  <a:moveTo>
                    <a:pt x="1496" y="1560"/>
                  </a:moveTo>
                  <a:cubicBezTo>
                    <a:pt x="1698" y="1762"/>
                    <a:pt x="1901" y="1965"/>
                    <a:pt x="2103" y="2167"/>
                  </a:cubicBezTo>
                  <a:lnTo>
                    <a:pt x="1503" y="2768"/>
                  </a:lnTo>
                  <a:lnTo>
                    <a:pt x="896" y="2160"/>
                  </a:lnTo>
                  <a:lnTo>
                    <a:pt x="1496" y="1560"/>
                  </a:lnTo>
                  <a:close/>
                  <a:moveTo>
                    <a:pt x="2878" y="1560"/>
                  </a:moveTo>
                  <a:cubicBezTo>
                    <a:pt x="3081" y="1762"/>
                    <a:pt x="3282" y="1965"/>
                    <a:pt x="3485" y="2167"/>
                  </a:cubicBezTo>
                  <a:lnTo>
                    <a:pt x="2885" y="2768"/>
                  </a:lnTo>
                  <a:cubicBezTo>
                    <a:pt x="2683" y="2565"/>
                    <a:pt x="2480" y="2363"/>
                    <a:pt x="2278" y="2160"/>
                  </a:cubicBezTo>
                  <a:lnTo>
                    <a:pt x="2878" y="1560"/>
                  </a:lnTo>
                  <a:close/>
                  <a:moveTo>
                    <a:pt x="805" y="2251"/>
                  </a:moveTo>
                  <a:lnTo>
                    <a:pt x="1412" y="2858"/>
                  </a:lnTo>
                  <a:lnTo>
                    <a:pt x="812" y="3458"/>
                  </a:lnTo>
                  <a:lnTo>
                    <a:pt x="205" y="2852"/>
                  </a:lnTo>
                  <a:lnTo>
                    <a:pt x="805" y="2251"/>
                  </a:lnTo>
                  <a:close/>
                  <a:moveTo>
                    <a:pt x="2187" y="2251"/>
                  </a:moveTo>
                  <a:lnTo>
                    <a:pt x="2794" y="2858"/>
                  </a:lnTo>
                  <a:lnTo>
                    <a:pt x="2194" y="3458"/>
                  </a:lnTo>
                  <a:cubicBezTo>
                    <a:pt x="1991" y="3257"/>
                    <a:pt x="1789" y="3054"/>
                    <a:pt x="1586" y="2852"/>
                  </a:cubicBezTo>
                  <a:lnTo>
                    <a:pt x="2187" y="2251"/>
                  </a:lnTo>
                  <a:close/>
                  <a:moveTo>
                    <a:pt x="3569" y="2251"/>
                  </a:moveTo>
                  <a:cubicBezTo>
                    <a:pt x="3771" y="2453"/>
                    <a:pt x="3973" y="2656"/>
                    <a:pt x="4176" y="2858"/>
                  </a:cubicBezTo>
                  <a:lnTo>
                    <a:pt x="3576" y="3458"/>
                  </a:lnTo>
                  <a:lnTo>
                    <a:pt x="2969" y="2852"/>
                  </a:lnTo>
                  <a:lnTo>
                    <a:pt x="3569" y="2251"/>
                  </a:lnTo>
                  <a:close/>
                  <a:moveTo>
                    <a:pt x="4215" y="2987"/>
                  </a:moveTo>
                  <a:cubicBezTo>
                    <a:pt x="4222" y="3364"/>
                    <a:pt x="4229" y="3740"/>
                    <a:pt x="4231" y="4114"/>
                  </a:cubicBezTo>
                  <a:lnTo>
                    <a:pt x="3660" y="3543"/>
                  </a:lnTo>
                  <a:cubicBezTo>
                    <a:pt x="3845" y="3357"/>
                    <a:pt x="4030" y="3173"/>
                    <a:pt x="4215" y="2987"/>
                  </a:cubicBezTo>
                  <a:close/>
                  <a:moveTo>
                    <a:pt x="148" y="2977"/>
                  </a:moveTo>
                  <a:lnTo>
                    <a:pt x="721" y="3549"/>
                  </a:lnTo>
                  <a:cubicBezTo>
                    <a:pt x="529" y="3741"/>
                    <a:pt x="336" y="3934"/>
                    <a:pt x="144" y="4127"/>
                  </a:cubicBezTo>
                  <a:cubicBezTo>
                    <a:pt x="144" y="4067"/>
                    <a:pt x="148" y="4007"/>
                    <a:pt x="148" y="3949"/>
                  </a:cubicBezTo>
                  <a:lnTo>
                    <a:pt x="148" y="2977"/>
                  </a:lnTo>
                  <a:close/>
                  <a:moveTo>
                    <a:pt x="1496" y="2942"/>
                  </a:moveTo>
                  <a:lnTo>
                    <a:pt x="2103" y="3550"/>
                  </a:lnTo>
                  <a:lnTo>
                    <a:pt x="1503" y="4149"/>
                  </a:lnTo>
                  <a:lnTo>
                    <a:pt x="896" y="3543"/>
                  </a:lnTo>
                  <a:cubicBezTo>
                    <a:pt x="1095" y="3343"/>
                    <a:pt x="1296" y="3142"/>
                    <a:pt x="1496" y="2942"/>
                  </a:cubicBezTo>
                  <a:close/>
                  <a:moveTo>
                    <a:pt x="2878" y="2942"/>
                  </a:moveTo>
                  <a:lnTo>
                    <a:pt x="3485" y="3550"/>
                  </a:lnTo>
                  <a:cubicBezTo>
                    <a:pt x="3284" y="3750"/>
                    <a:pt x="3085" y="3949"/>
                    <a:pt x="2885" y="4149"/>
                  </a:cubicBezTo>
                  <a:lnTo>
                    <a:pt x="2278" y="3543"/>
                  </a:lnTo>
                  <a:lnTo>
                    <a:pt x="2878" y="2942"/>
                  </a:lnTo>
                  <a:close/>
                  <a:moveTo>
                    <a:pt x="2187" y="3633"/>
                  </a:moveTo>
                  <a:cubicBezTo>
                    <a:pt x="2386" y="3833"/>
                    <a:pt x="2586" y="4031"/>
                    <a:pt x="2784" y="4231"/>
                  </a:cubicBezTo>
                  <a:lnTo>
                    <a:pt x="1589" y="4231"/>
                  </a:lnTo>
                  <a:lnTo>
                    <a:pt x="2187" y="3633"/>
                  </a:lnTo>
                  <a:close/>
                  <a:moveTo>
                    <a:pt x="3569" y="3633"/>
                  </a:moveTo>
                  <a:cubicBezTo>
                    <a:pt x="3768" y="3833"/>
                    <a:pt x="3967" y="4031"/>
                    <a:pt x="4167" y="4231"/>
                  </a:cubicBezTo>
                  <a:lnTo>
                    <a:pt x="2971" y="4231"/>
                  </a:lnTo>
                  <a:cubicBezTo>
                    <a:pt x="3171" y="4031"/>
                    <a:pt x="3370" y="3833"/>
                    <a:pt x="3569" y="3633"/>
                  </a:cubicBezTo>
                  <a:close/>
                  <a:moveTo>
                    <a:pt x="805" y="3633"/>
                  </a:moveTo>
                  <a:lnTo>
                    <a:pt x="1403" y="4231"/>
                  </a:lnTo>
                  <a:lnTo>
                    <a:pt x="663" y="4231"/>
                  </a:lnTo>
                  <a:cubicBezTo>
                    <a:pt x="576" y="4231"/>
                    <a:pt x="413" y="4257"/>
                    <a:pt x="278" y="4257"/>
                  </a:cubicBezTo>
                  <a:cubicBezTo>
                    <a:pt x="245" y="4257"/>
                    <a:pt x="214" y="4256"/>
                    <a:pt x="186" y="4252"/>
                  </a:cubicBezTo>
                  <a:lnTo>
                    <a:pt x="805" y="3633"/>
                  </a:lnTo>
                  <a:close/>
                  <a:moveTo>
                    <a:pt x="1540" y="1"/>
                  </a:moveTo>
                  <a:cubicBezTo>
                    <a:pt x="1538" y="1"/>
                    <a:pt x="1537" y="1"/>
                    <a:pt x="1535" y="2"/>
                  </a:cubicBezTo>
                  <a:lnTo>
                    <a:pt x="91" y="2"/>
                  </a:lnTo>
                  <a:cubicBezTo>
                    <a:pt x="57" y="2"/>
                    <a:pt x="2" y="11"/>
                    <a:pt x="2" y="55"/>
                  </a:cubicBezTo>
                  <a:lnTo>
                    <a:pt x="2" y="2809"/>
                  </a:lnTo>
                  <a:cubicBezTo>
                    <a:pt x="1" y="2813"/>
                    <a:pt x="1" y="2818"/>
                    <a:pt x="2" y="2823"/>
                  </a:cubicBezTo>
                  <a:lnTo>
                    <a:pt x="2" y="4285"/>
                  </a:lnTo>
                  <a:cubicBezTo>
                    <a:pt x="2" y="4310"/>
                    <a:pt x="40" y="4327"/>
                    <a:pt x="60" y="4327"/>
                  </a:cubicBezTo>
                  <a:lnTo>
                    <a:pt x="4280" y="4327"/>
                  </a:lnTo>
                  <a:cubicBezTo>
                    <a:pt x="4285" y="4327"/>
                    <a:pt x="4290" y="4328"/>
                    <a:pt x="4295" y="4328"/>
                  </a:cubicBezTo>
                  <a:cubicBezTo>
                    <a:pt x="4335" y="4328"/>
                    <a:pt x="4379" y="4308"/>
                    <a:pt x="4379" y="4272"/>
                  </a:cubicBezTo>
                  <a:lnTo>
                    <a:pt x="4379" y="2901"/>
                  </a:lnTo>
                  <a:cubicBezTo>
                    <a:pt x="4380" y="2897"/>
                    <a:pt x="4380" y="2892"/>
                    <a:pt x="4378" y="2887"/>
                  </a:cubicBezTo>
                  <a:lnTo>
                    <a:pt x="4378" y="1519"/>
                  </a:lnTo>
                  <a:cubicBezTo>
                    <a:pt x="4380" y="1514"/>
                    <a:pt x="4380" y="1509"/>
                    <a:pt x="4378" y="1504"/>
                  </a:cubicBezTo>
                  <a:lnTo>
                    <a:pt x="4378" y="43"/>
                  </a:lnTo>
                  <a:cubicBezTo>
                    <a:pt x="4378" y="17"/>
                    <a:pt x="4341" y="2"/>
                    <a:pt x="4321" y="2"/>
                  </a:cubicBezTo>
                  <a:lnTo>
                    <a:pt x="4310" y="2"/>
                  </a:lnTo>
                  <a:cubicBezTo>
                    <a:pt x="4308" y="1"/>
                    <a:pt x="4306" y="1"/>
                    <a:pt x="4304" y="1"/>
                  </a:cubicBezTo>
                  <a:cubicBezTo>
                    <a:pt x="4302" y="1"/>
                    <a:pt x="4301" y="1"/>
                    <a:pt x="4299" y="2"/>
                  </a:cubicBezTo>
                  <a:lnTo>
                    <a:pt x="1546" y="2"/>
                  </a:lnTo>
                  <a:cubicBezTo>
                    <a:pt x="1544" y="1"/>
                    <a:pt x="154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1f4fa5c43e4_25_1092"/>
            <p:cNvSpPr/>
            <p:nvPr/>
          </p:nvSpPr>
          <p:spPr>
            <a:xfrm>
              <a:off x="8838884" y="2172899"/>
              <a:ext cx="797967" cy="798009"/>
            </a:xfrm>
            <a:custGeom>
              <a:avLst/>
              <a:gdLst/>
              <a:ahLst/>
              <a:cxnLst/>
              <a:rect l="l" t="t" r="r" b="b"/>
              <a:pathLst>
                <a:path w="4231" h="4231" extrusionOk="0">
                  <a:moveTo>
                    <a:pt x="1" y="1"/>
                  </a:moveTo>
                  <a:lnTo>
                    <a:pt x="1" y="4230"/>
                  </a:lnTo>
                  <a:lnTo>
                    <a:pt x="4230" y="4230"/>
                  </a:lnTo>
                  <a:lnTo>
                    <a:pt x="4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1f4fa5c43e4_25_1092"/>
            <p:cNvSpPr/>
            <p:nvPr/>
          </p:nvSpPr>
          <p:spPr>
            <a:xfrm>
              <a:off x="8824739" y="2163846"/>
              <a:ext cx="826257" cy="816304"/>
            </a:xfrm>
            <a:custGeom>
              <a:avLst/>
              <a:gdLst/>
              <a:ahLst/>
              <a:cxnLst/>
              <a:rect l="l" t="t" r="r" b="b"/>
              <a:pathLst>
                <a:path w="4381" h="4328" extrusionOk="0">
                  <a:moveTo>
                    <a:pt x="210" y="93"/>
                  </a:moveTo>
                  <a:lnTo>
                    <a:pt x="210" y="93"/>
                  </a:lnTo>
                  <a:cubicBezTo>
                    <a:pt x="251" y="94"/>
                    <a:pt x="291" y="97"/>
                    <a:pt x="330" y="97"/>
                  </a:cubicBezTo>
                  <a:lnTo>
                    <a:pt x="1410" y="97"/>
                  </a:lnTo>
                  <a:cubicBezTo>
                    <a:pt x="1210" y="296"/>
                    <a:pt x="1011" y="495"/>
                    <a:pt x="812" y="694"/>
                  </a:cubicBezTo>
                  <a:lnTo>
                    <a:pt x="210" y="93"/>
                  </a:lnTo>
                  <a:close/>
                  <a:moveTo>
                    <a:pt x="2792" y="97"/>
                  </a:moveTo>
                  <a:lnTo>
                    <a:pt x="2194" y="694"/>
                  </a:lnTo>
                  <a:cubicBezTo>
                    <a:pt x="1994" y="495"/>
                    <a:pt x="1795" y="296"/>
                    <a:pt x="1596" y="97"/>
                  </a:cubicBezTo>
                  <a:close/>
                  <a:moveTo>
                    <a:pt x="3996" y="84"/>
                  </a:moveTo>
                  <a:cubicBezTo>
                    <a:pt x="4057" y="84"/>
                    <a:pt x="4118" y="86"/>
                    <a:pt x="4178" y="92"/>
                  </a:cubicBezTo>
                  <a:lnTo>
                    <a:pt x="3576" y="694"/>
                  </a:lnTo>
                  <a:cubicBezTo>
                    <a:pt x="3377" y="495"/>
                    <a:pt x="3177" y="296"/>
                    <a:pt x="2978" y="97"/>
                  </a:cubicBezTo>
                  <a:lnTo>
                    <a:pt x="3535" y="97"/>
                  </a:lnTo>
                  <a:cubicBezTo>
                    <a:pt x="3683" y="97"/>
                    <a:pt x="3841" y="84"/>
                    <a:pt x="3996" y="84"/>
                  </a:cubicBezTo>
                  <a:close/>
                  <a:moveTo>
                    <a:pt x="4237" y="202"/>
                  </a:moveTo>
                  <a:cubicBezTo>
                    <a:pt x="4235" y="222"/>
                    <a:pt x="4232" y="240"/>
                    <a:pt x="4231" y="254"/>
                  </a:cubicBezTo>
                  <a:cubicBezTo>
                    <a:pt x="4210" y="606"/>
                    <a:pt x="4201" y="961"/>
                    <a:pt x="4197" y="1316"/>
                  </a:cubicBezTo>
                  <a:lnTo>
                    <a:pt x="3660" y="779"/>
                  </a:lnTo>
                  <a:cubicBezTo>
                    <a:pt x="3852" y="586"/>
                    <a:pt x="4044" y="394"/>
                    <a:pt x="4237" y="202"/>
                  </a:cubicBezTo>
                  <a:close/>
                  <a:moveTo>
                    <a:pt x="167" y="231"/>
                  </a:moveTo>
                  <a:lnTo>
                    <a:pt x="721" y="785"/>
                  </a:lnTo>
                  <a:lnTo>
                    <a:pt x="163" y="1343"/>
                  </a:lnTo>
                  <a:cubicBezTo>
                    <a:pt x="181" y="972"/>
                    <a:pt x="205" y="588"/>
                    <a:pt x="167" y="231"/>
                  </a:cubicBezTo>
                  <a:close/>
                  <a:moveTo>
                    <a:pt x="1496" y="178"/>
                  </a:moveTo>
                  <a:cubicBezTo>
                    <a:pt x="1698" y="381"/>
                    <a:pt x="1901" y="583"/>
                    <a:pt x="2103" y="786"/>
                  </a:cubicBezTo>
                  <a:lnTo>
                    <a:pt x="1503" y="1385"/>
                  </a:lnTo>
                  <a:lnTo>
                    <a:pt x="896" y="779"/>
                  </a:lnTo>
                  <a:cubicBezTo>
                    <a:pt x="1095" y="579"/>
                    <a:pt x="1296" y="378"/>
                    <a:pt x="1496" y="178"/>
                  </a:cubicBezTo>
                  <a:close/>
                  <a:moveTo>
                    <a:pt x="2878" y="178"/>
                  </a:moveTo>
                  <a:cubicBezTo>
                    <a:pt x="3081" y="381"/>
                    <a:pt x="3282" y="583"/>
                    <a:pt x="3485" y="786"/>
                  </a:cubicBezTo>
                  <a:lnTo>
                    <a:pt x="2885" y="1385"/>
                  </a:lnTo>
                  <a:cubicBezTo>
                    <a:pt x="2682" y="1183"/>
                    <a:pt x="2480" y="980"/>
                    <a:pt x="2278" y="779"/>
                  </a:cubicBezTo>
                  <a:lnTo>
                    <a:pt x="2878" y="178"/>
                  </a:lnTo>
                  <a:close/>
                  <a:moveTo>
                    <a:pt x="805" y="869"/>
                  </a:moveTo>
                  <a:lnTo>
                    <a:pt x="1412" y="1476"/>
                  </a:lnTo>
                  <a:lnTo>
                    <a:pt x="812" y="2076"/>
                  </a:lnTo>
                  <a:lnTo>
                    <a:pt x="205" y="1469"/>
                  </a:lnTo>
                  <a:lnTo>
                    <a:pt x="805" y="869"/>
                  </a:lnTo>
                  <a:close/>
                  <a:moveTo>
                    <a:pt x="2187" y="869"/>
                  </a:moveTo>
                  <a:cubicBezTo>
                    <a:pt x="2389" y="1072"/>
                    <a:pt x="2592" y="1274"/>
                    <a:pt x="2794" y="1476"/>
                  </a:cubicBezTo>
                  <a:lnTo>
                    <a:pt x="2194" y="2076"/>
                  </a:lnTo>
                  <a:cubicBezTo>
                    <a:pt x="1991" y="1874"/>
                    <a:pt x="1789" y="1671"/>
                    <a:pt x="1586" y="1469"/>
                  </a:cubicBezTo>
                  <a:lnTo>
                    <a:pt x="2187" y="869"/>
                  </a:lnTo>
                  <a:close/>
                  <a:moveTo>
                    <a:pt x="3568" y="869"/>
                  </a:moveTo>
                  <a:cubicBezTo>
                    <a:pt x="3771" y="1072"/>
                    <a:pt x="3973" y="1274"/>
                    <a:pt x="4176" y="1476"/>
                  </a:cubicBezTo>
                  <a:lnTo>
                    <a:pt x="3576" y="2076"/>
                  </a:lnTo>
                  <a:cubicBezTo>
                    <a:pt x="3374" y="1874"/>
                    <a:pt x="3171" y="1671"/>
                    <a:pt x="2969" y="1469"/>
                  </a:cubicBezTo>
                  <a:lnTo>
                    <a:pt x="3568" y="869"/>
                  </a:lnTo>
                  <a:close/>
                  <a:moveTo>
                    <a:pt x="4196" y="1624"/>
                  </a:moveTo>
                  <a:cubicBezTo>
                    <a:pt x="4196" y="1986"/>
                    <a:pt x="4202" y="2348"/>
                    <a:pt x="4209" y="2709"/>
                  </a:cubicBezTo>
                  <a:cubicBezTo>
                    <a:pt x="4026" y="2527"/>
                    <a:pt x="3843" y="2343"/>
                    <a:pt x="3660" y="2160"/>
                  </a:cubicBezTo>
                  <a:lnTo>
                    <a:pt x="4196" y="1624"/>
                  </a:lnTo>
                  <a:close/>
                  <a:moveTo>
                    <a:pt x="153" y="1598"/>
                  </a:moveTo>
                  <a:lnTo>
                    <a:pt x="721" y="2167"/>
                  </a:lnTo>
                  <a:lnTo>
                    <a:pt x="148" y="2739"/>
                  </a:lnTo>
                  <a:lnTo>
                    <a:pt x="148" y="1817"/>
                  </a:lnTo>
                  <a:cubicBezTo>
                    <a:pt x="148" y="1746"/>
                    <a:pt x="151" y="1672"/>
                    <a:pt x="153" y="1598"/>
                  </a:cubicBezTo>
                  <a:close/>
                  <a:moveTo>
                    <a:pt x="1496" y="1560"/>
                  </a:moveTo>
                  <a:cubicBezTo>
                    <a:pt x="1698" y="1762"/>
                    <a:pt x="1901" y="1965"/>
                    <a:pt x="2103" y="2167"/>
                  </a:cubicBezTo>
                  <a:lnTo>
                    <a:pt x="1502" y="2768"/>
                  </a:lnTo>
                  <a:lnTo>
                    <a:pt x="896" y="2160"/>
                  </a:lnTo>
                  <a:lnTo>
                    <a:pt x="1496" y="1560"/>
                  </a:lnTo>
                  <a:close/>
                  <a:moveTo>
                    <a:pt x="2878" y="1560"/>
                  </a:moveTo>
                  <a:cubicBezTo>
                    <a:pt x="3081" y="1762"/>
                    <a:pt x="3282" y="1965"/>
                    <a:pt x="3485" y="2167"/>
                  </a:cubicBezTo>
                  <a:lnTo>
                    <a:pt x="2885" y="2768"/>
                  </a:lnTo>
                  <a:lnTo>
                    <a:pt x="2278" y="2160"/>
                  </a:lnTo>
                  <a:cubicBezTo>
                    <a:pt x="2478" y="1960"/>
                    <a:pt x="2678" y="1760"/>
                    <a:pt x="2878" y="1560"/>
                  </a:cubicBezTo>
                  <a:close/>
                  <a:moveTo>
                    <a:pt x="805" y="2251"/>
                  </a:moveTo>
                  <a:cubicBezTo>
                    <a:pt x="1007" y="2453"/>
                    <a:pt x="1209" y="2656"/>
                    <a:pt x="1412" y="2858"/>
                  </a:cubicBezTo>
                  <a:lnTo>
                    <a:pt x="812" y="3458"/>
                  </a:lnTo>
                  <a:cubicBezTo>
                    <a:pt x="610" y="3256"/>
                    <a:pt x="407" y="3054"/>
                    <a:pt x="205" y="2852"/>
                  </a:cubicBezTo>
                  <a:lnTo>
                    <a:pt x="805" y="2251"/>
                  </a:lnTo>
                  <a:close/>
                  <a:moveTo>
                    <a:pt x="2187" y="2251"/>
                  </a:moveTo>
                  <a:lnTo>
                    <a:pt x="2794" y="2858"/>
                  </a:lnTo>
                  <a:lnTo>
                    <a:pt x="2194" y="3458"/>
                  </a:lnTo>
                  <a:cubicBezTo>
                    <a:pt x="1991" y="3256"/>
                    <a:pt x="1789" y="3054"/>
                    <a:pt x="1586" y="2852"/>
                  </a:cubicBezTo>
                  <a:cubicBezTo>
                    <a:pt x="1787" y="2651"/>
                    <a:pt x="1987" y="2451"/>
                    <a:pt x="2187" y="2251"/>
                  </a:cubicBezTo>
                  <a:close/>
                  <a:moveTo>
                    <a:pt x="3569" y="2251"/>
                  </a:moveTo>
                  <a:cubicBezTo>
                    <a:pt x="3771" y="2453"/>
                    <a:pt x="3973" y="2656"/>
                    <a:pt x="4176" y="2858"/>
                  </a:cubicBezTo>
                  <a:lnTo>
                    <a:pt x="3576" y="3458"/>
                  </a:lnTo>
                  <a:cubicBezTo>
                    <a:pt x="3374" y="3256"/>
                    <a:pt x="3171" y="3054"/>
                    <a:pt x="2969" y="2852"/>
                  </a:cubicBezTo>
                  <a:lnTo>
                    <a:pt x="3569" y="2251"/>
                  </a:lnTo>
                  <a:close/>
                  <a:moveTo>
                    <a:pt x="4215" y="2987"/>
                  </a:moveTo>
                  <a:cubicBezTo>
                    <a:pt x="4222" y="3364"/>
                    <a:pt x="4229" y="3740"/>
                    <a:pt x="4231" y="4114"/>
                  </a:cubicBezTo>
                  <a:lnTo>
                    <a:pt x="3660" y="3543"/>
                  </a:lnTo>
                  <a:cubicBezTo>
                    <a:pt x="3845" y="3357"/>
                    <a:pt x="4030" y="3173"/>
                    <a:pt x="4215" y="2987"/>
                  </a:cubicBezTo>
                  <a:close/>
                  <a:moveTo>
                    <a:pt x="148" y="2977"/>
                  </a:moveTo>
                  <a:lnTo>
                    <a:pt x="721" y="3549"/>
                  </a:lnTo>
                  <a:lnTo>
                    <a:pt x="144" y="4126"/>
                  </a:lnTo>
                  <a:cubicBezTo>
                    <a:pt x="144" y="4067"/>
                    <a:pt x="148" y="4007"/>
                    <a:pt x="148" y="3949"/>
                  </a:cubicBezTo>
                  <a:lnTo>
                    <a:pt x="148" y="2977"/>
                  </a:lnTo>
                  <a:close/>
                  <a:moveTo>
                    <a:pt x="1496" y="2942"/>
                  </a:moveTo>
                  <a:lnTo>
                    <a:pt x="2103" y="3550"/>
                  </a:lnTo>
                  <a:lnTo>
                    <a:pt x="1503" y="4149"/>
                  </a:lnTo>
                  <a:cubicBezTo>
                    <a:pt x="1300" y="3947"/>
                    <a:pt x="1099" y="3744"/>
                    <a:pt x="896" y="3543"/>
                  </a:cubicBezTo>
                  <a:lnTo>
                    <a:pt x="1496" y="2942"/>
                  </a:lnTo>
                  <a:close/>
                  <a:moveTo>
                    <a:pt x="2878" y="2942"/>
                  </a:moveTo>
                  <a:cubicBezTo>
                    <a:pt x="3081" y="3145"/>
                    <a:pt x="3282" y="3347"/>
                    <a:pt x="3485" y="3549"/>
                  </a:cubicBezTo>
                  <a:cubicBezTo>
                    <a:pt x="3284" y="3750"/>
                    <a:pt x="3085" y="3949"/>
                    <a:pt x="2885" y="4149"/>
                  </a:cubicBezTo>
                  <a:cubicBezTo>
                    <a:pt x="2682" y="3947"/>
                    <a:pt x="2480" y="3744"/>
                    <a:pt x="2278" y="3543"/>
                  </a:cubicBezTo>
                  <a:lnTo>
                    <a:pt x="2878" y="2942"/>
                  </a:lnTo>
                  <a:close/>
                  <a:moveTo>
                    <a:pt x="2187" y="3633"/>
                  </a:moveTo>
                  <a:cubicBezTo>
                    <a:pt x="2386" y="3833"/>
                    <a:pt x="2586" y="4031"/>
                    <a:pt x="2784" y="4231"/>
                  </a:cubicBezTo>
                  <a:lnTo>
                    <a:pt x="1589" y="4231"/>
                  </a:lnTo>
                  <a:cubicBezTo>
                    <a:pt x="1788" y="4031"/>
                    <a:pt x="1988" y="3833"/>
                    <a:pt x="2187" y="3633"/>
                  </a:cubicBezTo>
                  <a:close/>
                  <a:moveTo>
                    <a:pt x="3569" y="3633"/>
                  </a:moveTo>
                  <a:cubicBezTo>
                    <a:pt x="3768" y="3833"/>
                    <a:pt x="3967" y="4031"/>
                    <a:pt x="4167" y="4231"/>
                  </a:cubicBezTo>
                  <a:lnTo>
                    <a:pt x="2971" y="4231"/>
                  </a:lnTo>
                  <a:cubicBezTo>
                    <a:pt x="3171" y="4031"/>
                    <a:pt x="3370" y="3833"/>
                    <a:pt x="3569" y="3633"/>
                  </a:cubicBezTo>
                  <a:close/>
                  <a:moveTo>
                    <a:pt x="805" y="3633"/>
                  </a:moveTo>
                  <a:cubicBezTo>
                    <a:pt x="1004" y="3833"/>
                    <a:pt x="1203" y="4031"/>
                    <a:pt x="1403" y="4231"/>
                  </a:cubicBezTo>
                  <a:lnTo>
                    <a:pt x="663" y="4231"/>
                  </a:lnTo>
                  <a:cubicBezTo>
                    <a:pt x="576" y="4231"/>
                    <a:pt x="413" y="4257"/>
                    <a:pt x="278" y="4257"/>
                  </a:cubicBezTo>
                  <a:cubicBezTo>
                    <a:pt x="245" y="4257"/>
                    <a:pt x="214" y="4256"/>
                    <a:pt x="186" y="4252"/>
                  </a:cubicBezTo>
                  <a:lnTo>
                    <a:pt x="805" y="3633"/>
                  </a:lnTo>
                  <a:close/>
                  <a:moveTo>
                    <a:pt x="1540" y="1"/>
                  </a:moveTo>
                  <a:cubicBezTo>
                    <a:pt x="1538" y="1"/>
                    <a:pt x="1537" y="1"/>
                    <a:pt x="1535" y="2"/>
                  </a:cubicBezTo>
                  <a:lnTo>
                    <a:pt x="91" y="2"/>
                  </a:lnTo>
                  <a:cubicBezTo>
                    <a:pt x="57" y="2"/>
                    <a:pt x="2" y="11"/>
                    <a:pt x="2" y="55"/>
                  </a:cubicBezTo>
                  <a:lnTo>
                    <a:pt x="2" y="2809"/>
                  </a:lnTo>
                  <a:cubicBezTo>
                    <a:pt x="1" y="2813"/>
                    <a:pt x="1" y="2818"/>
                    <a:pt x="2" y="2823"/>
                  </a:cubicBezTo>
                  <a:lnTo>
                    <a:pt x="2" y="4285"/>
                  </a:lnTo>
                  <a:cubicBezTo>
                    <a:pt x="2" y="4310"/>
                    <a:pt x="40" y="4327"/>
                    <a:pt x="60" y="4327"/>
                  </a:cubicBezTo>
                  <a:lnTo>
                    <a:pt x="4280" y="4327"/>
                  </a:lnTo>
                  <a:cubicBezTo>
                    <a:pt x="4285" y="4327"/>
                    <a:pt x="4290" y="4328"/>
                    <a:pt x="4295" y="4328"/>
                  </a:cubicBezTo>
                  <a:cubicBezTo>
                    <a:pt x="4334" y="4328"/>
                    <a:pt x="4378" y="4308"/>
                    <a:pt x="4378" y="4272"/>
                  </a:cubicBezTo>
                  <a:lnTo>
                    <a:pt x="4378" y="2901"/>
                  </a:lnTo>
                  <a:cubicBezTo>
                    <a:pt x="4380" y="2896"/>
                    <a:pt x="4380" y="2892"/>
                    <a:pt x="4378" y="2887"/>
                  </a:cubicBezTo>
                  <a:lnTo>
                    <a:pt x="4378" y="1519"/>
                  </a:lnTo>
                  <a:cubicBezTo>
                    <a:pt x="4380" y="1514"/>
                    <a:pt x="4380" y="1509"/>
                    <a:pt x="4378" y="1504"/>
                  </a:cubicBezTo>
                  <a:lnTo>
                    <a:pt x="4378" y="43"/>
                  </a:lnTo>
                  <a:cubicBezTo>
                    <a:pt x="4378" y="17"/>
                    <a:pt x="4341" y="2"/>
                    <a:pt x="4321" y="2"/>
                  </a:cubicBezTo>
                  <a:lnTo>
                    <a:pt x="4310" y="2"/>
                  </a:lnTo>
                  <a:cubicBezTo>
                    <a:pt x="4308" y="1"/>
                    <a:pt x="4306" y="1"/>
                    <a:pt x="4304" y="1"/>
                  </a:cubicBezTo>
                  <a:cubicBezTo>
                    <a:pt x="4302" y="1"/>
                    <a:pt x="4301" y="1"/>
                    <a:pt x="4299" y="2"/>
                  </a:cubicBezTo>
                  <a:lnTo>
                    <a:pt x="1546" y="2"/>
                  </a:lnTo>
                  <a:cubicBezTo>
                    <a:pt x="1544" y="1"/>
                    <a:pt x="154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1f4fa5c43e4_25_1092"/>
            <p:cNvSpPr/>
            <p:nvPr/>
          </p:nvSpPr>
          <p:spPr>
            <a:xfrm>
              <a:off x="8838884" y="3433375"/>
              <a:ext cx="797967" cy="798009"/>
            </a:xfrm>
            <a:custGeom>
              <a:avLst/>
              <a:gdLst/>
              <a:ahLst/>
              <a:cxnLst/>
              <a:rect l="l" t="t" r="r" b="b"/>
              <a:pathLst>
                <a:path w="4231" h="4231" extrusionOk="0">
                  <a:moveTo>
                    <a:pt x="1" y="1"/>
                  </a:moveTo>
                  <a:lnTo>
                    <a:pt x="1" y="4230"/>
                  </a:lnTo>
                  <a:lnTo>
                    <a:pt x="4230" y="4230"/>
                  </a:lnTo>
                  <a:lnTo>
                    <a:pt x="42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1f4fa5c43e4_25_1092"/>
            <p:cNvSpPr/>
            <p:nvPr/>
          </p:nvSpPr>
          <p:spPr>
            <a:xfrm>
              <a:off x="8824739" y="3424322"/>
              <a:ext cx="826257" cy="816115"/>
            </a:xfrm>
            <a:custGeom>
              <a:avLst/>
              <a:gdLst/>
              <a:ahLst/>
              <a:cxnLst/>
              <a:rect l="l" t="t" r="r" b="b"/>
              <a:pathLst>
                <a:path w="4381" h="4327" extrusionOk="0">
                  <a:moveTo>
                    <a:pt x="211" y="93"/>
                  </a:moveTo>
                  <a:lnTo>
                    <a:pt x="211" y="93"/>
                  </a:lnTo>
                  <a:cubicBezTo>
                    <a:pt x="251" y="94"/>
                    <a:pt x="291" y="97"/>
                    <a:pt x="330" y="97"/>
                  </a:cubicBezTo>
                  <a:lnTo>
                    <a:pt x="1410" y="97"/>
                  </a:lnTo>
                  <a:cubicBezTo>
                    <a:pt x="1210" y="296"/>
                    <a:pt x="1011" y="495"/>
                    <a:pt x="812" y="694"/>
                  </a:cubicBezTo>
                  <a:lnTo>
                    <a:pt x="211" y="93"/>
                  </a:lnTo>
                  <a:close/>
                  <a:moveTo>
                    <a:pt x="2792" y="96"/>
                  </a:moveTo>
                  <a:cubicBezTo>
                    <a:pt x="2593" y="296"/>
                    <a:pt x="2393" y="495"/>
                    <a:pt x="2194" y="694"/>
                  </a:cubicBezTo>
                  <a:cubicBezTo>
                    <a:pt x="1994" y="495"/>
                    <a:pt x="1795" y="296"/>
                    <a:pt x="1596" y="96"/>
                  </a:cubicBezTo>
                  <a:close/>
                  <a:moveTo>
                    <a:pt x="3996" y="84"/>
                  </a:moveTo>
                  <a:cubicBezTo>
                    <a:pt x="4057" y="84"/>
                    <a:pt x="4118" y="86"/>
                    <a:pt x="4178" y="92"/>
                  </a:cubicBezTo>
                  <a:lnTo>
                    <a:pt x="3576" y="694"/>
                  </a:lnTo>
                  <a:cubicBezTo>
                    <a:pt x="3377" y="495"/>
                    <a:pt x="3177" y="296"/>
                    <a:pt x="2978" y="97"/>
                  </a:cubicBezTo>
                  <a:lnTo>
                    <a:pt x="3535" y="97"/>
                  </a:lnTo>
                  <a:cubicBezTo>
                    <a:pt x="3683" y="97"/>
                    <a:pt x="3841" y="84"/>
                    <a:pt x="3996" y="84"/>
                  </a:cubicBezTo>
                  <a:close/>
                  <a:moveTo>
                    <a:pt x="4237" y="202"/>
                  </a:moveTo>
                  <a:cubicBezTo>
                    <a:pt x="4235" y="222"/>
                    <a:pt x="4232" y="240"/>
                    <a:pt x="4231" y="254"/>
                  </a:cubicBezTo>
                  <a:cubicBezTo>
                    <a:pt x="4210" y="606"/>
                    <a:pt x="4201" y="960"/>
                    <a:pt x="4197" y="1316"/>
                  </a:cubicBezTo>
                  <a:lnTo>
                    <a:pt x="3660" y="779"/>
                  </a:lnTo>
                  <a:lnTo>
                    <a:pt x="4237" y="202"/>
                  </a:lnTo>
                  <a:close/>
                  <a:moveTo>
                    <a:pt x="167" y="231"/>
                  </a:moveTo>
                  <a:lnTo>
                    <a:pt x="721" y="785"/>
                  </a:lnTo>
                  <a:lnTo>
                    <a:pt x="163" y="1343"/>
                  </a:lnTo>
                  <a:cubicBezTo>
                    <a:pt x="181" y="972"/>
                    <a:pt x="205" y="588"/>
                    <a:pt x="167" y="231"/>
                  </a:cubicBezTo>
                  <a:close/>
                  <a:moveTo>
                    <a:pt x="1496" y="178"/>
                  </a:moveTo>
                  <a:cubicBezTo>
                    <a:pt x="1698" y="381"/>
                    <a:pt x="1901" y="583"/>
                    <a:pt x="2103" y="785"/>
                  </a:cubicBezTo>
                  <a:cubicBezTo>
                    <a:pt x="1903" y="986"/>
                    <a:pt x="1703" y="1185"/>
                    <a:pt x="1503" y="1385"/>
                  </a:cubicBezTo>
                  <a:cubicBezTo>
                    <a:pt x="1300" y="1183"/>
                    <a:pt x="1099" y="980"/>
                    <a:pt x="896" y="779"/>
                  </a:cubicBezTo>
                  <a:cubicBezTo>
                    <a:pt x="1095" y="579"/>
                    <a:pt x="1296" y="378"/>
                    <a:pt x="1496" y="178"/>
                  </a:cubicBezTo>
                  <a:close/>
                  <a:moveTo>
                    <a:pt x="2878" y="178"/>
                  </a:moveTo>
                  <a:lnTo>
                    <a:pt x="3485" y="785"/>
                  </a:lnTo>
                  <a:cubicBezTo>
                    <a:pt x="3284" y="986"/>
                    <a:pt x="3085" y="1185"/>
                    <a:pt x="2885" y="1385"/>
                  </a:cubicBezTo>
                  <a:lnTo>
                    <a:pt x="2278" y="779"/>
                  </a:lnTo>
                  <a:lnTo>
                    <a:pt x="2878" y="178"/>
                  </a:lnTo>
                  <a:close/>
                  <a:moveTo>
                    <a:pt x="805" y="869"/>
                  </a:moveTo>
                  <a:cubicBezTo>
                    <a:pt x="1007" y="1072"/>
                    <a:pt x="1209" y="1274"/>
                    <a:pt x="1412" y="1476"/>
                  </a:cubicBezTo>
                  <a:lnTo>
                    <a:pt x="812" y="2076"/>
                  </a:lnTo>
                  <a:cubicBezTo>
                    <a:pt x="610" y="1874"/>
                    <a:pt x="407" y="1671"/>
                    <a:pt x="205" y="1469"/>
                  </a:cubicBezTo>
                  <a:lnTo>
                    <a:pt x="805" y="869"/>
                  </a:lnTo>
                  <a:close/>
                  <a:moveTo>
                    <a:pt x="2187" y="869"/>
                  </a:moveTo>
                  <a:cubicBezTo>
                    <a:pt x="2389" y="1072"/>
                    <a:pt x="2592" y="1274"/>
                    <a:pt x="2794" y="1476"/>
                  </a:cubicBezTo>
                  <a:cubicBezTo>
                    <a:pt x="2594" y="1676"/>
                    <a:pt x="2394" y="1876"/>
                    <a:pt x="2194" y="2076"/>
                  </a:cubicBezTo>
                  <a:lnTo>
                    <a:pt x="1586" y="1469"/>
                  </a:lnTo>
                  <a:lnTo>
                    <a:pt x="2187" y="869"/>
                  </a:lnTo>
                  <a:close/>
                  <a:moveTo>
                    <a:pt x="3568" y="869"/>
                  </a:moveTo>
                  <a:cubicBezTo>
                    <a:pt x="3771" y="1072"/>
                    <a:pt x="3973" y="1274"/>
                    <a:pt x="4176" y="1476"/>
                  </a:cubicBezTo>
                  <a:lnTo>
                    <a:pt x="3576" y="2076"/>
                  </a:lnTo>
                  <a:cubicBezTo>
                    <a:pt x="3374" y="1874"/>
                    <a:pt x="3171" y="1671"/>
                    <a:pt x="2969" y="1469"/>
                  </a:cubicBezTo>
                  <a:lnTo>
                    <a:pt x="3568" y="869"/>
                  </a:lnTo>
                  <a:close/>
                  <a:moveTo>
                    <a:pt x="4196" y="1624"/>
                  </a:moveTo>
                  <a:cubicBezTo>
                    <a:pt x="4196" y="1986"/>
                    <a:pt x="4202" y="2348"/>
                    <a:pt x="4209" y="2709"/>
                  </a:cubicBezTo>
                  <a:cubicBezTo>
                    <a:pt x="4026" y="2527"/>
                    <a:pt x="3843" y="2343"/>
                    <a:pt x="3660" y="2160"/>
                  </a:cubicBezTo>
                  <a:lnTo>
                    <a:pt x="4196" y="1624"/>
                  </a:lnTo>
                  <a:close/>
                  <a:moveTo>
                    <a:pt x="153" y="1598"/>
                  </a:moveTo>
                  <a:lnTo>
                    <a:pt x="721" y="2167"/>
                  </a:lnTo>
                  <a:lnTo>
                    <a:pt x="148" y="2739"/>
                  </a:lnTo>
                  <a:lnTo>
                    <a:pt x="148" y="1817"/>
                  </a:lnTo>
                  <a:cubicBezTo>
                    <a:pt x="148" y="1745"/>
                    <a:pt x="151" y="1672"/>
                    <a:pt x="153" y="1598"/>
                  </a:cubicBezTo>
                  <a:close/>
                  <a:moveTo>
                    <a:pt x="1496" y="1560"/>
                  </a:moveTo>
                  <a:cubicBezTo>
                    <a:pt x="1698" y="1762"/>
                    <a:pt x="1901" y="1965"/>
                    <a:pt x="2103" y="2167"/>
                  </a:cubicBezTo>
                  <a:lnTo>
                    <a:pt x="1503" y="2768"/>
                  </a:lnTo>
                  <a:lnTo>
                    <a:pt x="896" y="2160"/>
                  </a:lnTo>
                  <a:lnTo>
                    <a:pt x="1496" y="1560"/>
                  </a:lnTo>
                  <a:close/>
                  <a:moveTo>
                    <a:pt x="2878" y="1560"/>
                  </a:moveTo>
                  <a:lnTo>
                    <a:pt x="3485" y="2167"/>
                  </a:lnTo>
                  <a:lnTo>
                    <a:pt x="2885" y="2768"/>
                  </a:lnTo>
                  <a:cubicBezTo>
                    <a:pt x="2683" y="2565"/>
                    <a:pt x="2480" y="2363"/>
                    <a:pt x="2278" y="2160"/>
                  </a:cubicBezTo>
                  <a:lnTo>
                    <a:pt x="2878" y="1560"/>
                  </a:lnTo>
                  <a:close/>
                  <a:moveTo>
                    <a:pt x="805" y="2251"/>
                  </a:moveTo>
                  <a:cubicBezTo>
                    <a:pt x="1007" y="2453"/>
                    <a:pt x="1209" y="2656"/>
                    <a:pt x="1412" y="2858"/>
                  </a:cubicBezTo>
                  <a:lnTo>
                    <a:pt x="812" y="3459"/>
                  </a:lnTo>
                  <a:lnTo>
                    <a:pt x="205" y="2851"/>
                  </a:lnTo>
                  <a:lnTo>
                    <a:pt x="805" y="2251"/>
                  </a:lnTo>
                  <a:close/>
                  <a:moveTo>
                    <a:pt x="2187" y="2251"/>
                  </a:moveTo>
                  <a:lnTo>
                    <a:pt x="2794" y="2858"/>
                  </a:lnTo>
                  <a:lnTo>
                    <a:pt x="2194" y="3459"/>
                  </a:lnTo>
                  <a:lnTo>
                    <a:pt x="1586" y="2851"/>
                  </a:lnTo>
                  <a:lnTo>
                    <a:pt x="2187" y="2251"/>
                  </a:lnTo>
                  <a:close/>
                  <a:moveTo>
                    <a:pt x="3569" y="2251"/>
                  </a:moveTo>
                  <a:lnTo>
                    <a:pt x="4176" y="2858"/>
                  </a:lnTo>
                  <a:lnTo>
                    <a:pt x="3576" y="3459"/>
                  </a:lnTo>
                  <a:lnTo>
                    <a:pt x="2969" y="2851"/>
                  </a:lnTo>
                  <a:lnTo>
                    <a:pt x="3569" y="2251"/>
                  </a:lnTo>
                  <a:close/>
                  <a:moveTo>
                    <a:pt x="4215" y="2987"/>
                  </a:moveTo>
                  <a:cubicBezTo>
                    <a:pt x="4222" y="3363"/>
                    <a:pt x="4229" y="3739"/>
                    <a:pt x="4231" y="4114"/>
                  </a:cubicBezTo>
                  <a:cubicBezTo>
                    <a:pt x="4041" y="3924"/>
                    <a:pt x="3850" y="3733"/>
                    <a:pt x="3660" y="3543"/>
                  </a:cubicBezTo>
                  <a:cubicBezTo>
                    <a:pt x="3845" y="3357"/>
                    <a:pt x="4030" y="3173"/>
                    <a:pt x="4215" y="2987"/>
                  </a:cubicBezTo>
                  <a:close/>
                  <a:moveTo>
                    <a:pt x="148" y="2977"/>
                  </a:moveTo>
                  <a:lnTo>
                    <a:pt x="721" y="3549"/>
                  </a:lnTo>
                  <a:cubicBezTo>
                    <a:pt x="529" y="3741"/>
                    <a:pt x="336" y="3934"/>
                    <a:pt x="144" y="4126"/>
                  </a:cubicBezTo>
                  <a:cubicBezTo>
                    <a:pt x="144" y="4067"/>
                    <a:pt x="148" y="4006"/>
                    <a:pt x="148" y="3949"/>
                  </a:cubicBezTo>
                  <a:lnTo>
                    <a:pt x="148" y="2977"/>
                  </a:lnTo>
                  <a:close/>
                  <a:moveTo>
                    <a:pt x="1496" y="2942"/>
                  </a:moveTo>
                  <a:lnTo>
                    <a:pt x="2103" y="3549"/>
                  </a:lnTo>
                  <a:lnTo>
                    <a:pt x="1503" y="4149"/>
                  </a:lnTo>
                  <a:cubicBezTo>
                    <a:pt x="1300" y="3947"/>
                    <a:pt x="1099" y="3744"/>
                    <a:pt x="896" y="3543"/>
                  </a:cubicBezTo>
                  <a:cubicBezTo>
                    <a:pt x="1095" y="3343"/>
                    <a:pt x="1296" y="3142"/>
                    <a:pt x="1496" y="2942"/>
                  </a:cubicBezTo>
                  <a:close/>
                  <a:moveTo>
                    <a:pt x="2878" y="2942"/>
                  </a:moveTo>
                  <a:cubicBezTo>
                    <a:pt x="3081" y="3145"/>
                    <a:pt x="3282" y="3347"/>
                    <a:pt x="3485" y="3549"/>
                  </a:cubicBezTo>
                  <a:cubicBezTo>
                    <a:pt x="3284" y="3750"/>
                    <a:pt x="3085" y="3949"/>
                    <a:pt x="2885" y="4149"/>
                  </a:cubicBezTo>
                  <a:cubicBezTo>
                    <a:pt x="2683" y="3947"/>
                    <a:pt x="2480" y="3744"/>
                    <a:pt x="2278" y="3543"/>
                  </a:cubicBezTo>
                  <a:lnTo>
                    <a:pt x="2878" y="2942"/>
                  </a:lnTo>
                  <a:close/>
                  <a:moveTo>
                    <a:pt x="2187" y="3633"/>
                  </a:moveTo>
                  <a:lnTo>
                    <a:pt x="2784" y="4231"/>
                  </a:lnTo>
                  <a:lnTo>
                    <a:pt x="1589" y="4231"/>
                  </a:lnTo>
                  <a:cubicBezTo>
                    <a:pt x="1788" y="4031"/>
                    <a:pt x="1988" y="3833"/>
                    <a:pt x="2187" y="3633"/>
                  </a:cubicBezTo>
                  <a:close/>
                  <a:moveTo>
                    <a:pt x="3569" y="3633"/>
                  </a:moveTo>
                  <a:cubicBezTo>
                    <a:pt x="3768" y="3833"/>
                    <a:pt x="3967" y="4031"/>
                    <a:pt x="4167" y="4231"/>
                  </a:cubicBezTo>
                  <a:lnTo>
                    <a:pt x="2971" y="4231"/>
                  </a:lnTo>
                  <a:cubicBezTo>
                    <a:pt x="3171" y="4031"/>
                    <a:pt x="3370" y="3833"/>
                    <a:pt x="3569" y="3633"/>
                  </a:cubicBezTo>
                  <a:close/>
                  <a:moveTo>
                    <a:pt x="805" y="3633"/>
                  </a:moveTo>
                  <a:cubicBezTo>
                    <a:pt x="1004" y="3833"/>
                    <a:pt x="1203" y="4031"/>
                    <a:pt x="1403" y="4231"/>
                  </a:cubicBezTo>
                  <a:lnTo>
                    <a:pt x="663" y="4231"/>
                  </a:lnTo>
                  <a:cubicBezTo>
                    <a:pt x="576" y="4231"/>
                    <a:pt x="413" y="4257"/>
                    <a:pt x="278" y="4257"/>
                  </a:cubicBezTo>
                  <a:cubicBezTo>
                    <a:pt x="245" y="4257"/>
                    <a:pt x="214" y="4256"/>
                    <a:pt x="186" y="4252"/>
                  </a:cubicBezTo>
                  <a:lnTo>
                    <a:pt x="805" y="3633"/>
                  </a:lnTo>
                  <a:close/>
                  <a:moveTo>
                    <a:pt x="1540" y="1"/>
                  </a:moveTo>
                  <a:cubicBezTo>
                    <a:pt x="1538" y="1"/>
                    <a:pt x="1537" y="1"/>
                    <a:pt x="1535" y="2"/>
                  </a:cubicBezTo>
                  <a:lnTo>
                    <a:pt x="91" y="2"/>
                  </a:lnTo>
                  <a:cubicBezTo>
                    <a:pt x="57" y="2"/>
                    <a:pt x="2" y="11"/>
                    <a:pt x="2" y="55"/>
                  </a:cubicBezTo>
                  <a:lnTo>
                    <a:pt x="2" y="2808"/>
                  </a:lnTo>
                  <a:cubicBezTo>
                    <a:pt x="1" y="2813"/>
                    <a:pt x="1" y="2818"/>
                    <a:pt x="2" y="2823"/>
                  </a:cubicBezTo>
                  <a:lnTo>
                    <a:pt x="2" y="4285"/>
                  </a:lnTo>
                  <a:cubicBezTo>
                    <a:pt x="2" y="4310"/>
                    <a:pt x="39" y="4326"/>
                    <a:pt x="60" y="4326"/>
                  </a:cubicBezTo>
                  <a:lnTo>
                    <a:pt x="71" y="4326"/>
                  </a:lnTo>
                  <a:cubicBezTo>
                    <a:pt x="73" y="4326"/>
                    <a:pt x="74" y="4326"/>
                    <a:pt x="76" y="4326"/>
                  </a:cubicBezTo>
                  <a:cubicBezTo>
                    <a:pt x="78" y="4326"/>
                    <a:pt x="80" y="4326"/>
                    <a:pt x="82" y="4326"/>
                  </a:cubicBezTo>
                  <a:lnTo>
                    <a:pt x="4280" y="4326"/>
                  </a:lnTo>
                  <a:cubicBezTo>
                    <a:pt x="4285" y="4326"/>
                    <a:pt x="4290" y="4327"/>
                    <a:pt x="4296" y="4327"/>
                  </a:cubicBezTo>
                  <a:cubicBezTo>
                    <a:pt x="4335" y="4327"/>
                    <a:pt x="4378" y="4308"/>
                    <a:pt x="4378" y="4272"/>
                  </a:cubicBezTo>
                  <a:lnTo>
                    <a:pt x="4378" y="2901"/>
                  </a:lnTo>
                  <a:cubicBezTo>
                    <a:pt x="4380" y="2897"/>
                    <a:pt x="4380" y="2892"/>
                    <a:pt x="4378" y="2886"/>
                  </a:cubicBezTo>
                  <a:lnTo>
                    <a:pt x="4378" y="1519"/>
                  </a:lnTo>
                  <a:cubicBezTo>
                    <a:pt x="4380" y="1514"/>
                    <a:pt x="4380" y="1509"/>
                    <a:pt x="4378" y="1504"/>
                  </a:cubicBezTo>
                  <a:lnTo>
                    <a:pt x="4378" y="43"/>
                  </a:lnTo>
                  <a:cubicBezTo>
                    <a:pt x="4378" y="17"/>
                    <a:pt x="4341" y="2"/>
                    <a:pt x="4321" y="2"/>
                  </a:cubicBezTo>
                  <a:lnTo>
                    <a:pt x="4310" y="2"/>
                  </a:lnTo>
                  <a:cubicBezTo>
                    <a:pt x="4308" y="1"/>
                    <a:pt x="4306" y="1"/>
                    <a:pt x="4304" y="1"/>
                  </a:cubicBezTo>
                  <a:cubicBezTo>
                    <a:pt x="4302" y="1"/>
                    <a:pt x="4301" y="1"/>
                    <a:pt x="4299" y="2"/>
                  </a:cubicBezTo>
                  <a:lnTo>
                    <a:pt x="1546" y="2"/>
                  </a:lnTo>
                  <a:cubicBezTo>
                    <a:pt x="1544" y="1"/>
                    <a:pt x="154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1f4fa5c43e4_25_1092"/>
            <p:cNvSpPr/>
            <p:nvPr/>
          </p:nvSpPr>
          <p:spPr>
            <a:xfrm>
              <a:off x="8838884" y="4693852"/>
              <a:ext cx="797967" cy="798009"/>
            </a:xfrm>
            <a:custGeom>
              <a:avLst/>
              <a:gdLst/>
              <a:ahLst/>
              <a:cxnLst/>
              <a:rect l="l" t="t" r="r" b="b"/>
              <a:pathLst>
                <a:path w="4231" h="4231" extrusionOk="0">
                  <a:moveTo>
                    <a:pt x="1" y="1"/>
                  </a:moveTo>
                  <a:lnTo>
                    <a:pt x="1" y="4230"/>
                  </a:lnTo>
                  <a:lnTo>
                    <a:pt x="4230" y="4230"/>
                  </a:lnTo>
                  <a:lnTo>
                    <a:pt x="42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1f4fa5c43e4_25_1092"/>
            <p:cNvSpPr/>
            <p:nvPr/>
          </p:nvSpPr>
          <p:spPr>
            <a:xfrm>
              <a:off x="8824739" y="4684799"/>
              <a:ext cx="826257" cy="816115"/>
            </a:xfrm>
            <a:custGeom>
              <a:avLst/>
              <a:gdLst/>
              <a:ahLst/>
              <a:cxnLst/>
              <a:rect l="l" t="t" r="r" b="b"/>
              <a:pathLst>
                <a:path w="4381" h="4327" extrusionOk="0">
                  <a:moveTo>
                    <a:pt x="210" y="93"/>
                  </a:moveTo>
                  <a:lnTo>
                    <a:pt x="210" y="93"/>
                  </a:lnTo>
                  <a:cubicBezTo>
                    <a:pt x="251" y="94"/>
                    <a:pt x="291" y="97"/>
                    <a:pt x="330" y="97"/>
                  </a:cubicBezTo>
                  <a:cubicBezTo>
                    <a:pt x="630" y="96"/>
                    <a:pt x="929" y="96"/>
                    <a:pt x="1230" y="96"/>
                  </a:cubicBezTo>
                  <a:lnTo>
                    <a:pt x="1410" y="96"/>
                  </a:lnTo>
                  <a:lnTo>
                    <a:pt x="812" y="695"/>
                  </a:lnTo>
                  <a:lnTo>
                    <a:pt x="210" y="93"/>
                  </a:lnTo>
                  <a:close/>
                  <a:moveTo>
                    <a:pt x="2792" y="96"/>
                  </a:moveTo>
                  <a:cubicBezTo>
                    <a:pt x="2593" y="296"/>
                    <a:pt x="2393" y="495"/>
                    <a:pt x="2194" y="695"/>
                  </a:cubicBezTo>
                  <a:lnTo>
                    <a:pt x="1596" y="96"/>
                  </a:lnTo>
                  <a:close/>
                  <a:moveTo>
                    <a:pt x="3990" y="84"/>
                  </a:moveTo>
                  <a:cubicBezTo>
                    <a:pt x="4054" y="84"/>
                    <a:pt x="4117" y="86"/>
                    <a:pt x="4178" y="92"/>
                  </a:cubicBezTo>
                  <a:lnTo>
                    <a:pt x="3576" y="695"/>
                  </a:lnTo>
                  <a:cubicBezTo>
                    <a:pt x="3377" y="495"/>
                    <a:pt x="3177" y="296"/>
                    <a:pt x="2978" y="96"/>
                  </a:cubicBezTo>
                  <a:lnTo>
                    <a:pt x="3535" y="96"/>
                  </a:lnTo>
                  <a:cubicBezTo>
                    <a:pt x="3681" y="96"/>
                    <a:pt x="3837" y="84"/>
                    <a:pt x="3990" y="84"/>
                  </a:cubicBezTo>
                  <a:close/>
                  <a:moveTo>
                    <a:pt x="4237" y="202"/>
                  </a:moveTo>
                  <a:lnTo>
                    <a:pt x="4237" y="202"/>
                  </a:lnTo>
                  <a:cubicBezTo>
                    <a:pt x="4235" y="222"/>
                    <a:pt x="4232" y="241"/>
                    <a:pt x="4231" y="254"/>
                  </a:cubicBezTo>
                  <a:cubicBezTo>
                    <a:pt x="4210" y="606"/>
                    <a:pt x="4201" y="960"/>
                    <a:pt x="4197" y="1316"/>
                  </a:cubicBezTo>
                  <a:lnTo>
                    <a:pt x="3660" y="779"/>
                  </a:lnTo>
                  <a:cubicBezTo>
                    <a:pt x="3852" y="586"/>
                    <a:pt x="4044" y="393"/>
                    <a:pt x="4237" y="202"/>
                  </a:cubicBezTo>
                  <a:close/>
                  <a:moveTo>
                    <a:pt x="167" y="231"/>
                  </a:moveTo>
                  <a:lnTo>
                    <a:pt x="721" y="785"/>
                  </a:lnTo>
                  <a:lnTo>
                    <a:pt x="163" y="1342"/>
                  </a:lnTo>
                  <a:cubicBezTo>
                    <a:pt x="181" y="972"/>
                    <a:pt x="205" y="588"/>
                    <a:pt x="167" y="231"/>
                  </a:cubicBezTo>
                  <a:close/>
                  <a:moveTo>
                    <a:pt x="1496" y="178"/>
                  </a:moveTo>
                  <a:cubicBezTo>
                    <a:pt x="1698" y="380"/>
                    <a:pt x="1901" y="583"/>
                    <a:pt x="2103" y="785"/>
                  </a:cubicBezTo>
                  <a:lnTo>
                    <a:pt x="1503" y="1385"/>
                  </a:lnTo>
                  <a:cubicBezTo>
                    <a:pt x="1300" y="1183"/>
                    <a:pt x="1099" y="980"/>
                    <a:pt x="896" y="779"/>
                  </a:cubicBezTo>
                  <a:cubicBezTo>
                    <a:pt x="1095" y="579"/>
                    <a:pt x="1296" y="378"/>
                    <a:pt x="1496" y="178"/>
                  </a:cubicBezTo>
                  <a:close/>
                  <a:moveTo>
                    <a:pt x="2878" y="178"/>
                  </a:moveTo>
                  <a:cubicBezTo>
                    <a:pt x="3081" y="380"/>
                    <a:pt x="3282" y="583"/>
                    <a:pt x="3485" y="785"/>
                  </a:cubicBezTo>
                  <a:lnTo>
                    <a:pt x="2885" y="1385"/>
                  </a:lnTo>
                  <a:cubicBezTo>
                    <a:pt x="2682" y="1183"/>
                    <a:pt x="2480" y="980"/>
                    <a:pt x="2278" y="779"/>
                  </a:cubicBezTo>
                  <a:lnTo>
                    <a:pt x="2878" y="178"/>
                  </a:lnTo>
                  <a:close/>
                  <a:moveTo>
                    <a:pt x="805" y="869"/>
                  </a:moveTo>
                  <a:lnTo>
                    <a:pt x="1412" y="1476"/>
                  </a:lnTo>
                  <a:lnTo>
                    <a:pt x="812" y="2076"/>
                  </a:lnTo>
                  <a:lnTo>
                    <a:pt x="205" y="1469"/>
                  </a:lnTo>
                  <a:lnTo>
                    <a:pt x="805" y="869"/>
                  </a:lnTo>
                  <a:close/>
                  <a:moveTo>
                    <a:pt x="2187" y="869"/>
                  </a:moveTo>
                  <a:lnTo>
                    <a:pt x="2794" y="1476"/>
                  </a:lnTo>
                  <a:lnTo>
                    <a:pt x="2194" y="2076"/>
                  </a:lnTo>
                  <a:cubicBezTo>
                    <a:pt x="1991" y="1874"/>
                    <a:pt x="1789" y="1671"/>
                    <a:pt x="1586" y="1469"/>
                  </a:cubicBezTo>
                  <a:lnTo>
                    <a:pt x="2187" y="869"/>
                  </a:lnTo>
                  <a:close/>
                  <a:moveTo>
                    <a:pt x="3568" y="869"/>
                  </a:moveTo>
                  <a:cubicBezTo>
                    <a:pt x="3771" y="1072"/>
                    <a:pt x="3973" y="1274"/>
                    <a:pt x="4176" y="1476"/>
                  </a:cubicBezTo>
                  <a:lnTo>
                    <a:pt x="3576" y="2076"/>
                  </a:lnTo>
                  <a:lnTo>
                    <a:pt x="2969" y="1469"/>
                  </a:lnTo>
                  <a:lnTo>
                    <a:pt x="3568" y="869"/>
                  </a:lnTo>
                  <a:close/>
                  <a:moveTo>
                    <a:pt x="4196" y="1624"/>
                  </a:moveTo>
                  <a:cubicBezTo>
                    <a:pt x="4196" y="1986"/>
                    <a:pt x="4202" y="2348"/>
                    <a:pt x="4209" y="2709"/>
                  </a:cubicBezTo>
                  <a:cubicBezTo>
                    <a:pt x="4026" y="2527"/>
                    <a:pt x="3843" y="2343"/>
                    <a:pt x="3660" y="2160"/>
                  </a:cubicBezTo>
                  <a:lnTo>
                    <a:pt x="4196" y="1624"/>
                  </a:lnTo>
                  <a:close/>
                  <a:moveTo>
                    <a:pt x="153" y="1598"/>
                  </a:moveTo>
                  <a:lnTo>
                    <a:pt x="721" y="2167"/>
                  </a:lnTo>
                  <a:cubicBezTo>
                    <a:pt x="530" y="2358"/>
                    <a:pt x="339" y="2548"/>
                    <a:pt x="148" y="2739"/>
                  </a:cubicBezTo>
                  <a:lnTo>
                    <a:pt x="148" y="1817"/>
                  </a:lnTo>
                  <a:cubicBezTo>
                    <a:pt x="148" y="1745"/>
                    <a:pt x="151" y="1672"/>
                    <a:pt x="153" y="1598"/>
                  </a:cubicBezTo>
                  <a:close/>
                  <a:moveTo>
                    <a:pt x="2878" y="1561"/>
                  </a:moveTo>
                  <a:cubicBezTo>
                    <a:pt x="3081" y="1762"/>
                    <a:pt x="3282" y="1964"/>
                    <a:pt x="3485" y="2167"/>
                  </a:cubicBezTo>
                  <a:lnTo>
                    <a:pt x="2885" y="2767"/>
                  </a:lnTo>
                  <a:cubicBezTo>
                    <a:pt x="2683" y="2565"/>
                    <a:pt x="2480" y="2363"/>
                    <a:pt x="2278" y="2160"/>
                  </a:cubicBezTo>
                  <a:lnTo>
                    <a:pt x="2878" y="1561"/>
                  </a:lnTo>
                  <a:close/>
                  <a:moveTo>
                    <a:pt x="1496" y="1561"/>
                  </a:moveTo>
                  <a:cubicBezTo>
                    <a:pt x="1698" y="1762"/>
                    <a:pt x="1901" y="1964"/>
                    <a:pt x="2103" y="2167"/>
                  </a:cubicBezTo>
                  <a:lnTo>
                    <a:pt x="1503" y="2768"/>
                  </a:lnTo>
                  <a:cubicBezTo>
                    <a:pt x="1300" y="2565"/>
                    <a:pt x="1099" y="2363"/>
                    <a:pt x="896" y="2160"/>
                  </a:cubicBezTo>
                  <a:lnTo>
                    <a:pt x="1496" y="1561"/>
                  </a:lnTo>
                  <a:close/>
                  <a:moveTo>
                    <a:pt x="805" y="2251"/>
                  </a:moveTo>
                  <a:lnTo>
                    <a:pt x="1412" y="2858"/>
                  </a:lnTo>
                  <a:lnTo>
                    <a:pt x="812" y="3459"/>
                  </a:lnTo>
                  <a:cubicBezTo>
                    <a:pt x="610" y="3256"/>
                    <a:pt x="407" y="3054"/>
                    <a:pt x="205" y="2851"/>
                  </a:cubicBezTo>
                  <a:lnTo>
                    <a:pt x="805" y="2251"/>
                  </a:lnTo>
                  <a:close/>
                  <a:moveTo>
                    <a:pt x="2187" y="2251"/>
                  </a:moveTo>
                  <a:cubicBezTo>
                    <a:pt x="2389" y="2453"/>
                    <a:pt x="2592" y="2656"/>
                    <a:pt x="2794" y="2858"/>
                  </a:cubicBezTo>
                  <a:lnTo>
                    <a:pt x="2194" y="3459"/>
                  </a:lnTo>
                  <a:cubicBezTo>
                    <a:pt x="1991" y="3256"/>
                    <a:pt x="1789" y="3054"/>
                    <a:pt x="1586" y="2851"/>
                  </a:cubicBezTo>
                  <a:cubicBezTo>
                    <a:pt x="1787" y="2651"/>
                    <a:pt x="1987" y="2451"/>
                    <a:pt x="2187" y="2251"/>
                  </a:cubicBezTo>
                  <a:close/>
                  <a:moveTo>
                    <a:pt x="3569" y="2251"/>
                  </a:moveTo>
                  <a:lnTo>
                    <a:pt x="4176" y="2858"/>
                  </a:lnTo>
                  <a:lnTo>
                    <a:pt x="3576" y="3459"/>
                  </a:lnTo>
                  <a:cubicBezTo>
                    <a:pt x="3374" y="3256"/>
                    <a:pt x="3171" y="3054"/>
                    <a:pt x="2969" y="2851"/>
                  </a:cubicBezTo>
                  <a:lnTo>
                    <a:pt x="3569" y="2251"/>
                  </a:lnTo>
                  <a:close/>
                  <a:moveTo>
                    <a:pt x="4215" y="2987"/>
                  </a:moveTo>
                  <a:cubicBezTo>
                    <a:pt x="4222" y="3364"/>
                    <a:pt x="4229" y="3739"/>
                    <a:pt x="4231" y="4114"/>
                  </a:cubicBezTo>
                  <a:lnTo>
                    <a:pt x="3660" y="3543"/>
                  </a:lnTo>
                  <a:cubicBezTo>
                    <a:pt x="3845" y="3357"/>
                    <a:pt x="4030" y="3173"/>
                    <a:pt x="4215" y="2987"/>
                  </a:cubicBezTo>
                  <a:close/>
                  <a:moveTo>
                    <a:pt x="148" y="2977"/>
                  </a:moveTo>
                  <a:lnTo>
                    <a:pt x="721" y="3549"/>
                  </a:lnTo>
                  <a:lnTo>
                    <a:pt x="144" y="4126"/>
                  </a:lnTo>
                  <a:cubicBezTo>
                    <a:pt x="144" y="4067"/>
                    <a:pt x="148" y="4006"/>
                    <a:pt x="148" y="3949"/>
                  </a:cubicBezTo>
                  <a:lnTo>
                    <a:pt x="148" y="2977"/>
                  </a:lnTo>
                  <a:close/>
                  <a:moveTo>
                    <a:pt x="1496" y="2942"/>
                  </a:moveTo>
                  <a:cubicBezTo>
                    <a:pt x="1698" y="3144"/>
                    <a:pt x="1901" y="3347"/>
                    <a:pt x="2103" y="3549"/>
                  </a:cubicBezTo>
                  <a:lnTo>
                    <a:pt x="1503" y="4149"/>
                  </a:lnTo>
                  <a:lnTo>
                    <a:pt x="896" y="3543"/>
                  </a:lnTo>
                  <a:lnTo>
                    <a:pt x="1496" y="2942"/>
                  </a:lnTo>
                  <a:close/>
                  <a:moveTo>
                    <a:pt x="2878" y="2942"/>
                  </a:moveTo>
                  <a:cubicBezTo>
                    <a:pt x="3081" y="3144"/>
                    <a:pt x="3282" y="3347"/>
                    <a:pt x="3485" y="3549"/>
                  </a:cubicBezTo>
                  <a:lnTo>
                    <a:pt x="2885" y="4149"/>
                  </a:lnTo>
                  <a:cubicBezTo>
                    <a:pt x="2682" y="3947"/>
                    <a:pt x="2480" y="3744"/>
                    <a:pt x="2278" y="3543"/>
                  </a:cubicBezTo>
                  <a:lnTo>
                    <a:pt x="2878" y="2942"/>
                  </a:lnTo>
                  <a:close/>
                  <a:moveTo>
                    <a:pt x="2187" y="3633"/>
                  </a:moveTo>
                  <a:lnTo>
                    <a:pt x="2784" y="4231"/>
                  </a:lnTo>
                  <a:lnTo>
                    <a:pt x="1589" y="4231"/>
                  </a:lnTo>
                  <a:cubicBezTo>
                    <a:pt x="1788" y="4031"/>
                    <a:pt x="1988" y="3833"/>
                    <a:pt x="2187" y="3633"/>
                  </a:cubicBezTo>
                  <a:close/>
                  <a:moveTo>
                    <a:pt x="3569" y="3633"/>
                  </a:moveTo>
                  <a:lnTo>
                    <a:pt x="4167" y="4231"/>
                  </a:lnTo>
                  <a:lnTo>
                    <a:pt x="2971" y="4231"/>
                  </a:lnTo>
                  <a:cubicBezTo>
                    <a:pt x="3171" y="4031"/>
                    <a:pt x="3370" y="3833"/>
                    <a:pt x="3569" y="3633"/>
                  </a:cubicBezTo>
                  <a:close/>
                  <a:moveTo>
                    <a:pt x="805" y="3633"/>
                  </a:moveTo>
                  <a:cubicBezTo>
                    <a:pt x="1004" y="3833"/>
                    <a:pt x="1203" y="4031"/>
                    <a:pt x="1403" y="4231"/>
                  </a:cubicBezTo>
                  <a:lnTo>
                    <a:pt x="663" y="4231"/>
                  </a:lnTo>
                  <a:cubicBezTo>
                    <a:pt x="576" y="4231"/>
                    <a:pt x="413" y="4257"/>
                    <a:pt x="278" y="4257"/>
                  </a:cubicBezTo>
                  <a:cubicBezTo>
                    <a:pt x="245" y="4257"/>
                    <a:pt x="214" y="4256"/>
                    <a:pt x="186" y="4252"/>
                  </a:cubicBezTo>
                  <a:lnTo>
                    <a:pt x="805" y="3633"/>
                  </a:lnTo>
                  <a:close/>
                  <a:moveTo>
                    <a:pt x="1540" y="1"/>
                  </a:moveTo>
                  <a:cubicBezTo>
                    <a:pt x="1538" y="1"/>
                    <a:pt x="1537" y="1"/>
                    <a:pt x="1535" y="2"/>
                  </a:cubicBezTo>
                  <a:lnTo>
                    <a:pt x="91" y="2"/>
                  </a:lnTo>
                  <a:cubicBezTo>
                    <a:pt x="57" y="2"/>
                    <a:pt x="2" y="11"/>
                    <a:pt x="2" y="55"/>
                  </a:cubicBezTo>
                  <a:lnTo>
                    <a:pt x="2" y="2808"/>
                  </a:lnTo>
                  <a:cubicBezTo>
                    <a:pt x="1" y="2813"/>
                    <a:pt x="1" y="2818"/>
                    <a:pt x="2" y="2823"/>
                  </a:cubicBezTo>
                  <a:lnTo>
                    <a:pt x="2" y="4285"/>
                  </a:lnTo>
                  <a:cubicBezTo>
                    <a:pt x="2" y="4310"/>
                    <a:pt x="40" y="4326"/>
                    <a:pt x="60" y="4326"/>
                  </a:cubicBezTo>
                  <a:lnTo>
                    <a:pt x="71" y="4326"/>
                  </a:lnTo>
                  <a:cubicBezTo>
                    <a:pt x="73" y="4326"/>
                    <a:pt x="74" y="4326"/>
                    <a:pt x="76" y="4326"/>
                  </a:cubicBezTo>
                  <a:cubicBezTo>
                    <a:pt x="78" y="4326"/>
                    <a:pt x="80" y="4326"/>
                    <a:pt x="82" y="4326"/>
                  </a:cubicBezTo>
                  <a:lnTo>
                    <a:pt x="4280" y="4326"/>
                  </a:lnTo>
                  <a:cubicBezTo>
                    <a:pt x="4285" y="4326"/>
                    <a:pt x="4290" y="4327"/>
                    <a:pt x="4295" y="4327"/>
                  </a:cubicBezTo>
                  <a:cubicBezTo>
                    <a:pt x="4335" y="4327"/>
                    <a:pt x="4378" y="4307"/>
                    <a:pt x="4378" y="4272"/>
                  </a:cubicBezTo>
                  <a:lnTo>
                    <a:pt x="4378" y="2901"/>
                  </a:lnTo>
                  <a:cubicBezTo>
                    <a:pt x="4380" y="2896"/>
                    <a:pt x="4380" y="2892"/>
                    <a:pt x="4378" y="2886"/>
                  </a:cubicBezTo>
                  <a:lnTo>
                    <a:pt x="4378" y="1520"/>
                  </a:lnTo>
                  <a:cubicBezTo>
                    <a:pt x="4380" y="1514"/>
                    <a:pt x="4380" y="1509"/>
                    <a:pt x="4378" y="1504"/>
                  </a:cubicBezTo>
                  <a:lnTo>
                    <a:pt x="4378" y="43"/>
                  </a:lnTo>
                  <a:cubicBezTo>
                    <a:pt x="4378" y="17"/>
                    <a:pt x="4341" y="2"/>
                    <a:pt x="4321" y="2"/>
                  </a:cubicBezTo>
                  <a:lnTo>
                    <a:pt x="4310" y="2"/>
                  </a:lnTo>
                  <a:cubicBezTo>
                    <a:pt x="4308" y="1"/>
                    <a:pt x="4306" y="1"/>
                    <a:pt x="4304" y="1"/>
                  </a:cubicBezTo>
                  <a:cubicBezTo>
                    <a:pt x="4302" y="1"/>
                    <a:pt x="4301" y="1"/>
                    <a:pt x="4299" y="2"/>
                  </a:cubicBezTo>
                  <a:lnTo>
                    <a:pt x="1546" y="2"/>
                  </a:lnTo>
                  <a:cubicBezTo>
                    <a:pt x="1544" y="1"/>
                    <a:pt x="154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g1f4fa5c43e4_25_1092"/>
            <p:cNvGrpSpPr/>
            <p:nvPr/>
          </p:nvGrpSpPr>
          <p:grpSpPr>
            <a:xfrm>
              <a:off x="8761182" y="547652"/>
              <a:ext cx="953372" cy="267449"/>
              <a:chOff x="8761182" y="547652"/>
              <a:chExt cx="953372" cy="267449"/>
            </a:xfrm>
          </p:grpSpPr>
          <p:grpSp>
            <p:nvGrpSpPr>
              <p:cNvPr id="207" name="Google Shape;207;g1f4fa5c43e4_25_1092"/>
              <p:cNvGrpSpPr/>
              <p:nvPr/>
            </p:nvGrpSpPr>
            <p:grpSpPr>
              <a:xfrm>
                <a:off x="9088213" y="557082"/>
                <a:ext cx="299308" cy="248588"/>
                <a:chOff x="9882328" y="557082"/>
                <a:chExt cx="299308" cy="248588"/>
              </a:xfrm>
            </p:grpSpPr>
            <p:sp>
              <p:nvSpPr>
                <p:cNvPr id="208" name="Google Shape;208;g1f4fa5c43e4_25_1092"/>
                <p:cNvSpPr/>
                <p:nvPr/>
              </p:nvSpPr>
              <p:spPr>
                <a:xfrm>
                  <a:off x="9882328" y="700237"/>
                  <a:ext cx="105427" cy="105433"/>
                </a:xfrm>
                <a:custGeom>
                  <a:avLst/>
                  <a:gdLst/>
                  <a:ahLst/>
                  <a:cxnLst/>
                  <a:rect l="l" t="t" r="r" b="b"/>
                  <a:pathLst>
                    <a:path w="559" h="559" extrusionOk="0">
                      <a:moveTo>
                        <a:pt x="1" y="1"/>
                      </a:moveTo>
                      <a:lnTo>
                        <a:pt x="1" y="1"/>
                      </a:lnTo>
                      <a:cubicBezTo>
                        <a:pt x="87" y="439"/>
                        <a:pt x="558" y="558"/>
                        <a:pt x="558" y="558"/>
                      </a:cubicBezTo>
                      <a:cubicBezTo>
                        <a:pt x="430" y="109"/>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g1f4fa5c43e4_25_1092"/>
                <p:cNvSpPr/>
                <p:nvPr/>
              </p:nvSpPr>
              <p:spPr>
                <a:xfrm>
                  <a:off x="9965501" y="557082"/>
                  <a:ext cx="136358" cy="225578"/>
                </a:xfrm>
                <a:custGeom>
                  <a:avLst/>
                  <a:gdLst/>
                  <a:ahLst/>
                  <a:cxnLst/>
                  <a:rect l="l" t="t" r="r" b="b"/>
                  <a:pathLst>
                    <a:path w="723" h="1196" extrusionOk="0">
                      <a:moveTo>
                        <a:pt x="345" y="0"/>
                      </a:moveTo>
                      <a:cubicBezTo>
                        <a:pt x="345" y="0"/>
                        <a:pt x="0" y="577"/>
                        <a:pt x="345" y="1195"/>
                      </a:cubicBezTo>
                      <a:cubicBezTo>
                        <a:pt x="345" y="1195"/>
                        <a:pt x="723" y="563"/>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g1f4fa5c43e4_25_1092"/>
                <p:cNvSpPr/>
                <p:nvPr/>
              </p:nvSpPr>
              <p:spPr>
                <a:xfrm>
                  <a:off x="10076209" y="700237"/>
                  <a:ext cx="105427" cy="105433"/>
                </a:xfrm>
                <a:custGeom>
                  <a:avLst/>
                  <a:gdLst/>
                  <a:ahLst/>
                  <a:cxnLst/>
                  <a:rect l="l" t="t" r="r" b="b"/>
                  <a:pathLst>
                    <a:path w="559" h="559" extrusionOk="0">
                      <a:moveTo>
                        <a:pt x="558" y="1"/>
                      </a:moveTo>
                      <a:cubicBezTo>
                        <a:pt x="558" y="1"/>
                        <a:pt x="129" y="109"/>
                        <a:pt x="1" y="558"/>
                      </a:cubicBezTo>
                      <a:cubicBezTo>
                        <a:pt x="1" y="558"/>
                        <a:pt x="472" y="439"/>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g1f4fa5c43e4_25_1092"/>
              <p:cNvGrpSpPr/>
              <p:nvPr/>
            </p:nvGrpSpPr>
            <p:grpSpPr>
              <a:xfrm>
                <a:off x="8761182" y="547652"/>
                <a:ext cx="953372" cy="267449"/>
                <a:chOff x="9555862" y="547652"/>
                <a:chExt cx="953372" cy="267449"/>
              </a:xfrm>
            </p:grpSpPr>
            <p:sp>
              <p:nvSpPr>
                <p:cNvPr id="212" name="Google Shape;212;g1f4fa5c43e4_25_1092"/>
                <p:cNvSpPr/>
                <p:nvPr/>
              </p:nvSpPr>
              <p:spPr>
                <a:xfrm>
                  <a:off x="10060555" y="691183"/>
                  <a:ext cx="136169" cy="123351"/>
                </a:xfrm>
                <a:custGeom>
                  <a:avLst/>
                  <a:gdLst/>
                  <a:ahLst/>
                  <a:cxnLst/>
                  <a:rect l="l" t="t" r="r" b="b"/>
                  <a:pathLst>
                    <a:path w="722" h="654" extrusionOk="0">
                      <a:moveTo>
                        <a:pt x="539" y="140"/>
                      </a:moveTo>
                      <a:cubicBezTo>
                        <a:pt x="476" y="302"/>
                        <a:pt x="350" y="435"/>
                        <a:pt x="193" y="512"/>
                      </a:cubicBezTo>
                      <a:lnTo>
                        <a:pt x="193" y="512"/>
                      </a:lnTo>
                      <a:cubicBezTo>
                        <a:pt x="265" y="356"/>
                        <a:pt x="386" y="218"/>
                        <a:pt x="539" y="140"/>
                      </a:cubicBezTo>
                      <a:close/>
                      <a:moveTo>
                        <a:pt x="643" y="1"/>
                      </a:moveTo>
                      <a:cubicBezTo>
                        <a:pt x="634" y="1"/>
                        <a:pt x="625" y="2"/>
                        <a:pt x="618" y="3"/>
                      </a:cubicBezTo>
                      <a:cubicBezTo>
                        <a:pt x="330" y="79"/>
                        <a:pt x="97" y="319"/>
                        <a:pt x="12" y="599"/>
                      </a:cubicBezTo>
                      <a:cubicBezTo>
                        <a:pt x="1" y="635"/>
                        <a:pt x="38" y="653"/>
                        <a:pt x="77" y="653"/>
                      </a:cubicBezTo>
                      <a:cubicBezTo>
                        <a:pt x="81" y="653"/>
                        <a:pt x="85" y="653"/>
                        <a:pt x="88" y="653"/>
                      </a:cubicBezTo>
                      <a:lnTo>
                        <a:pt x="88" y="653"/>
                      </a:lnTo>
                      <a:cubicBezTo>
                        <a:pt x="95" y="653"/>
                        <a:pt x="101" y="652"/>
                        <a:pt x="107" y="650"/>
                      </a:cubicBezTo>
                      <a:cubicBezTo>
                        <a:pt x="395" y="575"/>
                        <a:pt x="648" y="349"/>
                        <a:pt x="713" y="55"/>
                      </a:cubicBezTo>
                      <a:cubicBezTo>
                        <a:pt x="722" y="14"/>
                        <a:pt x="679"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g1f4fa5c43e4_25_1092"/>
                <p:cNvGrpSpPr/>
                <p:nvPr/>
              </p:nvGrpSpPr>
              <p:grpSpPr>
                <a:xfrm>
                  <a:off x="9555862" y="547652"/>
                  <a:ext cx="953372" cy="267449"/>
                  <a:chOff x="9555862" y="547652"/>
                  <a:chExt cx="953372" cy="267449"/>
                </a:xfrm>
              </p:grpSpPr>
              <p:sp>
                <p:nvSpPr>
                  <p:cNvPr id="214" name="Google Shape;214;g1f4fa5c43e4_25_1092"/>
                  <p:cNvSpPr/>
                  <p:nvPr/>
                </p:nvSpPr>
                <p:spPr>
                  <a:xfrm>
                    <a:off x="9866863" y="691372"/>
                    <a:ext cx="134849" cy="123728"/>
                  </a:xfrm>
                  <a:custGeom>
                    <a:avLst/>
                    <a:gdLst/>
                    <a:ahLst/>
                    <a:cxnLst/>
                    <a:rect l="l" t="t" r="r" b="b"/>
                    <a:pathLst>
                      <a:path w="715" h="656" extrusionOk="0">
                        <a:moveTo>
                          <a:pt x="189" y="146"/>
                        </a:moveTo>
                        <a:lnTo>
                          <a:pt x="189" y="146"/>
                        </a:lnTo>
                        <a:cubicBezTo>
                          <a:pt x="335" y="224"/>
                          <a:pt x="451" y="354"/>
                          <a:pt x="523" y="502"/>
                        </a:cubicBezTo>
                        <a:lnTo>
                          <a:pt x="523" y="502"/>
                        </a:lnTo>
                        <a:cubicBezTo>
                          <a:pt x="375" y="425"/>
                          <a:pt x="253" y="299"/>
                          <a:pt x="189" y="146"/>
                        </a:cubicBezTo>
                        <a:close/>
                        <a:moveTo>
                          <a:pt x="93" y="0"/>
                        </a:moveTo>
                        <a:cubicBezTo>
                          <a:pt x="56" y="0"/>
                          <a:pt x="1" y="13"/>
                          <a:pt x="9" y="54"/>
                        </a:cubicBezTo>
                        <a:cubicBezTo>
                          <a:pt x="72" y="339"/>
                          <a:pt x="306" y="562"/>
                          <a:pt x="584" y="643"/>
                        </a:cubicBezTo>
                        <a:lnTo>
                          <a:pt x="584" y="643"/>
                        </a:lnTo>
                        <a:cubicBezTo>
                          <a:pt x="596" y="651"/>
                          <a:pt x="612" y="655"/>
                          <a:pt x="629" y="655"/>
                        </a:cubicBezTo>
                        <a:cubicBezTo>
                          <a:pt x="667" y="655"/>
                          <a:pt x="711" y="635"/>
                          <a:pt x="712" y="601"/>
                        </a:cubicBezTo>
                        <a:lnTo>
                          <a:pt x="712" y="601"/>
                        </a:lnTo>
                        <a:cubicBezTo>
                          <a:pt x="714" y="593"/>
                          <a:pt x="713" y="585"/>
                          <a:pt x="708" y="578"/>
                        </a:cubicBezTo>
                        <a:lnTo>
                          <a:pt x="708" y="578"/>
                        </a:lnTo>
                        <a:cubicBezTo>
                          <a:pt x="622" y="308"/>
                          <a:pt x="395" y="76"/>
                          <a:pt x="116" y="2"/>
                        </a:cubicBezTo>
                        <a:cubicBezTo>
                          <a:pt x="110" y="1"/>
                          <a:pt x="102" y="0"/>
                          <a:pt x="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g1f4fa5c43e4_25_1092"/>
                  <p:cNvSpPr/>
                  <p:nvPr/>
                </p:nvSpPr>
                <p:spPr>
                  <a:xfrm>
                    <a:off x="9976628" y="547652"/>
                    <a:ext cx="110331" cy="244061"/>
                  </a:xfrm>
                  <a:custGeom>
                    <a:avLst/>
                    <a:gdLst/>
                    <a:ahLst/>
                    <a:cxnLst/>
                    <a:rect l="l" t="t" r="r" b="b"/>
                    <a:pathLst>
                      <a:path w="585" h="1294" extrusionOk="0">
                        <a:moveTo>
                          <a:pt x="286" y="203"/>
                        </a:moveTo>
                        <a:cubicBezTo>
                          <a:pt x="406" y="481"/>
                          <a:pt x="406" y="800"/>
                          <a:pt x="292" y="1082"/>
                        </a:cubicBezTo>
                        <a:lnTo>
                          <a:pt x="292" y="1082"/>
                        </a:lnTo>
                        <a:cubicBezTo>
                          <a:pt x="188" y="801"/>
                          <a:pt x="174" y="483"/>
                          <a:pt x="286" y="203"/>
                        </a:cubicBezTo>
                        <a:close/>
                        <a:moveTo>
                          <a:pt x="288" y="1"/>
                        </a:moveTo>
                        <a:cubicBezTo>
                          <a:pt x="260" y="1"/>
                          <a:pt x="232" y="11"/>
                          <a:pt x="220" y="32"/>
                        </a:cubicBezTo>
                        <a:cubicBezTo>
                          <a:pt x="1" y="412"/>
                          <a:pt x="20" y="881"/>
                          <a:pt x="216" y="1265"/>
                        </a:cubicBezTo>
                        <a:cubicBezTo>
                          <a:pt x="225" y="1282"/>
                          <a:pt x="246" y="1291"/>
                          <a:pt x="269" y="1293"/>
                        </a:cubicBezTo>
                        <a:lnTo>
                          <a:pt x="269" y="1293"/>
                        </a:lnTo>
                        <a:cubicBezTo>
                          <a:pt x="274" y="1293"/>
                          <a:pt x="279" y="1294"/>
                          <a:pt x="284" y="1294"/>
                        </a:cubicBezTo>
                        <a:cubicBezTo>
                          <a:pt x="309" y="1294"/>
                          <a:pt x="334" y="1286"/>
                          <a:pt x="347" y="1270"/>
                        </a:cubicBezTo>
                        <a:lnTo>
                          <a:pt x="347" y="1270"/>
                        </a:lnTo>
                        <a:cubicBezTo>
                          <a:pt x="354" y="1265"/>
                          <a:pt x="358" y="1258"/>
                          <a:pt x="359" y="1251"/>
                        </a:cubicBezTo>
                        <a:lnTo>
                          <a:pt x="359" y="1251"/>
                        </a:lnTo>
                        <a:cubicBezTo>
                          <a:pt x="573" y="871"/>
                          <a:pt x="584" y="404"/>
                          <a:pt x="355" y="31"/>
                        </a:cubicBezTo>
                        <a:cubicBezTo>
                          <a:pt x="344" y="11"/>
                          <a:pt x="316"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g1f4fa5c43e4_25_1092"/>
                  <p:cNvSpPr/>
                  <p:nvPr/>
                </p:nvSpPr>
                <p:spPr>
                  <a:xfrm>
                    <a:off x="9926083" y="659308"/>
                    <a:ext cx="35645" cy="35647"/>
                  </a:xfrm>
                  <a:custGeom>
                    <a:avLst/>
                    <a:gdLst/>
                    <a:ahLst/>
                    <a:cxnLst/>
                    <a:rect l="l" t="t" r="r" b="b"/>
                    <a:pathLst>
                      <a:path w="189" h="189" extrusionOk="0">
                        <a:moveTo>
                          <a:pt x="95" y="0"/>
                        </a:moveTo>
                        <a:cubicBezTo>
                          <a:pt x="42" y="0"/>
                          <a:pt x="0" y="42"/>
                          <a:pt x="0" y="95"/>
                        </a:cubicBezTo>
                        <a:cubicBezTo>
                          <a:pt x="0" y="147"/>
                          <a:pt x="42"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g1f4fa5c43e4_25_1092"/>
                  <p:cNvSpPr/>
                  <p:nvPr/>
                </p:nvSpPr>
                <p:spPr>
                  <a:xfrm>
                    <a:off x="10093183" y="659308"/>
                    <a:ext cx="35834" cy="35647"/>
                  </a:xfrm>
                  <a:custGeom>
                    <a:avLst/>
                    <a:gdLst/>
                    <a:ahLst/>
                    <a:cxnLst/>
                    <a:rect l="l" t="t" r="r" b="b"/>
                    <a:pathLst>
                      <a:path w="190" h="189" extrusionOk="0">
                        <a:moveTo>
                          <a:pt x="95" y="0"/>
                        </a:moveTo>
                        <a:cubicBezTo>
                          <a:pt x="43" y="0"/>
                          <a:pt x="1" y="42"/>
                          <a:pt x="1" y="95"/>
                        </a:cubicBezTo>
                        <a:cubicBezTo>
                          <a:pt x="1" y="147"/>
                          <a:pt x="43"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g1f4fa5c43e4_25_1092"/>
                  <p:cNvSpPr/>
                  <p:nvPr/>
                </p:nvSpPr>
                <p:spPr>
                  <a:xfrm>
                    <a:off x="9555862" y="611590"/>
                    <a:ext cx="303457" cy="193325"/>
                  </a:xfrm>
                  <a:custGeom>
                    <a:avLst/>
                    <a:gdLst/>
                    <a:ahLst/>
                    <a:cxnLst/>
                    <a:rect l="l" t="t" r="r" b="b"/>
                    <a:pathLst>
                      <a:path w="1609" h="1025" extrusionOk="0">
                        <a:moveTo>
                          <a:pt x="716" y="1"/>
                        </a:moveTo>
                        <a:cubicBezTo>
                          <a:pt x="405" y="1"/>
                          <a:pt x="83" y="159"/>
                          <a:pt x="40" y="489"/>
                        </a:cubicBezTo>
                        <a:cubicBezTo>
                          <a:pt x="1" y="785"/>
                          <a:pt x="229" y="1025"/>
                          <a:pt x="488" y="1025"/>
                        </a:cubicBezTo>
                        <a:cubicBezTo>
                          <a:pt x="576" y="1025"/>
                          <a:pt x="668" y="997"/>
                          <a:pt x="754" y="934"/>
                        </a:cubicBezTo>
                        <a:cubicBezTo>
                          <a:pt x="1029" y="732"/>
                          <a:pt x="831" y="423"/>
                          <a:pt x="601" y="423"/>
                        </a:cubicBezTo>
                        <a:cubicBezTo>
                          <a:pt x="527" y="423"/>
                          <a:pt x="451" y="454"/>
                          <a:pt x="385" y="530"/>
                        </a:cubicBezTo>
                        <a:cubicBezTo>
                          <a:pt x="353" y="567"/>
                          <a:pt x="399" y="590"/>
                          <a:pt x="447" y="590"/>
                        </a:cubicBezTo>
                        <a:cubicBezTo>
                          <a:pt x="474" y="590"/>
                          <a:pt x="501" y="583"/>
                          <a:pt x="515" y="567"/>
                        </a:cubicBezTo>
                        <a:cubicBezTo>
                          <a:pt x="551" y="525"/>
                          <a:pt x="584" y="509"/>
                          <a:pt x="613" y="509"/>
                        </a:cubicBezTo>
                        <a:cubicBezTo>
                          <a:pt x="711" y="509"/>
                          <a:pt x="763" y="704"/>
                          <a:pt x="728" y="778"/>
                        </a:cubicBezTo>
                        <a:cubicBezTo>
                          <a:pt x="686" y="870"/>
                          <a:pt x="586" y="920"/>
                          <a:pt x="486" y="920"/>
                        </a:cubicBezTo>
                        <a:cubicBezTo>
                          <a:pt x="418" y="920"/>
                          <a:pt x="349" y="897"/>
                          <a:pt x="299" y="849"/>
                        </a:cubicBezTo>
                        <a:cubicBezTo>
                          <a:pt x="229" y="783"/>
                          <a:pt x="191" y="685"/>
                          <a:pt x="183" y="590"/>
                        </a:cubicBezTo>
                        <a:cubicBezTo>
                          <a:pt x="154" y="279"/>
                          <a:pt x="429" y="97"/>
                          <a:pt x="714" y="97"/>
                        </a:cubicBezTo>
                        <a:cubicBezTo>
                          <a:pt x="731" y="97"/>
                          <a:pt x="749" y="98"/>
                          <a:pt x="767" y="100"/>
                        </a:cubicBezTo>
                        <a:cubicBezTo>
                          <a:pt x="1157" y="132"/>
                          <a:pt x="1393" y="534"/>
                          <a:pt x="1456" y="886"/>
                        </a:cubicBezTo>
                        <a:cubicBezTo>
                          <a:pt x="1462" y="914"/>
                          <a:pt x="1493" y="927"/>
                          <a:pt x="1526" y="927"/>
                        </a:cubicBezTo>
                        <a:cubicBezTo>
                          <a:pt x="1567" y="927"/>
                          <a:pt x="1609" y="907"/>
                          <a:pt x="1603" y="872"/>
                        </a:cubicBezTo>
                        <a:cubicBezTo>
                          <a:pt x="1544" y="549"/>
                          <a:pt x="1358" y="201"/>
                          <a:pt x="1045" y="66"/>
                        </a:cubicBezTo>
                        <a:cubicBezTo>
                          <a:pt x="947" y="23"/>
                          <a:pt x="832"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1f4fa5c43e4_25_1092"/>
                  <p:cNvSpPr/>
                  <p:nvPr/>
                </p:nvSpPr>
                <p:spPr>
                  <a:xfrm>
                    <a:off x="10204645" y="611779"/>
                    <a:ext cx="304589" cy="193514"/>
                  </a:xfrm>
                  <a:custGeom>
                    <a:avLst/>
                    <a:gdLst/>
                    <a:ahLst/>
                    <a:cxnLst/>
                    <a:rect l="l" t="t" r="r" b="b"/>
                    <a:pathLst>
                      <a:path w="1615" h="1026" extrusionOk="0">
                        <a:moveTo>
                          <a:pt x="903" y="0"/>
                        </a:moveTo>
                        <a:cubicBezTo>
                          <a:pt x="786" y="0"/>
                          <a:pt x="671" y="22"/>
                          <a:pt x="572" y="65"/>
                        </a:cubicBezTo>
                        <a:cubicBezTo>
                          <a:pt x="259" y="201"/>
                          <a:pt x="67" y="547"/>
                          <a:pt x="7" y="871"/>
                        </a:cubicBezTo>
                        <a:cubicBezTo>
                          <a:pt x="1" y="909"/>
                          <a:pt x="39" y="927"/>
                          <a:pt x="77" y="927"/>
                        </a:cubicBezTo>
                        <a:cubicBezTo>
                          <a:pt x="111" y="927"/>
                          <a:pt x="146" y="913"/>
                          <a:pt x="151" y="885"/>
                        </a:cubicBezTo>
                        <a:cubicBezTo>
                          <a:pt x="220" y="505"/>
                          <a:pt x="475" y="98"/>
                          <a:pt x="894" y="98"/>
                        </a:cubicBezTo>
                        <a:cubicBezTo>
                          <a:pt x="909" y="98"/>
                          <a:pt x="926" y="98"/>
                          <a:pt x="942" y="100"/>
                        </a:cubicBezTo>
                        <a:cubicBezTo>
                          <a:pt x="1225" y="120"/>
                          <a:pt x="1472" y="328"/>
                          <a:pt x="1422" y="629"/>
                        </a:cubicBezTo>
                        <a:cubicBezTo>
                          <a:pt x="1398" y="773"/>
                          <a:pt x="1294" y="928"/>
                          <a:pt x="1137" y="928"/>
                        </a:cubicBezTo>
                        <a:cubicBezTo>
                          <a:pt x="1096" y="928"/>
                          <a:pt x="1052" y="918"/>
                          <a:pt x="1005" y="894"/>
                        </a:cubicBezTo>
                        <a:cubicBezTo>
                          <a:pt x="938" y="860"/>
                          <a:pt x="856" y="777"/>
                          <a:pt x="854" y="695"/>
                        </a:cubicBezTo>
                        <a:cubicBezTo>
                          <a:pt x="850" y="611"/>
                          <a:pt x="930" y="535"/>
                          <a:pt x="1009" y="535"/>
                        </a:cubicBezTo>
                        <a:cubicBezTo>
                          <a:pt x="1040" y="535"/>
                          <a:pt x="1072" y="548"/>
                          <a:pt x="1098" y="577"/>
                        </a:cubicBezTo>
                        <a:cubicBezTo>
                          <a:pt x="1109" y="590"/>
                          <a:pt x="1128" y="596"/>
                          <a:pt x="1148" y="596"/>
                        </a:cubicBezTo>
                        <a:cubicBezTo>
                          <a:pt x="1199" y="596"/>
                          <a:pt x="1257" y="561"/>
                          <a:pt x="1220" y="518"/>
                        </a:cubicBezTo>
                        <a:cubicBezTo>
                          <a:pt x="1159" y="448"/>
                          <a:pt x="1087" y="419"/>
                          <a:pt x="1017" y="419"/>
                        </a:cubicBezTo>
                        <a:cubicBezTo>
                          <a:pt x="784" y="419"/>
                          <a:pt x="570" y="739"/>
                          <a:pt x="861" y="942"/>
                        </a:cubicBezTo>
                        <a:cubicBezTo>
                          <a:pt x="944" y="1000"/>
                          <a:pt x="1031" y="1025"/>
                          <a:pt x="1115" y="1025"/>
                        </a:cubicBezTo>
                        <a:cubicBezTo>
                          <a:pt x="1382" y="1025"/>
                          <a:pt x="1615" y="767"/>
                          <a:pt x="1568" y="467"/>
                        </a:cubicBezTo>
                        <a:cubicBezTo>
                          <a:pt x="1519" y="149"/>
                          <a:pt x="1206"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20" name="Google Shape;220;g1f4fa5c43e4_25_1092"/>
            <p:cNvGrpSpPr/>
            <p:nvPr/>
          </p:nvGrpSpPr>
          <p:grpSpPr>
            <a:xfrm>
              <a:off x="8761182" y="1808039"/>
              <a:ext cx="953372" cy="267449"/>
              <a:chOff x="8761182" y="547652"/>
              <a:chExt cx="953372" cy="267449"/>
            </a:xfrm>
          </p:grpSpPr>
          <p:grpSp>
            <p:nvGrpSpPr>
              <p:cNvPr id="221" name="Google Shape;221;g1f4fa5c43e4_25_1092"/>
              <p:cNvGrpSpPr/>
              <p:nvPr/>
            </p:nvGrpSpPr>
            <p:grpSpPr>
              <a:xfrm>
                <a:off x="9088213" y="557082"/>
                <a:ext cx="299308" cy="248588"/>
                <a:chOff x="9882328" y="557082"/>
                <a:chExt cx="299308" cy="248588"/>
              </a:xfrm>
            </p:grpSpPr>
            <p:sp>
              <p:nvSpPr>
                <p:cNvPr id="222" name="Google Shape;222;g1f4fa5c43e4_25_1092"/>
                <p:cNvSpPr/>
                <p:nvPr/>
              </p:nvSpPr>
              <p:spPr>
                <a:xfrm>
                  <a:off x="9882328" y="700237"/>
                  <a:ext cx="105427" cy="105433"/>
                </a:xfrm>
                <a:custGeom>
                  <a:avLst/>
                  <a:gdLst/>
                  <a:ahLst/>
                  <a:cxnLst/>
                  <a:rect l="l" t="t" r="r" b="b"/>
                  <a:pathLst>
                    <a:path w="559" h="559" extrusionOk="0">
                      <a:moveTo>
                        <a:pt x="1" y="1"/>
                      </a:moveTo>
                      <a:lnTo>
                        <a:pt x="1" y="1"/>
                      </a:lnTo>
                      <a:cubicBezTo>
                        <a:pt x="87" y="439"/>
                        <a:pt x="558" y="558"/>
                        <a:pt x="558" y="558"/>
                      </a:cubicBezTo>
                      <a:cubicBezTo>
                        <a:pt x="430" y="109"/>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1f4fa5c43e4_25_1092"/>
                <p:cNvSpPr/>
                <p:nvPr/>
              </p:nvSpPr>
              <p:spPr>
                <a:xfrm>
                  <a:off x="9965501" y="557082"/>
                  <a:ext cx="136358" cy="225578"/>
                </a:xfrm>
                <a:custGeom>
                  <a:avLst/>
                  <a:gdLst/>
                  <a:ahLst/>
                  <a:cxnLst/>
                  <a:rect l="l" t="t" r="r" b="b"/>
                  <a:pathLst>
                    <a:path w="723" h="1196" extrusionOk="0">
                      <a:moveTo>
                        <a:pt x="345" y="0"/>
                      </a:moveTo>
                      <a:cubicBezTo>
                        <a:pt x="345" y="0"/>
                        <a:pt x="0" y="577"/>
                        <a:pt x="345" y="1195"/>
                      </a:cubicBezTo>
                      <a:cubicBezTo>
                        <a:pt x="345" y="1195"/>
                        <a:pt x="723" y="563"/>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1f4fa5c43e4_25_1092"/>
                <p:cNvSpPr/>
                <p:nvPr/>
              </p:nvSpPr>
              <p:spPr>
                <a:xfrm>
                  <a:off x="10076209" y="700237"/>
                  <a:ext cx="105427" cy="105433"/>
                </a:xfrm>
                <a:custGeom>
                  <a:avLst/>
                  <a:gdLst/>
                  <a:ahLst/>
                  <a:cxnLst/>
                  <a:rect l="l" t="t" r="r" b="b"/>
                  <a:pathLst>
                    <a:path w="559" h="559" extrusionOk="0">
                      <a:moveTo>
                        <a:pt x="558" y="1"/>
                      </a:moveTo>
                      <a:cubicBezTo>
                        <a:pt x="558" y="1"/>
                        <a:pt x="129" y="109"/>
                        <a:pt x="1" y="558"/>
                      </a:cubicBezTo>
                      <a:cubicBezTo>
                        <a:pt x="1" y="558"/>
                        <a:pt x="472" y="439"/>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g1f4fa5c43e4_25_1092"/>
              <p:cNvGrpSpPr/>
              <p:nvPr/>
            </p:nvGrpSpPr>
            <p:grpSpPr>
              <a:xfrm>
                <a:off x="8761182" y="547652"/>
                <a:ext cx="953372" cy="267449"/>
                <a:chOff x="9555862" y="547652"/>
                <a:chExt cx="953372" cy="267449"/>
              </a:xfrm>
            </p:grpSpPr>
            <p:sp>
              <p:nvSpPr>
                <p:cNvPr id="226" name="Google Shape;226;g1f4fa5c43e4_25_1092"/>
                <p:cNvSpPr/>
                <p:nvPr/>
              </p:nvSpPr>
              <p:spPr>
                <a:xfrm>
                  <a:off x="10060555" y="691183"/>
                  <a:ext cx="136169" cy="123351"/>
                </a:xfrm>
                <a:custGeom>
                  <a:avLst/>
                  <a:gdLst/>
                  <a:ahLst/>
                  <a:cxnLst/>
                  <a:rect l="l" t="t" r="r" b="b"/>
                  <a:pathLst>
                    <a:path w="722" h="654" extrusionOk="0">
                      <a:moveTo>
                        <a:pt x="539" y="140"/>
                      </a:moveTo>
                      <a:cubicBezTo>
                        <a:pt x="476" y="302"/>
                        <a:pt x="350" y="435"/>
                        <a:pt x="193" y="512"/>
                      </a:cubicBezTo>
                      <a:lnTo>
                        <a:pt x="193" y="512"/>
                      </a:lnTo>
                      <a:cubicBezTo>
                        <a:pt x="265" y="356"/>
                        <a:pt x="386" y="218"/>
                        <a:pt x="539" y="140"/>
                      </a:cubicBezTo>
                      <a:close/>
                      <a:moveTo>
                        <a:pt x="643" y="1"/>
                      </a:moveTo>
                      <a:cubicBezTo>
                        <a:pt x="634" y="1"/>
                        <a:pt x="625" y="2"/>
                        <a:pt x="618" y="3"/>
                      </a:cubicBezTo>
                      <a:cubicBezTo>
                        <a:pt x="330" y="79"/>
                        <a:pt x="97" y="319"/>
                        <a:pt x="12" y="599"/>
                      </a:cubicBezTo>
                      <a:cubicBezTo>
                        <a:pt x="1" y="635"/>
                        <a:pt x="38" y="653"/>
                        <a:pt x="77" y="653"/>
                      </a:cubicBezTo>
                      <a:cubicBezTo>
                        <a:pt x="81" y="653"/>
                        <a:pt x="85" y="653"/>
                        <a:pt x="88" y="653"/>
                      </a:cubicBezTo>
                      <a:lnTo>
                        <a:pt x="88" y="653"/>
                      </a:lnTo>
                      <a:cubicBezTo>
                        <a:pt x="95" y="653"/>
                        <a:pt x="101" y="652"/>
                        <a:pt x="107" y="650"/>
                      </a:cubicBezTo>
                      <a:cubicBezTo>
                        <a:pt x="395" y="575"/>
                        <a:pt x="648" y="349"/>
                        <a:pt x="713" y="55"/>
                      </a:cubicBezTo>
                      <a:cubicBezTo>
                        <a:pt x="722" y="14"/>
                        <a:pt x="679"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g1f4fa5c43e4_25_1092"/>
                <p:cNvGrpSpPr/>
                <p:nvPr/>
              </p:nvGrpSpPr>
              <p:grpSpPr>
                <a:xfrm>
                  <a:off x="9555862" y="547652"/>
                  <a:ext cx="953372" cy="267449"/>
                  <a:chOff x="9555862" y="547652"/>
                  <a:chExt cx="953372" cy="267449"/>
                </a:xfrm>
              </p:grpSpPr>
              <p:sp>
                <p:nvSpPr>
                  <p:cNvPr id="228" name="Google Shape;228;g1f4fa5c43e4_25_1092"/>
                  <p:cNvSpPr/>
                  <p:nvPr/>
                </p:nvSpPr>
                <p:spPr>
                  <a:xfrm>
                    <a:off x="9866863" y="691372"/>
                    <a:ext cx="134849" cy="123728"/>
                  </a:xfrm>
                  <a:custGeom>
                    <a:avLst/>
                    <a:gdLst/>
                    <a:ahLst/>
                    <a:cxnLst/>
                    <a:rect l="l" t="t" r="r" b="b"/>
                    <a:pathLst>
                      <a:path w="715" h="656" extrusionOk="0">
                        <a:moveTo>
                          <a:pt x="189" y="146"/>
                        </a:moveTo>
                        <a:lnTo>
                          <a:pt x="189" y="146"/>
                        </a:lnTo>
                        <a:cubicBezTo>
                          <a:pt x="335" y="224"/>
                          <a:pt x="451" y="354"/>
                          <a:pt x="523" y="502"/>
                        </a:cubicBezTo>
                        <a:lnTo>
                          <a:pt x="523" y="502"/>
                        </a:lnTo>
                        <a:cubicBezTo>
                          <a:pt x="375" y="425"/>
                          <a:pt x="253" y="299"/>
                          <a:pt x="189" y="146"/>
                        </a:cubicBezTo>
                        <a:close/>
                        <a:moveTo>
                          <a:pt x="93" y="0"/>
                        </a:moveTo>
                        <a:cubicBezTo>
                          <a:pt x="56" y="0"/>
                          <a:pt x="1" y="13"/>
                          <a:pt x="9" y="54"/>
                        </a:cubicBezTo>
                        <a:cubicBezTo>
                          <a:pt x="72" y="339"/>
                          <a:pt x="306" y="562"/>
                          <a:pt x="584" y="643"/>
                        </a:cubicBezTo>
                        <a:lnTo>
                          <a:pt x="584" y="643"/>
                        </a:lnTo>
                        <a:cubicBezTo>
                          <a:pt x="596" y="651"/>
                          <a:pt x="612" y="655"/>
                          <a:pt x="629" y="655"/>
                        </a:cubicBezTo>
                        <a:cubicBezTo>
                          <a:pt x="667" y="655"/>
                          <a:pt x="711" y="635"/>
                          <a:pt x="712" y="601"/>
                        </a:cubicBezTo>
                        <a:lnTo>
                          <a:pt x="712" y="601"/>
                        </a:lnTo>
                        <a:cubicBezTo>
                          <a:pt x="714" y="593"/>
                          <a:pt x="713" y="585"/>
                          <a:pt x="708" y="578"/>
                        </a:cubicBezTo>
                        <a:lnTo>
                          <a:pt x="708" y="578"/>
                        </a:lnTo>
                        <a:cubicBezTo>
                          <a:pt x="622" y="308"/>
                          <a:pt x="395" y="76"/>
                          <a:pt x="116" y="2"/>
                        </a:cubicBezTo>
                        <a:cubicBezTo>
                          <a:pt x="110" y="1"/>
                          <a:pt x="102" y="0"/>
                          <a:pt x="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1f4fa5c43e4_25_1092"/>
                  <p:cNvSpPr/>
                  <p:nvPr/>
                </p:nvSpPr>
                <p:spPr>
                  <a:xfrm>
                    <a:off x="9976628" y="547652"/>
                    <a:ext cx="110331" cy="244061"/>
                  </a:xfrm>
                  <a:custGeom>
                    <a:avLst/>
                    <a:gdLst/>
                    <a:ahLst/>
                    <a:cxnLst/>
                    <a:rect l="l" t="t" r="r" b="b"/>
                    <a:pathLst>
                      <a:path w="585" h="1294" extrusionOk="0">
                        <a:moveTo>
                          <a:pt x="286" y="203"/>
                        </a:moveTo>
                        <a:cubicBezTo>
                          <a:pt x="406" y="481"/>
                          <a:pt x="406" y="800"/>
                          <a:pt x="292" y="1082"/>
                        </a:cubicBezTo>
                        <a:lnTo>
                          <a:pt x="292" y="1082"/>
                        </a:lnTo>
                        <a:cubicBezTo>
                          <a:pt x="188" y="801"/>
                          <a:pt x="174" y="483"/>
                          <a:pt x="286" y="203"/>
                        </a:cubicBezTo>
                        <a:close/>
                        <a:moveTo>
                          <a:pt x="288" y="1"/>
                        </a:moveTo>
                        <a:cubicBezTo>
                          <a:pt x="260" y="1"/>
                          <a:pt x="232" y="11"/>
                          <a:pt x="220" y="32"/>
                        </a:cubicBezTo>
                        <a:cubicBezTo>
                          <a:pt x="1" y="412"/>
                          <a:pt x="20" y="881"/>
                          <a:pt x="216" y="1265"/>
                        </a:cubicBezTo>
                        <a:cubicBezTo>
                          <a:pt x="225" y="1282"/>
                          <a:pt x="246" y="1291"/>
                          <a:pt x="269" y="1293"/>
                        </a:cubicBezTo>
                        <a:lnTo>
                          <a:pt x="269" y="1293"/>
                        </a:lnTo>
                        <a:cubicBezTo>
                          <a:pt x="274" y="1293"/>
                          <a:pt x="279" y="1294"/>
                          <a:pt x="284" y="1294"/>
                        </a:cubicBezTo>
                        <a:cubicBezTo>
                          <a:pt x="309" y="1294"/>
                          <a:pt x="334" y="1286"/>
                          <a:pt x="347" y="1270"/>
                        </a:cubicBezTo>
                        <a:lnTo>
                          <a:pt x="347" y="1270"/>
                        </a:lnTo>
                        <a:cubicBezTo>
                          <a:pt x="354" y="1265"/>
                          <a:pt x="358" y="1258"/>
                          <a:pt x="359" y="1251"/>
                        </a:cubicBezTo>
                        <a:lnTo>
                          <a:pt x="359" y="1251"/>
                        </a:lnTo>
                        <a:cubicBezTo>
                          <a:pt x="573" y="871"/>
                          <a:pt x="584" y="404"/>
                          <a:pt x="355" y="31"/>
                        </a:cubicBezTo>
                        <a:cubicBezTo>
                          <a:pt x="344" y="11"/>
                          <a:pt x="316"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1f4fa5c43e4_25_1092"/>
                  <p:cNvSpPr/>
                  <p:nvPr/>
                </p:nvSpPr>
                <p:spPr>
                  <a:xfrm>
                    <a:off x="9926083" y="659308"/>
                    <a:ext cx="35645" cy="35647"/>
                  </a:xfrm>
                  <a:custGeom>
                    <a:avLst/>
                    <a:gdLst/>
                    <a:ahLst/>
                    <a:cxnLst/>
                    <a:rect l="l" t="t" r="r" b="b"/>
                    <a:pathLst>
                      <a:path w="189" h="189" extrusionOk="0">
                        <a:moveTo>
                          <a:pt x="95" y="0"/>
                        </a:moveTo>
                        <a:cubicBezTo>
                          <a:pt x="42" y="0"/>
                          <a:pt x="0" y="42"/>
                          <a:pt x="0" y="95"/>
                        </a:cubicBezTo>
                        <a:cubicBezTo>
                          <a:pt x="0" y="147"/>
                          <a:pt x="42"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1f4fa5c43e4_25_1092"/>
                  <p:cNvSpPr/>
                  <p:nvPr/>
                </p:nvSpPr>
                <p:spPr>
                  <a:xfrm>
                    <a:off x="10093183" y="659308"/>
                    <a:ext cx="35834" cy="35647"/>
                  </a:xfrm>
                  <a:custGeom>
                    <a:avLst/>
                    <a:gdLst/>
                    <a:ahLst/>
                    <a:cxnLst/>
                    <a:rect l="l" t="t" r="r" b="b"/>
                    <a:pathLst>
                      <a:path w="190" h="189" extrusionOk="0">
                        <a:moveTo>
                          <a:pt x="95" y="0"/>
                        </a:moveTo>
                        <a:cubicBezTo>
                          <a:pt x="43" y="0"/>
                          <a:pt x="1" y="42"/>
                          <a:pt x="1" y="95"/>
                        </a:cubicBezTo>
                        <a:cubicBezTo>
                          <a:pt x="1" y="147"/>
                          <a:pt x="43"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1f4fa5c43e4_25_1092"/>
                  <p:cNvSpPr/>
                  <p:nvPr/>
                </p:nvSpPr>
                <p:spPr>
                  <a:xfrm>
                    <a:off x="9555862" y="611590"/>
                    <a:ext cx="303457" cy="193325"/>
                  </a:xfrm>
                  <a:custGeom>
                    <a:avLst/>
                    <a:gdLst/>
                    <a:ahLst/>
                    <a:cxnLst/>
                    <a:rect l="l" t="t" r="r" b="b"/>
                    <a:pathLst>
                      <a:path w="1609" h="1025" extrusionOk="0">
                        <a:moveTo>
                          <a:pt x="716" y="1"/>
                        </a:moveTo>
                        <a:cubicBezTo>
                          <a:pt x="405" y="1"/>
                          <a:pt x="83" y="159"/>
                          <a:pt x="40" y="489"/>
                        </a:cubicBezTo>
                        <a:cubicBezTo>
                          <a:pt x="1" y="785"/>
                          <a:pt x="229" y="1025"/>
                          <a:pt x="488" y="1025"/>
                        </a:cubicBezTo>
                        <a:cubicBezTo>
                          <a:pt x="576" y="1025"/>
                          <a:pt x="668" y="997"/>
                          <a:pt x="754" y="934"/>
                        </a:cubicBezTo>
                        <a:cubicBezTo>
                          <a:pt x="1029" y="732"/>
                          <a:pt x="831" y="423"/>
                          <a:pt x="601" y="423"/>
                        </a:cubicBezTo>
                        <a:cubicBezTo>
                          <a:pt x="527" y="423"/>
                          <a:pt x="451" y="454"/>
                          <a:pt x="385" y="530"/>
                        </a:cubicBezTo>
                        <a:cubicBezTo>
                          <a:pt x="353" y="567"/>
                          <a:pt x="399" y="590"/>
                          <a:pt x="447" y="590"/>
                        </a:cubicBezTo>
                        <a:cubicBezTo>
                          <a:pt x="474" y="590"/>
                          <a:pt x="501" y="583"/>
                          <a:pt x="515" y="567"/>
                        </a:cubicBezTo>
                        <a:cubicBezTo>
                          <a:pt x="551" y="525"/>
                          <a:pt x="584" y="509"/>
                          <a:pt x="613" y="509"/>
                        </a:cubicBezTo>
                        <a:cubicBezTo>
                          <a:pt x="711" y="509"/>
                          <a:pt x="763" y="704"/>
                          <a:pt x="728" y="778"/>
                        </a:cubicBezTo>
                        <a:cubicBezTo>
                          <a:pt x="686" y="870"/>
                          <a:pt x="586" y="920"/>
                          <a:pt x="486" y="920"/>
                        </a:cubicBezTo>
                        <a:cubicBezTo>
                          <a:pt x="418" y="920"/>
                          <a:pt x="349" y="897"/>
                          <a:pt x="299" y="849"/>
                        </a:cubicBezTo>
                        <a:cubicBezTo>
                          <a:pt x="229" y="783"/>
                          <a:pt x="191" y="685"/>
                          <a:pt x="183" y="590"/>
                        </a:cubicBezTo>
                        <a:cubicBezTo>
                          <a:pt x="154" y="279"/>
                          <a:pt x="429" y="97"/>
                          <a:pt x="714" y="97"/>
                        </a:cubicBezTo>
                        <a:cubicBezTo>
                          <a:pt x="731" y="97"/>
                          <a:pt x="749" y="98"/>
                          <a:pt x="767" y="100"/>
                        </a:cubicBezTo>
                        <a:cubicBezTo>
                          <a:pt x="1157" y="132"/>
                          <a:pt x="1393" y="534"/>
                          <a:pt x="1456" y="886"/>
                        </a:cubicBezTo>
                        <a:cubicBezTo>
                          <a:pt x="1462" y="914"/>
                          <a:pt x="1493" y="927"/>
                          <a:pt x="1526" y="927"/>
                        </a:cubicBezTo>
                        <a:cubicBezTo>
                          <a:pt x="1567" y="927"/>
                          <a:pt x="1609" y="907"/>
                          <a:pt x="1603" y="872"/>
                        </a:cubicBezTo>
                        <a:cubicBezTo>
                          <a:pt x="1544" y="549"/>
                          <a:pt x="1358" y="201"/>
                          <a:pt x="1045" y="66"/>
                        </a:cubicBezTo>
                        <a:cubicBezTo>
                          <a:pt x="947" y="23"/>
                          <a:pt x="832"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1f4fa5c43e4_25_1092"/>
                  <p:cNvSpPr/>
                  <p:nvPr/>
                </p:nvSpPr>
                <p:spPr>
                  <a:xfrm>
                    <a:off x="10204645" y="611779"/>
                    <a:ext cx="304589" cy="193514"/>
                  </a:xfrm>
                  <a:custGeom>
                    <a:avLst/>
                    <a:gdLst/>
                    <a:ahLst/>
                    <a:cxnLst/>
                    <a:rect l="l" t="t" r="r" b="b"/>
                    <a:pathLst>
                      <a:path w="1615" h="1026" extrusionOk="0">
                        <a:moveTo>
                          <a:pt x="903" y="0"/>
                        </a:moveTo>
                        <a:cubicBezTo>
                          <a:pt x="786" y="0"/>
                          <a:pt x="671" y="22"/>
                          <a:pt x="572" y="65"/>
                        </a:cubicBezTo>
                        <a:cubicBezTo>
                          <a:pt x="259" y="201"/>
                          <a:pt x="67" y="547"/>
                          <a:pt x="7" y="871"/>
                        </a:cubicBezTo>
                        <a:cubicBezTo>
                          <a:pt x="1" y="909"/>
                          <a:pt x="39" y="927"/>
                          <a:pt x="77" y="927"/>
                        </a:cubicBezTo>
                        <a:cubicBezTo>
                          <a:pt x="111" y="927"/>
                          <a:pt x="146" y="913"/>
                          <a:pt x="151" y="885"/>
                        </a:cubicBezTo>
                        <a:cubicBezTo>
                          <a:pt x="220" y="505"/>
                          <a:pt x="475" y="98"/>
                          <a:pt x="894" y="98"/>
                        </a:cubicBezTo>
                        <a:cubicBezTo>
                          <a:pt x="909" y="98"/>
                          <a:pt x="926" y="98"/>
                          <a:pt x="942" y="100"/>
                        </a:cubicBezTo>
                        <a:cubicBezTo>
                          <a:pt x="1225" y="120"/>
                          <a:pt x="1472" y="328"/>
                          <a:pt x="1422" y="629"/>
                        </a:cubicBezTo>
                        <a:cubicBezTo>
                          <a:pt x="1398" y="773"/>
                          <a:pt x="1294" y="928"/>
                          <a:pt x="1137" y="928"/>
                        </a:cubicBezTo>
                        <a:cubicBezTo>
                          <a:pt x="1096" y="928"/>
                          <a:pt x="1052" y="918"/>
                          <a:pt x="1005" y="894"/>
                        </a:cubicBezTo>
                        <a:cubicBezTo>
                          <a:pt x="938" y="860"/>
                          <a:pt x="856" y="777"/>
                          <a:pt x="854" y="695"/>
                        </a:cubicBezTo>
                        <a:cubicBezTo>
                          <a:pt x="850" y="611"/>
                          <a:pt x="930" y="535"/>
                          <a:pt x="1009" y="535"/>
                        </a:cubicBezTo>
                        <a:cubicBezTo>
                          <a:pt x="1040" y="535"/>
                          <a:pt x="1072" y="548"/>
                          <a:pt x="1098" y="577"/>
                        </a:cubicBezTo>
                        <a:cubicBezTo>
                          <a:pt x="1109" y="590"/>
                          <a:pt x="1128" y="596"/>
                          <a:pt x="1148" y="596"/>
                        </a:cubicBezTo>
                        <a:cubicBezTo>
                          <a:pt x="1199" y="596"/>
                          <a:pt x="1257" y="561"/>
                          <a:pt x="1220" y="518"/>
                        </a:cubicBezTo>
                        <a:cubicBezTo>
                          <a:pt x="1159" y="448"/>
                          <a:pt x="1087" y="419"/>
                          <a:pt x="1017" y="419"/>
                        </a:cubicBezTo>
                        <a:cubicBezTo>
                          <a:pt x="784" y="419"/>
                          <a:pt x="570" y="739"/>
                          <a:pt x="861" y="942"/>
                        </a:cubicBezTo>
                        <a:cubicBezTo>
                          <a:pt x="944" y="1000"/>
                          <a:pt x="1031" y="1025"/>
                          <a:pt x="1115" y="1025"/>
                        </a:cubicBezTo>
                        <a:cubicBezTo>
                          <a:pt x="1382" y="1025"/>
                          <a:pt x="1615" y="767"/>
                          <a:pt x="1568" y="467"/>
                        </a:cubicBezTo>
                        <a:cubicBezTo>
                          <a:pt x="1519" y="149"/>
                          <a:pt x="1206"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34" name="Google Shape;234;g1f4fa5c43e4_25_1092"/>
            <p:cNvGrpSpPr/>
            <p:nvPr/>
          </p:nvGrpSpPr>
          <p:grpSpPr>
            <a:xfrm>
              <a:off x="8761182" y="3063877"/>
              <a:ext cx="953372" cy="267449"/>
              <a:chOff x="8761182" y="547652"/>
              <a:chExt cx="953372" cy="267449"/>
            </a:xfrm>
          </p:grpSpPr>
          <p:grpSp>
            <p:nvGrpSpPr>
              <p:cNvPr id="235" name="Google Shape;235;g1f4fa5c43e4_25_1092"/>
              <p:cNvGrpSpPr/>
              <p:nvPr/>
            </p:nvGrpSpPr>
            <p:grpSpPr>
              <a:xfrm>
                <a:off x="9088213" y="557082"/>
                <a:ext cx="299308" cy="248588"/>
                <a:chOff x="9882328" y="557082"/>
                <a:chExt cx="299308" cy="248588"/>
              </a:xfrm>
            </p:grpSpPr>
            <p:sp>
              <p:nvSpPr>
                <p:cNvPr id="236" name="Google Shape;236;g1f4fa5c43e4_25_1092"/>
                <p:cNvSpPr/>
                <p:nvPr/>
              </p:nvSpPr>
              <p:spPr>
                <a:xfrm>
                  <a:off x="9882328" y="700237"/>
                  <a:ext cx="105427" cy="105433"/>
                </a:xfrm>
                <a:custGeom>
                  <a:avLst/>
                  <a:gdLst/>
                  <a:ahLst/>
                  <a:cxnLst/>
                  <a:rect l="l" t="t" r="r" b="b"/>
                  <a:pathLst>
                    <a:path w="559" h="559" extrusionOk="0">
                      <a:moveTo>
                        <a:pt x="1" y="1"/>
                      </a:moveTo>
                      <a:lnTo>
                        <a:pt x="1" y="1"/>
                      </a:lnTo>
                      <a:cubicBezTo>
                        <a:pt x="87" y="439"/>
                        <a:pt x="558" y="558"/>
                        <a:pt x="558" y="558"/>
                      </a:cubicBezTo>
                      <a:cubicBezTo>
                        <a:pt x="430" y="109"/>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1f4fa5c43e4_25_1092"/>
                <p:cNvSpPr/>
                <p:nvPr/>
              </p:nvSpPr>
              <p:spPr>
                <a:xfrm>
                  <a:off x="9965501" y="557082"/>
                  <a:ext cx="136358" cy="225578"/>
                </a:xfrm>
                <a:custGeom>
                  <a:avLst/>
                  <a:gdLst/>
                  <a:ahLst/>
                  <a:cxnLst/>
                  <a:rect l="l" t="t" r="r" b="b"/>
                  <a:pathLst>
                    <a:path w="723" h="1196" extrusionOk="0">
                      <a:moveTo>
                        <a:pt x="345" y="0"/>
                      </a:moveTo>
                      <a:cubicBezTo>
                        <a:pt x="345" y="0"/>
                        <a:pt x="0" y="577"/>
                        <a:pt x="345" y="1195"/>
                      </a:cubicBezTo>
                      <a:cubicBezTo>
                        <a:pt x="345" y="1195"/>
                        <a:pt x="723" y="563"/>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1f4fa5c43e4_25_1092"/>
                <p:cNvSpPr/>
                <p:nvPr/>
              </p:nvSpPr>
              <p:spPr>
                <a:xfrm>
                  <a:off x="10076209" y="700237"/>
                  <a:ext cx="105427" cy="105433"/>
                </a:xfrm>
                <a:custGeom>
                  <a:avLst/>
                  <a:gdLst/>
                  <a:ahLst/>
                  <a:cxnLst/>
                  <a:rect l="l" t="t" r="r" b="b"/>
                  <a:pathLst>
                    <a:path w="559" h="559" extrusionOk="0">
                      <a:moveTo>
                        <a:pt x="558" y="1"/>
                      </a:moveTo>
                      <a:cubicBezTo>
                        <a:pt x="558" y="1"/>
                        <a:pt x="129" y="109"/>
                        <a:pt x="1" y="558"/>
                      </a:cubicBezTo>
                      <a:cubicBezTo>
                        <a:pt x="1" y="558"/>
                        <a:pt x="472" y="439"/>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g1f4fa5c43e4_25_1092"/>
              <p:cNvGrpSpPr/>
              <p:nvPr/>
            </p:nvGrpSpPr>
            <p:grpSpPr>
              <a:xfrm>
                <a:off x="8761182" y="547652"/>
                <a:ext cx="953372" cy="267449"/>
                <a:chOff x="9555862" y="547652"/>
                <a:chExt cx="953372" cy="267449"/>
              </a:xfrm>
            </p:grpSpPr>
            <p:sp>
              <p:nvSpPr>
                <p:cNvPr id="240" name="Google Shape;240;g1f4fa5c43e4_25_1092"/>
                <p:cNvSpPr/>
                <p:nvPr/>
              </p:nvSpPr>
              <p:spPr>
                <a:xfrm>
                  <a:off x="10060555" y="691183"/>
                  <a:ext cx="136169" cy="123351"/>
                </a:xfrm>
                <a:custGeom>
                  <a:avLst/>
                  <a:gdLst/>
                  <a:ahLst/>
                  <a:cxnLst/>
                  <a:rect l="l" t="t" r="r" b="b"/>
                  <a:pathLst>
                    <a:path w="722" h="654" extrusionOk="0">
                      <a:moveTo>
                        <a:pt x="539" y="140"/>
                      </a:moveTo>
                      <a:cubicBezTo>
                        <a:pt x="476" y="302"/>
                        <a:pt x="350" y="435"/>
                        <a:pt x="193" y="512"/>
                      </a:cubicBezTo>
                      <a:lnTo>
                        <a:pt x="193" y="512"/>
                      </a:lnTo>
                      <a:cubicBezTo>
                        <a:pt x="265" y="356"/>
                        <a:pt x="386" y="218"/>
                        <a:pt x="539" y="140"/>
                      </a:cubicBezTo>
                      <a:close/>
                      <a:moveTo>
                        <a:pt x="643" y="1"/>
                      </a:moveTo>
                      <a:cubicBezTo>
                        <a:pt x="634" y="1"/>
                        <a:pt x="625" y="2"/>
                        <a:pt x="618" y="3"/>
                      </a:cubicBezTo>
                      <a:cubicBezTo>
                        <a:pt x="330" y="79"/>
                        <a:pt x="97" y="319"/>
                        <a:pt x="12" y="599"/>
                      </a:cubicBezTo>
                      <a:cubicBezTo>
                        <a:pt x="1" y="635"/>
                        <a:pt x="38" y="653"/>
                        <a:pt x="77" y="653"/>
                      </a:cubicBezTo>
                      <a:cubicBezTo>
                        <a:pt x="81" y="653"/>
                        <a:pt x="85" y="653"/>
                        <a:pt x="88" y="653"/>
                      </a:cubicBezTo>
                      <a:lnTo>
                        <a:pt x="88" y="653"/>
                      </a:lnTo>
                      <a:cubicBezTo>
                        <a:pt x="95" y="653"/>
                        <a:pt x="101" y="652"/>
                        <a:pt x="107" y="650"/>
                      </a:cubicBezTo>
                      <a:cubicBezTo>
                        <a:pt x="395" y="575"/>
                        <a:pt x="648" y="349"/>
                        <a:pt x="713" y="55"/>
                      </a:cubicBezTo>
                      <a:cubicBezTo>
                        <a:pt x="722" y="14"/>
                        <a:pt x="679"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g1f4fa5c43e4_25_1092"/>
                <p:cNvGrpSpPr/>
                <p:nvPr/>
              </p:nvGrpSpPr>
              <p:grpSpPr>
                <a:xfrm>
                  <a:off x="9555862" y="547652"/>
                  <a:ext cx="953372" cy="267449"/>
                  <a:chOff x="9555862" y="547652"/>
                  <a:chExt cx="953372" cy="267449"/>
                </a:xfrm>
              </p:grpSpPr>
              <p:sp>
                <p:nvSpPr>
                  <p:cNvPr id="242" name="Google Shape;242;g1f4fa5c43e4_25_1092"/>
                  <p:cNvSpPr/>
                  <p:nvPr/>
                </p:nvSpPr>
                <p:spPr>
                  <a:xfrm>
                    <a:off x="9866863" y="691372"/>
                    <a:ext cx="134849" cy="123728"/>
                  </a:xfrm>
                  <a:custGeom>
                    <a:avLst/>
                    <a:gdLst/>
                    <a:ahLst/>
                    <a:cxnLst/>
                    <a:rect l="l" t="t" r="r" b="b"/>
                    <a:pathLst>
                      <a:path w="715" h="656" extrusionOk="0">
                        <a:moveTo>
                          <a:pt x="189" y="146"/>
                        </a:moveTo>
                        <a:lnTo>
                          <a:pt x="189" y="146"/>
                        </a:lnTo>
                        <a:cubicBezTo>
                          <a:pt x="335" y="224"/>
                          <a:pt x="451" y="354"/>
                          <a:pt x="523" y="502"/>
                        </a:cubicBezTo>
                        <a:lnTo>
                          <a:pt x="523" y="502"/>
                        </a:lnTo>
                        <a:cubicBezTo>
                          <a:pt x="375" y="425"/>
                          <a:pt x="253" y="299"/>
                          <a:pt x="189" y="146"/>
                        </a:cubicBezTo>
                        <a:close/>
                        <a:moveTo>
                          <a:pt x="93" y="0"/>
                        </a:moveTo>
                        <a:cubicBezTo>
                          <a:pt x="56" y="0"/>
                          <a:pt x="1" y="13"/>
                          <a:pt x="9" y="54"/>
                        </a:cubicBezTo>
                        <a:cubicBezTo>
                          <a:pt x="72" y="339"/>
                          <a:pt x="306" y="562"/>
                          <a:pt x="584" y="643"/>
                        </a:cubicBezTo>
                        <a:lnTo>
                          <a:pt x="584" y="643"/>
                        </a:lnTo>
                        <a:cubicBezTo>
                          <a:pt x="596" y="651"/>
                          <a:pt x="612" y="655"/>
                          <a:pt x="629" y="655"/>
                        </a:cubicBezTo>
                        <a:cubicBezTo>
                          <a:pt x="667" y="655"/>
                          <a:pt x="711" y="635"/>
                          <a:pt x="712" y="601"/>
                        </a:cubicBezTo>
                        <a:lnTo>
                          <a:pt x="712" y="601"/>
                        </a:lnTo>
                        <a:cubicBezTo>
                          <a:pt x="714" y="593"/>
                          <a:pt x="713" y="585"/>
                          <a:pt x="708" y="578"/>
                        </a:cubicBezTo>
                        <a:lnTo>
                          <a:pt x="708" y="578"/>
                        </a:lnTo>
                        <a:cubicBezTo>
                          <a:pt x="622" y="308"/>
                          <a:pt x="395" y="76"/>
                          <a:pt x="116" y="2"/>
                        </a:cubicBezTo>
                        <a:cubicBezTo>
                          <a:pt x="110" y="1"/>
                          <a:pt x="102" y="0"/>
                          <a:pt x="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1f4fa5c43e4_25_1092"/>
                  <p:cNvSpPr/>
                  <p:nvPr/>
                </p:nvSpPr>
                <p:spPr>
                  <a:xfrm>
                    <a:off x="9976628" y="547652"/>
                    <a:ext cx="110331" cy="244061"/>
                  </a:xfrm>
                  <a:custGeom>
                    <a:avLst/>
                    <a:gdLst/>
                    <a:ahLst/>
                    <a:cxnLst/>
                    <a:rect l="l" t="t" r="r" b="b"/>
                    <a:pathLst>
                      <a:path w="585" h="1294" extrusionOk="0">
                        <a:moveTo>
                          <a:pt x="286" y="203"/>
                        </a:moveTo>
                        <a:cubicBezTo>
                          <a:pt x="406" y="481"/>
                          <a:pt x="406" y="800"/>
                          <a:pt x="292" y="1082"/>
                        </a:cubicBezTo>
                        <a:lnTo>
                          <a:pt x="292" y="1082"/>
                        </a:lnTo>
                        <a:cubicBezTo>
                          <a:pt x="188" y="801"/>
                          <a:pt x="174" y="483"/>
                          <a:pt x="286" y="203"/>
                        </a:cubicBezTo>
                        <a:close/>
                        <a:moveTo>
                          <a:pt x="288" y="1"/>
                        </a:moveTo>
                        <a:cubicBezTo>
                          <a:pt x="260" y="1"/>
                          <a:pt x="232" y="11"/>
                          <a:pt x="220" y="32"/>
                        </a:cubicBezTo>
                        <a:cubicBezTo>
                          <a:pt x="1" y="412"/>
                          <a:pt x="20" y="881"/>
                          <a:pt x="216" y="1265"/>
                        </a:cubicBezTo>
                        <a:cubicBezTo>
                          <a:pt x="225" y="1282"/>
                          <a:pt x="246" y="1291"/>
                          <a:pt x="269" y="1293"/>
                        </a:cubicBezTo>
                        <a:lnTo>
                          <a:pt x="269" y="1293"/>
                        </a:lnTo>
                        <a:cubicBezTo>
                          <a:pt x="274" y="1293"/>
                          <a:pt x="279" y="1294"/>
                          <a:pt x="284" y="1294"/>
                        </a:cubicBezTo>
                        <a:cubicBezTo>
                          <a:pt x="309" y="1294"/>
                          <a:pt x="334" y="1286"/>
                          <a:pt x="347" y="1270"/>
                        </a:cubicBezTo>
                        <a:lnTo>
                          <a:pt x="347" y="1270"/>
                        </a:lnTo>
                        <a:cubicBezTo>
                          <a:pt x="354" y="1265"/>
                          <a:pt x="358" y="1258"/>
                          <a:pt x="359" y="1251"/>
                        </a:cubicBezTo>
                        <a:lnTo>
                          <a:pt x="359" y="1251"/>
                        </a:lnTo>
                        <a:cubicBezTo>
                          <a:pt x="573" y="871"/>
                          <a:pt x="584" y="404"/>
                          <a:pt x="355" y="31"/>
                        </a:cubicBezTo>
                        <a:cubicBezTo>
                          <a:pt x="344" y="11"/>
                          <a:pt x="316"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1f4fa5c43e4_25_1092"/>
                  <p:cNvSpPr/>
                  <p:nvPr/>
                </p:nvSpPr>
                <p:spPr>
                  <a:xfrm>
                    <a:off x="9926083" y="659308"/>
                    <a:ext cx="35645" cy="35647"/>
                  </a:xfrm>
                  <a:custGeom>
                    <a:avLst/>
                    <a:gdLst/>
                    <a:ahLst/>
                    <a:cxnLst/>
                    <a:rect l="l" t="t" r="r" b="b"/>
                    <a:pathLst>
                      <a:path w="189" h="189" extrusionOk="0">
                        <a:moveTo>
                          <a:pt x="95" y="0"/>
                        </a:moveTo>
                        <a:cubicBezTo>
                          <a:pt x="42" y="0"/>
                          <a:pt x="0" y="42"/>
                          <a:pt x="0" y="95"/>
                        </a:cubicBezTo>
                        <a:cubicBezTo>
                          <a:pt x="0" y="147"/>
                          <a:pt x="42"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1f4fa5c43e4_25_1092"/>
                  <p:cNvSpPr/>
                  <p:nvPr/>
                </p:nvSpPr>
                <p:spPr>
                  <a:xfrm>
                    <a:off x="10093183" y="659308"/>
                    <a:ext cx="35834" cy="35647"/>
                  </a:xfrm>
                  <a:custGeom>
                    <a:avLst/>
                    <a:gdLst/>
                    <a:ahLst/>
                    <a:cxnLst/>
                    <a:rect l="l" t="t" r="r" b="b"/>
                    <a:pathLst>
                      <a:path w="190" h="189" extrusionOk="0">
                        <a:moveTo>
                          <a:pt x="95" y="0"/>
                        </a:moveTo>
                        <a:cubicBezTo>
                          <a:pt x="43" y="0"/>
                          <a:pt x="1" y="42"/>
                          <a:pt x="1" y="95"/>
                        </a:cubicBezTo>
                        <a:cubicBezTo>
                          <a:pt x="1" y="147"/>
                          <a:pt x="43"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1f4fa5c43e4_25_1092"/>
                  <p:cNvSpPr/>
                  <p:nvPr/>
                </p:nvSpPr>
                <p:spPr>
                  <a:xfrm>
                    <a:off x="9555862" y="611590"/>
                    <a:ext cx="303457" cy="193325"/>
                  </a:xfrm>
                  <a:custGeom>
                    <a:avLst/>
                    <a:gdLst/>
                    <a:ahLst/>
                    <a:cxnLst/>
                    <a:rect l="l" t="t" r="r" b="b"/>
                    <a:pathLst>
                      <a:path w="1609" h="1025" extrusionOk="0">
                        <a:moveTo>
                          <a:pt x="716" y="1"/>
                        </a:moveTo>
                        <a:cubicBezTo>
                          <a:pt x="405" y="1"/>
                          <a:pt x="83" y="159"/>
                          <a:pt x="40" y="489"/>
                        </a:cubicBezTo>
                        <a:cubicBezTo>
                          <a:pt x="1" y="785"/>
                          <a:pt x="229" y="1025"/>
                          <a:pt x="488" y="1025"/>
                        </a:cubicBezTo>
                        <a:cubicBezTo>
                          <a:pt x="576" y="1025"/>
                          <a:pt x="668" y="997"/>
                          <a:pt x="754" y="934"/>
                        </a:cubicBezTo>
                        <a:cubicBezTo>
                          <a:pt x="1029" y="732"/>
                          <a:pt x="831" y="423"/>
                          <a:pt x="601" y="423"/>
                        </a:cubicBezTo>
                        <a:cubicBezTo>
                          <a:pt x="527" y="423"/>
                          <a:pt x="451" y="454"/>
                          <a:pt x="385" y="530"/>
                        </a:cubicBezTo>
                        <a:cubicBezTo>
                          <a:pt x="353" y="567"/>
                          <a:pt x="399" y="590"/>
                          <a:pt x="447" y="590"/>
                        </a:cubicBezTo>
                        <a:cubicBezTo>
                          <a:pt x="474" y="590"/>
                          <a:pt x="501" y="583"/>
                          <a:pt x="515" y="567"/>
                        </a:cubicBezTo>
                        <a:cubicBezTo>
                          <a:pt x="551" y="525"/>
                          <a:pt x="584" y="509"/>
                          <a:pt x="613" y="509"/>
                        </a:cubicBezTo>
                        <a:cubicBezTo>
                          <a:pt x="711" y="509"/>
                          <a:pt x="763" y="704"/>
                          <a:pt x="728" y="778"/>
                        </a:cubicBezTo>
                        <a:cubicBezTo>
                          <a:pt x="686" y="870"/>
                          <a:pt x="586" y="920"/>
                          <a:pt x="486" y="920"/>
                        </a:cubicBezTo>
                        <a:cubicBezTo>
                          <a:pt x="418" y="920"/>
                          <a:pt x="349" y="897"/>
                          <a:pt x="299" y="849"/>
                        </a:cubicBezTo>
                        <a:cubicBezTo>
                          <a:pt x="229" y="783"/>
                          <a:pt x="191" y="685"/>
                          <a:pt x="183" y="590"/>
                        </a:cubicBezTo>
                        <a:cubicBezTo>
                          <a:pt x="154" y="279"/>
                          <a:pt x="429" y="97"/>
                          <a:pt x="714" y="97"/>
                        </a:cubicBezTo>
                        <a:cubicBezTo>
                          <a:pt x="731" y="97"/>
                          <a:pt x="749" y="98"/>
                          <a:pt x="767" y="100"/>
                        </a:cubicBezTo>
                        <a:cubicBezTo>
                          <a:pt x="1157" y="132"/>
                          <a:pt x="1393" y="534"/>
                          <a:pt x="1456" y="886"/>
                        </a:cubicBezTo>
                        <a:cubicBezTo>
                          <a:pt x="1462" y="914"/>
                          <a:pt x="1493" y="927"/>
                          <a:pt x="1526" y="927"/>
                        </a:cubicBezTo>
                        <a:cubicBezTo>
                          <a:pt x="1567" y="927"/>
                          <a:pt x="1609" y="907"/>
                          <a:pt x="1603" y="872"/>
                        </a:cubicBezTo>
                        <a:cubicBezTo>
                          <a:pt x="1544" y="549"/>
                          <a:pt x="1358" y="201"/>
                          <a:pt x="1045" y="66"/>
                        </a:cubicBezTo>
                        <a:cubicBezTo>
                          <a:pt x="947" y="23"/>
                          <a:pt x="832"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1f4fa5c43e4_25_1092"/>
                  <p:cNvSpPr/>
                  <p:nvPr/>
                </p:nvSpPr>
                <p:spPr>
                  <a:xfrm>
                    <a:off x="10204645" y="611779"/>
                    <a:ext cx="304589" cy="193514"/>
                  </a:xfrm>
                  <a:custGeom>
                    <a:avLst/>
                    <a:gdLst/>
                    <a:ahLst/>
                    <a:cxnLst/>
                    <a:rect l="l" t="t" r="r" b="b"/>
                    <a:pathLst>
                      <a:path w="1615" h="1026" extrusionOk="0">
                        <a:moveTo>
                          <a:pt x="903" y="0"/>
                        </a:moveTo>
                        <a:cubicBezTo>
                          <a:pt x="786" y="0"/>
                          <a:pt x="671" y="22"/>
                          <a:pt x="572" y="65"/>
                        </a:cubicBezTo>
                        <a:cubicBezTo>
                          <a:pt x="259" y="201"/>
                          <a:pt x="67" y="547"/>
                          <a:pt x="7" y="871"/>
                        </a:cubicBezTo>
                        <a:cubicBezTo>
                          <a:pt x="1" y="909"/>
                          <a:pt x="39" y="927"/>
                          <a:pt x="77" y="927"/>
                        </a:cubicBezTo>
                        <a:cubicBezTo>
                          <a:pt x="111" y="927"/>
                          <a:pt x="146" y="913"/>
                          <a:pt x="151" y="885"/>
                        </a:cubicBezTo>
                        <a:cubicBezTo>
                          <a:pt x="220" y="505"/>
                          <a:pt x="475" y="98"/>
                          <a:pt x="894" y="98"/>
                        </a:cubicBezTo>
                        <a:cubicBezTo>
                          <a:pt x="909" y="98"/>
                          <a:pt x="926" y="98"/>
                          <a:pt x="942" y="100"/>
                        </a:cubicBezTo>
                        <a:cubicBezTo>
                          <a:pt x="1225" y="120"/>
                          <a:pt x="1472" y="328"/>
                          <a:pt x="1422" y="629"/>
                        </a:cubicBezTo>
                        <a:cubicBezTo>
                          <a:pt x="1398" y="773"/>
                          <a:pt x="1294" y="928"/>
                          <a:pt x="1137" y="928"/>
                        </a:cubicBezTo>
                        <a:cubicBezTo>
                          <a:pt x="1096" y="928"/>
                          <a:pt x="1052" y="918"/>
                          <a:pt x="1005" y="894"/>
                        </a:cubicBezTo>
                        <a:cubicBezTo>
                          <a:pt x="938" y="860"/>
                          <a:pt x="856" y="777"/>
                          <a:pt x="854" y="695"/>
                        </a:cubicBezTo>
                        <a:cubicBezTo>
                          <a:pt x="850" y="611"/>
                          <a:pt x="930" y="535"/>
                          <a:pt x="1009" y="535"/>
                        </a:cubicBezTo>
                        <a:cubicBezTo>
                          <a:pt x="1040" y="535"/>
                          <a:pt x="1072" y="548"/>
                          <a:pt x="1098" y="577"/>
                        </a:cubicBezTo>
                        <a:cubicBezTo>
                          <a:pt x="1109" y="590"/>
                          <a:pt x="1128" y="596"/>
                          <a:pt x="1148" y="596"/>
                        </a:cubicBezTo>
                        <a:cubicBezTo>
                          <a:pt x="1199" y="596"/>
                          <a:pt x="1257" y="561"/>
                          <a:pt x="1220" y="518"/>
                        </a:cubicBezTo>
                        <a:cubicBezTo>
                          <a:pt x="1159" y="448"/>
                          <a:pt x="1087" y="419"/>
                          <a:pt x="1017" y="419"/>
                        </a:cubicBezTo>
                        <a:cubicBezTo>
                          <a:pt x="784" y="419"/>
                          <a:pt x="570" y="739"/>
                          <a:pt x="861" y="942"/>
                        </a:cubicBezTo>
                        <a:cubicBezTo>
                          <a:pt x="944" y="1000"/>
                          <a:pt x="1031" y="1025"/>
                          <a:pt x="1115" y="1025"/>
                        </a:cubicBezTo>
                        <a:cubicBezTo>
                          <a:pt x="1382" y="1025"/>
                          <a:pt x="1615" y="767"/>
                          <a:pt x="1568" y="467"/>
                        </a:cubicBezTo>
                        <a:cubicBezTo>
                          <a:pt x="1519" y="149"/>
                          <a:pt x="1206"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48" name="Google Shape;248;g1f4fa5c43e4_25_1092"/>
            <p:cNvGrpSpPr/>
            <p:nvPr/>
          </p:nvGrpSpPr>
          <p:grpSpPr>
            <a:xfrm>
              <a:off x="8761182" y="4324364"/>
              <a:ext cx="953372" cy="267449"/>
              <a:chOff x="8761182" y="547652"/>
              <a:chExt cx="953372" cy="267449"/>
            </a:xfrm>
          </p:grpSpPr>
          <p:grpSp>
            <p:nvGrpSpPr>
              <p:cNvPr id="249" name="Google Shape;249;g1f4fa5c43e4_25_1092"/>
              <p:cNvGrpSpPr/>
              <p:nvPr/>
            </p:nvGrpSpPr>
            <p:grpSpPr>
              <a:xfrm>
                <a:off x="9088213" y="557082"/>
                <a:ext cx="299308" cy="248588"/>
                <a:chOff x="9882328" y="557082"/>
                <a:chExt cx="299308" cy="248588"/>
              </a:xfrm>
            </p:grpSpPr>
            <p:sp>
              <p:nvSpPr>
                <p:cNvPr id="250" name="Google Shape;250;g1f4fa5c43e4_25_1092"/>
                <p:cNvSpPr/>
                <p:nvPr/>
              </p:nvSpPr>
              <p:spPr>
                <a:xfrm>
                  <a:off x="9882328" y="700237"/>
                  <a:ext cx="105427" cy="105433"/>
                </a:xfrm>
                <a:custGeom>
                  <a:avLst/>
                  <a:gdLst/>
                  <a:ahLst/>
                  <a:cxnLst/>
                  <a:rect l="l" t="t" r="r" b="b"/>
                  <a:pathLst>
                    <a:path w="559" h="559" extrusionOk="0">
                      <a:moveTo>
                        <a:pt x="1" y="1"/>
                      </a:moveTo>
                      <a:lnTo>
                        <a:pt x="1" y="1"/>
                      </a:lnTo>
                      <a:cubicBezTo>
                        <a:pt x="87" y="439"/>
                        <a:pt x="558" y="558"/>
                        <a:pt x="558" y="558"/>
                      </a:cubicBezTo>
                      <a:cubicBezTo>
                        <a:pt x="430" y="109"/>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g1f4fa5c43e4_25_1092"/>
                <p:cNvSpPr/>
                <p:nvPr/>
              </p:nvSpPr>
              <p:spPr>
                <a:xfrm>
                  <a:off x="9965501" y="557082"/>
                  <a:ext cx="136358" cy="225578"/>
                </a:xfrm>
                <a:custGeom>
                  <a:avLst/>
                  <a:gdLst/>
                  <a:ahLst/>
                  <a:cxnLst/>
                  <a:rect l="l" t="t" r="r" b="b"/>
                  <a:pathLst>
                    <a:path w="723" h="1196" extrusionOk="0">
                      <a:moveTo>
                        <a:pt x="345" y="0"/>
                      </a:moveTo>
                      <a:cubicBezTo>
                        <a:pt x="345" y="0"/>
                        <a:pt x="0" y="577"/>
                        <a:pt x="345" y="1195"/>
                      </a:cubicBezTo>
                      <a:cubicBezTo>
                        <a:pt x="345" y="1195"/>
                        <a:pt x="723" y="563"/>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1f4fa5c43e4_25_1092"/>
                <p:cNvSpPr/>
                <p:nvPr/>
              </p:nvSpPr>
              <p:spPr>
                <a:xfrm>
                  <a:off x="10076209" y="700237"/>
                  <a:ext cx="105427" cy="105433"/>
                </a:xfrm>
                <a:custGeom>
                  <a:avLst/>
                  <a:gdLst/>
                  <a:ahLst/>
                  <a:cxnLst/>
                  <a:rect l="l" t="t" r="r" b="b"/>
                  <a:pathLst>
                    <a:path w="559" h="559" extrusionOk="0">
                      <a:moveTo>
                        <a:pt x="558" y="1"/>
                      </a:moveTo>
                      <a:cubicBezTo>
                        <a:pt x="558" y="1"/>
                        <a:pt x="129" y="109"/>
                        <a:pt x="1" y="558"/>
                      </a:cubicBezTo>
                      <a:cubicBezTo>
                        <a:pt x="1" y="558"/>
                        <a:pt x="472" y="439"/>
                        <a:pt x="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g1f4fa5c43e4_25_1092"/>
              <p:cNvGrpSpPr/>
              <p:nvPr/>
            </p:nvGrpSpPr>
            <p:grpSpPr>
              <a:xfrm>
                <a:off x="8761182" y="547652"/>
                <a:ext cx="953372" cy="267449"/>
                <a:chOff x="9555862" y="547652"/>
                <a:chExt cx="953372" cy="267449"/>
              </a:xfrm>
            </p:grpSpPr>
            <p:sp>
              <p:nvSpPr>
                <p:cNvPr id="254" name="Google Shape;254;g1f4fa5c43e4_25_1092"/>
                <p:cNvSpPr/>
                <p:nvPr/>
              </p:nvSpPr>
              <p:spPr>
                <a:xfrm>
                  <a:off x="10060555" y="691183"/>
                  <a:ext cx="136169" cy="123351"/>
                </a:xfrm>
                <a:custGeom>
                  <a:avLst/>
                  <a:gdLst/>
                  <a:ahLst/>
                  <a:cxnLst/>
                  <a:rect l="l" t="t" r="r" b="b"/>
                  <a:pathLst>
                    <a:path w="722" h="654" extrusionOk="0">
                      <a:moveTo>
                        <a:pt x="539" y="140"/>
                      </a:moveTo>
                      <a:cubicBezTo>
                        <a:pt x="476" y="302"/>
                        <a:pt x="350" y="435"/>
                        <a:pt x="193" y="512"/>
                      </a:cubicBezTo>
                      <a:lnTo>
                        <a:pt x="193" y="512"/>
                      </a:lnTo>
                      <a:cubicBezTo>
                        <a:pt x="265" y="356"/>
                        <a:pt x="386" y="218"/>
                        <a:pt x="539" y="140"/>
                      </a:cubicBezTo>
                      <a:close/>
                      <a:moveTo>
                        <a:pt x="643" y="1"/>
                      </a:moveTo>
                      <a:cubicBezTo>
                        <a:pt x="634" y="1"/>
                        <a:pt x="625" y="2"/>
                        <a:pt x="618" y="3"/>
                      </a:cubicBezTo>
                      <a:cubicBezTo>
                        <a:pt x="330" y="79"/>
                        <a:pt x="97" y="319"/>
                        <a:pt x="12" y="599"/>
                      </a:cubicBezTo>
                      <a:cubicBezTo>
                        <a:pt x="1" y="635"/>
                        <a:pt x="38" y="653"/>
                        <a:pt x="77" y="653"/>
                      </a:cubicBezTo>
                      <a:cubicBezTo>
                        <a:pt x="81" y="653"/>
                        <a:pt x="85" y="653"/>
                        <a:pt x="88" y="653"/>
                      </a:cubicBezTo>
                      <a:lnTo>
                        <a:pt x="88" y="653"/>
                      </a:lnTo>
                      <a:cubicBezTo>
                        <a:pt x="95" y="653"/>
                        <a:pt x="101" y="652"/>
                        <a:pt x="107" y="650"/>
                      </a:cubicBezTo>
                      <a:cubicBezTo>
                        <a:pt x="395" y="575"/>
                        <a:pt x="648" y="349"/>
                        <a:pt x="713" y="55"/>
                      </a:cubicBezTo>
                      <a:cubicBezTo>
                        <a:pt x="722" y="14"/>
                        <a:pt x="679" y="1"/>
                        <a:pt x="6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g1f4fa5c43e4_25_1092"/>
                <p:cNvGrpSpPr/>
                <p:nvPr/>
              </p:nvGrpSpPr>
              <p:grpSpPr>
                <a:xfrm>
                  <a:off x="9555862" y="547652"/>
                  <a:ext cx="953372" cy="267449"/>
                  <a:chOff x="9555862" y="547652"/>
                  <a:chExt cx="953372" cy="267449"/>
                </a:xfrm>
              </p:grpSpPr>
              <p:sp>
                <p:nvSpPr>
                  <p:cNvPr id="256" name="Google Shape;256;g1f4fa5c43e4_25_1092"/>
                  <p:cNvSpPr/>
                  <p:nvPr/>
                </p:nvSpPr>
                <p:spPr>
                  <a:xfrm>
                    <a:off x="9866863" y="691372"/>
                    <a:ext cx="134849" cy="123728"/>
                  </a:xfrm>
                  <a:custGeom>
                    <a:avLst/>
                    <a:gdLst/>
                    <a:ahLst/>
                    <a:cxnLst/>
                    <a:rect l="l" t="t" r="r" b="b"/>
                    <a:pathLst>
                      <a:path w="715" h="656" extrusionOk="0">
                        <a:moveTo>
                          <a:pt x="189" y="146"/>
                        </a:moveTo>
                        <a:lnTo>
                          <a:pt x="189" y="146"/>
                        </a:lnTo>
                        <a:cubicBezTo>
                          <a:pt x="335" y="224"/>
                          <a:pt x="451" y="354"/>
                          <a:pt x="523" y="502"/>
                        </a:cubicBezTo>
                        <a:lnTo>
                          <a:pt x="523" y="502"/>
                        </a:lnTo>
                        <a:cubicBezTo>
                          <a:pt x="375" y="425"/>
                          <a:pt x="253" y="299"/>
                          <a:pt x="189" y="146"/>
                        </a:cubicBezTo>
                        <a:close/>
                        <a:moveTo>
                          <a:pt x="93" y="0"/>
                        </a:moveTo>
                        <a:cubicBezTo>
                          <a:pt x="56" y="0"/>
                          <a:pt x="1" y="13"/>
                          <a:pt x="9" y="54"/>
                        </a:cubicBezTo>
                        <a:cubicBezTo>
                          <a:pt x="72" y="339"/>
                          <a:pt x="306" y="562"/>
                          <a:pt x="584" y="643"/>
                        </a:cubicBezTo>
                        <a:lnTo>
                          <a:pt x="584" y="643"/>
                        </a:lnTo>
                        <a:cubicBezTo>
                          <a:pt x="596" y="651"/>
                          <a:pt x="612" y="655"/>
                          <a:pt x="629" y="655"/>
                        </a:cubicBezTo>
                        <a:cubicBezTo>
                          <a:pt x="667" y="655"/>
                          <a:pt x="711" y="635"/>
                          <a:pt x="712" y="601"/>
                        </a:cubicBezTo>
                        <a:lnTo>
                          <a:pt x="712" y="601"/>
                        </a:lnTo>
                        <a:cubicBezTo>
                          <a:pt x="714" y="593"/>
                          <a:pt x="713" y="585"/>
                          <a:pt x="708" y="578"/>
                        </a:cubicBezTo>
                        <a:lnTo>
                          <a:pt x="708" y="578"/>
                        </a:lnTo>
                        <a:cubicBezTo>
                          <a:pt x="622" y="308"/>
                          <a:pt x="395" y="76"/>
                          <a:pt x="116" y="2"/>
                        </a:cubicBezTo>
                        <a:cubicBezTo>
                          <a:pt x="110" y="1"/>
                          <a:pt x="102" y="0"/>
                          <a:pt x="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g1f4fa5c43e4_25_1092"/>
                  <p:cNvSpPr/>
                  <p:nvPr/>
                </p:nvSpPr>
                <p:spPr>
                  <a:xfrm>
                    <a:off x="9976628" y="547652"/>
                    <a:ext cx="110331" cy="244061"/>
                  </a:xfrm>
                  <a:custGeom>
                    <a:avLst/>
                    <a:gdLst/>
                    <a:ahLst/>
                    <a:cxnLst/>
                    <a:rect l="l" t="t" r="r" b="b"/>
                    <a:pathLst>
                      <a:path w="585" h="1294" extrusionOk="0">
                        <a:moveTo>
                          <a:pt x="286" y="203"/>
                        </a:moveTo>
                        <a:cubicBezTo>
                          <a:pt x="406" y="481"/>
                          <a:pt x="406" y="800"/>
                          <a:pt x="292" y="1082"/>
                        </a:cubicBezTo>
                        <a:lnTo>
                          <a:pt x="292" y="1082"/>
                        </a:lnTo>
                        <a:cubicBezTo>
                          <a:pt x="188" y="801"/>
                          <a:pt x="174" y="483"/>
                          <a:pt x="286" y="203"/>
                        </a:cubicBezTo>
                        <a:close/>
                        <a:moveTo>
                          <a:pt x="288" y="1"/>
                        </a:moveTo>
                        <a:cubicBezTo>
                          <a:pt x="260" y="1"/>
                          <a:pt x="232" y="11"/>
                          <a:pt x="220" y="32"/>
                        </a:cubicBezTo>
                        <a:cubicBezTo>
                          <a:pt x="1" y="412"/>
                          <a:pt x="20" y="881"/>
                          <a:pt x="216" y="1265"/>
                        </a:cubicBezTo>
                        <a:cubicBezTo>
                          <a:pt x="225" y="1282"/>
                          <a:pt x="246" y="1291"/>
                          <a:pt x="269" y="1293"/>
                        </a:cubicBezTo>
                        <a:lnTo>
                          <a:pt x="269" y="1293"/>
                        </a:lnTo>
                        <a:cubicBezTo>
                          <a:pt x="274" y="1293"/>
                          <a:pt x="279" y="1294"/>
                          <a:pt x="284" y="1294"/>
                        </a:cubicBezTo>
                        <a:cubicBezTo>
                          <a:pt x="309" y="1294"/>
                          <a:pt x="334" y="1286"/>
                          <a:pt x="347" y="1270"/>
                        </a:cubicBezTo>
                        <a:lnTo>
                          <a:pt x="347" y="1270"/>
                        </a:lnTo>
                        <a:cubicBezTo>
                          <a:pt x="354" y="1265"/>
                          <a:pt x="358" y="1258"/>
                          <a:pt x="359" y="1251"/>
                        </a:cubicBezTo>
                        <a:lnTo>
                          <a:pt x="359" y="1251"/>
                        </a:lnTo>
                        <a:cubicBezTo>
                          <a:pt x="573" y="871"/>
                          <a:pt x="584" y="404"/>
                          <a:pt x="355" y="31"/>
                        </a:cubicBezTo>
                        <a:cubicBezTo>
                          <a:pt x="344" y="11"/>
                          <a:pt x="316"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1f4fa5c43e4_25_1092"/>
                  <p:cNvSpPr/>
                  <p:nvPr/>
                </p:nvSpPr>
                <p:spPr>
                  <a:xfrm>
                    <a:off x="9926083" y="659308"/>
                    <a:ext cx="35645" cy="35647"/>
                  </a:xfrm>
                  <a:custGeom>
                    <a:avLst/>
                    <a:gdLst/>
                    <a:ahLst/>
                    <a:cxnLst/>
                    <a:rect l="l" t="t" r="r" b="b"/>
                    <a:pathLst>
                      <a:path w="189" h="189" extrusionOk="0">
                        <a:moveTo>
                          <a:pt x="95" y="0"/>
                        </a:moveTo>
                        <a:cubicBezTo>
                          <a:pt x="42" y="0"/>
                          <a:pt x="0" y="42"/>
                          <a:pt x="0" y="95"/>
                        </a:cubicBezTo>
                        <a:cubicBezTo>
                          <a:pt x="0" y="147"/>
                          <a:pt x="42"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1f4fa5c43e4_25_1092"/>
                  <p:cNvSpPr/>
                  <p:nvPr/>
                </p:nvSpPr>
                <p:spPr>
                  <a:xfrm>
                    <a:off x="10093183" y="659308"/>
                    <a:ext cx="35834" cy="35647"/>
                  </a:xfrm>
                  <a:custGeom>
                    <a:avLst/>
                    <a:gdLst/>
                    <a:ahLst/>
                    <a:cxnLst/>
                    <a:rect l="l" t="t" r="r" b="b"/>
                    <a:pathLst>
                      <a:path w="190" h="189" extrusionOk="0">
                        <a:moveTo>
                          <a:pt x="95" y="0"/>
                        </a:moveTo>
                        <a:cubicBezTo>
                          <a:pt x="43" y="0"/>
                          <a:pt x="1" y="42"/>
                          <a:pt x="1" y="95"/>
                        </a:cubicBezTo>
                        <a:cubicBezTo>
                          <a:pt x="1" y="147"/>
                          <a:pt x="43" y="189"/>
                          <a:pt x="95" y="189"/>
                        </a:cubicBezTo>
                        <a:cubicBezTo>
                          <a:pt x="147" y="189"/>
                          <a:pt x="189" y="147"/>
                          <a:pt x="189" y="95"/>
                        </a:cubicBezTo>
                        <a:cubicBezTo>
                          <a:pt x="189" y="42"/>
                          <a:pt x="147"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1f4fa5c43e4_25_1092"/>
                  <p:cNvSpPr/>
                  <p:nvPr/>
                </p:nvSpPr>
                <p:spPr>
                  <a:xfrm>
                    <a:off x="9555862" y="611590"/>
                    <a:ext cx="303457" cy="193325"/>
                  </a:xfrm>
                  <a:custGeom>
                    <a:avLst/>
                    <a:gdLst/>
                    <a:ahLst/>
                    <a:cxnLst/>
                    <a:rect l="l" t="t" r="r" b="b"/>
                    <a:pathLst>
                      <a:path w="1609" h="1025" extrusionOk="0">
                        <a:moveTo>
                          <a:pt x="716" y="1"/>
                        </a:moveTo>
                        <a:cubicBezTo>
                          <a:pt x="405" y="1"/>
                          <a:pt x="83" y="159"/>
                          <a:pt x="40" y="489"/>
                        </a:cubicBezTo>
                        <a:cubicBezTo>
                          <a:pt x="1" y="785"/>
                          <a:pt x="229" y="1025"/>
                          <a:pt x="488" y="1025"/>
                        </a:cubicBezTo>
                        <a:cubicBezTo>
                          <a:pt x="576" y="1025"/>
                          <a:pt x="668" y="997"/>
                          <a:pt x="754" y="934"/>
                        </a:cubicBezTo>
                        <a:cubicBezTo>
                          <a:pt x="1029" y="732"/>
                          <a:pt x="831" y="423"/>
                          <a:pt x="601" y="423"/>
                        </a:cubicBezTo>
                        <a:cubicBezTo>
                          <a:pt x="527" y="423"/>
                          <a:pt x="451" y="454"/>
                          <a:pt x="385" y="530"/>
                        </a:cubicBezTo>
                        <a:cubicBezTo>
                          <a:pt x="353" y="567"/>
                          <a:pt x="399" y="590"/>
                          <a:pt x="447" y="590"/>
                        </a:cubicBezTo>
                        <a:cubicBezTo>
                          <a:pt x="474" y="590"/>
                          <a:pt x="501" y="583"/>
                          <a:pt x="515" y="567"/>
                        </a:cubicBezTo>
                        <a:cubicBezTo>
                          <a:pt x="551" y="525"/>
                          <a:pt x="584" y="509"/>
                          <a:pt x="613" y="509"/>
                        </a:cubicBezTo>
                        <a:cubicBezTo>
                          <a:pt x="711" y="509"/>
                          <a:pt x="763" y="704"/>
                          <a:pt x="728" y="778"/>
                        </a:cubicBezTo>
                        <a:cubicBezTo>
                          <a:pt x="686" y="870"/>
                          <a:pt x="586" y="920"/>
                          <a:pt x="486" y="920"/>
                        </a:cubicBezTo>
                        <a:cubicBezTo>
                          <a:pt x="418" y="920"/>
                          <a:pt x="349" y="897"/>
                          <a:pt x="299" y="849"/>
                        </a:cubicBezTo>
                        <a:cubicBezTo>
                          <a:pt x="229" y="783"/>
                          <a:pt x="191" y="685"/>
                          <a:pt x="183" y="590"/>
                        </a:cubicBezTo>
                        <a:cubicBezTo>
                          <a:pt x="154" y="279"/>
                          <a:pt x="429" y="97"/>
                          <a:pt x="714" y="97"/>
                        </a:cubicBezTo>
                        <a:cubicBezTo>
                          <a:pt x="731" y="97"/>
                          <a:pt x="749" y="98"/>
                          <a:pt x="767" y="100"/>
                        </a:cubicBezTo>
                        <a:cubicBezTo>
                          <a:pt x="1157" y="132"/>
                          <a:pt x="1393" y="534"/>
                          <a:pt x="1456" y="886"/>
                        </a:cubicBezTo>
                        <a:cubicBezTo>
                          <a:pt x="1462" y="914"/>
                          <a:pt x="1493" y="927"/>
                          <a:pt x="1526" y="927"/>
                        </a:cubicBezTo>
                        <a:cubicBezTo>
                          <a:pt x="1567" y="927"/>
                          <a:pt x="1609" y="907"/>
                          <a:pt x="1603" y="872"/>
                        </a:cubicBezTo>
                        <a:cubicBezTo>
                          <a:pt x="1544" y="549"/>
                          <a:pt x="1358" y="201"/>
                          <a:pt x="1045" y="66"/>
                        </a:cubicBezTo>
                        <a:cubicBezTo>
                          <a:pt x="947" y="23"/>
                          <a:pt x="832"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1f4fa5c43e4_25_1092"/>
                  <p:cNvSpPr/>
                  <p:nvPr/>
                </p:nvSpPr>
                <p:spPr>
                  <a:xfrm>
                    <a:off x="10204645" y="611779"/>
                    <a:ext cx="304589" cy="193514"/>
                  </a:xfrm>
                  <a:custGeom>
                    <a:avLst/>
                    <a:gdLst/>
                    <a:ahLst/>
                    <a:cxnLst/>
                    <a:rect l="l" t="t" r="r" b="b"/>
                    <a:pathLst>
                      <a:path w="1615" h="1026" extrusionOk="0">
                        <a:moveTo>
                          <a:pt x="903" y="0"/>
                        </a:moveTo>
                        <a:cubicBezTo>
                          <a:pt x="786" y="0"/>
                          <a:pt x="671" y="22"/>
                          <a:pt x="572" y="65"/>
                        </a:cubicBezTo>
                        <a:cubicBezTo>
                          <a:pt x="259" y="201"/>
                          <a:pt x="67" y="547"/>
                          <a:pt x="7" y="871"/>
                        </a:cubicBezTo>
                        <a:cubicBezTo>
                          <a:pt x="1" y="909"/>
                          <a:pt x="39" y="927"/>
                          <a:pt x="77" y="927"/>
                        </a:cubicBezTo>
                        <a:cubicBezTo>
                          <a:pt x="111" y="927"/>
                          <a:pt x="146" y="913"/>
                          <a:pt x="151" y="885"/>
                        </a:cubicBezTo>
                        <a:cubicBezTo>
                          <a:pt x="220" y="505"/>
                          <a:pt x="475" y="98"/>
                          <a:pt x="894" y="98"/>
                        </a:cubicBezTo>
                        <a:cubicBezTo>
                          <a:pt x="909" y="98"/>
                          <a:pt x="926" y="98"/>
                          <a:pt x="942" y="100"/>
                        </a:cubicBezTo>
                        <a:cubicBezTo>
                          <a:pt x="1225" y="120"/>
                          <a:pt x="1472" y="328"/>
                          <a:pt x="1422" y="629"/>
                        </a:cubicBezTo>
                        <a:cubicBezTo>
                          <a:pt x="1398" y="773"/>
                          <a:pt x="1294" y="928"/>
                          <a:pt x="1137" y="928"/>
                        </a:cubicBezTo>
                        <a:cubicBezTo>
                          <a:pt x="1096" y="928"/>
                          <a:pt x="1052" y="918"/>
                          <a:pt x="1005" y="894"/>
                        </a:cubicBezTo>
                        <a:cubicBezTo>
                          <a:pt x="938" y="860"/>
                          <a:pt x="856" y="777"/>
                          <a:pt x="854" y="695"/>
                        </a:cubicBezTo>
                        <a:cubicBezTo>
                          <a:pt x="850" y="611"/>
                          <a:pt x="930" y="535"/>
                          <a:pt x="1009" y="535"/>
                        </a:cubicBezTo>
                        <a:cubicBezTo>
                          <a:pt x="1040" y="535"/>
                          <a:pt x="1072" y="548"/>
                          <a:pt x="1098" y="577"/>
                        </a:cubicBezTo>
                        <a:cubicBezTo>
                          <a:pt x="1109" y="590"/>
                          <a:pt x="1128" y="596"/>
                          <a:pt x="1148" y="596"/>
                        </a:cubicBezTo>
                        <a:cubicBezTo>
                          <a:pt x="1199" y="596"/>
                          <a:pt x="1257" y="561"/>
                          <a:pt x="1220" y="518"/>
                        </a:cubicBezTo>
                        <a:cubicBezTo>
                          <a:pt x="1159" y="448"/>
                          <a:pt x="1087" y="419"/>
                          <a:pt x="1017" y="419"/>
                        </a:cubicBezTo>
                        <a:cubicBezTo>
                          <a:pt x="784" y="419"/>
                          <a:pt x="570" y="739"/>
                          <a:pt x="861" y="942"/>
                        </a:cubicBezTo>
                        <a:cubicBezTo>
                          <a:pt x="944" y="1000"/>
                          <a:pt x="1031" y="1025"/>
                          <a:pt x="1115" y="1025"/>
                        </a:cubicBezTo>
                        <a:cubicBezTo>
                          <a:pt x="1382" y="1025"/>
                          <a:pt x="1615" y="767"/>
                          <a:pt x="1568" y="467"/>
                        </a:cubicBezTo>
                        <a:cubicBezTo>
                          <a:pt x="1519" y="149"/>
                          <a:pt x="1206"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62"/>
        <p:cNvGrpSpPr/>
        <p:nvPr/>
      </p:nvGrpSpPr>
      <p:grpSpPr>
        <a:xfrm>
          <a:off x="0" y="0"/>
          <a:ext cx="0" cy="0"/>
          <a:chOff x="0" y="0"/>
          <a:chExt cx="0" cy="0"/>
        </a:xfrm>
      </p:grpSpPr>
      <p:sp>
        <p:nvSpPr>
          <p:cNvPr id="263" name="Google Shape;263;g1f4fa5c43e4_25_1172"/>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1f4fa5c43e4_25_1172"/>
          <p:cNvSpPr txBox="1">
            <a:spLocks noGrp="1"/>
          </p:cNvSpPr>
          <p:nvPr>
            <p:ph type="title"/>
          </p:nvPr>
        </p:nvSpPr>
        <p:spPr>
          <a:xfrm>
            <a:off x="4192652" y="4483867"/>
            <a:ext cx="4238400" cy="7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5" name="Google Shape;265;g1f4fa5c43e4_25_1172"/>
          <p:cNvSpPr txBox="1">
            <a:spLocks noGrp="1"/>
          </p:cNvSpPr>
          <p:nvPr>
            <p:ph type="subTitle" idx="1"/>
          </p:nvPr>
        </p:nvSpPr>
        <p:spPr>
          <a:xfrm>
            <a:off x="4192050" y="1606167"/>
            <a:ext cx="4238400" cy="287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66"/>
        <p:cNvGrpSpPr/>
        <p:nvPr/>
      </p:nvGrpSpPr>
      <p:grpSpPr>
        <a:xfrm>
          <a:off x="0" y="0"/>
          <a:ext cx="0" cy="0"/>
          <a:chOff x="0" y="0"/>
          <a:chExt cx="0" cy="0"/>
        </a:xfrm>
      </p:grpSpPr>
      <p:sp>
        <p:nvSpPr>
          <p:cNvPr id="267" name="Google Shape;267;g1f4fa5c43e4_25_1176"/>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1f4fa5c43e4_25_1176"/>
          <p:cNvSpPr txBox="1">
            <a:spLocks noGrp="1"/>
          </p:cNvSpPr>
          <p:nvPr>
            <p:ph type="title"/>
          </p:nvPr>
        </p:nvSpPr>
        <p:spPr>
          <a:xfrm>
            <a:off x="4555238" y="1823200"/>
            <a:ext cx="3519600" cy="1965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g1f4fa5c43e4_25_1176"/>
          <p:cNvSpPr txBox="1">
            <a:spLocks noGrp="1"/>
          </p:cNvSpPr>
          <p:nvPr>
            <p:ph type="subTitle" idx="1"/>
          </p:nvPr>
        </p:nvSpPr>
        <p:spPr>
          <a:xfrm>
            <a:off x="4555250" y="3788780"/>
            <a:ext cx="3519600" cy="1245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g1f4fa5c43e4_25_1176"/>
          <p:cNvSpPr>
            <a:spLocks noGrp="1"/>
          </p:cNvSpPr>
          <p:nvPr>
            <p:ph type="pic" idx="2"/>
          </p:nvPr>
        </p:nvSpPr>
        <p:spPr>
          <a:xfrm>
            <a:off x="1069163" y="711818"/>
            <a:ext cx="2910000" cy="5434500"/>
          </a:xfrm>
          <a:prstGeom prst="plaque">
            <a:avLst>
              <a:gd name="adj" fmla="val 16667"/>
            </a:avLst>
          </a:prstGeom>
          <a:noFill/>
          <a:ln w="9525" cap="flat" cmpd="sng">
            <a:solidFill>
              <a:schemeClr val="dk1"/>
            </a:solidFill>
            <a:prstDash val="solid"/>
            <a:round/>
            <a:headEnd type="none" w="sm" len="sm"/>
            <a:tailEnd type="none" w="sm" len="sm"/>
          </a:ln>
        </p:spPr>
      </p:sp>
      <p:grpSp>
        <p:nvGrpSpPr>
          <p:cNvPr id="271" name="Google Shape;271;g1f4fa5c43e4_25_1176"/>
          <p:cNvGrpSpPr/>
          <p:nvPr/>
        </p:nvGrpSpPr>
        <p:grpSpPr>
          <a:xfrm rot="5400000">
            <a:off x="-1840810" y="4520550"/>
            <a:ext cx="4352294" cy="670679"/>
            <a:chOff x="1714777" y="2995731"/>
            <a:chExt cx="1216370" cy="249918"/>
          </a:xfrm>
        </p:grpSpPr>
        <p:sp>
          <p:nvSpPr>
            <p:cNvPr id="272" name="Google Shape;272;g1f4fa5c43e4_25_1176"/>
            <p:cNvSpPr/>
            <p:nvPr/>
          </p:nvSpPr>
          <p:spPr>
            <a:xfrm>
              <a:off x="1714777" y="2995764"/>
              <a:ext cx="1216370" cy="249885"/>
            </a:xfrm>
            <a:custGeom>
              <a:avLst/>
              <a:gdLst/>
              <a:ahLst/>
              <a:cxnLst/>
              <a:rect l="l" t="t" r="r" b="b"/>
              <a:pathLst>
                <a:path w="37496" h="7703" extrusionOk="0">
                  <a:moveTo>
                    <a:pt x="1319" y="0"/>
                  </a:moveTo>
                  <a:cubicBezTo>
                    <a:pt x="0" y="4360"/>
                    <a:pt x="1319" y="7703"/>
                    <a:pt x="1319" y="7703"/>
                  </a:cubicBezTo>
                  <a:lnTo>
                    <a:pt x="36176" y="7703"/>
                  </a:lnTo>
                  <a:cubicBezTo>
                    <a:pt x="36176" y="7703"/>
                    <a:pt x="37495" y="4360"/>
                    <a:pt x="36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1f4fa5c43e4_25_1176"/>
            <p:cNvSpPr/>
            <p:nvPr/>
          </p:nvSpPr>
          <p:spPr>
            <a:xfrm>
              <a:off x="1803793" y="3030020"/>
              <a:ext cx="1038275" cy="181372"/>
            </a:xfrm>
            <a:custGeom>
              <a:avLst/>
              <a:gdLst/>
              <a:ahLst/>
              <a:cxnLst/>
              <a:rect l="l" t="t" r="r" b="b"/>
              <a:pathLst>
                <a:path w="32006" h="5591" extrusionOk="0">
                  <a:moveTo>
                    <a:pt x="1805" y="1"/>
                  </a:moveTo>
                  <a:cubicBezTo>
                    <a:pt x="1805" y="734"/>
                    <a:pt x="1210" y="1329"/>
                    <a:pt x="477" y="1329"/>
                  </a:cubicBezTo>
                  <a:cubicBezTo>
                    <a:pt x="380" y="1329"/>
                    <a:pt x="287" y="1318"/>
                    <a:pt x="195" y="1298"/>
                  </a:cubicBezTo>
                  <a:cubicBezTo>
                    <a:pt x="1" y="2504"/>
                    <a:pt x="62" y="3543"/>
                    <a:pt x="179" y="4297"/>
                  </a:cubicBezTo>
                  <a:cubicBezTo>
                    <a:pt x="275" y="4274"/>
                    <a:pt x="375" y="4262"/>
                    <a:pt x="477" y="4262"/>
                  </a:cubicBezTo>
                  <a:cubicBezTo>
                    <a:pt x="1210" y="4262"/>
                    <a:pt x="1805" y="4856"/>
                    <a:pt x="1805" y="5590"/>
                  </a:cubicBezTo>
                  <a:lnTo>
                    <a:pt x="30204" y="5590"/>
                  </a:lnTo>
                  <a:cubicBezTo>
                    <a:pt x="30204" y="4856"/>
                    <a:pt x="30798" y="4262"/>
                    <a:pt x="31532" y="4262"/>
                  </a:cubicBezTo>
                  <a:cubicBezTo>
                    <a:pt x="31634" y="4262"/>
                    <a:pt x="31733" y="4274"/>
                    <a:pt x="31828" y="4296"/>
                  </a:cubicBezTo>
                  <a:cubicBezTo>
                    <a:pt x="31945" y="3543"/>
                    <a:pt x="32006" y="2504"/>
                    <a:pt x="31812" y="1299"/>
                  </a:cubicBezTo>
                  <a:cubicBezTo>
                    <a:pt x="31722" y="1319"/>
                    <a:pt x="31628" y="1329"/>
                    <a:pt x="31532" y="1329"/>
                  </a:cubicBezTo>
                  <a:cubicBezTo>
                    <a:pt x="30798" y="1329"/>
                    <a:pt x="30204" y="734"/>
                    <a:pt x="30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1f4fa5c43e4_25_1176"/>
            <p:cNvSpPr/>
            <p:nvPr/>
          </p:nvSpPr>
          <p:spPr>
            <a:xfrm>
              <a:off x="1743292" y="2995731"/>
              <a:ext cx="85090" cy="80549"/>
            </a:xfrm>
            <a:custGeom>
              <a:avLst/>
              <a:gdLst/>
              <a:ahLst/>
              <a:cxnLst/>
              <a:rect l="l" t="t" r="r" b="b"/>
              <a:pathLst>
                <a:path w="2623" h="2483" extrusionOk="0">
                  <a:moveTo>
                    <a:pt x="440" y="0"/>
                  </a:moveTo>
                  <a:cubicBezTo>
                    <a:pt x="234" y="682"/>
                    <a:pt x="93" y="1338"/>
                    <a:pt x="1" y="1961"/>
                  </a:cubicBezTo>
                  <a:cubicBezTo>
                    <a:pt x="104" y="2163"/>
                    <a:pt x="243" y="2387"/>
                    <a:pt x="391" y="2482"/>
                  </a:cubicBezTo>
                  <a:cubicBezTo>
                    <a:pt x="391" y="2482"/>
                    <a:pt x="785" y="2058"/>
                    <a:pt x="847" y="1508"/>
                  </a:cubicBezTo>
                  <a:cubicBezTo>
                    <a:pt x="847" y="1508"/>
                    <a:pt x="1315" y="1913"/>
                    <a:pt x="1822" y="1995"/>
                  </a:cubicBezTo>
                  <a:cubicBezTo>
                    <a:pt x="1822" y="1995"/>
                    <a:pt x="1966" y="1407"/>
                    <a:pt x="1660" y="901"/>
                  </a:cubicBezTo>
                  <a:cubicBezTo>
                    <a:pt x="1660" y="901"/>
                    <a:pt x="2316" y="863"/>
                    <a:pt x="2622" y="314"/>
                  </a:cubicBezTo>
                  <a:cubicBezTo>
                    <a:pt x="2622" y="314"/>
                    <a:pt x="2389" y="145"/>
                    <a:pt x="2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1f4fa5c43e4_25_1176"/>
            <p:cNvSpPr/>
            <p:nvPr/>
          </p:nvSpPr>
          <p:spPr>
            <a:xfrm>
              <a:off x="1743097" y="3165457"/>
              <a:ext cx="85350" cy="80192"/>
            </a:xfrm>
            <a:custGeom>
              <a:avLst/>
              <a:gdLst/>
              <a:ahLst/>
              <a:cxnLst/>
              <a:rect l="l" t="t" r="r" b="b"/>
              <a:pathLst>
                <a:path w="2631" h="2472" extrusionOk="0">
                  <a:moveTo>
                    <a:pt x="367" y="1"/>
                  </a:moveTo>
                  <a:cubicBezTo>
                    <a:pt x="183" y="155"/>
                    <a:pt x="69" y="380"/>
                    <a:pt x="0" y="612"/>
                  </a:cubicBezTo>
                  <a:cubicBezTo>
                    <a:pt x="174" y="1778"/>
                    <a:pt x="446" y="2472"/>
                    <a:pt x="446" y="2472"/>
                  </a:cubicBezTo>
                  <a:lnTo>
                    <a:pt x="2000" y="2472"/>
                  </a:lnTo>
                  <a:cubicBezTo>
                    <a:pt x="2387" y="2344"/>
                    <a:pt x="2630" y="2156"/>
                    <a:pt x="2630" y="2156"/>
                  </a:cubicBezTo>
                  <a:cubicBezTo>
                    <a:pt x="2459" y="1708"/>
                    <a:pt x="1691" y="1563"/>
                    <a:pt x="1691" y="1563"/>
                  </a:cubicBezTo>
                  <a:cubicBezTo>
                    <a:pt x="1968" y="1025"/>
                    <a:pt x="1840" y="488"/>
                    <a:pt x="1840" y="488"/>
                  </a:cubicBezTo>
                  <a:lnTo>
                    <a:pt x="1840" y="488"/>
                  </a:lnTo>
                  <a:cubicBezTo>
                    <a:pt x="1329" y="509"/>
                    <a:pt x="855" y="953"/>
                    <a:pt x="855" y="953"/>
                  </a:cubicBezTo>
                  <a:cubicBezTo>
                    <a:pt x="804" y="517"/>
                    <a:pt x="367"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1f4fa5c43e4_25_1176"/>
            <p:cNvSpPr/>
            <p:nvPr/>
          </p:nvSpPr>
          <p:spPr>
            <a:xfrm>
              <a:off x="2817218" y="2995764"/>
              <a:ext cx="85317" cy="80549"/>
            </a:xfrm>
            <a:custGeom>
              <a:avLst/>
              <a:gdLst/>
              <a:ahLst/>
              <a:cxnLst/>
              <a:rect l="l" t="t" r="r" b="b"/>
              <a:pathLst>
                <a:path w="2630" h="2483" extrusionOk="0">
                  <a:moveTo>
                    <a:pt x="610" y="0"/>
                  </a:moveTo>
                  <a:cubicBezTo>
                    <a:pt x="233" y="144"/>
                    <a:pt x="1" y="313"/>
                    <a:pt x="1" y="313"/>
                  </a:cubicBezTo>
                  <a:cubicBezTo>
                    <a:pt x="306" y="862"/>
                    <a:pt x="963" y="901"/>
                    <a:pt x="963" y="901"/>
                  </a:cubicBezTo>
                  <a:cubicBezTo>
                    <a:pt x="656" y="1406"/>
                    <a:pt x="800" y="1994"/>
                    <a:pt x="800" y="1994"/>
                  </a:cubicBezTo>
                  <a:cubicBezTo>
                    <a:pt x="1307" y="1913"/>
                    <a:pt x="1776" y="1507"/>
                    <a:pt x="1776" y="1507"/>
                  </a:cubicBezTo>
                  <a:cubicBezTo>
                    <a:pt x="1839" y="2057"/>
                    <a:pt x="2232" y="2482"/>
                    <a:pt x="2232" y="2482"/>
                  </a:cubicBezTo>
                  <a:cubicBezTo>
                    <a:pt x="2383" y="2384"/>
                    <a:pt x="2525" y="2152"/>
                    <a:pt x="2630" y="1945"/>
                  </a:cubicBezTo>
                  <a:cubicBezTo>
                    <a:pt x="2537" y="1327"/>
                    <a:pt x="2396" y="675"/>
                    <a:pt x="2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1f4fa5c43e4_25_1176"/>
            <p:cNvSpPr/>
            <p:nvPr/>
          </p:nvSpPr>
          <p:spPr>
            <a:xfrm>
              <a:off x="2817153" y="3165457"/>
              <a:ext cx="85544" cy="80192"/>
            </a:xfrm>
            <a:custGeom>
              <a:avLst/>
              <a:gdLst/>
              <a:ahLst/>
              <a:cxnLst/>
              <a:rect l="l" t="t" r="r" b="b"/>
              <a:pathLst>
                <a:path w="2637" h="2472" extrusionOk="0">
                  <a:moveTo>
                    <a:pt x="2264" y="1"/>
                  </a:moveTo>
                  <a:cubicBezTo>
                    <a:pt x="2264" y="1"/>
                    <a:pt x="1827" y="517"/>
                    <a:pt x="1776" y="953"/>
                  </a:cubicBezTo>
                  <a:cubicBezTo>
                    <a:pt x="1776" y="953"/>
                    <a:pt x="1302" y="509"/>
                    <a:pt x="790" y="488"/>
                  </a:cubicBezTo>
                  <a:lnTo>
                    <a:pt x="790" y="488"/>
                  </a:lnTo>
                  <a:cubicBezTo>
                    <a:pt x="790" y="488"/>
                    <a:pt x="662" y="1025"/>
                    <a:pt x="940" y="1563"/>
                  </a:cubicBezTo>
                  <a:cubicBezTo>
                    <a:pt x="940" y="1563"/>
                    <a:pt x="171" y="1708"/>
                    <a:pt x="1" y="2156"/>
                  </a:cubicBezTo>
                  <a:cubicBezTo>
                    <a:pt x="1" y="2156"/>
                    <a:pt x="243" y="2344"/>
                    <a:pt x="631" y="2472"/>
                  </a:cubicBezTo>
                  <a:lnTo>
                    <a:pt x="2194" y="2472"/>
                  </a:lnTo>
                  <a:cubicBezTo>
                    <a:pt x="2194" y="2472"/>
                    <a:pt x="2464" y="1786"/>
                    <a:pt x="2637" y="633"/>
                  </a:cubicBezTo>
                  <a:cubicBezTo>
                    <a:pt x="2568" y="393"/>
                    <a:pt x="2453" y="160"/>
                    <a:pt x="2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1f4fa5c43e4_25_1176"/>
            <p:cNvSpPr/>
            <p:nvPr/>
          </p:nvSpPr>
          <p:spPr>
            <a:xfrm>
              <a:off x="2815856" y="2995731"/>
              <a:ext cx="86842" cy="82527"/>
            </a:xfrm>
            <a:custGeom>
              <a:avLst/>
              <a:gdLst/>
              <a:ahLst/>
              <a:cxnLst/>
              <a:rect l="l" t="t" r="r" b="b"/>
              <a:pathLst>
                <a:path w="2677" h="2544" extrusionOk="0">
                  <a:moveTo>
                    <a:pt x="568" y="0"/>
                  </a:moveTo>
                  <a:lnTo>
                    <a:pt x="568" y="1"/>
                  </a:lnTo>
                  <a:cubicBezTo>
                    <a:pt x="384" y="68"/>
                    <a:pt x="207" y="154"/>
                    <a:pt x="39" y="261"/>
                  </a:cubicBezTo>
                  <a:cubicBezTo>
                    <a:pt x="9" y="281"/>
                    <a:pt x="0" y="340"/>
                    <a:pt x="32" y="340"/>
                  </a:cubicBezTo>
                  <a:cubicBezTo>
                    <a:pt x="33" y="340"/>
                    <a:pt x="34" y="340"/>
                    <a:pt x="35" y="340"/>
                  </a:cubicBezTo>
                  <a:lnTo>
                    <a:pt x="35" y="340"/>
                  </a:lnTo>
                  <a:cubicBezTo>
                    <a:pt x="35" y="342"/>
                    <a:pt x="33" y="344"/>
                    <a:pt x="33" y="346"/>
                  </a:cubicBezTo>
                  <a:cubicBezTo>
                    <a:pt x="18" y="528"/>
                    <a:pt x="249" y="648"/>
                    <a:pt x="384" y="726"/>
                  </a:cubicBezTo>
                  <a:cubicBezTo>
                    <a:pt x="560" y="825"/>
                    <a:pt x="736" y="887"/>
                    <a:pt x="933" y="918"/>
                  </a:cubicBezTo>
                  <a:cubicBezTo>
                    <a:pt x="743" y="1285"/>
                    <a:pt x="671" y="1701"/>
                    <a:pt x="797" y="2037"/>
                  </a:cubicBezTo>
                  <a:cubicBezTo>
                    <a:pt x="803" y="2054"/>
                    <a:pt x="814" y="2061"/>
                    <a:pt x="826" y="2061"/>
                  </a:cubicBezTo>
                  <a:cubicBezTo>
                    <a:pt x="839" y="2061"/>
                    <a:pt x="854" y="2054"/>
                    <a:pt x="867" y="2044"/>
                  </a:cubicBezTo>
                  <a:cubicBezTo>
                    <a:pt x="873" y="2046"/>
                    <a:pt x="880" y="2048"/>
                    <a:pt x="888" y="2048"/>
                  </a:cubicBezTo>
                  <a:cubicBezTo>
                    <a:pt x="895" y="2048"/>
                    <a:pt x="902" y="2047"/>
                    <a:pt x="910" y="2045"/>
                  </a:cubicBezTo>
                  <a:cubicBezTo>
                    <a:pt x="1245" y="1966"/>
                    <a:pt x="1555" y="1800"/>
                    <a:pt x="1806" y="1574"/>
                  </a:cubicBezTo>
                  <a:lnTo>
                    <a:pt x="1806" y="1574"/>
                  </a:lnTo>
                  <a:cubicBezTo>
                    <a:pt x="1802" y="1775"/>
                    <a:pt x="1880" y="1954"/>
                    <a:pt x="1968" y="2138"/>
                  </a:cubicBezTo>
                  <a:cubicBezTo>
                    <a:pt x="2046" y="2299"/>
                    <a:pt x="2137" y="2490"/>
                    <a:pt x="2321" y="2543"/>
                  </a:cubicBezTo>
                  <a:cubicBezTo>
                    <a:pt x="2324" y="2543"/>
                    <a:pt x="2327" y="2544"/>
                    <a:pt x="2329" y="2544"/>
                  </a:cubicBezTo>
                  <a:cubicBezTo>
                    <a:pt x="2361" y="2544"/>
                    <a:pt x="2396" y="2499"/>
                    <a:pt x="2386" y="2469"/>
                  </a:cubicBezTo>
                  <a:cubicBezTo>
                    <a:pt x="2517" y="2318"/>
                    <a:pt x="2612" y="2153"/>
                    <a:pt x="2677" y="1982"/>
                  </a:cubicBezTo>
                  <a:cubicBezTo>
                    <a:pt x="2669" y="1925"/>
                    <a:pt x="2658" y="1866"/>
                    <a:pt x="2649" y="1809"/>
                  </a:cubicBezTo>
                  <a:cubicBezTo>
                    <a:pt x="2595" y="2019"/>
                    <a:pt x="2495" y="2224"/>
                    <a:pt x="2337" y="2417"/>
                  </a:cubicBezTo>
                  <a:cubicBezTo>
                    <a:pt x="2073" y="2164"/>
                    <a:pt x="1979" y="1854"/>
                    <a:pt x="1876" y="1508"/>
                  </a:cubicBezTo>
                  <a:cubicBezTo>
                    <a:pt x="2141" y="1245"/>
                    <a:pt x="2326" y="912"/>
                    <a:pt x="2385" y="542"/>
                  </a:cubicBezTo>
                  <a:cubicBezTo>
                    <a:pt x="2368" y="480"/>
                    <a:pt x="2352" y="417"/>
                    <a:pt x="2335" y="354"/>
                  </a:cubicBezTo>
                  <a:cubicBezTo>
                    <a:pt x="2227" y="1125"/>
                    <a:pt x="1748" y="1751"/>
                    <a:pt x="925" y="1911"/>
                  </a:cubicBezTo>
                  <a:cubicBezTo>
                    <a:pt x="921" y="1912"/>
                    <a:pt x="917" y="1914"/>
                    <a:pt x="913" y="1916"/>
                  </a:cubicBezTo>
                  <a:cubicBezTo>
                    <a:pt x="916" y="1604"/>
                    <a:pt x="915" y="1326"/>
                    <a:pt x="1044" y="1025"/>
                  </a:cubicBezTo>
                  <a:cubicBezTo>
                    <a:pt x="1272" y="495"/>
                    <a:pt x="1674" y="121"/>
                    <a:pt x="2252" y="64"/>
                  </a:cubicBezTo>
                  <a:cubicBezTo>
                    <a:pt x="2245" y="42"/>
                    <a:pt x="2240" y="22"/>
                    <a:pt x="2234" y="0"/>
                  </a:cubicBezTo>
                  <a:lnTo>
                    <a:pt x="2137" y="0"/>
                  </a:lnTo>
                  <a:cubicBezTo>
                    <a:pt x="2150" y="3"/>
                    <a:pt x="2163" y="4"/>
                    <a:pt x="2176" y="7"/>
                  </a:cubicBezTo>
                  <a:cubicBezTo>
                    <a:pt x="2174" y="7"/>
                    <a:pt x="2172" y="7"/>
                    <a:pt x="2170" y="7"/>
                  </a:cubicBezTo>
                  <a:cubicBezTo>
                    <a:pt x="1680" y="7"/>
                    <a:pt x="1210" y="402"/>
                    <a:pt x="948" y="888"/>
                  </a:cubicBezTo>
                  <a:cubicBezTo>
                    <a:pt x="771" y="828"/>
                    <a:pt x="596" y="752"/>
                    <a:pt x="440" y="650"/>
                  </a:cubicBezTo>
                  <a:cubicBezTo>
                    <a:pt x="364" y="600"/>
                    <a:pt x="288" y="544"/>
                    <a:pt x="222" y="482"/>
                  </a:cubicBezTo>
                  <a:cubicBezTo>
                    <a:pt x="170" y="429"/>
                    <a:pt x="136" y="366"/>
                    <a:pt x="84" y="317"/>
                  </a:cubicBezTo>
                  <a:cubicBezTo>
                    <a:pt x="359" y="165"/>
                    <a:pt x="638" y="60"/>
                    <a:pt x="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1f4fa5c43e4_25_1176"/>
            <p:cNvSpPr/>
            <p:nvPr/>
          </p:nvSpPr>
          <p:spPr>
            <a:xfrm>
              <a:off x="1742708" y="3163154"/>
              <a:ext cx="87328" cy="82495"/>
            </a:xfrm>
            <a:custGeom>
              <a:avLst/>
              <a:gdLst/>
              <a:ahLst/>
              <a:cxnLst/>
              <a:rect l="l" t="t" r="r" b="b"/>
              <a:pathLst>
                <a:path w="2692" h="2543" extrusionOk="0">
                  <a:moveTo>
                    <a:pt x="363" y="0"/>
                  </a:moveTo>
                  <a:cubicBezTo>
                    <a:pt x="331" y="0"/>
                    <a:pt x="295" y="45"/>
                    <a:pt x="307" y="74"/>
                  </a:cubicBezTo>
                  <a:cubicBezTo>
                    <a:pt x="164" y="238"/>
                    <a:pt x="65" y="417"/>
                    <a:pt x="0" y="604"/>
                  </a:cubicBezTo>
                  <a:cubicBezTo>
                    <a:pt x="9" y="668"/>
                    <a:pt x="19" y="731"/>
                    <a:pt x="29" y="792"/>
                  </a:cubicBezTo>
                  <a:cubicBezTo>
                    <a:pt x="79" y="562"/>
                    <a:pt x="181" y="337"/>
                    <a:pt x="356" y="126"/>
                  </a:cubicBezTo>
                  <a:cubicBezTo>
                    <a:pt x="619" y="378"/>
                    <a:pt x="713" y="690"/>
                    <a:pt x="816" y="1035"/>
                  </a:cubicBezTo>
                  <a:cubicBezTo>
                    <a:pt x="538" y="1311"/>
                    <a:pt x="349" y="1664"/>
                    <a:pt x="301" y="2056"/>
                  </a:cubicBezTo>
                  <a:cubicBezTo>
                    <a:pt x="320" y="2120"/>
                    <a:pt x="336" y="2177"/>
                    <a:pt x="353" y="2229"/>
                  </a:cubicBezTo>
                  <a:cubicBezTo>
                    <a:pt x="450" y="1440"/>
                    <a:pt x="930" y="794"/>
                    <a:pt x="1767" y="632"/>
                  </a:cubicBezTo>
                  <a:cubicBezTo>
                    <a:pt x="1771" y="631"/>
                    <a:pt x="1775" y="628"/>
                    <a:pt x="1778" y="627"/>
                  </a:cubicBezTo>
                  <a:lnTo>
                    <a:pt x="1778" y="627"/>
                  </a:lnTo>
                  <a:cubicBezTo>
                    <a:pt x="1775" y="940"/>
                    <a:pt x="1777" y="1218"/>
                    <a:pt x="1648" y="1518"/>
                  </a:cubicBezTo>
                  <a:cubicBezTo>
                    <a:pt x="1419" y="2050"/>
                    <a:pt x="1016" y="2425"/>
                    <a:pt x="436" y="2480"/>
                  </a:cubicBezTo>
                  <a:cubicBezTo>
                    <a:pt x="450" y="2520"/>
                    <a:pt x="458" y="2543"/>
                    <a:pt x="458" y="2543"/>
                  </a:cubicBezTo>
                  <a:lnTo>
                    <a:pt x="556" y="2543"/>
                  </a:lnTo>
                  <a:cubicBezTo>
                    <a:pt x="542" y="2541"/>
                    <a:pt x="529" y="2539"/>
                    <a:pt x="517" y="2537"/>
                  </a:cubicBezTo>
                  <a:lnTo>
                    <a:pt x="517" y="2537"/>
                  </a:lnTo>
                  <a:cubicBezTo>
                    <a:pt x="519" y="2537"/>
                    <a:pt x="520" y="2537"/>
                    <a:pt x="522" y="2537"/>
                  </a:cubicBezTo>
                  <a:cubicBezTo>
                    <a:pt x="1011" y="2537"/>
                    <a:pt x="1481" y="2142"/>
                    <a:pt x="1743" y="1655"/>
                  </a:cubicBezTo>
                  <a:cubicBezTo>
                    <a:pt x="1922" y="1715"/>
                    <a:pt x="2096" y="1792"/>
                    <a:pt x="2253" y="1894"/>
                  </a:cubicBezTo>
                  <a:cubicBezTo>
                    <a:pt x="2329" y="1944"/>
                    <a:pt x="2404" y="1999"/>
                    <a:pt x="2469" y="2062"/>
                  </a:cubicBezTo>
                  <a:cubicBezTo>
                    <a:pt x="2522" y="2113"/>
                    <a:pt x="2556" y="2177"/>
                    <a:pt x="2608" y="2227"/>
                  </a:cubicBezTo>
                  <a:cubicBezTo>
                    <a:pt x="2334" y="2379"/>
                    <a:pt x="2053" y="2482"/>
                    <a:pt x="1767" y="2543"/>
                  </a:cubicBezTo>
                  <a:lnTo>
                    <a:pt x="2125" y="2543"/>
                  </a:lnTo>
                  <a:cubicBezTo>
                    <a:pt x="2308" y="2476"/>
                    <a:pt x="2485" y="2390"/>
                    <a:pt x="2652" y="2281"/>
                  </a:cubicBezTo>
                  <a:cubicBezTo>
                    <a:pt x="2683" y="2262"/>
                    <a:pt x="2692" y="2203"/>
                    <a:pt x="2661" y="2203"/>
                  </a:cubicBezTo>
                  <a:cubicBezTo>
                    <a:pt x="2660" y="2203"/>
                    <a:pt x="2659" y="2203"/>
                    <a:pt x="2658" y="2204"/>
                  </a:cubicBezTo>
                  <a:cubicBezTo>
                    <a:pt x="2658" y="2202"/>
                    <a:pt x="2660" y="2199"/>
                    <a:pt x="2660" y="2197"/>
                  </a:cubicBezTo>
                  <a:cubicBezTo>
                    <a:pt x="2674" y="2015"/>
                    <a:pt x="2443" y="1896"/>
                    <a:pt x="2307" y="1818"/>
                  </a:cubicBezTo>
                  <a:cubicBezTo>
                    <a:pt x="2133" y="1718"/>
                    <a:pt x="1955" y="1656"/>
                    <a:pt x="1760" y="1625"/>
                  </a:cubicBezTo>
                  <a:cubicBezTo>
                    <a:pt x="1949" y="1258"/>
                    <a:pt x="2021" y="843"/>
                    <a:pt x="1895" y="505"/>
                  </a:cubicBezTo>
                  <a:cubicBezTo>
                    <a:pt x="1889" y="489"/>
                    <a:pt x="1879" y="482"/>
                    <a:pt x="1867" y="482"/>
                  </a:cubicBezTo>
                  <a:cubicBezTo>
                    <a:pt x="1854" y="482"/>
                    <a:pt x="1839" y="490"/>
                    <a:pt x="1825" y="500"/>
                  </a:cubicBezTo>
                  <a:cubicBezTo>
                    <a:pt x="1819" y="498"/>
                    <a:pt x="1812" y="496"/>
                    <a:pt x="1804" y="496"/>
                  </a:cubicBezTo>
                  <a:cubicBezTo>
                    <a:pt x="1798" y="496"/>
                    <a:pt x="1790" y="497"/>
                    <a:pt x="1782" y="499"/>
                  </a:cubicBezTo>
                  <a:cubicBezTo>
                    <a:pt x="1447" y="578"/>
                    <a:pt x="1138" y="744"/>
                    <a:pt x="887" y="970"/>
                  </a:cubicBezTo>
                  <a:cubicBezTo>
                    <a:pt x="891" y="769"/>
                    <a:pt x="813" y="589"/>
                    <a:pt x="724" y="405"/>
                  </a:cubicBezTo>
                  <a:cubicBezTo>
                    <a:pt x="647" y="244"/>
                    <a:pt x="556" y="52"/>
                    <a:pt x="371" y="1"/>
                  </a:cubicBezTo>
                  <a:cubicBezTo>
                    <a:pt x="368" y="0"/>
                    <a:pt x="366" y="0"/>
                    <a:pt x="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1f4fa5c43e4_25_1176"/>
            <p:cNvSpPr/>
            <p:nvPr/>
          </p:nvSpPr>
          <p:spPr>
            <a:xfrm>
              <a:off x="1743195" y="2995731"/>
              <a:ext cx="86842" cy="82527"/>
            </a:xfrm>
            <a:custGeom>
              <a:avLst/>
              <a:gdLst/>
              <a:ahLst/>
              <a:cxnLst/>
              <a:rect l="l" t="t" r="r" b="b"/>
              <a:pathLst>
                <a:path w="2677" h="2544" extrusionOk="0">
                  <a:moveTo>
                    <a:pt x="443" y="0"/>
                  </a:moveTo>
                  <a:cubicBezTo>
                    <a:pt x="437" y="22"/>
                    <a:pt x="432" y="42"/>
                    <a:pt x="426" y="64"/>
                  </a:cubicBezTo>
                  <a:cubicBezTo>
                    <a:pt x="1004" y="121"/>
                    <a:pt x="1406" y="495"/>
                    <a:pt x="1633" y="1025"/>
                  </a:cubicBezTo>
                  <a:cubicBezTo>
                    <a:pt x="1762" y="1326"/>
                    <a:pt x="1761" y="1604"/>
                    <a:pt x="1764" y="1916"/>
                  </a:cubicBezTo>
                  <a:cubicBezTo>
                    <a:pt x="1760" y="1914"/>
                    <a:pt x="1756" y="1912"/>
                    <a:pt x="1752" y="1911"/>
                  </a:cubicBezTo>
                  <a:cubicBezTo>
                    <a:pt x="929" y="1751"/>
                    <a:pt x="450" y="1125"/>
                    <a:pt x="343" y="354"/>
                  </a:cubicBezTo>
                  <a:cubicBezTo>
                    <a:pt x="325" y="417"/>
                    <a:pt x="309" y="480"/>
                    <a:pt x="293" y="543"/>
                  </a:cubicBezTo>
                  <a:cubicBezTo>
                    <a:pt x="351" y="912"/>
                    <a:pt x="536" y="1246"/>
                    <a:pt x="801" y="1509"/>
                  </a:cubicBezTo>
                  <a:cubicBezTo>
                    <a:pt x="698" y="1854"/>
                    <a:pt x="604" y="2164"/>
                    <a:pt x="341" y="2417"/>
                  </a:cubicBezTo>
                  <a:cubicBezTo>
                    <a:pt x="182" y="2224"/>
                    <a:pt x="82" y="2019"/>
                    <a:pt x="28" y="1809"/>
                  </a:cubicBezTo>
                  <a:cubicBezTo>
                    <a:pt x="19" y="1866"/>
                    <a:pt x="9" y="1925"/>
                    <a:pt x="0" y="1982"/>
                  </a:cubicBezTo>
                  <a:cubicBezTo>
                    <a:pt x="65" y="2153"/>
                    <a:pt x="160" y="2318"/>
                    <a:pt x="292" y="2470"/>
                  </a:cubicBezTo>
                  <a:cubicBezTo>
                    <a:pt x="281" y="2499"/>
                    <a:pt x="317" y="2544"/>
                    <a:pt x="348" y="2544"/>
                  </a:cubicBezTo>
                  <a:cubicBezTo>
                    <a:pt x="351" y="2544"/>
                    <a:pt x="353" y="2543"/>
                    <a:pt x="356" y="2543"/>
                  </a:cubicBezTo>
                  <a:cubicBezTo>
                    <a:pt x="541" y="2490"/>
                    <a:pt x="632" y="2299"/>
                    <a:pt x="710" y="2138"/>
                  </a:cubicBezTo>
                  <a:cubicBezTo>
                    <a:pt x="798" y="1954"/>
                    <a:pt x="876" y="1775"/>
                    <a:pt x="872" y="1574"/>
                  </a:cubicBezTo>
                  <a:lnTo>
                    <a:pt x="872" y="1574"/>
                  </a:lnTo>
                  <a:cubicBezTo>
                    <a:pt x="1123" y="1800"/>
                    <a:pt x="1432" y="1966"/>
                    <a:pt x="1767" y="2045"/>
                  </a:cubicBezTo>
                  <a:cubicBezTo>
                    <a:pt x="1775" y="2047"/>
                    <a:pt x="1783" y="2048"/>
                    <a:pt x="1789" y="2048"/>
                  </a:cubicBezTo>
                  <a:cubicBezTo>
                    <a:pt x="1797" y="2048"/>
                    <a:pt x="1804" y="2046"/>
                    <a:pt x="1810" y="2044"/>
                  </a:cubicBezTo>
                  <a:cubicBezTo>
                    <a:pt x="1824" y="2054"/>
                    <a:pt x="1838" y="2061"/>
                    <a:pt x="1851" y="2061"/>
                  </a:cubicBezTo>
                  <a:cubicBezTo>
                    <a:pt x="1863" y="2061"/>
                    <a:pt x="1874" y="2054"/>
                    <a:pt x="1880" y="2037"/>
                  </a:cubicBezTo>
                  <a:cubicBezTo>
                    <a:pt x="2006" y="1701"/>
                    <a:pt x="1934" y="1285"/>
                    <a:pt x="1745" y="918"/>
                  </a:cubicBezTo>
                  <a:cubicBezTo>
                    <a:pt x="1940" y="887"/>
                    <a:pt x="2118" y="825"/>
                    <a:pt x="2292" y="726"/>
                  </a:cubicBezTo>
                  <a:cubicBezTo>
                    <a:pt x="2428" y="648"/>
                    <a:pt x="2659" y="528"/>
                    <a:pt x="2645" y="346"/>
                  </a:cubicBezTo>
                  <a:cubicBezTo>
                    <a:pt x="2645" y="344"/>
                    <a:pt x="2643" y="342"/>
                    <a:pt x="2643" y="340"/>
                  </a:cubicBezTo>
                  <a:lnTo>
                    <a:pt x="2643" y="340"/>
                  </a:lnTo>
                  <a:cubicBezTo>
                    <a:pt x="2644" y="340"/>
                    <a:pt x="2645" y="340"/>
                    <a:pt x="2646" y="340"/>
                  </a:cubicBezTo>
                  <a:cubicBezTo>
                    <a:pt x="2677" y="340"/>
                    <a:pt x="2668" y="281"/>
                    <a:pt x="2638" y="261"/>
                  </a:cubicBezTo>
                  <a:cubicBezTo>
                    <a:pt x="2470" y="154"/>
                    <a:pt x="2293" y="68"/>
                    <a:pt x="2110" y="0"/>
                  </a:cubicBezTo>
                  <a:lnTo>
                    <a:pt x="1753" y="0"/>
                  </a:lnTo>
                  <a:cubicBezTo>
                    <a:pt x="2039" y="60"/>
                    <a:pt x="2319" y="165"/>
                    <a:pt x="2593" y="317"/>
                  </a:cubicBezTo>
                  <a:cubicBezTo>
                    <a:pt x="2541" y="366"/>
                    <a:pt x="2507" y="430"/>
                    <a:pt x="2455" y="482"/>
                  </a:cubicBezTo>
                  <a:cubicBezTo>
                    <a:pt x="2389" y="544"/>
                    <a:pt x="2314" y="600"/>
                    <a:pt x="2238" y="650"/>
                  </a:cubicBezTo>
                  <a:cubicBezTo>
                    <a:pt x="2081" y="752"/>
                    <a:pt x="1907" y="829"/>
                    <a:pt x="1729" y="889"/>
                  </a:cubicBezTo>
                  <a:cubicBezTo>
                    <a:pt x="1467" y="402"/>
                    <a:pt x="996" y="7"/>
                    <a:pt x="507" y="7"/>
                  </a:cubicBezTo>
                  <a:cubicBezTo>
                    <a:pt x="505" y="7"/>
                    <a:pt x="504" y="7"/>
                    <a:pt x="502" y="7"/>
                  </a:cubicBezTo>
                  <a:cubicBezTo>
                    <a:pt x="514" y="4"/>
                    <a:pt x="527" y="3"/>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1f4fa5c43e4_25_1176"/>
            <p:cNvSpPr/>
            <p:nvPr/>
          </p:nvSpPr>
          <p:spPr>
            <a:xfrm>
              <a:off x="2815856" y="3163122"/>
              <a:ext cx="87361" cy="82527"/>
            </a:xfrm>
            <a:custGeom>
              <a:avLst/>
              <a:gdLst/>
              <a:ahLst/>
              <a:cxnLst/>
              <a:rect l="l" t="t" r="r" b="b"/>
              <a:pathLst>
                <a:path w="2693" h="2544" extrusionOk="0">
                  <a:moveTo>
                    <a:pt x="2328" y="0"/>
                  </a:moveTo>
                  <a:cubicBezTo>
                    <a:pt x="2326" y="0"/>
                    <a:pt x="2324" y="1"/>
                    <a:pt x="2321" y="1"/>
                  </a:cubicBezTo>
                  <a:cubicBezTo>
                    <a:pt x="2137" y="53"/>
                    <a:pt x="2046" y="245"/>
                    <a:pt x="1968" y="406"/>
                  </a:cubicBezTo>
                  <a:cubicBezTo>
                    <a:pt x="1880" y="590"/>
                    <a:pt x="1802" y="770"/>
                    <a:pt x="1806" y="970"/>
                  </a:cubicBezTo>
                  <a:cubicBezTo>
                    <a:pt x="1555" y="745"/>
                    <a:pt x="1245" y="579"/>
                    <a:pt x="910" y="500"/>
                  </a:cubicBezTo>
                  <a:cubicBezTo>
                    <a:pt x="902" y="498"/>
                    <a:pt x="895" y="497"/>
                    <a:pt x="888" y="497"/>
                  </a:cubicBezTo>
                  <a:cubicBezTo>
                    <a:pt x="880" y="497"/>
                    <a:pt x="873" y="499"/>
                    <a:pt x="867" y="501"/>
                  </a:cubicBezTo>
                  <a:cubicBezTo>
                    <a:pt x="853" y="491"/>
                    <a:pt x="838" y="483"/>
                    <a:pt x="826" y="483"/>
                  </a:cubicBezTo>
                  <a:cubicBezTo>
                    <a:pt x="814" y="483"/>
                    <a:pt x="803" y="490"/>
                    <a:pt x="797" y="506"/>
                  </a:cubicBezTo>
                  <a:cubicBezTo>
                    <a:pt x="671" y="844"/>
                    <a:pt x="743" y="1259"/>
                    <a:pt x="933" y="1626"/>
                  </a:cubicBezTo>
                  <a:cubicBezTo>
                    <a:pt x="737" y="1657"/>
                    <a:pt x="560" y="1720"/>
                    <a:pt x="385" y="1819"/>
                  </a:cubicBezTo>
                  <a:cubicBezTo>
                    <a:pt x="249" y="1897"/>
                    <a:pt x="18" y="2016"/>
                    <a:pt x="33" y="2198"/>
                  </a:cubicBezTo>
                  <a:cubicBezTo>
                    <a:pt x="33" y="2200"/>
                    <a:pt x="35" y="2203"/>
                    <a:pt x="35" y="2205"/>
                  </a:cubicBezTo>
                  <a:cubicBezTo>
                    <a:pt x="34" y="2204"/>
                    <a:pt x="33" y="2204"/>
                    <a:pt x="32" y="2204"/>
                  </a:cubicBezTo>
                  <a:cubicBezTo>
                    <a:pt x="0" y="2204"/>
                    <a:pt x="9" y="2263"/>
                    <a:pt x="39" y="2282"/>
                  </a:cubicBezTo>
                  <a:cubicBezTo>
                    <a:pt x="207" y="2391"/>
                    <a:pt x="384" y="2477"/>
                    <a:pt x="568" y="2544"/>
                  </a:cubicBezTo>
                  <a:lnTo>
                    <a:pt x="924" y="2544"/>
                  </a:lnTo>
                  <a:cubicBezTo>
                    <a:pt x="638" y="2483"/>
                    <a:pt x="359" y="2379"/>
                    <a:pt x="84" y="2227"/>
                  </a:cubicBezTo>
                  <a:cubicBezTo>
                    <a:pt x="136" y="2178"/>
                    <a:pt x="170" y="2114"/>
                    <a:pt x="222" y="2063"/>
                  </a:cubicBezTo>
                  <a:cubicBezTo>
                    <a:pt x="288" y="2000"/>
                    <a:pt x="364" y="1944"/>
                    <a:pt x="440" y="1895"/>
                  </a:cubicBezTo>
                  <a:cubicBezTo>
                    <a:pt x="596" y="1793"/>
                    <a:pt x="771" y="1716"/>
                    <a:pt x="948" y="1656"/>
                  </a:cubicBezTo>
                  <a:cubicBezTo>
                    <a:pt x="1212" y="2144"/>
                    <a:pt x="1682" y="2538"/>
                    <a:pt x="2172" y="2538"/>
                  </a:cubicBezTo>
                  <a:cubicBezTo>
                    <a:pt x="2173" y="2538"/>
                    <a:pt x="2174" y="2538"/>
                    <a:pt x="2176" y="2538"/>
                  </a:cubicBezTo>
                  <a:lnTo>
                    <a:pt x="2176" y="2538"/>
                  </a:lnTo>
                  <a:cubicBezTo>
                    <a:pt x="2163" y="2540"/>
                    <a:pt x="2150" y="2542"/>
                    <a:pt x="2137" y="2544"/>
                  </a:cubicBezTo>
                  <a:lnTo>
                    <a:pt x="2234" y="2544"/>
                  </a:lnTo>
                  <a:cubicBezTo>
                    <a:pt x="2234" y="2544"/>
                    <a:pt x="2242" y="2521"/>
                    <a:pt x="2257" y="2481"/>
                  </a:cubicBezTo>
                  <a:cubicBezTo>
                    <a:pt x="1676" y="2426"/>
                    <a:pt x="1272" y="2051"/>
                    <a:pt x="1044" y="1519"/>
                  </a:cubicBezTo>
                  <a:cubicBezTo>
                    <a:pt x="915" y="1219"/>
                    <a:pt x="916" y="941"/>
                    <a:pt x="913" y="628"/>
                  </a:cubicBezTo>
                  <a:lnTo>
                    <a:pt x="913" y="628"/>
                  </a:lnTo>
                  <a:cubicBezTo>
                    <a:pt x="917" y="629"/>
                    <a:pt x="921" y="631"/>
                    <a:pt x="925" y="632"/>
                  </a:cubicBezTo>
                  <a:cubicBezTo>
                    <a:pt x="1763" y="795"/>
                    <a:pt x="2242" y="1440"/>
                    <a:pt x="2340" y="2230"/>
                  </a:cubicBezTo>
                  <a:cubicBezTo>
                    <a:pt x="2355" y="2178"/>
                    <a:pt x="2372" y="2121"/>
                    <a:pt x="2391" y="2056"/>
                  </a:cubicBezTo>
                  <a:cubicBezTo>
                    <a:pt x="2343" y="1665"/>
                    <a:pt x="2154" y="1311"/>
                    <a:pt x="1876" y="1036"/>
                  </a:cubicBezTo>
                  <a:cubicBezTo>
                    <a:pt x="1979" y="691"/>
                    <a:pt x="2073" y="379"/>
                    <a:pt x="2337" y="127"/>
                  </a:cubicBezTo>
                  <a:cubicBezTo>
                    <a:pt x="2511" y="338"/>
                    <a:pt x="2613" y="563"/>
                    <a:pt x="2664" y="793"/>
                  </a:cubicBezTo>
                  <a:cubicBezTo>
                    <a:pt x="2674" y="732"/>
                    <a:pt x="2683" y="669"/>
                    <a:pt x="2692" y="605"/>
                  </a:cubicBezTo>
                  <a:cubicBezTo>
                    <a:pt x="2628" y="418"/>
                    <a:pt x="2528" y="239"/>
                    <a:pt x="2386" y="75"/>
                  </a:cubicBezTo>
                  <a:cubicBezTo>
                    <a:pt x="2396" y="46"/>
                    <a:pt x="2359" y="0"/>
                    <a:pt x="2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1f4fa5c43e4_25_1176"/>
            <p:cNvSpPr/>
            <p:nvPr/>
          </p:nvSpPr>
          <p:spPr>
            <a:xfrm>
              <a:off x="1772845" y="3090359"/>
              <a:ext cx="9213" cy="61896"/>
            </a:xfrm>
            <a:custGeom>
              <a:avLst/>
              <a:gdLst/>
              <a:ahLst/>
              <a:cxnLst/>
              <a:rect l="l" t="t" r="r" b="b"/>
              <a:pathLst>
                <a:path w="284" h="1908" extrusionOk="0">
                  <a:moveTo>
                    <a:pt x="219" y="0"/>
                  </a:moveTo>
                  <a:cubicBezTo>
                    <a:pt x="211" y="0"/>
                    <a:pt x="203" y="5"/>
                    <a:pt x="199" y="16"/>
                  </a:cubicBezTo>
                  <a:cubicBezTo>
                    <a:pt x="1" y="612"/>
                    <a:pt x="32" y="1285"/>
                    <a:pt x="128" y="1897"/>
                  </a:cubicBezTo>
                  <a:cubicBezTo>
                    <a:pt x="129" y="1902"/>
                    <a:pt x="135" y="1907"/>
                    <a:pt x="139" y="1907"/>
                  </a:cubicBezTo>
                  <a:cubicBezTo>
                    <a:pt x="142" y="1907"/>
                    <a:pt x="143" y="1905"/>
                    <a:pt x="143" y="1900"/>
                  </a:cubicBezTo>
                  <a:cubicBezTo>
                    <a:pt x="109" y="1271"/>
                    <a:pt x="209" y="683"/>
                    <a:pt x="280" y="62"/>
                  </a:cubicBezTo>
                  <a:cubicBezTo>
                    <a:pt x="283" y="39"/>
                    <a:pt x="245"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1f4fa5c43e4_25_1176"/>
            <p:cNvSpPr/>
            <p:nvPr/>
          </p:nvSpPr>
          <p:spPr>
            <a:xfrm>
              <a:off x="2878530" y="3082249"/>
              <a:ext cx="14695" cy="77013"/>
            </a:xfrm>
            <a:custGeom>
              <a:avLst/>
              <a:gdLst/>
              <a:ahLst/>
              <a:cxnLst/>
              <a:rect l="l" t="t" r="r" b="b"/>
              <a:pathLst>
                <a:path w="453" h="2374" extrusionOk="0">
                  <a:moveTo>
                    <a:pt x="79" y="0"/>
                  </a:moveTo>
                  <a:cubicBezTo>
                    <a:pt x="46" y="0"/>
                    <a:pt x="0" y="45"/>
                    <a:pt x="11" y="78"/>
                  </a:cubicBezTo>
                  <a:cubicBezTo>
                    <a:pt x="262" y="831"/>
                    <a:pt x="365" y="1570"/>
                    <a:pt x="248" y="2362"/>
                  </a:cubicBezTo>
                  <a:cubicBezTo>
                    <a:pt x="246" y="2370"/>
                    <a:pt x="249" y="2374"/>
                    <a:pt x="253" y="2374"/>
                  </a:cubicBezTo>
                  <a:cubicBezTo>
                    <a:pt x="260" y="2374"/>
                    <a:pt x="269" y="2366"/>
                    <a:pt x="271" y="2357"/>
                  </a:cubicBezTo>
                  <a:cubicBezTo>
                    <a:pt x="453" y="1576"/>
                    <a:pt x="419" y="763"/>
                    <a:pt x="106" y="19"/>
                  </a:cubicBezTo>
                  <a:cubicBezTo>
                    <a:pt x="101" y="6"/>
                    <a:pt x="91"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1f4fa5c43e4_25_1176"/>
            <p:cNvSpPr/>
            <p:nvPr/>
          </p:nvSpPr>
          <p:spPr>
            <a:xfrm>
              <a:off x="1752700" y="3082249"/>
              <a:ext cx="14695" cy="77013"/>
            </a:xfrm>
            <a:custGeom>
              <a:avLst/>
              <a:gdLst/>
              <a:ahLst/>
              <a:cxnLst/>
              <a:rect l="l" t="t" r="r" b="b"/>
              <a:pathLst>
                <a:path w="453" h="2374" extrusionOk="0">
                  <a:moveTo>
                    <a:pt x="374" y="1"/>
                  </a:moveTo>
                  <a:cubicBezTo>
                    <a:pt x="362" y="1"/>
                    <a:pt x="352" y="6"/>
                    <a:pt x="346" y="20"/>
                  </a:cubicBezTo>
                  <a:cubicBezTo>
                    <a:pt x="33" y="763"/>
                    <a:pt x="1" y="1576"/>
                    <a:pt x="181" y="2357"/>
                  </a:cubicBezTo>
                  <a:cubicBezTo>
                    <a:pt x="183" y="2366"/>
                    <a:pt x="193" y="2374"/>
                    <a:pt x="199" y="2374"/>
                  </a:cubicBezTo>
                  <a:cubicBezTo>
                    <a:pt x="203" y="2374"/>
                    <a:pt x="206" y="2370"/>
                    <a:pt x="205" y="2362"/>
                  </a:cubicBezTo>
                  <a:cubicBezTo>
                    <a:pt x="89" y="1571"/>
                    <a:pt x="190" y="831"/>
                    <a:pt x="441" y="78"/>
                  </a:cubicBezTo>
                  <a:cubicBezTo>
                    <a:pt x="453" y="45"/>
                    <a:pt x="407"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1f4fa5c43e4_25_1176"/>
            <p:cNvSpPr/>
            <p:nvPr/>
          </p:nvSpPr>
          <p:spPr>
            <a:xfrm>
              <a:off x="2863834" y="3090359"/>
              <a:ext cx="9213" cy="61863"/>
            </a:xfrm>
            <a:custGeom>
              <a:avLst/>
              <a:gdLst/>
              <a:ahLst/>
              <a:cxnLst/>
              <a:rect l="l" t="t" r="r" b="b"/>
              <a:pathLst>
                <a:path w="284" h="1907" extrusionOk="0">
                  <a:moveTo>
                    <a:pt x="65" y="0"/>
                  </a:moveTo>
                  <a:cubicBezTo>
                    <a:pt x="39" y="0"/>
                    <a:pt x="1" y="39"/>
                    <a:pt x="4" y="62"/>
                  </a:cubicBezTo>
                  <a:cubicBezTo>
                    <a:pt x="76" y="683"/>
                    <a:pt x="174" y="1271"/>
                    <a:pt x="141" y="1900"/>
                  </a:cubicBezTo>
                  <a:cubicBezTo>
                    <a:pt x="141" y="1905"/>
                    <a:pt x="143" y="1907"/>
                    <a:pt x="145" y="1907"/>
                  </a:cubicBezTo>
                  <a:cubicBezTo>
                    <a:pt x="149" y="1907"/>
                    <a:pt x="155" y="1901"/>
                    <a:pt x="157" y="1896"/>
                  </a:cubicBezTo>
                  <a:cubicBezTo>
                    <a:pt x="251" y="1285"/>
                    <a:pt x="284" y="612"/>
                    <a:pt x="85" y="16"/>
                  </a:cubicBezTo>
                  <a:cubicBezTo>
                    <a:pt x="81" y="5"/>
                    <a:pt x="74"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1f4fa5c43e4_25_1176"/>
            <p:cNvSpPr/>
            <p:nvPr/>
          </p:nvSpPr>
          <p:spPr>
            <a:xfrm>
              <a:off x="1961094" y="3066515"/>
              <a:ext cx="126289" cy="106501"/>
            </a:xfrm>
            <a:custGeom>
              <a:avLst/>
              <a:gdLst/>
              <a:ahLst/>
              <a:cxnLst/>
              <a:rect l="l" t="t" r="r" b="b"/>
              <a:pathLst>
                <a:path w="3893" h="3283" extrusionOk="0">
                  <a:moveTo>
                    <a:pt x="858" y="0"/>
                  </a:moveTo>
                  <a:cubicBezTo>
                    <a:pt x="423" y="0"/>
                    <a:pt x="0" y="434"/>
                    <a:pt x="7" y="958"/>
                  </a:cubicBezTo>
                  <a:cubicBezTo>
                    <a:pt x="16" y="1612"/>
                    <a:pt x="409" y="2039"/>
                    <a:pt x="1105" y="2394"/>
                  </a:cubicBezTo>
                  <a:cubicBezTo>
                    <a:pt x="1802" y="2749"/>
                    <a:pt x="1929" y="3282"/>
                    <a:pt x="1929" y="3282"/>
                  </a:cubicBezTo>
                  <a:cubicBezTo>
                    <a:pt x="1929" y="3282"/>
                    <a:pt x="1950" y="2868"/>
                    <a:pt x="2678" y="2428"/>
                  </a:cubicBezTo>
                  <a:cubicBezTo>
                    <a:pt x="3298" y="2054"/>
                    <a:pt x="3786" y="1762"/>
                    <a:pt x="3841" y="1163"/>
                  </a:cubicBezTo>
                  <a:cubicBezTo>
                    <a:pt x="3893" y="605"/>
                    <a:pt x="3514" y="16"/>
                    <a:pt x="2984" y="16"/>
                  </a:cubicBezTo>
                  <a:cubicBezTo>
                    <a:pt x="2945" y="16"/>
                    <a:pt x="2906" y="19"/>
                    <a:pt x="2867" y="26"/>
                  </a:cubicBezTo>
                  <a:cubicBezTo>
                    <a:pt x="2276" y="120"/>
                    <a:pt x="1930" y="894"/>
                    <a:pt x="1930" y="894"/>
                  </a:cubicBezTo>
                  <a:cubicBezTo>
                    <a:pt x="1930" y="894"/>
                    <a:pt x="1696" y="380"/>
                    <a:pt x="1178" y="86"/>
                  </a:cubicBezTo>
                  <a:cubicBezTo>
                    <a:pt x="1075" y="27"/>
                    <a:pt x="966" y="0"/>
                    <a:pt x="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1f4fa5c43e4_25_1176"/>
            <p:cNvSpPr/>
            <p:nvPr/>
          </p:nvSpPr>
          <p:spPr>
            <a:xfrm>
              <a:off x="1952368" y="3064699"/>
              <a:ext cx="72114" cy="108739"/>
            </a:xfrm>
            <a:custGeom>
              <a:avLst/>
              <a:gdLst/>
              <a:ahLst/>
              <a:cxnLst/>
              <a:rect l="l" t="t" r="r" b="b"/>
              <a:pathLst>
                <a:path w="2223" h="3352" extrusionOk="0">
                  <a:moveTo>
                    <a:pt x="1088" y="1"/>
                  </a:moveTo>
                  <a:cubicBezTo>
                    <a:pt x="784" y="1"/>
                    <a:pt x="487" y="147"/>
                    <a:pt x="292" y="490"/>
                  </a:cubicBezTo>
                  <a:cubicBezTo>
                    <a:pt x="1" y="1002"/>
                    <a:pt x="224" y="1537"/>
                    <a:pt x="592" y="1938"/>
                  </a:cubicBezTo>
                  <a:cubicBezTo>
                    <a:pt x="1057" y="2444"/>
                    <a:pt x="1942" y="2643"/>
                    <a:pt x="2166" y="3338"/>
                  </a:cubicBezTo>
                  <a:cubicBezTo>
                    <a:pt x="2169" y="3346"/>
                    <a:pt x="2177" y="3351"/>
                    <a:pt x="2183" y="3351"/>
                  </a:cubicBezTo>
                  <a:cubicBezTo>
                    <a:pt x="2187" y="3351"/>
                    <a:pt x="2191" y="3348"/>
                    <a:pt x="2189" y="3340"/>
                  </a:cubicBezTo>
                  <a:cubicBezTo>
                    <a:pt x="2069" y="2751"/>
                    <a:pt x="1589" y="2568"/>
                    <a:pt x="1134" y="2232"/>
                  </a:cubicBezTo>
                  <a:cubicBezTo>
                    <a:pt x="699" y="1910"/>
                    <a:pt x="224" y="1381"/>
                    <a:pt x="401" y="795"/>
                  </a:cubicBezTo>
                  <a:cubicBezTo>
                    <a:pt x="438" y="671"/>
                    <a:pt x="510" y="527"/>
                    <a:pt x="599" y="430"/>
                  </a:cubicBezTo>
                  <a:cubicBezTo>
                    <a:pt x="793" y="220"/>
                    <a:pt x="977" y="136"/>
                    <a:pt x="1148" y="136"/>
                  </a:cubicBezTo>
                  <a:cubicBezTo>
                    <a:pt x="1557" y="136"/>
                    <a:pt x="1892" y="613"/>
                    <a:pt x="2105" y="961"/>
                  </a:cubicBezTo>
                  <a:cubicBezTo>
                    <a:pt x="2115" y="979"/>
                    <a:pt x="2161" y="1003"/>
                    <a:pt x="2191" y="1003"/>
                  </a:cubicBezTo>
                  <a:cubicBezTo>
                    <a:pt x="2210" y="1003"/>
                    <a:pt x="2223" y="993"/>
                    <a:pt x="2217" y="967"/>
                  </a:cubicBezTo>
                  <a:cubicBezTo>
                    <a:pt x="2110" y="401"/>
                    <a:pt x="1590" y="1"/>
                    <a:pt x="1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1f4fa5c43e4_25_1176"/>
            <p:cNvSpPr/>
            <p:nvPr/>
          </p:nvSpPr>
          <p:spPr>
            <a:xfrm>
              <a:off x="1926383" y="3052501"/>
              <a:ext cx="25303" cy="20729"/>
            </a:xfrm>
            <a:custGeom>
              <a:avLst/>
              <a:gdLst/>
              <a:ahLst/>
              <a:cxnLst/>
              <a:rect l="l" t="t" r="r" b="b"/>
              <a:pathLst>
                <a:path w="780" h="639" extrusionOk="0">
                  <a:moveTo>
                    <a:pt x="98" y="1"/>
                  </a:moveTo>
                  <a:cubicBezTo>
                    <a:pt x="45" y="1"/>
                    <a:pt x="0" y="24"/>
                    <a:pt x="43" y="81"/>
                  </a:cubicBezTo>
                  <a:cubicBezTo>
                    <a:pt x="197" y="288"/>
                    <a:pt x="422" y="461"/>
                    <a:pt x="625" y="615"/>
                  </a:cubicBezTo>
                  <a:cubicBezTo>
                    <a:pt x="646" y="631"/>
                    <a:pt x="670" y="638"/>
                    <a:pt x="691" y="638"/>
                  </a:cubicBezTo>
                  <a:cubicBezTo>
                    <a:pt x="744" y="638"/>
                    <a:pt x="780" y="596"/>
                    <a:pt x="718" y="542"/>
                  </a:cubicBezTo>
                  <a:cubicBezTo>
                    <a:pt x="532" y="382"/>
                    <a:pt x="374" y="196"/>
                    <a:pt x="196" y="30"/>
                  </a:cubicBezTo>
                  <a:cubicBezTo>
                    <a:pt x="176" y="11"/>
                    <a:pt x="135"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1f4fa5c43e4_25_1176"/>
            <p:cNvSpPr/>
            <p:nvPr/>
          </p:nvSpPr>
          <p:spPr>
            <a:xfrm>
              <a:off x="1892808" y="3102394"/>
              <a:ext cx="52683" cy="6942"/>
            </a:xfrm>
            <a:custGeom>
              <a:avLst/>
              <a:gdLst/>
              <a:ahLst/>
              <a:cxnLst/>
              <a:rect l="l" t="t" r="r" b="b"/>
              <a:pathLst>
                <a:path w="1624" h="214" extrusionOk="0">
                  <a:moveTo>
                    <a:pt x="158" y="0"/>
                  </a:moveTo>
                  <a:cubicBezTo>
                    <a:pt x="131" y="0"/>
                    <a:pt x="105" y="0"/>
                    <a:pt x="79" y="1"/>
                  </a:cubicBezTo>
                  <a:cubicBezTo>
                    <a:pt x="0" y="2"/>
                    <a:pt x="58" y="94"/>
                    <a:pt x="104" y="105"/>
                  </a:cubicBezTo>
                  <a:cubicBezTo>
                    <a:pt x="391" y="176"/>
                    <a:pt x="713" y="214"/>
                    <a:pt x="1028" y="214"/>
                  </a:cubicBezTo>
                  <a:cubicBezTo>
                    <a:pt x="1216" y="214"/>
                    <a:pt x="1401" y="200"/>
                    <a:pt x="1574" y="173"/>
                  </a:cubicBezTo>
                  <a:cubicBezTo>
                    <a:pt x="1624" y="166"/>
                    <a:pt x="1575" y="104"/>
                    <a:pt x="1546" y="100"/>
                  </a:cubicBezTo>
                  <a:cubicBezTo>
                    <a:pt x="1093" y="42"/>
                    <a:pt x="616"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1f4fa5c43e4_25_1176"/>
            <p:cNvSpPr/>
            <p:nvPr/>
          </p:nvSpPr>
          <p:spPr>
            <a:xfrm>
              <a:off x="1929303" y="3138922"/>
              <a:ext cx="29164" cy="17810"/>
            </a:xfrm>
            <a:custGeom>
              <a:avLst/>
              <a:gdLst/>
              <a:ahLst/>
              <a:cxnLst/>
              <a:rect l="l" t="t" r="r" b="b"/>
              <a:pathLst>
                <a:path w="899" h="549" extrusionOk="0">
                  <a:moveTo>
                    <a:pt x="806" y="1"/>
                  </a:moveTo>
                  <a:cubicBezTo>
                    <a:pt x="796" y="1"/>
                    <a:pt x="788" y="3"/>
                    <a:pt x="780" y="9"/>
                  </a:cubicBezTo>
                  <a:cubicBezTo>
                    <a:pt x="571" y="185"/>
                    <a:pt x="340" y="330"/>
                    <a:pt x="81" y="422"/>
                  </a:cubicBezTo>
                  <a:cubicBezTo>
                    <a:pt x="1" y="452"/>
                    <a:pt x="103" y="549"/>
                    <a:pt x="174" y="549"/>
                  </a:cubicBezTo>
                  <a:cubicBezTo>
                    <a:pt x="182" y="549"/>
                    <a:pt x="189" y="548"/>
                    <a:pt x="195" y="545"/>
                  </a:cubicBezTo>
                  <a:cubicBezTo>
                    <a:pt x="460" y="450"/>
                    <a:pt x="692" y="304"/>
                    <a:pt x="871" y="85"/>
                  </a:cubicBezTo>
                  <a:cubicBezTo>
                    <a:pt x="898" y="52"/>
                    <a:pt x="847"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1f4fa5c43e4_25_1176"/>
            <p:cNvSpPr/>
            <p:nvPr/>
          </p:nvSpPr>
          <p:spPr>
            <a:xfrm>
              <a:off x="1972026" y="3155271"/>
              <a:ext cx="15896" cy="21897"/>
            </a:xfrm>
            <a:custGeom>
              <a:avLst/>
              <a:gdLst/>
              <a:ahLst/>
              <a:cxnLst/>
              <a:rect l="l" t="t" r="r" b="b"/>
              <a:pathLst>
                <a:path w="490" h="675" extrusionOk="0">
                  <a:moveTo>
                    <a:pt x="372" y="0"/>
                  </a:moveTo>
                  <a:cubicBezTo>
                    <a:pt x="356" y="0"/>
                    <a:pt x="342" y="7"/>
                    <a:pt x="336" y="22"/>
                  </a:cubicBezTo>
                  <a:cubicBezTo>
                    <a:pt x="295" y="122"/>
                    <a:pt x="247" y="220"/>
                    <a:pt x="190" y="312"/>
                  </a:cubicBezTo>
                  <a:cubicBezTo>
                    <a:pt x="136" y="401"/>
                    <a:pt x="45" y="488"/>
                    <a:pt x="14" y="586"/>
                  </a:cubicBezTo>
                  <a:cubicBezTo>
                    <a:pt x="1" y="630"/>
                    <a:pt x="65" y="674"/>
                    <a:pt x="112" y="674"/>
                  </a:cubicBezTo>
                  <a:cubicBezTo>
                    <a:pt x="123" y="674"/>
                    <a:pt x="133" y="672"/>
                    <a:pt x="141" y="666"/>
                  </a:cubicBezTo>
                  <a:cubicBezTo>
                    <a:pt x="314" y="548"/>
                    <a:pt x="409" y="282"/>
                    <a:pt x="475" y="91"/>
                  </a:cubicBezTo>
                  <a:cubicBezTo>
                    <a:pt x="489" y="51"/>
                    <a:pt x="419"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g1f4fa5c43e4_25_1176"/>
            <p:cNvSpPr/>
            <p:nvPr/>
          </p:nvSpPr>
          <p:spPr>
            <a:xfrm>
              <a:off x="2022211" y="3064699"/>
              <a:ext cx="72082" cy="108739"/>
            </a:xfrm>
            <a:custGeom>
              <a:avLst/>
              <a:gdLst/>
              <a:ahLst/>
              <a:cxnLst/>
              <a:rect l="l" t="t" r="r" b="b"/>
              <a:pathLst>
                <a:path w="2222" h="3352" extrusionOk="0">
                  <a:moveTo>
                    <a:pt x="1135" y="1"/>
                  </a:moveTo>
                  <a:cubicBezTo>
                    <a:pt x="633" y="1"/>
                    <a:pt x="113" y="401"/>
                    <a:pt x="6" y="967"/>
                  </a:cubicBezTo>
                  <a:cubicBezTo>
                    <a:pt x="1" y="993"/>
                    <a:pt x="14" y="1003"/>
                    <a:pt x="33" y="1003"/>
                  </a:cubicBezTo>
                  <a:cubicBezTo>
                    <a:pt x="63" y="1003"/>
                    <a:pt x="108" y="979"/>
                    <a:pt x="119" y="961"/>
                  </a:cubicBezTo>
                  <a:cubicBezTo>
                    <a:pt x="332" y="613"/>
                    <a:pt x="666" y="136"/>
                    <a:pt x="1075" y="136"/>
                  </a:cubicBezTo>
                  <a:cubicBezTo>
                    <a:pt x="1246" y="136"/>
                    <a:pt x="1430" y="220"/>
                    <a:pt x="1624" y="430"/>
                  </a:cubicBezTo>
                  <a:cubicBezTo>
                    <a:pt x="1712" y="527"/>
                    <a:pt x="1785" y="671"/>
                    <a:pt x="1822" y="795"/>
                  </a:cubicBezTo>
                  <a:cubicBezTo>
                    <a:pt x="1999" y="1381"/>
                    <a:pt x="1525" y="1910"/>
                    <a:pt x="1089" y="2232"/>
                  </a:cubicBezTo>
                  <a:cubicBezTo>
                    <a:pt x="634" y="2568"/>
                    <a:pt x="143" y="2751"/>
                    <a:pt x="22" y="3340"/>
                  </a:cubicBezTo>
                  <a:cubicBezTo>
                    <a:pt x="21" y="3348"/>
                    <a:pt x="24" y="3351"/>
                    <a:pt x="29" y="3351"/>
                  </a:cubicBezTo>
                  <a:cubicBezTo>
                    <a:pt x="35" y="3351"/>
                    <a:pt x="44" y="3346"/>
                    <a:pt x="46" y="3338"/>
                  </a:cubicBezTo>
                  <a:cubicBezTo>
                    <a:pt x="270" y="2643"/>
                    <a:pt x="1166" y="2444"/>
                    <a:pt x="1630" y="1938"/>
                  </a:cubicBezTo>
                  <a:cubicBezTo>
                    <a:pt x="1999" y="1537"/>
                    <a:pt x="2222" y="1002"/>
                    <a:pt x="1932" y="490"/>
                  </a:cubicBezTo>
                  <a:cubicBezTo>
                    <a:pt x="1736" y="147"/>
                    <a:pt x="1439"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1f4fa5c43e4_25_1176"/>
            <p:cNvSpPr/>
            <p:nvPr/>
          </p:nvSpPr>
          <p:spPr>
            <a:xfrm>
              <a:off x="2095006" y="3052501"/>
              <a:ext cx="25303" cy="20729"/>
            </a:xfrm>
            <a:custGeom>
              <a:avLst/>
              <a:gdLst/>
              <a:ahLst/>
              <a:cxnLst/>
              <a:rect l="l" t="t" r="r" b="b"/>
              <a:pathLst>
                <a:path w="780" h="639" extrusionOk="0">
                  <a:moveTo>
                    <a:pt x="682" y="1"/>
                  </a:moveTo>
                  <a:cubicBezTo>
                    <a:pt x="645" y="1"/>
                    <a:pt x="604" y="11"/>
                    <a:pt x="584" y="30"/>
                  </a:cubicBezTo>
                  <a:cubicBezTo>
                    <a:pt x="406" y="196"/>
                    <a:pt x="248" y="382"/>
                    <a:pt x="63" y="542"/>
                  </a:cubicBezTo>
                  <a:cubicBezTo>
                    <a:pt x="0" y="596"/>
                    <a:pt x="37" y="638"/>
                    <a:pt x="89" y="638"/>
                  </a:cubicBezTo>
                  <a:cubicBezTo>
                    <a:pt x="110" y="638"/>
                    <a:pt x="134" y="631"/>
                    <a:pt x="155" y="615"/>
                  </a:cubicBezTo>
                  <a:cubicBezTo>
                    <a:pt x="359" y="461"/>
                    <a:pt x="582" y="288"/>
                    <a:pt x="737" y="81"/>
                  </a:cubicBezTo>
                  <a:cubicBezTo>
                    <a:pt x="780" y="24"/>
                    <a:pt x="735" y="1"/>
                    <a:pt x="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g1f4fa5c43e4_25_1176"/>
            <p:cNvSpPr/>
            <p:nvPr/>
          </p:nvSpPr>
          <p:spPr>
            <a:xfrm>
              <a:off x="2101202" y="3102394"/>
              <a:ext cx="52715" cy="6942"/>
            </a:xfrm>
            <a:custGeom>
              <a:avLst/>
              <a:gdLst/>
              <a:ahLst/>
              <a:cxnLst/>
              <a:rect l="l" t="t" r="r" b="b"/>
              <a:pathLst>
                <a:path w="1625" h="214" extrusionOk="0">
                  <a:moveTo>
                    <a:pt x="1467" y="0"/>
                  </a:moveTo>
                  <a:cubicBezTo>
                    <a:pt x="1007" y="0"/>
                    <a:pt x="532" y="42"/>
                    <a:pt x="79" y="100"/>
                  </a:cubicBezTo>
                  <a:cubicBezTo>
                    <a:pt x="48" y="104"/>
                    <a:pt x="1" y="166"/>
                    <a:pt x="50" y="173"/>
                  </a:cubicBezTo>
                  <a:cubicBezTo>
                    <a:pt x="223" y="200"/>
                    <a:pt x="408" y="214"/>
                    <a:pt x="595" y="214"/>
                  </a:cubicBezTo>
                  <a:cubicBezTo>
                    <a:pt x="911" y="214"/>
                    <a:pt x="1233" y="176"/>
                    <a:pt x="1520" y="105"/>
                  </a:cubicBezTo>
                  <a:cubicBezTo>
                    <a:pt x="1566" y="94"/>
                    <a:pt x="1624" y="2"/>
                    <a:pt x="1545" y="1"/>
                  </a:cubicBezTo>
                  <a:cubicBezTo>
                    <a:pt x="1519" y="0"/>
                    <a:pt x="1493" y="0"/>
                    <a:pt x="1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g1f4fa5c43e4_25_1176"/>
            <p:cNvSpPr/>
            <p:nvPr/>
          </p:nvSpPr>
          <p:spPr>
            <a:xfrm>
              <a:off x="2088226" y="3138922"/>
              <a:ext cx="29164" cy="17810"/>
            </a:xfrm>
            <a:custGeom>
              <a:avLst/>
              <a:gdLst/>
              <a:ahLst/>
              <a:cxnLst/>
              <a:rect l="l" t="t" r="r" b="b"/>
              <a:pathLst>
                <a:path w="899" h="549" extrusionOk="0">
                  <a:moveTo>
                    <a:pt x="93" y="1"/>
                  </a:moveTo>
                  <a:cubicBezTo>
                    <a:pt x="52" y="1"/>
                    <a:pt x="1" y="52"/>
                    <a:pt x="29" y="85"/>
                  </a:cubicBezTo>
                  <a:cubicBezTo>
                    <a:pt x="207" y="304"/>
                    <a:pt x="440" y="450"/>
                    <a:pt x="704" y="545"/>
                  </a:cubicBezTo>
                  <a:cubicBezTo>
                    <a:pt x="711" y="548"/>
                    <a:pt x="718" y="549"/>
                    <a:pt x="726" y="549"/>
                  </a:cubicBezTo>
                  <a:cubicBezTo>
                    <a:pt x="797" y="549"/>
                    <a:pt x="899" y="452"/>
                    <a:pt x="817" y="422"/>
                  </a:cubicBezTo>
                  <a:cubicBezTo>
                    <a:pt x="560" y="330"/>
                    <a:pt x="327" y="185"/>
                    <a:pt x="118" y="9"/>
                  </a:cubicBezTo>
                  <a:cubicBezTo>
                    <a:pt x="111" y="3"/>
                    <a:pt x="102"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g1f4fa5c43e4_25_1176"/>
            <p:cNvSpPr/>
            <p:nvPr/>
          </p:nvSpPr>
          <p:spPr>
            <a:xfrm>
              <a:off x="2058803" y="3155271"/>
              <a:ext cx="15896" cy="21897"/>
            </a:xfrm>
            <a:custGeom>
              <a:avLst/>
              <a:gdLst/>
              <a:ahLst/>
              <a:cxnLst/>
              <a:rect l="l" t="t" r="r" b="b"/>
              <a:pathLst>
                <a:path w="490" h="675" extrusionOk="0">
                  <a:moveTo>
                    <a:pt x="117" y="0"/>
                  </a:moveTo>
                  <a:cubicBezTo>
                    <a:pt x="70" y="0"/>
                    <a:pt x="0" y="51"/>
                    <a:pt x="15" y="91"/>
                  </a:cubicBezTo>
                  <a:cubicBezTo>
                    <a:pt x="80" y="282"/>
                    <a:pt x="176" y="548"/>
                    <a:pt x="348" y="666"/>
                  </a:cubicBezTo>
                  <a:cubicBezTo>
                    <a:pt x="356" y="672"/>
                    <a:pt x="366" y="674"/>
                    <a:pt x="377" y="674"/>
                  </a:cubicBezTo>
                  <a:cubicBezTo>
                    <a:pt x="424" y="674"/>
                    <a:pt x="489" y="630"/>
                    <a:pt x="476" y="586"/>
                  </a:cubicBezTo>
                  <a:cubicBezTo>
                    <a:pt x="445" y="488"/>
                    <a:pt x="353" y="401"/>
                    <a:pt x="299" y="312"/>
                  </a:cubicBezTo>
                  <a:cubicBezTo>
                    <a:pt x="242" y="220"/>
                    <a:pt x="195" y="122"/>
                    <a:pt x="154" y="22"/>
                  </a:cubicBezTo>
                  <a:cubicBezTo>
                    <a:pt x="148" y="7"/>
                    <a:pt x="134"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1f4fa5c43e4_25_1176"/>
            <p:cNvSpPr/>
            <p:nvPr/>
          </p:nvSpPr>
          <p:spPr>
            <a:xfrm>
              <a:off x="1806128" y="3029307"/>
              <a:ext cx="78797" cy="67702"/>
            </a:xfrm>
            <a:custGeom>
              <a:avLst/>
              <a:gdLst/>
              <a:ahLst/>
              <a:cxnLst/>
              <a:rect l="l" t="t" r="r" b="b"/>
              <a:pathLst>
                <a:path w="2429" h="2087" extrusionOk="0">
                  <a:moveTo>
                    <a:pt x="2101" y="0"/>
                  </a:moveTo>
                  <a:cubicBezTo>
                    <a:pt x="2076" y="0"/>
                    <a:pt x="2059" y="13"/>
                    <a:pt x="2066" y="44"/>
                  </a:cubicBezTo>
                  <a:cubicBezTo>
                    <a:pt x="2282" y="1101"/>
                    <a:pt x="1489" y="1993"/>
                    <a:pt x="494" y="1993"/>
                  </a:cubicBezTo>
                  <a:cubicBezTo>
                    <a:pt x="346" y="1993"/>
                    <a:pt x="194" y="1973"/>
                    <a:pt x="40" y="1932"/>
                  </a:cubicBezTo>
                  <a:cubicBezTo>
                    <a:pt x="37" y="1931"/>
                    <a:pt x="33" y="1930"/>
                    <a:pt x="31" y="1930"/>
                  </a:cubicBezTo>
                  <a:cubicBezTo>
                    <a:pt x="0" y="1930"/>
                    <a:pt x="22" y="1986"/>
                    <a:pt x="49" y="1994"/>
                  </a:cubicBezTo>
                  <a:cubicBezTo>
                    <a:pt x="236" y="2057"/>
                    <a:pt x="422" y="2086"/>
                    <a:pt x="601" y="2086"/>
                  </a:cubicBezTo>
                  <a:cubicBezTo>
                    <a:pt x="1614" y="2086"/>
                    <a:pt x="2428" y="1157"/>
                    <a:pt x="2209" y="72"/>
                  </a:cubicBezTo>
                  <a:cubicBezTo>
                    <a:pt x="2201" y="33"/>
                    <a:pt x="2142" y="0"/>
                    <a:pt x="2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g1f4fa5c43e4_25_1176"/>
            <p:cNvSpPr/>
            <p:nvPr/>
          </p:nvSpPr>
          <p:spPr>
            <a:xfrm>
              <a:off x="2760967" y="3029307"/>
              <a:ext cx="78797" cy="67702"/>
            </a:xfrm>
            <a:custGeom>
              <a:avLst/>
              <a:gdLst/>
              <a:ahLst/>
              <a:cxnLst/>
              <a:rect l="l" t="t" r="r" b="b"/>
              <a:pathLst>
                <a:path w="2429" h="2087" extrusionOk="0">
                  <a:moveTo>
                    <a:pt x="328" y="0"/>
                  </a:moveTo>
                  <a:cubicBezTo>
                    <a:pt x="288" y="0"/>
                    <a:pt x="228" y="33"/>
                    <a:pt x="220" y="72"/>
                  </a:cubicBezTo>
                  <a:cubicBezTo>
                    <a:pt x="1" y="1157"/>
                    <a:pt x="815" y="2086"/>
                    <a:pt x="1828" y="2086"/>
                  </a:cubicBezTo>
                  <a:cubicBezTo>
                    <a:pt x="2008" y="2086"/>
                    <a:pt x="2193" y="2057"/>
                    <a:pt x="2381" y="1994"/>
                  </a:cubicBezTo>
                  <a:cubicBezTo>
                    <a:pt x="2407" y="1986"/>
                    <a:pt x="2429" y="1930"/>
                    <a:pt x="2399" y="1930"/>
                  </a:cubicBezTo>
                  <a:cubicBezTo>
                    <a:pt x="2396" y="1930"/>
                    <a:pt x="2393" y="1931"/>
                    <a:pt x="2389" y="1932"/>
                  </a:cubicBezTo>
                  <a:cubicBezTo>
                    <a:pt x="2235" y="1973"/>
                    <a:pt x="2083" y="1993"/>
                    <a:pt x="1936" y="1993"/>
                  </a:cubicBezTo>
                  <a:cubicBezTo>
                    <a:pt x="940" y="1993"/>
                    <a:pt x="148" y="1101"/>
                    <a:pt x="364" y="44"/>
                  </a:cubicBezTo>
                  <a:cubicBezTo>
                    <a:pt x="370" y="13"/>
                    <a:pt x="353" y="0"/>
                    <a:pt x="3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1f4fa5c43e4_25_1176"/>
            <p:cNvSpPr/>
            <p:nvPr/>
          </p:nvSpPr>
          <p:spPr>
            <a:xfrm>
              <a:off x="1806128" y="3143690"/>
              <a:ext cx="78797" cy="67670"/>
            </a:xfrm>
            <a:custGeom>
              <a:avLst/>
              <a:gdLst/>
              <a:ahLst/>
              <a:cxnLst/>
              <a:rect l="l" t="t" r="r" b="b"/>
              <a:pathLst>
                <a:path w="2429" h="2086" extrusionOk="0">
                  <a:moveTo>
                    <a:pt x="601" y="0"/>
                  </a:moveTo>
                  <a:cubicBezTo>
                    <a:pt x="422" y="0"/>
                    <a:pt x="236" y="29"/>
                    <a:pt x="49" y="92"/>
                  </a:cubicBezTo>
                  <a:cubicBezTo>
                    <a:pt x="22" y="100"/>
                    <a:pt x="0" y="156"/>
                    <a:pt x="31" y="156"/>
                  </a:cubicBezTo>
                  <a:cubicBezTo>
                    <a:pt x="33" y="156"/>
                    <a:pt x="37" y="155"/>
                    <a:pt x="40" y="154"/>
                  </a:cubicBezTo>
                  <a:cubicBezTo>
                    <a:pt x="194" y="113"/>
                    <a:pt x="346" y="93"/>
                    <a:pt x="494" y="93"/>
                  </a:cubicBezTo>
                  <a:cubicBezTo>
                    <a:pt x="1489" y="93"/>
                    <a:pt x="2282" y="985"/>
                    <a:pt x="2066" y="2042"/>
                  </a:cubicBezTo>
                  <a:cubicBezTo>
                    <a:pt x="2059" y="2073"/>
                    <a:pt x="2076" y="2086"/>
                    <a:pt x="2101" y="2086"/>
                  </a:cubicBezTo>
                  <a:cubicBezTo>
                    <a:pt x="2142" y="2086"/>
                    <a:pt x="2201" y="2053"/>
                    <a:pt x="2209" y="2014"/>
                  </a:cubicBezTo>
                  <a:cubicBezTo>
                    <a:pt x="2428" y="929"/>
                    <a:pt x="161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1f4fa5c43e4_25_1176"/>
            <p:cNvSpPr/>
            <p:nvPr/>
          </p:nvSpPr>
          <p:spPr>
            <a:xfrm>
              <a:off x="2760967" y="3143690"/>
              <a:ext cx="78797" cy="67670"/>
            </a:xfrm>
            <a:custGeom>
              <a:avLst/>
              <a:gdLst/>
              <a:ahLst/>
              <a:cxnLst/>
              <a:rect l="l" t="t" r="r" b="b"/>
              <a:pathLst>
                <a:path w="2429" h="2086" extrusionOk="0">
                  <a:moveTo>
                    <a:pt x="1828" y="0"/>
                  </a:moveTo>
                  <a:cubicBezTo>
                    <a:pt x="815" y="0"/>
                    <a:pt x="1" y="929"/>
                    <a:pt x="220" y="2014"/>
                  </a:cubicBezTo>
                  <a:cubicBezTo>
                    <a:pt x="228" y="2053"/>
                    <a:pt x="288" y="2086"/>
                    <a:pt x="328" y="2086"/>
                  </a:cubicBezTo>
                  <a:cubicBezTo>
                    <a:pt x="353" y="2086"/>
                    <a:pt x="370" y="2073"/>
                    <a:pt x="364" y="2042"/>
                  </a:cubicBezTo>
                  <a:cubicBezTo>
                    <a:pt x="148" y="985"/>
                    <a:pt x="940" y="93"/>
                    <a:pt x="1936" y="93"/>
                  </a:cubicBezTo>
                  <a:cubicBezTo>
                    <a:pt x="2083" y="93"/>
                    <a:pt x="2235" y="113"/>
                    <a:pt x="2389" y="154"/>
                  </a:cubicBezTo>
                  <a:cubicBezTo>
                    <a:pt x="2393" y="155"/>
                    <a:pt x="2396" y="156"/>
                    <a:pt x="2399" y="156"/>
                  </a:cubicBezTo>
                  <a:cubicBezTo>
                    <a:pt x="2429" y="156"/>
                    <a:pt x="2407" y="100"/>
                    <a:pt x="2381" y="92"/>
                  </a:cubicBezTo>
                  <a:cubicBezTo>
                    <a:pt x="2193" y="29"/>
                    <a:pt x="2008"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g1f4fa5c43e4_25_1176"/>
            <p:cNvSpPr/>
            <p:nvPr/>
          </p:nvSpPr>
          <p:spPr>
            <a:xfrm>
              <a:off x="1802171" y="3028334"/>
              <a:ext cx="1041486" cy="184713"/>
            </a:xfrm>
            <a:custGeom>
              <a:avLst/>
              <a:gdLst/>
              <a:ahLst/>
              <a:cxnLst/>
              <a:rect l="l" t="t" r="r" b="b"/>
              <a:pathLst>
                <a:path w="32105" h="5694" extrusionOk="0">
                  <a:moveTo>
                    <a:pt x="30266" y="5590"/>
                  </a:moveTo>
                  <a:cubicBezTo>
                    <a:pt x="30266" y="5590"/>
                    <a:pt x="30266" y="5590"/>
                    <a:pt x="30266" y="5590"/>
                  </a:cubicBezTo>
                  <a:lnTo>
                    <a:pt x="30266" y="5590"/>
                  </a:lnTo>
                  <a:cubicBezTo>
                    <a:pt x="30266" y="5590"/>
                    <a:pt x="30266" y="5590"/>
                    <a:pt x="30266" y="5590"/>
                  </a:cubicBezTo>
                  <a:close/>
                  <a:moveTo>
                    <a:pt x="2100" y="78"/>
                  </a:moveTo>
                  <a:cubicBezTo>
                    <a:pt x="2237" y="78"/>
                    <a:pt x="2401" y="104"/>
                    <a:pt x="2493" y="104"/>
                  </a:cubicBezTo>
                  <a:lnTo>
                    <a:pt x="29835" y="104"/>
                  </a:lnTo>
                  <a:cubicBezTo>
                    <a:pt x="29873" y="104"/>
                    <a:pt x="29953" y="92"/>
                    <a:pt x="30020" y="92"/>
                  </a:cubicBezTo>
                  <a:cubicBezTo>
                    <a:pt x="30064" y="92"/>
                    <a:pt x="30102" y="97"/>
                    <a:pt x="30123" y="113"/>
                  </a:cubicBezTo>
                  <a:cubicBezTo>
                    <a:pt x="30200" y="175"/>
                    <a:pt x="30151" y="139"/>
                    <a:pt x="30181" y="204"/>
                  </a:cubicBezTo>
                  <a:cubicBezTo>
                    <a:pt x="30273" y="405"/>
                    <a:pt x="30267" y="602"/>
                    <a:pt x="30396" y="801"/>
                  </a:cubicBezTo>
                  <a:cubicBezTo>
                    <a:pt x="30598" y="1110"/>
                    <a:pt x="30919" y="1326"/>
                    <a:pt x="31281" y="1402"/>
                  </a:cubicBezTo>
                  <a:cubicBezTo>
                    <a:pt x="31511" y="1451"/>
                    <a:pt x="31674" y="1368"/>
                    <a:pt x="31812" y="1557"/>
                  </a:cubicBezTo>
                  <a:cubicBezTo>
                    <a:pt x="31962" y="1765"/>
                    <a:pt x="31898" y="2425"/>
                    <a:pt x="31904" y="2681"/>
                  </a:cubicBezTo>
                  <a:cubicBezTo>
                    <a:pt x="31911" y="2958"/>
                    <a:pt x="31906" y="3235"/>
                    <a:pt x="31888" y="3510"/>
                  </a:cubicBezTo>
                  <a:cubicBezTo>
                    <a:pt x="31871" y="3786"/>
                    <a:pt x="31960" y="4262"/>
                    <a:pt x="31622" y="4262"/>
                  </a:cubicBezTo>
                  <a:cubicBezTo>
                    <a:pt x="31615" y="4262"/>
                    <a:pt x="31607" y="4262"/>
                    <a:pt x="31599" y="4262"/>
                  </a:cubicBezTo>
                  <a:cubicBezTo>
                    <a:pt x="31597" y="4262"/>
                    <a:pt x="31595" y="4262"/>
                    <a:pt x="31593" y="4262"/>
                  </a:cubicBezTo>
                  <a:cubicBezTo>
                    <a:pt x="31593" y="4262"/>
                    <a:pt x="31592" y="4262"/>
                    <a:pt x="31591" y="4262"/>
                  </a:cubicBezTo>
                  <a:lnTo>
                    <a:pt x="31591" y="4262"/>
                  </a:lnTo>
                  <a:cubicBezTo>
                    <a:pt x="31589" y="4261"/>
                    <a:pt x="31588" y="4261"/>
                    <a:pt x="31586" y="4261"/>
                  </a:cubicBezTo>
                  <a:cubicBezTo>
                    <a:pt x="31583" y="4261"/>
                    <a:pt x="31581" y="4262"/>
                    <a:pt x="31578" y="4262"/>
                  </a:cubicBezTo>
                  <a:cubicBezTo>
                    <a:pt x="31177" y="4283"/>
                    <a:pt x="30812" y="4419"/>
                    <a:pt x="30536" y="4720"/>
                  </a:cubicBezTo>
                  <a:cubicBezTo>
                    <a:pt x="30420" y="4847"/>
                    <a:pt x="30331" y="4990"/>
                    <a:pt x="30268" y="5150"/>
                  </a:cubicBezTo>
                  <a:cubicBezTo>
                    <a:pt x="30262" y="5168"/>
                    <a:pt x="30179" y="5590"/>
                    <a:pt x="30242" y="5600"/>
                  </a:cubicBezTo>
                  <a:lnTo>
                    <a:pt x="30242" y="5600"/>
                  </a:lnTo>
                  <a:cubicBezTo>
                    <a:pt x="30225" y="5604"/>
                    <a:pt x="30203" y="5606"/>
                    <a:pt x="30177" y="5606"/>
                  </a:cubicBezTo>
                  <a:cubicBezTo>
                    <a:pt x="30095" y="5606"/>
                    <a:pt x="29984" y="5590"/>
                    <a:pt x="29948" y="5590"/>
                  </a:cubicBezTo>
                  <a:lnTo>
                    <a:pt x="2600" y="5590"/>
                  </a:lnTo>
                  <a:cubicBezTo>
                    <a:pt x="2485" y="5590"/>
                    <a:pt x="2333" y="5611"/>
                    <a:pt x="2195" y="5611"/>
                  </a:cubicBezTo>
                  <a:cubicBezTo>
                    <a:pt x="2126" y="5611"/>
                    <a:pt x="2061" y="5606"/>
                    <a:pt x="2006" y="5590"/>
                  </a:cubicBezTo>
                  <a:cubicBezTo>
                    <a:pt x="2002" y="5589"/>
                    <a:pt x="1997" y="5588"/>
                    <a:pt x="1992" y="5588"/>
                  </a:cubicBezTo>
                  <a:cubicBezTo>
                    <a:pt x="1983" y="5588"/>
                    <a:pt x="1972" y="5589"/>
                    <a:pt x="1961" y="5591"/>
                  </a:cubicBezTo>
                  <a:lnTo>
                    <a:pt x="1961" y="5591"/>
                  </a:lnTo>
                  <a:cubicBezTo>
                    <a:pt x="1956" y="5568"/>
                    <a:pt x="1946" y="5535"/>
                    <a:pt x="1927" y="5489"/>
                  </a:cubicBezTo>
                  <a:cubicBezTo>
                    <a:pt x="1836" y="5264"/>
                    <a:pt x="1829" y="5050"/>
                    <a:pt x="1675" y="4837"/>
                  </a:cubicBezTo>
                  <a:cubicBezTo>
                    <a:pt x="1471" y="4556"/>
                    <a:pt x="1167" y="4364"/>
                    <a:pt x="829" y="4291"/>
                  </a:cubicBezTo>
                  <a:cubicBezTo>
                    <a:pt x="603" y="4243"/>
                    <a:pt x="404" y="4325"/>
                    <a:pt x="281" y="4146"/>
                  </a:cubicBezTo>
                  <a:cubicBezTo>
                    <a:pt x="153" y="3958"/>
                    <a:pt x="211" y="3401"/>
                    <a:pt x="204" y="3177"/>
                  </a:cubicBezTo>
                  <a:cubicBezTo>
                    <a:pt x="196" y="2887"/>
                    <a:pt x="200" y="2596"/>
                    <a:pt x="219" y="2306"/>
                  </a:cubicBezTo>
                  <a:cubicBezTo>
                    <a:pt x="229" y="2144"/>
                    <a:pt x="219" y="1661"/>
                    <a:pt x="294" y="1556"/>
                  </a:cubicBezTo>
                  <a:cubicBezTo>
                    <a:pt x="355" y="1472"/>
                    <a:pt x="370" y="1439"/>
                    <a:pt x="373" y="1429"/>
                  </a:cubicBezTo>
                  <a:lnTo>
                    <a:pt x="373" y="1429"/>
                  </a:lnTo>
                  <a:cubicBezTo>
                    <a:pt x="373" y="1436"/>
                    <a:pt x="377" y="1452"/>
                    <a:pt x="416" y="1452"/>
                  </a:cubicBezTo>
                  <a:cubicBezTo>
                    <a:pt x="438" y="1452"/>
                    <a:pt x="471" y="1447"/>
                    <a:pt x="520" y="1432"/>
                  </a:cubicBezTo>
                  <a:cubicBezTo>
                    <a:pt x="937" y="1311"/>
                    <a:pt x="1251" y="1324"/>
                    <a:pt x="1573" y="974"/>
                  </a:cubicBezTo>
                  <a:cubicBezTo>
                    <a:pt x="1672" y="865"/>
                    <a:pt x="1755" y="742"/>
                    <a:pt x="1816" y="608"/>
                  </a:cubicBezTo>
                  <a:cubicBezTo>
                    <a:pt x="1824" y="587"/>
                    <a:pt x="1915" y="162"/>
                    <a:pt x="1873" y="101"/>
                  </a:cubicBezTo>
                  <a:lnTo>
                    <a:pt x="1873" y="101"/>
                  </a:lnTo>
                  <a:cubicBezTo>
                    <a:pt x="1887" y="103"/>
                    <a:pt x="1902" y="106"/>
                    <a:pt x="1914" y="106"/>
                  </a:cubicBezTo>
                  <a:cubicBezTo>
                    <a:pt x="1919" y="106"/>
                    <a:pt x="1924" y="106"/>
                    <a:pt x="1927" y="104"/>
                  </a:cubicBezTo>
                  <a:cubicBezTo>
                    <a:pt x="1970" y="84"/>
                    <a:pt x="2032" y="78"/>
                    <a:pt x="2100" y="78"/>
                  </a:cubicBezTo>
                  <a:close/>
                  <a:moveTo>
                    <a:pt x="1872" y="0"/>
                  </a:moveTo>
                  <a:cubicBezTo>
                    <a:pt x="1833" y="0"/>
                    <a:pt x="1778" y="11"/>
                    <a:pt x="1775" y="60"/>
                  </a:cubicBezTo>
                  <a:cubicBezTo>
                    <a:pt x="1736" y="785"/>
                    <a:pt x="1203" y="1317"/>
                    <a:pt x="499" y="1317"/>
                  </a:cubicBezTo>
                  <a:cubicBezTo>
                    <a:pt x="422" y="1317"/>
                    <a:pt x="343" y="1311"/>
                    <a:pt x="263" y="1298"/>
                  </a:cubicBezTo>
                  <a:cubicBezTo>
                    <a:pt x="260" y="1297"/>
                    <a:pt x="256" y="1297"/>
                    <a:pt x="252" y="1297"/>
                  </a:cubicBezTo>
                  <a:cubicBezTo>
                    <a:pt x="221" y="1297"/>
                    <a:pt x="172" y="1312"/>
                    <a:pt x="168" y="1343"/>
                  </a:cubicBezTo>
                  <a:cubicBezTo>
                    <a:pt x="16" y="2345"/>
                    <a:pt x="1" y="3352"/>
                    <a:pt x="149" y="4355"/>
                  </a:cubicBezTo>
                  <a:cubicBezTo>
                    <a:pt x="154" y="4386"/>
                    <a:pt x="191" y="4401"/>
                    <a:pt x="221" y="4401"/>
                  </a:cubicBezTo>
                  <a:cubicBezTo>
                    <a:pt x="226" y="4401"/>
                    <a:pt x="230" y="4401"/>
                    <a:pt x="234" y="4400"/>
                  </a:cubicBezTo>
                  <a:cubicBezTo>
                    <a:pt x="321" y="4385"/>
                    <a:pt x="406" y="4378"/>
                    <a:pt x="488" y="4378"/>
                  </a:cubicBezTo>
                  <a:cubicBezTo>
                    <a:pt x="1196" y="4378"/>
                    <a:pt x="1735" y="4912"/>
                    <a:pt x="1775" y="5648"/>
                  </a:cubicBezTo>
                  <a:cubicBezTo>
                    <a:pt x="1777" y="5676"/>
                    <a:pt x="1815" y="5693"/>
                    <a:pt x="1838" y="5693"/>
                  </a:cubicBezTo>
                  <a:lnTo>
                    <a:pt x="30236" y="5693"/>
                  </a:lnTo>
                  <a:cubicBezTo>
                    <a:pt x="30275" y="5693"/>
                    <a:pt x="30332" y="5683"/>
                    <a:pt x="30334" y="5635"/>
                  </a:cubicBezTo>
                  <a:cubicBezTo>
                    <a:pt x="30371" y="4934"/>
                    <a:pt x="30862" y="4413"/>
                    <a:pt x="31569" y="4366"/>
                  </a:cubicBezTo>
                  <a:lnTo>
                    <a:pt x="31569" y="4366"/>
                  </a:lnTo>
                  <a:cubicBezTo>
                    <a:pt x="31667" y="4366"/>
                    <a:pt x="31765" y="4378"/>
                    <a:pt x="31861" y="4400"/>
                  </a:cubicBezTo>
                  <a:cubicBezTo>
                    <a:pt x="31864" y="4401"/>
                    <a:pt x="31868" y="4401"/>
                    <a:pt x="31873" y="4401"/>
                  </a:cubicBezTo>
                  <a:cubicBezTo>
                    <a:pt x="31903" y="4401"/>
                    <a:pt x="31952" y="4385"/>
                    <a:pt x="31956" y="4355"/>
                  </a:cubicBezTo>
                  <a:cubicBezTo>
                    <a:pt x="32105" y="3352"/>
                    <a:pt x="32093" y="2346"/>
                    <a:pt x="31942" y="1344"/>
                  </a:cubicBezTo>
                  <a:cubicBezTo>
                    <a:pt x="31937" y="1313"/>
                    <a:pt x="31900" y="1298"/>
                    <a:pt x="31870" y="1298"/>
                  </a:cubicBezTo>
                  <a:cubicBezTo>
                    <a:pt x="31865" y="1298"/>
                    <a:pt x="31861" y="1298"/>
                    <a:pt x="31857" y="1299"/>
                  </a:cubicBezTo>
                  <a:cubicBezTo>
                    <a:pt x="31776" y="1312"/>
                    <a:pt x="31698" y="1318"/>
                    <a:pt x="31621" y="1318"/>
                  </a:cubicBezTo>
                  <a:cubicBezTo>
                    <a:pt x="30912" y="1318"/>
                    <a:pt x="30374" y="780"/>
                    <a:pt x="30334" y="45"/>
                  </a:cubicBezTo>
                  <a:cubicBezTo>
                    <a:pt x="30333" y="18"/>
                    <a:pt x="30295" y="0"/>
                    <a:pt x="30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02"/>
        <p:cNvGrpSpPr/>
        <p:nvPr/>
      </p:nvGrpSpPr>
      <p:grpSpPr>
        <a:xfrm>
          <a:off x="0" y="0"/>
          <a:ext cx="0" cy="0"/>
          <a:chOff x="0" y="0"/>
          <a:chExt cx="0" cy="0"/>
        </a:xfrm>
      </p:grpSpPr>
      <p:sp>
        <p:nvSpPr>
          <p:cNvPr id="303" name="Google Shape;303;g1f4fa5c43e4_25_1212"/>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1f4fa5c43e4_25_1212"/>
          <p:cNvSpPr txBox="1">
            <a:spLocks noGrp="1"/>
          </p:cNvSpPr>
          <p:nvPr>
            <p:ph type="title"/>
          </p:nvPr>
        </p:nvSpPr>
        <p:spPr>
          <a:xfrm>
            <a:off x="713225" y="2508200"/>
            <a:ext cx="3597900" cy="7680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g1f4fa5c43e4_25_1212"/>
          <p:cNvSpPr txBox="1">
            <a:spLocks noGrp="1"/>
          </p:cNvSpPr>
          <p:nvPr>
            <p:ph type="subTitle" idx="1"/>
          </p:nvPr>
        </p:nvSpPr>
        <p:spPr>
          <a:xfrm>
            <a:off x="713225" y="3276200"/>
            <a:ext cx="3597900" cy="107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06"/>
        <p:cNvGrpSpPr/>
        <p:nvPr/>
      </p:nvGrpSpPr>
      <p:grpSpPr>
        <a:xfrm>
          <a:off x="0" y="0"/>
          <a:ext cx="0" cy="0"/>
          <a:chOff x="0" y="0"/>
          <a:chExt cx="0" cy="0"/>
        </a:xfrm>
      </p:grpSpPr>
      <p:sp>
        <p:nvSpPr>
          <p:cNvPr id="307" name="Google Shape;307;g1f4fa5c43e4_25_1216"/>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1f4fa5c43e4_25_1216"/>
          <p:cNvSpPr txBox="1">
            <a:spLocks noGrp="1"/>
          </p:cNvSpPr>
          <p:nvPr>
            <p:ph type="title"/>
          </p:nvPr>
        </p:nvSpPr>
        <p:spPr>
          <a:xfrm flipH="1">
            <a:off x="4832875" y="2508200"/>
            <a:ext cx="3597900" cy="76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9" name="Google Shape;309;g1f4fa5c43e4_25_1216"/>
          <p:cNvSpPr txBox="1">
            <a:spLocks noGrp="1"/>
          </p:cNvSpPr>
          <p:nvPr>
            <p:ph type="subTitle" idx="1"/>
          </p:nvPr>
        </p:nvSpPr>
        <p:spPr>
          <a:xfrm flipH="1">
            <a:off x="4832875" y="3276200"/>
            <a:ext cx="3597900" cy="1073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10"/>
        <p:cNvGrpSpPr/>
        <p:nvPr/>
      </p:nvGrpSpPr>
      <p:grpSpPr>
        <a:xfrm>
          <a:off x="0" y="0"/>
          <a:ext cx="0" cy="0"/>
          <a:chOff x="0" y="0"/>
          <a:chExt cx="0" cy="0"/>
        </a:xfrm>
      </p:grpSpPr>
      <p:sp>
        <p:nvSpPr>
          <p:cNvPr id="311" name="Google Shape;311;g1f4fa5c43e4_25_1220"/>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1f4fa5c43e4_25_1220"/>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g1f4fa5c43e4_25_1220"/>
          <p:cNvSpPr txBox="1">
            <a:spLocks noGrp="1"/>
          </p:cNvSpPr>
          <p:nvPr>
            <p:ph type="subTitle" idx="1"/>
          </p:nvPr>
        </p:nvSpPr>
        <p:spPr>
          <a:xfrm>
            <a:off x="4923086" y="3876806"/>
            <a:ext cx="2640000" cy="14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g1f4fa5c43e4_25_1220"/>
          <p:cNvSpPr txBox="1">
            <a:spLocks noGrp="1"/>
          </p:cNvSpPr>
          <p:nvPr>
            <p:ph type="subTitle" idx="2"/>
          </p:nvPr>
        </p:nvSpPr>
        <p:spPr>
          <a:xfrm>
            <a:off x="1580911" y="3876806"/>
            <a:ext cx="2640000" cy="146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g1f4fa5c43e4_25_1220"/>
          <p:cNvSpPr txBox="1">
            <a:spLocks noGrp="1"/>
          </p:cNvSpPr>
          <p:nvPr>
            <p:ph type="subTitle" idx="3"/>
          </p:nvPr>
        </p:nvSpPr>
        <p:spPr>
          <a:xfrm>
            <a:off x="1580911" y="3289433"/>
            <a:ext cx="2640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316" name="Google Shape;316;g1f4fa5c43e4_25_1220"/>
          <p:cNvSpPr txBox="1">
            <a:spLocks noGrp="1"/>
          </p:cNvSpPr>
          <p:nvPr>
            <p:ph type="subTitle" idx="4"/>
          </p:nvPr>
        </p:nvSpPr>
        <p:spPr>
          <a:xfrm>
            <a:off x="4923089" y="3289433"/>
            <a:ext cx="26400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grpSp>
        <p:nvGrpSpPr>
          <p:cNvPr id="317" name="Google Shape;317;g1f4fa5c43e4_25_1220"/>
          <p:cNvGrpSpPr/>
          <p:nvPr/>
        </p:nvGrpSpPr>
        <p:grpSpPr>
          <a:xfrm>
            <a:off x="8487916" y="-51"/>
            <a:ext cx="990538" cy="6857966"/>
            <a:chOff x="1388496" y="1176918"/>
            <a:chExt cx="169953" cy="882530"/>
          </a:xfrm>
        </p:grpSpPr>
        <p:sp>
          <p:nvSpPr>
            <p:cNvPr id="318" name="Google Shape;318;g1f4fa5c43e4_25_1220"/>
            <p:cNvSpPr/>
            <p:nvPr/>
          </p:nvSpPr>
          <p:spPr>
            <a:xfrm>
              <a:off x="1388496" y="1176918"/>
              <a:ext cx="169953" cy="882530"/>
            </a:xfrm>
            <a:custGeom>
              <a:avLst/>
              <a:gdLst/>
              <a:ahLst/>
              <a:cxnLst/>
              <a:rect l="l" t="t" r="r" b="b"/>
              <a:pathLst>
                <a:path w="5239" h="27205" extrusionOk="0">
                  <a:moveTo>
                    <a:pt x="0" y="1"/>
                  </a:moveTo>
                  <a:lnTo>
                    <a:pt x="0" y="27204"/>
                  </a:lnTo>
                  <a:lnTo>
                    <a:pt x="5238" y="27204"/>
                  </a:lnTo>
                  <a:lnTo>
                    <a:pt x="5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1f4fa5c43e4_25_1220"/>
            <p:cNvSpPr/>
            <p:nvPr/>
          </p:nvSpPr>
          <p:spPr>
            <a:xfrm>
              <a:off x="1441989" y="1455869"/>
              <a:ext cx="62966" cy="505026"/>
            </a:xfrm>
            <a:custGeom>
              <a:avLst/>
              <a:gdLst/>
              <a:ahLst/>
              <a:cxnLst/>
              <a:rect l="l" t="t" r="r" b="b"/>
              <a:pathLst>
                <a:path w="1941" h="15568" extrusionOk="0">
                  <a:moveTo>
                    <a:pt x="71" y="0"/>
                  </a:moveTo>
                  <a:cubicBezTo>
                    <a:pt x="32" y="0"/>
                    <a:pt x="0" y="32"/>
                    <a:pt x="0" y="72"/>
                  </a:cubicBezTo>
                  <a:lnTo>
                    <a:pt x="0" y="15497"/>
                  </a:lnTo>
                  <a:cubicBezTo>
                    <a:pt x="0" y="15536"/>
                    <a:pt x="32" y="15568"/>
                    <a:pt x="71" y="15568"/>
                  </a:cubicBezTo>
                  <a:lnTo>
                    <a:pt x="1870" y="15568"/>
                  </a:lnTo>
                  <a:cubicBezTo>
                    <a:pt x="1909" y="15568"/>
                    <a:pt x="1940" y="15536"/>
                    <a:pt x="1940" y="15497"/>
                  </a:cubicBezTo>
                  <a:lnTo>
                    <a:pt x="1940" y="72"/>
                  </a:lnTo>
                  <a:cubicBezTo>
                    <a:pt x="1940" y="32"/>
                    <a:pt x="1909" y="0"/>
                    <a:pt x="1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1f4fa5c43e4_25_1220"/>
            <p:cNvSpPr/>
            <p:nvPr/>
          </p:nvSpPr>
          <p:spPr>
            <a:xfrm>
              <a:off x="1435501" y="1206081"/>
              <a:ext cx="75910" cy="106695"/>
            </a:xfrm>
            <a:custGeom>
              <a:avLst/>
              <a:gdLst/>
              <a:ahLst/>
              <a:cxnLst/>
              <a:rect l="l" t="t" r="r" b="b"/>
              <a:pathLst>
                <a:path w="2340" h="3289" extrusionOk="0">
                  <a:moveTo>
                    <a:pt x="1170" y="1"/>
                  </a:moveTo>
                  <a:cubicBezTo>
                    <a:pt x="524" y="1"/>
                    <a:pt x="1" y="736"/>
                    <a:pt x="1" y="1644"/>
                  </a:cubicBezTo>
                  <a:cubicBezTo>
                    <a:pt x="1" y="2552"/>
                    <a:pt x="524" y="3288"/>
                    <a:pt x="1170" y="3288"/>
                  </a:cubicBezTo>
                  <a:cubicBezTo>
                    <a:pt x="1816" y="3288"/>
                    <a:pt x="2339" y="2552"/>
                    <a:pt x="2339" y="1644"/>
                  </a:cubicBezTo>
                  <a:cubicBezTo>
                    <a:pt x="2339" y="736"/>
                    <a:pt x="1816" y="1"/>
                    <a:pt x="11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1f4fa5c43e4_25_1220"/>
            <p:cNvSpPr/>
            <p:nvPr/>
          </p:nvSpPr>
          <p:spPr>
            <a:xfrm>
              <a:off x="1444325" y="1218441"/>
              <a:ext cx="58262" cy="81943"/>
            </a:xfrm>
            <a:custGeom>
              <a:avLst/>
              <a:gdLst/>
              <a:ahLst/>
              <a:cxnLst/>
              <a:rect l="l" t="t" r="r" b="b"/>
              <a:pathLst>
                <a:path w="1796" h="2526" fill="none" extrusionOk="0">
                  <a:moveTo>
                    <a:pt x="1796" y="1263"/>
                  </a:moveTo>
                  <a:cubicBezTo>
                    <a:pt x="1796" y="1960"/>
                    <a:pt x="1394" y="2525"/>
                    <a:pt x="898" y="2525"/>
                  </a:cubicBezTo>
                  <a:cubicBezTo>
                    <a:pt x="402" y="2525"/>
                    <a:pt x="0" y="1960"/>
                    <a:pt x="0" y="1263"/>
                  </a:cubicBezTo>
                  <a:cubicBezTo>
                    <a:pt x="0" y="567"/>
                    <a:pt x="402" y="1"/>
                    <a:pt x="898" y="1"/>
                  </a:cubicBezTo>
                  <a:cubicBezTo>
                    <a:pt x="1394" y="1"/>
                    <a:pt x="1796" y="567"/>
                    <a:pt x="1796" y="1263"/>
                  </a:cubicBezTo>
                  <a:close/>
                </a:path>
              </a:pathLst>
            </a:custGeom>
            <a:solidFill>
              <a:schemeClr val="dk2"/>
            </a:solidFill>
            <a:ln w="9525" cap="flat" cmpd="sng">
              <a:solidFill>
                <a:schemeClr val="dk2"/>
              </a:solidFill>
              <a:prstDash val="solid"/>
              <a:miter lim="10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1f4fa5c43e4_25_1220"/>
            <p:cNvSpPr/>
            <p:nvPr/>
          </p:nvSpPr>
          <p:spPr>
            <a:xfrm>
              <a:off x="1391642" y="1188694"/>
              <a:ext cx="60890" cy="86290"/>
            </a:xfrm>
            <a:custGeom>
              <a:avLst/>
              <a:gdLst/>
              <a:ahLst/>
              <a:cxnLst/>
              <a:rect l="l" t="t" r="r" b="b"/>
              <a:pathLst>
                <a:path w="1877" h="2660" extrusionOk="0">
                  <a:moveTo>
                    <a:pt x="605" y="586"/>
                  </a:moveTo>
                  <a:cubicBezTo>
                    <a:pt x="620" y="586"/>
                    <a:pt x="635" y="588"/>
                    <a:pt x="652" y="592"/>
                  </a:cubicBezTo>
                  <a:cubicBezTo>
                    <a:pt x="894" y="649"/>
                    <a:pt x="925" y="917"/>
                    <a:pt x="952" y="989"/>
                  </a:cubicBezTo>
                  <a:cubicBezTo>
                    <a:pt x="953" y="992"/>
                    <a:pt x="954" y="996"/>
                    <a:pt x="956" y="1000"/>
                  </a:cubicBezTo>
                  <a:cubicBezTo>
                    <a:pt x="912" y="1012"/>
                    <a:pt x="870" y="1018"/>
                    <a:pt x="830" y="1018"/>
                  </a:cubicBezTo>
                  <a:cubicBezTo>
                    <a:pt x="734" y="1018"/>
                    <a:pt x="647" y="984"/>
                    <a:pt x="564" y="919"/>
                  </a:cubicBezTo>
                  <a:cubicBezTo>
                    <a:pt x="399" y="787"/>
                    <a:pt x="451" y="586"/>
                    <a:pt x="605" y="586"/>
                  </a:cubicBezTo>
                  <a:close/>
                  <a:moveTo>
                    <a:pt x="468" y="1418"/>
                  </a:moveTo>
                  <a:cubicBezTo>
                    <a:pt x="565" y="1418"/>
                    <a:pt x="696" y="1491"/>
                    <a:pt x="750" y="1669"/>
                  </a:cubicBezTo>
                  <a:cubicBezTo>
                    <a:pt x="750" y="1669"/>
                    <a:pt x="684" y="1691"/>
                    <a:pt x="605" y="1691"/>
                  </a:cubicBezTo>
                  <a:cubicBezTo>
                    <a:pt x="522" y="1691"/>
                    <a:pt x="425" y="1667"/>
                    <a:pt x="373" y="1567"/>
                  </a:cubicBezTo>
                  <a:cubicBezTo>
                    <a:pt x="325" y="1475"/>
                    <a:pt x="383" y="1418"/>
                    <a:pt x="468" y="1418"/>
                  </a:cubicBezTo>
                  <a:close/>
                  <a:moveTo>
                    <a:pt x="1575" y="1"/>
                  </a:moveTo>
                  <a:cubicBezTo>
                    <a:pt x="1524" y="1"/>
                    <a:pt x="1469" y="30"/>
                    <a:pt x="1491" y="73"/>
                  </a:cubicBezTo>
                  <a:cubicBezTo>
                    <a:pt x="1587" y="268"/>
                    <a:pt x="1540" y="551"/>
                    <a:pt x="1404" y="717"/>
                  </a:cubicBezTo>
                  <a:cubicBezTo>
                    <a:pt x="1295" y="815"/>
                    <a:pt x="1196" y="887"/>
                    <a:pt x="1106" y="937"/>
                  </a:cubicBezTo>
                  <a:cubicBezTo>
                    <a:pt x="1038" y="750"/>
                    <a:pt x="901" y="589"/>
                    <a:pt x="709" y="518"/>
                  </a:cubicBezTo>
                  <a:cubicBezTo>
                    <a:pt x="657" y="499"/>
                    <a:pt x="605" y="489"/>
                    <a:pt x="557" y="489"/>
                  </a:cubicBezTo>
                  <a:cubicBezTo>
                    <a:pt x="428" y="489"/>
                    <a:pt x="332" y="564"/>
                    <a:pt x="353" y="735"/>
                  </a:cubicBezTo>
                  <a:cubicBezTo>
                    <a:pt x="387" y="1003"/>
                    <a:pt x="582" y="1116"/>
                    <a:pt x="814" y="1116"/>
                  </a:cubicBezTo>
                  <a:cubicBezTo>
                    <a:pt x="869" y="1116"/>
                    <a:pt x="927" y="1109"/>
                    <a:pt x="985" y="1097"/>
                  </a:cubicBezTo>
                  <a:lnTo>
                    <a:pt x="985" y="1097"/>
                  </a:lnTo>
                  <a:cubicBezTo>
                    <a:pt x="1044" y="1402"/>
                    <a:pt x="940" y="1528"/>
                    <a:pt x="846" y="1554"/>
                  </a:cubicBezTo>
                  <a:cubicBezTo>
                    <a:pt x="783" y="1435"/>
                    <a:pt x="661" y="1316"/>
                    <a:pt x="514" y="1316"/>
                  </a:cubicBezTo>
                  <a:cubicBezTo>
                    <a:pt x="502" y="1316"/>
                    <a:pt x="489" y="1317"/>
                    <a:pt x="476" y="1319"/>
                  </a:cubicBezTo>
                  <a:cubicBezTo>
                    <a:pt x="198" y="1359"/>
                    <a:pt x="165" y="1660"/>
                    <a:pt x="403" y="1780"/>
                  </a:cubicBezTo>
                  <a:cubicBezTo>
                    <a:pt x="464" y="1811"/>
                    <a:pt x="528" y="1824"/>
                    <a:pt x="592" y="1824"/>
                  </a:cubicBezTo>
                  <a:cubicBezTo>
                    <a:pt x="645" y="1824"/>
                    <a:pt x="697" y="1815"/>
                    <a:pt x="747" y="1798"/>
                  </a:cubicBezTo>
                  <a:lnTo>
                    <a:pt x="747" y="1798"/>
                  </a:lnTo>
                  <a:cubicBezTo>
                    <a:pt x="747" y="1872"/>
                    <a:pt x="727" y="1945"/>
                    <a:pt x="686" y="2015"/>
                  </a:cubicBezTo>
                  <a:cubicBezTo>
                    <a:pt x="609" y="2289"/>
                    <a:pt x="391" y="2525"/>
                    <a:pt x="95" y="2555"/>
                  </a:cubicBezTo>
                  <a:cubicBezTo>
                    <a:pt x="1" y="2564"/>
                    <a:pt x="4" y="2660"/>
                    <a:pt x="91" y="2660"/>
                  </a:cubicBezTo>
                  <a:cubicBezTo>
                    <a:pt x="95" y="2660"/>
                    <a:pt x="99" y="2659"/>
                    <a:pt x="103" y="2659"/>
                  </a:cubicBezTo>
                  <a:cubicBezTo>
                    <a:pt x="471" y="2622"/>
                    <a:pt x="821" y="2328"/>
                    <a:pt x="892" y="1960"/>
                  </a:cubicBezTo>
                  <a:cubicBezTo>
                    <a:pt x="906" y="1890"/>
                    <a:pt x="906" y="1807"/>
                    <a:pt x="891" y="1724"/>
                  </a:cubicBezTo>
                  <a:cubicBezTo>
                    <a:pt x="958" y="1678"/>
                    <a:pt x="1016" y="1620"/>
                    <a:pt x="1057" y="1552"/>
                  </a:cubicBezTo>
                  <a:cubicBezTo>
                    <a:pt x="1149" y="1404"/>
                    <a:pt x="1171" y="1223"/>
                    <a:pt x="1137" y="1052"/>
                  </a:cubicBezTo>
                  <a:cubicBezTo>
                    <a:pt x="1531" y="901"/>
                    <a:pt x="1876" y="502"/>
                    <a:pt x="1643" y="32"/>
                  </a:cubicBezTo>
                  <a:cubicBezTo>
                    <a:pt x="1632" y="10"/>
                    <a:pt x="1604" y="1"/>
                    <a:pt x="15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1f4fa5c43e4_25_1220"/>
            <p:cNvSpPr/>
            <p:nvPr/>
          </p:nvSpPr>
          <p:spPr>
            <a:xfrm>
              <a:off x="1494445" y="1188694"/>
              <a:ext cx="60857" cy="86258"/>
            </a:xfrm>
            <a:custGeom>
              <a:avLst/>
              <a:gdLst/>
              <a:ahLst/>
              <a:cxnLst/>
              <a:rect l="l" t="t" r="r" b="b"/>
              <a:pathLst>
                <a:path w="1876" h="2659" extrusionOk="0">
                  <a:moveTo>
                    <a:pt x="1272" y="586"/>
                  </a:moveTo>
                  <a:cubicBezTo>
                    <a:pt x="1426" y="586"/>
                    <a:pt x="1478" y="787"/>
                    <a:pt x="1312" y="919"/>
                  </a:cubicBezTo>
                  <a:cubicBezTo>
                    <a:pt x="1230" y="984"/>
                    <a:pt x="1143" y="1018"/>
                    <a:pt x="1047" y="1018"/>
                  </a:cubicBezTo>
                  <a:cubicBezTo>
                    <a:pt x="1007" y="1018"/>
                    <a:pt x="965" y="1012"/>
                    <a:pt x="921" y="1000"/>
                  </a:cubicBezTo>
                  <a:cubicBezTo>
                    <a:pt x="922" y="996"/>
                    <a:pt x="923" y="992"/>
                    <a:pt x="925" y="989"/>
                  </a:cubicBezTo>
                  <a:cubicBezTo>
                    <a:pt x="951" y="917"/>
                    <a:pt x="982" y="649"/>
                    <a:pt x="1225" y="592"/>
                  </a:cubicBezTo>
                  <a:cubicBezTo>
                    <a:pt x="1242" y="588"/>
                    <a:pt x="1257" y="586"/>
                    <a:pt x="1272" y="586"/>
                  </a:cubicBezTo>
                  <a:close/>
                  <a:moveTo>
                    <a:pt x="1409" y="1418"/>
                  </a:moveTo>
                  <a:cubicBezTo>
                    <a:pt x="1494" y="1418"/>
                    <a:pt x="1552" y="1475"/>
                    <a:pt x="1504" y="1567"/>
                  </a:cubicBezTo>
                  <a:cubicBezTo>
                    <a:pt x="1452" y="1667"/>
                    <a:pt x="1354" y="1691"/>
                    <a:pt x="1271" y="1691"/>
                  </a:cubicBezTo>
                  <a:cubicBezTo>
                    <a:pt x="1192" y="1691"/>
                    <a:pt x="1126" y="1669"/>
                    <a:pt x="1126" y="1669"/>
                  </a:cubicBezTo>
                  <a:cubicBezTo>
                    <a:pt x="1180" y="1491"/>
                    <a:pt x="1312" y="1418"/>
                    <a:pt x="1409" y="1418"/>
                  </a:cubicBezTo>
                  <a:close/>
                  <a:moveTo>
                    <a:pt x="303" y="0"/>
                  </a:moveTo>
                  <a:cubicBezTo>
                    <a:pt x="273" y="0"/>
                    <a:pt x="245" y="10"/>
                    <a:pt x="234" y="32"/>
                  </a:cubicBezTo>
                  <a:cubicBezTo>
                    <a:pt x="1" y="502"/>
                    <a:pt x="346" y="901"/>
                    <a:pt x="740" y="1052"/>
                  </a:cubicBezTo>
                  <a:cubicBezTo>
                    <a:pt x="706" y="1223"/>
                    <a:pt x="728" y="1404"/>
                    <a:pt x="819" y="1552"/>
                  </a:cubicBezTo>
                  <a:cubicBezTo>
                    <a:pt x="860" y="1620"/>
                    <a:pt x="919" y="1678"/>
                    <a:pt x="985" y="1724"/>
                  </a:cubicBezTo>
                  <a:cubicBezTo>
                    <a:pt x="971" y="1807"/>
                    <a:pt x="971" y="1890"/>
                    <a:pt x="984" y="1960"/>
                  </a:cubicBezTo>
                  <a:cubicBezTo>
                    <a:pt x="1056" y="2328"/>
                    <a:pt x="1406" y="2622"/>
                    <a:pt x="1773" y="2658"/>
                  </a:cubicBezTo>
                  <a:cubicBezTo>
                    <a:pt x="1777" y="2659"/>
                    <a:pt x="1782" y="2659"/>
                    <a:pt x="1786" y="2659"/>
                  </a:cubicBezTo>
                  <a:cubicBezTo>
                    <a:pt x="1872" y="2659"/>
                    <a:pt x="1876" y="2563"/>
                    <a:pt x="1782" y="2555"/>
                  </a:cubicBezTo>
                  <a:cubicBezTo>
                    <a:pt x="1486" y="2525"/>
                    <a:pt x="1268" y="2289"/>
                    <a:pt x="1190" y="2015"/>
                  </a:cubicBezTo>
                  <a:cubicBezTo>
                    <a:pt x="1149" y="1945"/>
                    <a:pt x="1129" y="1872"/>
                    <a:pt x="1130" y="1798"/>
                  </a:cubicBezTo>
                  <a:lnTo>
                    <a:pt x="1130" y="1798"/>
                  </a:lnTo>
                  <a:cubicBezTo>
                    <a:pt x="1180" y="1815"/>
                    <a:pt x="1232" y="1824"/>
                    <a:pt x="1285" y="1824"/>
                  </a:cubicBezTo>
                  <a:cubicBezTo>
                    <a:pt x="1348" y="1824"/>
                    <a:pt x="1412" y="1811"/>
                    <a:pt x="1473" y="1780"/>
                  </a:cubicBezTo>
                  <a:cubicBezTo>
                    <a:pt x="1712" y="1660"/>
                    <a:pt x="1679" y="1359"/>
                    <a:pt x="1401" y="1319"/>
                  </a:cubicBezTo>
                  <a:cubicBezTo>
                    <a:pt x="1387" y="1317"/>
                    <a:pt x="1375" y="1316"/>
                    <a:pt x="1362" y="1316"/>
                  </a:cubicBezTo>
                  <a:cubicBezTo>
                    <a:pt x="1215" y="1316"/>
                    <a:pt x="1094" y="1435"/>
                    <a:pt x="1031" y="1554"/>
                  </a:cubicBezTo>
                  <a:cubicBezTo>
                    <a:pt x="937" y="1528"/>
                    <a:pt x="833" y="1402"/>
                    <a:pt x="892" y="1097"/>
                  </a:cubicBezTo>
                  <a:lnTo>
                    <a:pt x="892" y="1097"/>
                  </a:lnTo>
                  <a:cubicBezTo>
                    <a:pt x="950" y="1109"/>
                    <a:pt x="1007" y="1116"/>
                    <a:pt x="1063" y="1116"/>
                  </a:cubicBezTo>
                  <a:cubicBezTo>
                    <a:pt x="1295" y="1116"/>
                    <a:pt x="1490" y="1003"/>
                    <a:pt x="1524" y="735"/>
                  </a:cubicBezTo>
                  <a:cubicBezTo>
                    <a:pt x="1545" y="564"/>
                    <a:pt x="1449" y="489"/>
                    <a:pt x="1320" y="489"/>
                  </a:cubicBezTo>
                  <a:cubicBezTo>
                    <a:pt x="1272" y="489"/>
                    <a:pt x="1220" y="499"/>
                    <a:pt x="1168" y="518"/>
                  </a:cubicBezTo>
                  <a:cubicBezTo>
                    <a:pt x="976" y="588"/>
                    <a:pt x="839" y="750"/>
                    <a:pt x="771" y="937"/>
                  </a:cubicBezTo>
                  <a:cubicBezTo>
                    <a:pt x="681" y="887"/>
                    <a:pt x="582" y="815"/>
                    <a:pt x="473" y="717"/>
                  </a:cubicBezTo>
                  <a:cubicBezTo>
                    <a:pt x="337" y="551"/>
                    <a:pt x="290" y="268"/>
                    <a:pt x="386" y="73"/>
                  </a:cubicBezTo>
                  <a:cubicBezTo>
                    <a:pt x="408" y="29"/>
                    <a:pt x="353"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1f4fa5c43e4_25_1220"/>
            <p:cNvSpPr/>
            <p:nvPr/>
          </p:nvSpPr>
          <p:spPr>
            <a:xfrm>
              <a:off x="1407343" y="1281829"/>
              <a:ext cx="127814" cy="70557"/>
            </a:xfrm>
            <a:custGeom>
              <a:avLst/>
              <a:gdLst/>
              <a:ahLst/>
              <a:cxnLst/>
              <a:rect l="l" t="t" r="r" b="b"/>
              <a:pathLst>
                <a:path w="3940" h="2175" extrusionOk="0">
                  <a:moveTo>
                    <a:pt x="2550" y="1589"/>
                  </a:moveTo>
                  <a:cubicBezTo>
                    <a:pt x="2645" y="1632"/>
                    <a:pt x="2756" y="1684"/>
                    <a:pt x="2806" y="1734"/>
                  </a:cubicBezTo>
                  <a:cubicBezTo>
                    <a:pt x="2896" y="1844"/>
                    <a:pt x="2840" y="1960"/>
                    <a:pt x="2754" y="1960"/>
                  </a:cubicBezTo>
                  <a:cubicBezTo>
                    <a:pt x="2694" y="1960"/>
                    <a:pt x="2620" y="1904"/>
                    <a:pt x="2571" y="1751"/>
                  </a:cubicBezTo>
                  <a:cubicBezTo>
                    <a:pt x="2557" y="1693"/>
                    <a:pt x="2550" y="1639"/>
                    <a:pt x="2550" y="1589"/>
                  </a:cubicBezTo>
                  <a:close/>
                  <a:moveTo>
                    <a:pt x="1415" y="1553"/>
                  </a:moveTo>
                  <a:cubicBezTo>
                    <a:pt x="1441" y="1642"/>
                    <a:pt x="1440" y="1737"/>
                    <a:pt x="1406" y="1829"/>
                  </a:cubicBezTo>
                  <a:cubicBezTo>
                    <a:pt x="1367" y="1930"/>
                    <a:pt x="1305" y="1976"/>
                    <a:pt x="1256" y="1976"/>
                  </a:cubicBezTo>
                  <a:cubicBezTo>
                    <a:pt x="1187" y="1976"/>
                    <a:pt x="1144" y="1885"/>
                    <a:pt x="1234" y="1729"/>
                  </a:cubicBezTo>
                  <a:cubicBezTo>
                    <a:pt x="1277" y="1656"/>
                    <a:pt x="1340" y="1598"/>
                    <a:pt x="1415" y="1553"/>
                  </a:cubicBezTo>
                  <a:close/>
                  <a:moveTo>
                    <a:pt x="3229" y="1118"/>
                  </a:moveTo>
                  <a:cubicBezTo>
                    <a:pt x="3272" y="1134"/>
                    <a:pt x="3313" y="1156"/>
                    <a:pt x="3348" y="1184"/>
                  </a:cubicBezTo>
                  <a:cubicBezTo>
                    <a:pt x="3648" y="1428"/>
                    <a:pt x="3817" y="1964"/>
                    <a:pt x="3518" y="2000"/>
                  </a:cubicBezTo>
                  <a:cubicBezTo>
                    <a:pt x="3513" y="2000"/>
                    <a:pt x="3509" y="2001"/>
                    <a:pt x="3504" y="2001"/>
                  </a:cubicBezTo>
                  <a:cubicBezTo>
                    <a:pt x="3361" y="2001"/>
                    <a:pt x="3231" y="1716"/>
                    <a:pt x="3207" y="1453"/>
                  </a:cubicBezTo>
                  <a:cubicBezTo>
                    <a:pt x="3197" y="1339"/>
                    <a:pt x="3205" y="1227"/>
                    <a:pt x="3229" y="1118"/>
                  </a:cubicBezTo>
                  <a:close/>
                  <a:moveTo>
                    <a:pt x="744" y="1185"/>
                  </a:moveTo>
                  <a:lnTo>
                    <a:pt x="744" y="1185"/>
                  </a:lnTo>
                  <a:cubicBezTo>
                    <a:pt x="793" y="1472"/>
                    <a:pt x="775" y="1766"/>
                    <a:pt x="597" y="1908"/>
                  </a:cubicBezTo>
                  <a:cubicBezTo>
                    <a:pt x="506" y="1981"/>
                    <a:pt x="440" y="2012"/>
                    <a:pt x="394" y="2012"/>
                  </a:cubicBezTo>
                  <a:cubicBezTo>
                    <a:pt x="212" y="2012"/>
                    <a:pt x="345" y="1540"/>
                    <a:pt x="472" y="1386"/>
                  </a:cubicBezTo>
                  <a:cubicBezTo>
                    <a:pt x="557" y="1282"/>
                    <a:pt x="651" y="1218"/>
                    <a:pt x="744" y="1185"/>
                  </a:cubicBezTo>
                  <a:close/>
                  <a:moveTo>
                    <a:pt x="3827" y="0"/>
                  </a:moveTo>
                  <a:cubicBezTo>
                    <a:pt x="3805" y="0"/>
                    <a:pt x="3783" y="6"/>
                    <a:pt x="3769" y="20"/>
                  </a:cubicBezTo>
                  <a:cubicBezTo>
                    <a:pt x="3516" y="262"/>
                    <a:pt x="3261" y="603"/>
                    <a:pt x="3140" y="965"/>
                  </a:cubicBezTo>
                  <a:lnTo>
                    <a:pt x="3140" y="965"/>
                  </a:lnTo>
                  <a:cubicBezTo>
                    <a:pt x="3102" y="958"/>
                    <a:pt x="3063" y="954"/>
                    <a:pt x="3025" y="954"/>
                  </a:cubicBezTo>
                  <a:cubicBezTo>
                    <a:pt x="2829" y="954"/>
                    <a:pt x="2636" y="1055"/>
                    <a:pt x="2503" y="1298"/>
                  </a:cubicBezTo>
                  <a:cubicBezTo>
                    <a:pt x="2480" y="1339"/>
                    <a:pt x="2462" y="1386"/>
                    <a:pt x="2448" y="1437"/>
                  </a:cubicBezTo>
                  <a:lnTo>
                    <a:pt x="2448" y="1437"/>
                  </a:lnTo>
                  <a:cubicBezTo>
                    <a:pt x="2239" y="1371"/>
                    <a:pt x="2018" y="1338"/>
                    <a:pt x="1883" y="1338"/>
                  </a:cubicBezTo>
                  <a:cubicBezTo>
                    <a:pt x="1853" y="1338"/>
                    <a:pt x="1827" y="1339"/>
                    <a:pt x="1806" y="1343"/>
                  </a:cubicBezTo>
                  <a:cubicBezTo>
                    <a:pt x="1719" y="1357"/>
                    <a:pt x="1614" y="1384"/>
                    <a:pt x="1511" y="1423"/>
                  </a:cubicBezTo>
                  <a:lnTo>
                    <a:pt x="1511" y="1423"/>
                  </a:lnTo>
                  <a:cubicBezTo>
                    <a:pt x="1479" y="1330"/>
                    <a:pt x="1428" y="1248"/>
                    <a:pt x="1362" y="1194"/>
                  </a:cubicBezTo>
                  <a:cubicBezTo>
                    <a:pt x="1208" y="1070"/>
                    <a:pt x="1049" y="1014"/>
                    <a:pt x="899" y="1014"/>
                  </a:cubicBezTo>
                  <a:cubicBezTo>
                    <a:pt x="893" y="1014"/>
                    <a:pt x="887" y="1015"/>
                    <a:pt x="881" y="1015"/>
                  </a:cubicBezTo>
                  <a:lnTo>
                    <a:pt x="881" y="1015"/>
                  </a:lnTo>
                  <a:cubicBezTo>
                    <a:pt x="785" y="595"/>
                    <a:pt x="518" y="196"/>
                    <a:pt x="178" y="10"/>
                  </a:cubicBezTo>
                  <a:cubicBezTo>
                    <a:pt x="167" y="5"/>
                    <a:pt x="154" y="2"/>
                    <a:pt x="141" y="2"/>
                  </a:cubicBezTo>
                  <a:cubicBezTo>
                    <a:pt x="78" y="2"/>
                    <a:pt x="0" y="56"/>
                    <a:pt x="70" y="93"/>
                  </a:cubicBezTo>
                  <a:cubicBezTo>
                    <a:pt x="265" y="201"/>
                    <a:pt x="427" y="386"/>
                    <a:pt x="537" y="575"/>
                  </a:cubicBezTo>
                  <a:cubicBezTo>
                    <a:pt x="600" y="684"/>
                    <a:pt x="668" y="856"/>
                    <a:pt x="714" y="1043"/>
                  </a:cubicBezTo>
                  <a:lnTo>
                    <a:pt x="714" y="1043"/>
                  </a:lnTo>
                  <a:cubicBezTo>
                    <a:pt x="499" y="1112"/>
                    <a:pt x="317" y="1298"/>
                    <a:pt x="219" y="1551"/>
                  </a:cubicBezTo>
                  <a:cubicBezTo>
                    <a:pt x="150" y="1730"/>
                    <a:pt x="64" y="2052"/>
                    <a:pt x="294" y="2153"/>
                  </a:cubicBezTo>
                  <a:cubicBezTo>
                    <a:pt x="327" y="2168"/>
                    <a:pt x="361" y="2175"/>
                    <a:pt x="394" y="2175"/>
                  </a:cubicBezTo>
                  <a:cubicBezTo>
                    <a:pt x="534" y="2175"/>
                    <a:pt x="664" y="2057"/>
                    <a:pt x="740" y="1948"/>
                  </a:cubicBezTo>
                  <a:cubicBezTo>
                    <a:pt x="898" y="1723"/>
                    <a:pt x="943" y="1440"/>
                    <a:pt x="906" y="1158"/>
                  </a:cubicBezTo>
                  <a:lnTo>
                    <a:pt x="906" y="1158"/>
                  </a:lnTo>
                  <a:cubicBezTo>
                    <a:pt x="1114" y="1159"/>
                    <a:pt x="1303" y="1297"/>
                    <a:pt x="1387" y="1477"/>
                  </a:cubicBezTo>
                  <a:lnTo>
                    <a:pt x="1387" y="1477"/>
                  </a:lnTo>
                  <a:cubicBezTo>
                    <a:pt x="1257" y="1542"/>
                    <a:pt x="1143" y="1630"/>
                    <a:pt x="1086" y="1743"/>
                  </a:cubicBezTo>
                  <a:cubicBezTo>
                    <a:pt x="1016" y="1883"/>
                    <a:pt x="1017" y="2081"/>
                    <a:pt x="1197" y="2108"/>
                  </a:cubicBezTo>
                  <a:cubicBezTo>
                    <a:pt x="1215" y="2111"/>
                    <a:pt x="1232" y="2113"/>
                    <a:pt x="1249" y="2113"/>
                  </a:cubicBezTo>
                  <a:cubicBezTo>
                    <a:pt x="1514" y="2113"/>
                    <a:pt x="1599" y="1777"/>
                    <a:pt x="1533" y="1497"/>
                  </a:cubicBezTo>
                  <a:lnTo>
                    <a:pt x="1533" y="1497"/>
                  </a:lnTo>
                  <a:cubicBezTo>
                    <a:pt x="1654" y="1452"/>
                    <a:pt x="1794" y="1431"/>
                    <a:pt x="1932" y="1431"/>
                  </a:cubicBezTo>
                  <a:cubicBezTo>
                    <a:pt x="2118" y="1431"/>
                    <a:pt x="2300" y="1468"/>
                    <a:pt x="2428" y="1532"/>
                  </a:cubicBezTo>
                  <a:lnTo>
                    <a:pt x="2428" y="1532"/>
                  </a:lnTo>
                  <a:cubicBezTo>
                    <a:pt x="2400" y="1724"/>
                    <a:pt x="2442" y="1936"/>
                    <a:pt x="2595" y="2050"/>
                  </a:cubicBezTo>
                  <a:cubicBezTo>
                    <a:pt x="2648" y="2088"/>
                    <a:pt x="2722" y="2117"/>
                    <a:pt x="2792" y="2117"/>
                  </a:cubicBezTo>
                  <a:cubicBezTo>
                    <a:pt x="2857" y="2117"/>
                    <a:pt x="2919" y="2092"/>
                    <a:pt x="2954" y="2026"/>
                  </a:cubicBezTo>
                  <a:cubicBezTo>
                    <a:pt x="3091" y="1774"/>
                    <a:pt x="2856" y="1589"/>
                    <a:pt x="2559" y="1475"/>
                  </a:cubicBezTo>
                  <a:lnTo>
                    <a:pt x="2559" y="1475"/>
                  </a:lnTo>
                  <a:cubicBezTo>
                    <a:pt x="2608" y="1216"/>
                    <a:pt x="2840" y="1090"/>
                    <a:pt x="3057" y="1090"/>
                  </a:cubicBezTo>
                  <a:cubicBezTo>
                    <a:pt x="3073" y="1090"/>
                    <a:pt x="3088" y="1090"/>
                    <a:pt x="3104" y="1092"/>
                  </a:cubicBezTo>
                  <a:lnTo>
                    <a:pt x="3104" y="1092"/>
                  </a:lnTo>
                  <a:cubicBezTo>
                    <a:pt x="3030" y="1402"/>
                    <a:pt x="3063" y="1721"/>
                    <a:pt x="3287" y="2004"/>
                  </a:cubicBezTo>
                  <a:cubicBezTo>
                    <a:pt x="3372" y="2111"/>
                    <a:pt x="3455" y="2156"/>
                    <a:pt x="3528" y="2156"/>
                  </a:cubicBezTo>
                  <a:cubicBezTo>
                    <a:pt x="3696" y="2156"/>
                    <a:pt x="3811" y="1919"/>
                    <a:pt x="3775" y="1668"/>
                  </a:cubicBezTo>
                  <a:cubicBezTo>
                    <a:pt x="3730" y="1355"/>
                    <a:pt x="3513" y="1101"/>
                    <a:pt x="3260" y="1001"/>
                  </a:cubicBezTo>
                  <a:lnTo>
                    <a:pt x="3260" y="1001"/>
                  </a:lnTo>
                  <a:cubicBezTo>
                    <a:pt x="3371" y="648"/>
                    <a:pt x="3629" y="334"/>
                    <a:pt x="3889" y="84"/>
                  </a:cubicBezTo>
                  <a:cubicBezTo>
                    <a:pt x="3939" y="36"/>
                    <a:pt x="3882" y="0"/>
                    <a:pt x="3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1f4fa5c43e4_25_1220"/>
            <p:cNvSpPr/>
            <p:nvPr/>
          </p:nvSpPr>
          <p:spPr>
            <a:xfrm>
              <a:off x="1412242" y="1266939"/>
              <a:ext cx="14695" cy="12716"/>
            </a:xfrm>
            <a:custGeom>
              <a:avLst/>
              <a:gdLst/>
              <a:ahLst/>
              <a:cxnLst/>
              <a:rect l="l" t="t" r="r" b="b"/>
              <a:pathLst>
                <a:path w="453" h="392" extrusionOk="0">
                  <a:moveTo>
                    <a:pt x="223" y="103"/>
                  </a:moveTo>
                  <a:cubicBezTo>
                    <a:pt x="268" y="103"/>
                    <a:pt x="290" y="166"/>
                    <a:pt x="292" y="202"/>
                  </a:cubicBezTo>
                  <a:cubicBezTo>
                    <a:pt x="290" y="233"/>
                    <a:pt x="270" y="287"/>
                    <a:pt x="231" y="287"/>
                  </a:cubicBezTo>
                  <a:cubicBezTo>
                    <a:pt x="230" y="287"/>
                    <a:pt x="229" y="287"/>
                    <a:pt x="228" y="287"/>
                  </a:cubicBezTo>
                  <a:cubicBezTo>
                    <a:pt x="185" y="284"/>
                    <a:pt x="160" y="224"/>
                    <a:pt x="161" y="188"/>
                  </a:cubicBezTo>
                  <a:cubicBezTo>
                    <a:pt x="162" y="156"/>
                    <a:pt x="183" y="104"/>
                    <a:pt x="221" y="103"/>
                  </a:cubicBezTo>
                  <a:cubicBezTo>
                    <a:pt x="221" y="103"/>
                    <a:pt x="222" y="103"/>
                    <a:pt x="223" y="103"/>
                  </a:cubicBezTo>
                  <a:close/>
                  <a:moveTo>
                    <a:pt x="230" y="0"/>
                  </a:moveTo>
                  <a:cubicBezTo>
                    <a:pt x="116" y="0"/>
                    <a:pt x="0" y="69"/>
                    <a:pt x="1" y="202"/>
                  </a:cubicBezTo>
                  <a:cubicBezTo>
                    <a:pt x="2" y="318"/>
                    <a:pt x="113" y="392"/>
                    <a:pt x="221" y="392"/>
                  </a:cubicBezTo>
                  <a:cubicBezTo>
                    <a:pt x="337" y="392"/>
                    <a:pt x="438" y="317"/>
                    <a:pt x="451" y="200"/>
                  </a:cubicBezTo>
                  <a:lnTo>
                    <a:pt x="451" y="200"/>
                  </a:lnTo>
                  <a:cubicBezTo>
                    <a:pt x="452" y="196"/>
                    <a:pt x="452" y="192"/>
                    <a:pt x="452" y="188"/>
                  </a:cubicBezTo>
                  <a:lnTo>
                    <a:pt x="452" y="188"/>
                  </a:lnTo>
                  <a:cubicBezTo>
                    <a:pt x="452" y="188"/>
                    <a:pt x="452" y="188"/>
                    <a:pt x="452" y="188"/>
                  </a:cubicBezTo>
                  <a:cubicBezTo>
                    <a:pt x="452" y="184"/>
                    <a:pt x="452" y="180"/>
                    <a:pt x="451" y="177"/>
                  </a:cubicBezTo>
                  <a:lnTo>
                    <a:pt x="451" y="177"/>
                  </a:lnTo>
                  <a:cubicBezTo>
                    <a:pt x="439" y="58"/>
                    <a:pt x="335"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1f4fa5c43e4_25_1220"/>
            <p:cNvSpPr/>
            <p:nvPr/>
          </p:nvSpPr>
          <p:spPr>
            <a:xfrm>
              <a:off x="1400563" y="1303856"/>
              <a:ext cx="16934" cy="14955"/>
            </a:xfrm>
            <a:custGeom>
              <a:avLst/>
              <a:gdLst/>
              <a:ahLst/>
              <a:cxnLst/>
              <a:rect l="l" t="t" r="r" b="b"/>
              <a:pathLst>
                <a:path w="522" h="461" extrusionOk="0">
                  <a:moveTo>
                    <a:pt x="258" y="102"/>
                  </a:moveTo>
                  <a:cubicBezTo>
                    <a:pt x="324" y="102"/>
                    <a:pt x="358" y="180"/>
                    <a:pt x="361" y="235"/>
                  </a:cubicBezTo>
                  <a:cubicBezTo>
                    <a:pt x="358" y="287"/>
                    <a:pt x="325" y="356"/>
                    <a:pt x="266" y="356"/>
                  </a:cubicBezTo>
                  <a:cubicBezTo>
                    <a:pt x="264" y="356"/>
                    <a:pt x="261" y="356"/>
                    <a:pt x="259" y="355"/>
                  </a:cubicBezTo>
                  <a:cubicBezTo>
                    <a:pt x="198" y="349"/>
                    <a:pt x="160" y="276"/>
                    <a:pt x="162" y="222"/>
                  </a:cubicBezTo>
                  <a:cubicBezTo>
                    <a:pt x="163" y="170"/>
                    <a:pt x="197" y="103"/>
                    <a:pt x="256" y="102"/>
                  </a:cubicBezTo>
                  <a:cubicBezTo>
                    <a:pt x="256" y="102"/>
                    <a:pt x="257" y="102"/>
                    <a:pt x="258" y="102"/>
                  </a:cubicBezTo>
                  <a:close/>
                  <a:moveTo>
                    <a:pt x="264" y="1"/>
                  </a:moveTo>
                  <a:cubicBezTo>
                    <a:pt x="133" y="1"/>
                    <a:pt x="0" y="80"/>
                    <a:pt x="1" y="235"/>
                  </a:cubicBezTo>
                  <a:cubicBezTo>
                    <a:pt x="2" y="371"/>
                    <a:pt x="129" y="461"/>
                    <a:pt x="256" y="461"/>
                  </a:cubicBezTo>
                  <a:cubicBezTo>
                    <a:pt x="393" y="461"/>
                    <a:pt x="508" y="369"/>
                    <a:pt x="520" y="232"/>
                  </a:cubicBezTo>
                  <a:lnTo>
                    <a:pt x="520" y="232"/>
                  </a:lnTo>
                  <a:cubicBezTo>
                    <a:pt x="521" y="229"/>
                    <a:pt x="521" y="225"/>
                    <a:pt x="521" y="222"/>
                  </a:cubicBezTo>
                  <a:lnTo>
                    <a:pt x="521" y="222"/>
                  </a:lnTo>
                  <a:cubicBezTo>
                    <a:pt x="521" y="218"/>
                    <a:pt x="521" y="215"/>
                    <a:pt x="520" y="212"/>
                  </a:cubicBezTo>
                  <a:lnTo>
                    <a:pt x="520" y="212"/>
                  </a:lnTo>
                  <a:cubicBezTo>
                    <a:pt x="508" y="70"/>
                    <a:pt x="386"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1f4fa5c43e4_25_1220"/>
            <p:cNvSpPr/>
            <p:nvPr/>
          </p:nvSpPr>
          <p:spPr>
            <a:xfrm>
              <a:off x="1519975" y="1266842"/>
              <a:ext cx="14728" cy="12749"/>
            </a:xfrm>
            <a:custGeom>
              <a:avLst/>
              <a:gdLst/>
              <a:ahLst/>
              <a:cxnLst/>
              <a:rect l="l" t="t" r="r" b="b"/>
              <a:pathLst>
                <a:path w="454" h="393" extrusionOk="0">
                  <a:moveTo>
                    <a:pt x="222" y="105"/>
                  </a:moveTo>
                  <a:cubicBezTo>
                    <a:pt x="223" y="105"/>
                    <a:pt x="224" y="105"/>
                    <a:pt x="225" y="106"/>
                  </a:cubicBezTo>
                  <a:cubicBezTo>
                    <a:pt x="268" y="109"/>
                    <a:pt x="293" y="168"/>
                    <a:pt x="292" y="205"/>
                  </a:cubicBezTo>
                  <a:cubicBezTo>
                    <a:pt x="291" y="237"/>
                    <a:pt x="270" y="288"/>
                    <a:pt x="232" y="290"/>
                  </a:cubicBezTo>
                  <a:cubicBezTo>
                    <a:pt x="232" y="290"/>
                    <a:pt x="231" y="290"/>
                    <a:pt x="230" y="290"/>
                  </a:cubicBezTo>
                  <a:cubicBezTo>
                    <a:pt x="184" y="290"/>
                    <a:pt x="164" y="226"/>
                    <a:pt x="162" y="191"/>
                  </a:cubicBezTo>
                  <a:cubicBezTo>
                    <a:pt x="163" y="159"/>
                    <a:pt x="183" y="105"/>
                    <a:pt x="222" y="105"/>
                  </a:cubicBezTo>
                  <a:close/>
                  <a:moveTo>
                    <a:pt x="232" y="0"/>
                  </a:moveTo>
                  <a:cubicBezTo>
                    <a:pt x="115" y="0"/>
                    <a:pt x="14" y="76"/>
                    <a:pt x="2" y="194"/>
                  </a:cubicBezTo>
                  <a:lnTo>
                    <a:pt x="2" y="194"/>
                  </a:lnTo>
                  <a:cubicBezTo>
                    <a:pt x="1" y="197"/>
                    <a:pt x="1" y="201"/>
                    <a:pt x="1" y="205"/>
                  </a:cubicBezTo>
                  <a:cubicBezTo>
                    <a:pt x="1" y="205"/>
                    <a:pt x="1" y="205"/>
                    <a:pt x="1" y="205"/>
                  </a:cubicBezTo>
                  <a:lnTo>
                    <a:pt x="1" y="205"/>
                  </a:lnTo>
                  <a:cubicBezTo>
                    <a:pt x="1" y="208"/>
                    <a:pt x="1" y="212"/>
                    <a:pt x="1" y="215"/>
                  </a:cubicBezTo>
                  <a:lnTo>
                    <a:pt x="1" y="215"/>
                  </a:lnTo>
                  <a:cubicBezTo>
                    <a:pt x="13" y="334"/>
                    <a:pt x="117" y="392"/>
                    <a:pt x="222" y="392"/>
                  </a:cubicBezTo>
                  <a:cubicBezTo>
                    <a:pt x="337" y="392"/>
                    <a:pt x="453" y="323"/>
                    <a:pt x="452" y="191"/>
                  </a:cubicBezTo>
                  <a:cubicBezTo>
                    <a:pt x="451" y="74"/>
                    <a:pt x="340" y="0"/>
                    <a:pt x="2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1f4fa5c43e4_25_1220"/>
            <p:cNvSpPr/>
            <p:nvPr/>
          </p:nvSpPr>
          <p:spPr>
            <a:xfrm>
              <a:off x="1529415" y="1303726"/>
              <a:ext cx="16934" cy="14955"/>
            </a:xfrm>
            <a:custGeom>
              <a:avLst/>
              <a:gdLst/>
              <a:ahLst/>
              <a:cxnLst/>
              <a:rect l="l" t="t" r="r" b="b"/>
              <a:pathLst>
                <a:path w="522" h="461" extrusionOk="0">
                  <a:moveTo>
                    <a:pt x="255" y="106"/>
                  </a:moveTo>
                  <a:cubicBezTo>
                    <a:pt x="257" y="106"/>
                    <a:pt x="260" y="106"/>
                    <a:pt x="263" y="106"/>
                  </a:cubicBezTo>
                  <a:cubicBezTo>
                    <a:pt x="324" y="112"/>
                    <a:pt x="361" y="185"/>
                    <a:pt x="360" y="239"/>
                  </a:cubicBezTo>
                  <a:cubicBezTo>
                    <a:pt x="359" y="291"/>
                    <a:pt x="325" y="358"/>
                    <a:pt x="266" y="359"/>
                  </a:cubicBezTo>
                  <a:cubicBezTo>
                    <a:pt x="266" y="359"/>
                    <a:pt x="265" y="359"/>
                    <a:pt x="265" y="359"/>
                  </a:cubicBezTo>
                  <a:cubicBezTo>
                    <a:pt x="198" y="359"/>
                    <a:pt x="164" y="282"/>
                    <a:pt x="161" y="225"/>
                  </a:cubicBezTo>
                  <a:cubicBezTo>
                    <a:pt x="164" y="175"/>
                    <a:pt x="196" y="106"/>
                    <a:pt x="255" y="106"/>
                  </a:cubicBezTo>
                  <a:close/>
                  <a:moveTo>
                    <a:pt x="267" y="1"/>
                  </a:moveTo>
                  <a:cubicBezTo>
                    <a:pt x="130" y="1"/>
                    <a:pt x="14" y="92"/>
                    <a:pt x="2" y="228"/>
                  </a:cubicBezTo>
                  <a:lnTo>
                    <a:pt x="2" y="228"/>
                  </a:lnTo>
                  <a:cubicBezTo>
                    <a:pt x="1" y="232"/>
                    <a:pt x="1" y="235"/>
                    <a:pt x="1" y="239"/>
                  </a:cubicBezTo>
                  <a:cubicBezTo>
                    <a:pt x="1" y="239"/>
                    <a:pt x="1" y="239"/>
                    <a:pt x="1" y="239"/>
                  </a:cubicBezTo>
                  <a:lnTo>
                    <a:pt x="1" y="239"/>
                  </a:lnTo>
                  <a:cubicBezTo>
                    <a:pt x="1" y="243"/>
                    <a:pt x="1" y="247"/>
                    <a:pt x="2" y="250"/>
                  </a:cubicBezTo>
                  <a:lnTo>
                    <a:pt x="2" y="250"/>
                  </a:lnTo>
                  <a:cubicBezTo>
                    <a:pt x="15" y="392"/>
                    <a:pt x="136" y="461"/>
                    <a:pt x="258" y="461"/>
                  </a:cubicBezTo>
                  <a:cubicBezTo>
                    <a:pt x="389" y="461"/>
                    <a:pt x="521" y="381"/>
                    <a:pt x="520" y="225"/>
                  </a:cubicBezTo>
                  <a:cubicBezTo>
                    <a:pt x="519" y="90"/>
                    <a:pt x="393"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1f4fa5c43e4_25_1220"/>
            <p:cNvSpPr/>
            <p:nvPr/>
          </p:nvSpPr>
          <p:spPr>
            <a:xfrm>
              <a:off x="1419216" y="1380771"/>
              <a:ext cx="13203" cy="11224"/>
            </a:xfrm>
            <a:custGeom>
              <a:avLst/>
              <a:gdLst/>
              <a:ahLst/>
              <a:cxnLst/>
              <a:rect l="l" t="t" r="r" b="b"/>
              <a:pathLst>
                <a:path w="407" h="346" extrusionOk="0">
                  <a:moveTo>
                    <a:pt x="200" y="104"/>
                  </a:moveTo>
                  <a:cubicBezTo>
                    <a:pt x="200" y="104"/>
                    <a:pt x="201" y="104"/>
                    <a:pt x="201" y="104"/>
                  </a:cubicBezTo>
                  <a:cubicBezTo>
                    <a:pt x="233" y="105"/>
                    <a:pt x="244" y="157"/>
                    <a:pt x="245" y="180"/>
                  </a:cubicBezTo>
                  <a:cubicBezTo>
                    <a:pt x="244" y="199"/>
                    <a:pt x="231" y="241"/>
                    <a:pt x="207" y="241"/>
                  </a:cubicBezTo>
                  <a:cubicBezTo>
                    <a:pt x="207" y="241"/>
                    <a:pt x="207" y="241"/>
                    <a:pt x="206" y="241"/>
                  </a:cubicBezTo>
                  <a:cubicBezTo>
                    <a:pt x="177" y="239"/>
                    <a:pt x="161" y="188"/>
                    <a:pt x="162" y="165"/>
                  </a:cubicBezTo>
                  <a:cubicBezTo>
                    <a:pt x="163" y="145"/>
                    <a:pt x="177" y="104"/>
                    <a:pt x="200" y="104"/>
                  </a:cubicBezTo>
                  <a:close/>
                  <a:moveTo>
                    <a:pt x="208" y="1"/>
                  </a:moveTo>
                  <a:cubicBezTo>
                    <a:pt x="105" y="1"/>
                    <a:pt x="1" y="62"/>
                    <a:pt x="2" y="180"/>
                  </a:cubicBezTo>
                  <a:cubicBezTo>
                    <a:pt x="3" y="282"/>
                    <a:pt x="103" y="346"/>
                    <a:pt x="198" y="346"/>
                  </a:cubicBezTo>
                  <a:cubicBezTo>
                    <a:pt x="301" y="346"/>
                    <a:pt x="391" y="281"/>
                    <a:pt x="405" y="179"/>
                  </a:cubicBezTo>
                  <a:lnTo>
                    <a:pt x="405" y="179"/>
                  </a:lnTo>
                  <a:cubicBezTo>
                    <a:pt x="406" y="174"/>
                    <a:pt x="406" y="170"/>
                    <a:pt x="406" y="165"/>
                  </a:cubicBezTo>
                  <a:lnTo>
                    <a:pt x="406" y="165"/>
                  </a:lnTo>
                  <a:cubicBezTo>
                    <a:pt x="406" y="165"/>
                    <a:pt x="406" y="165"/>
                    <a:pt x="406" y="165"/>
                  </a:cubicBezTo>
                  <a:cubicBezTo>
                    <a:pt x="406" y="161"/>
                    <a:pt x="406" y="157"/>
                    <a:pt x="405" y="154"/>
                  </a:cubicBezTo>
                  <a:lnTo>
                    <a:pt x="405" y="154"/>
                  </a:lnTo>
                  <a:cubicBezTo>
                    <a:pt x="393" y="51"/>
                    <a:pt x="301" y="1"/>
                    <a:pt x="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1f4fa5c43e4_25_1220"/>
            <p:cNvSpPr/>
            <p:nvPr/>
          </p:nvSpPr>
          <p:spPr>
            <a:xfrm>
              <a:off x="1514525" y="1380706"/>
              <a:ext cx="13171" cy="11224"/>
            </a:xfrm>
            <a:custGeom>
              <a:avLst/>
              <a:gdLst/>
              <a:ahLst/>
              <a:cxnLst/>
              <a:rect l="l" t="t" r="r" b="b"/>
              <a:pathLst>
                <a:path w="406" h="346" extrusionOk="0">
                  <a:moveTo>
                    <a:pt x="199" y="106"/>
                  </a:moveTo>
                  <a:cubicBezTo>
                    <a:pt x="199" y="106"/>
                    <a:pt x="199" y="106"/>
                    <a:pt x="199" y="106"/>
                  </a:cubicBezTo>
                  <a:cubicBezTo>
                    <a:pt x="229" y="107"/>
                    <a:pt x="245" y="159"/>
                    <a:pt x="243" y="182"/>
                  </a:cubicBezTo>
                  <a:cubicBezTo>
                    <a:pt x="242" y="201"/>
                    <a:pt x="229" y="243"/>
                    <a:pt x="205" y="243"/>
                  </a:cubicBezTo>
                  <a:cubicBezTo>
                    <a:pt x="205" y="243"/>
                    <a:pt x="205" y="243"/>
                    <a:pt x="205" y="243"/>
                  </a:cubicBezTo>
                  <a:cubicBezTo>
                    <a:pt x="174" y="241"/>
                    <a:pt x="162" y="190"/>
                    <a:pt x="160" y="167"/>
                  </a:cubicBezTo>
                  <a:cubicBezTo>
                    <a:pt x="161" y="147"/>
                    <a:pt x="175" y="106"/>
                    <a:pt x="199" y="106"/>
                  </a:cubicBezTo>
                  <a:close/>
                  <a:moveTo>
                    <a:pt x="208" y="0"/>
                  </a:moveTo>
                  <a:cubicBezTo>
                    <a:pt x="104" y="0"/>
                    <a:pt x="14" y="64"/>
                    <a:pt x="2" y="169"/>
                  </a:cubicBezTo>
                  <a:lnTo>
                    <a:pt x="2" y="169"/>
                  </a:lnTo>
                  <a:cubicBezTo>
                    <a:pt x="1" y="173"/>
                    <a:pt x="0" y="177"/>
                    <a:pt x="1" y="182"/>
                  </a:cubicBezTo>
                  <a:cubicBezTo>
                    <a:pt x="1" y="182"/>
                    <a:pt x="1" y="182"/>
                    <a:pt x="1" y="182"/>
                  </a:cubicBezTo>
                  <a:lnTo>
                    <a:pt x="1" y="182"/>
                  </a:lnTo>
                  <a:cubicBezTo>
                    <a:pt x="0" y="186"/>
                    <a:pt x="1" y="189"/>
                    <a:pt x="2" y="193"/>
                  </a:cubicBezTo>
                  <a:lnTo>
                    <a:pt x="2" y="193"/>
                  </a:lnTo>
                  <a:cubicBezTo>
                    <a:pt x="14" y="296"/>
                    <a:pt x="106" y="346"/>
                    <a:pt x="198" y="346"/>
                  </a:cubicBezTo>
                  <a:cubicBezTo>
                    <a:pt x="301" y="346"/>
                    <a:pt x="405" y="285"/>
                    <a:pt x="403" y="167"/>
                  </a:cubicBezTo>
                  <a:cubicBezTo>
                    <a:pt x="402" y="64"/>
                    <a:pt x="303"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g1f4fa5c43e4_25_1220"/>
            <p:cNvSpPr/>
            <p:nvPr/>
          </p:nvSpPr>
          <p:spPr>
            <a:xfrm>
              <a:off x="1458566" y="1360853"/>
              <a:ext cx="29812" cy="69778"/>
            </a:xfrm>
            <a:custGeom>
              <a:avLst/>
              <a:gdLst/>
              <a:ahLst/>
              <a:cxnLst/>
              <a:rect l="l" t="t" r="r" b="b"/>
              <a:pathLst>
                <a:path w="919" h="2151" extrusionOk="0">
                  <a:moveTo>
                    <a:pt x="455" y="165"/>
                  </a:moveTo>
                  <a:cubicBezTo>
                    <a:pt x="490" y="165"/>
                    <a:pt x="529" y="180"/>
                    <a:pt x="574" y="212"/>
                  </a:cubicBezTo>
                  <a:cubicBezTo>
                    <a:pt x="765" y="354"/>
                    <a:pt x="752" y="872"/>
                    <a:pt x="757" y="1083"/>
                  </a:cubicBezTo>
                  <a:cubicBezTo>
                    <a:pt x="755" y="1176"/>
                    <a:pt x="727" y="1986"/>
                    <a:pt x="464" y="1986"/>
                  </a:cubicBezTo>
                  <a:cubicBezTo>
                    <a:pt x="428" y="1986"/>
                    <a:pt x="388" y="1971"/>
                    <a:pt x="344" y="1938"/>
                  </a:cubicBezTo>
                  <a:cubicBezTo>
                    <a:pt x="164" y="1805"/>
                    <a:pt x="161" y="1264"/>
                    <a:pt x="161" y="1068"/>
                  </a:cubicBezTo>
                  <a:cubicBezTo>
                    <a:pt x="161" y="954"/>
                    <a:pt x="193" y="165"/>
                    <a:pt x="455" y="165"/>
                  </a:cubicBezTo>
                  <a:close/>
                  <a:moveTo>
                    <a:pt x="465" y="0"/>
                  </a:moveTo>
                  <a:cubicBezTo>
                    <a:pt x="462" y="0"/>
                    <a:pt x="458" y="0"/>
                    <a:pt x="455" y="0"/>
                  </a:cubicBezTo>
                  <a:cubicBezTo>
                    <a:pt x="31" y="14"/>
                    <a:pt x="1" y="798"/>
                    <a:pt x="1" y="1083"/>
                  </a:cubicBezTo>
                  <a:cubicBezTo>
                    <a:pt x="1" y="1351"/>
                    <a:pt x="33" y="2147"/>
                    <a:pt x="453" y="2150"/>
                  </a:cubicBezTo>
                  <a:cubicBezTo>
                    <a:pt x="454" y="2150"/>
                    <a:pt x="454" y="2150"/>
                    <a:pt x="455" y="2150"/>
                  </a:cubicBezTo>
                  <a:cubicBezTo>
                    <a:pt x="887" y="2150"/>
                    <a:pt x="911" y="1354"/>
                    <a:pt x="918" y="1072"/>
                  </a:cubicBezTo>
                  <a:lnTo>
                    <a:pt x="918" y="1072"/>
                  </a:lnTo>
                  <a:cubicBezTo>
                    <a:pt x="918" y="1071"/>
                    <a:pt x="918" y="1069"/>
                    <a:pt x="918" y="1068"/>
                  </a:cubicBezTo>
                  <a:lnTo>
                    <a:pt x="918" y="1068"/>
                  </a:lnTo>
                  <a:cubicBezTo>
                    <a:pt x="918" y="1068"/>
                    <a:pt x="918" y="1068"/>
                    <a:pt x="918" y="1068"/>
                  </a:cubicBezTo>
                  <a:cubicBezTo>
                    <a:pt x="918" y="1067"/>
                    <a:pt x="918" y="1066"/>
                    <a:pt x="918" y="1065"/>
                  </a:cubicBezTo>
                  <a:lnTo>
                    <a:pt x="918" y="1065"/>
                  </a:lnTo>
                  <a:cubicBezTo>
                    <a:pt x="911" y="800"/>
                    <a:pt x="886" y="0"/>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1f4fa5c43e4_25_1220"/>
            <p:cNvSpPr/>
            <p:nvPr/>
          </p:nvSpPr>
          <p:spPr>
            <a:xfrm>
              <a:off x="1462881" y="1971341"/>
              <a:ext cx="21151" cy="46487"/>
            </a:xfrm>
            <a:custGeom>
              <a:avLst/>
              <a:gdLst/>
              <a:ahLst/>
              <a:cxnLst/>
              <a:rect l="l" t="t" r="r" b="b"/>
              <a:pathLst>
                <a:path w="652" h="1433" extrusionOk="0">
                  <a:moveTo>
                    <a:pt x="327" y="147"/>
                  </a:moveTo>
                  <a:cubicBezTo>
                    <a:pt x="341" y="147"/>
                    <a:pt x="357" y="152"/>
                    <a:pt x="374" y="163"/>
                  </a:cubicBezTo>
                  <a:cubicBezTo>
                    <a:pt x="497" y="247"/>
                    <a:pt x="488" y="594"/>
                    <a:pt x="492" y="723"/>
                  </a:cubicBezTo>
                  <a:cubicBezTo>
                    <a:pt x="490" y="776"/>
                    <a:pt x="474" y="1284"/>
                    <a:pt x="325" y="1284"/>
                  </a:cubicBezTo>
                  <a:cubicBezTo>
                    <a:pt x="310" y="1284"/>
                    <a:pt x="295" y="1280"/>
                    <a:pt x="278" y="1269"/>
                  </a:cubicBezTo>
                  <a:cubicBezTo>
                    <a:pt x="163" y="1199"/>
                    <a:pt x="161" y="822"/>
                    <a:pt x="161" y="710"/>
                  </a:cubicBezTo>
                  <a:cubicBezTo>
                    <a:pt x="161" y="655"/>
                    <a:pt x="184" y="147"/>
                    <a:pt x="327" y="147"/>
                  </a:cubicBezTo>
                  <a:close/>
                  <a:moveTo>
                    <a:pt x="333" y="0"/>
                  </a:moveTo>
                  <a:cubicBezTo>
                    <a:pt x="329" y="0"/>
                    <a:pt x="326" y="0"/>
                    <a:pt x="322" y="1"/>
                  </a:cubicBezTo>
                  <a:cubicBezTo>
                    <a:pt x="25" y="14"/>
                    <a:pt x="0" y="517"/>
                    <a:pt x="0" y="723"/>
                  </a:cubicBezTo>
                  <a:cubicBezTo>
                    <a:pt x="0" y="919"/>
                    <a:pt x="27" y="1430"/>
                    <a:pt x="320" y="1432"/>
                  </a:cubicBezTo>
                  <a:cubicBezTo>
                    <a:pt x="320" y="1432"/>
                    <a:pt x="321" y="1432"/>
                    <a:pt x="322" y="1432"/>
                  </a:cubicBezTo>
                  <a:cubicBezTo>
                    <a:pt x="626" y="1432"/>
                    <a:pt x="646" y="921"/>
                    <a:pt x="652" y="715"/>
                  </a:cubicBezTo>
                  <a:lnTo>
                    <a:pt x="652" y="715"/>
                  </a:lnTo>
                  <a:cubicBezTo>
                    <a:pt x="652" y="713"/>
                    <a:pt x="652" y="711"/>
                    <a:pt x="652" y="710"/>
                  </a:cubicBezTo>
                  <a:lnTo>
                    <a:pt x="652" y="710"/>
                  </a:lnTo>
                  <a:cubicBezTo>
                    <a:pt x="652" y="710"/>
                    <a:pt x="652" y="710"/>
                    <a:pt x="652" y="710"/>
                  </a:cubicBezTo>
                  <a:cubicBezTo>
                    <a:pt x="652" y="708"/>
                    <a:pt x="652" y="706"/>
                    <a:pt x="652" y="705"/>
                  </a:cubicBezTo>
                  <a:lnTo>
                    <a:pt x="652" y="705"/>
                  </a:lnTo>
                  <a:cubicBezTo>
                    <a:pt x="646" y="510"/>
                    <a:pt x="624"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1f4fa5c43e4_25_1220"/>
            <p:cNvSpPr/>
            <p:nvPr/>
          </p:nvSpPr>
          <p:spPr>
            <a:xfrm>
              <a:off x="1404586" y="1374575"/>
              <a:ext cx="71692" cy="652433"/>
            </a:xfrm>
            <a:custGeom>
              <a:avLst/>
              <a:gdLst/>
              <a:ahLst/>
              <a:cxnLst/>
              <a:rect l="l" t="t" r="r" b="b"/>
              <a:pathLst>
                <a:path w="2210" h="20112" extrusionOk="0">
                  <a:moveTo>
                    <a:pt x="884" y="886"/>
                  </a:moveTo>
                  <a:cubicBezTo>
                    <a:pt x="1021" y="939"/>
                    <a:pt x="1140" y="1056"/>
                    <a:pt x="1191" y="1243"/>
                  </a:cubicBezTo>
                  <a:cubicBezTo>
                    <a:pt x="1220" y="1389"/>
                    <a:pt x="1127" y="1473"/>
                    <a:pt x="1021" y="1473"/>
                  </a:cubicBezTo>
                  <a:cubicBezTo>
                    <a:pt x="955" y="1473"/>
                    <a:pt x="883" y="1440"/>
                    <a:pt x="834" y="1369"/>
                  </a:cubicBezTo>
                  <a:cubicBezTo>
                    <a:pt x="793" y="1314"/>
                    <a:pt x="807" y="1096"/>
                    <a:pt x="835" y="1008"/>
                  </a:cubicBezTo>
                  <a:cubicBezTo>
                    <a:pt x="848" y="967"/>
                    <a:pt x="864" y="926"/>
                    <a:pt x="884" y="886"/>
                  </a:cubicBezTo>
                  <a:close/>
                  <a:moveTo>
                    <a:pt x="1090" y="19312"/>
                  </a:moveTo>
                  <a:cubicBezTo>
                    <a:pt x="1239" y="19312"/>
                    <a:pt x="1378" y="19427"/>
                    <a:pt x="1422" y="19602"/>
                  </a:cubicBezTo>
                  <a:cubicBezTo>
                    <a:pt x="1445" y="19828"/>
                    <a:pt x="1182" y="19866"/>
                    <a:pt x="1091" y="19888"/>
                  </a:cubicBezTo>
                  <a:cubicBezTo>
                    <a:pt x="1072" y="19892"/>
                    <a:pt x="1053" y="19896"/>
                    <a:pt x="1035" y="19898"/>
                  </a:cubicBezTo>
                  <a:lnTo>
                    <a:pt x="1035" y="19898"/>
                  </a:lnTo>
                  <a:cubicBezTo>
                    <a:pt x="870" y="19819"/>
                    <a:pt x="730" y="19667"/>
                    <a:pt x="836" y="19441"/>
                  </a:cubicBezTo>
                  <a:cubicBezTo>
                    <a:pt x="912" y="19351"/>
                    <a:pt x="1003" y="19312"/>
                    <a:pt x="1090" y="19312"/>
                  </a:cubicBezTo>
                  <a:close/>
                  <a:moveTo>
                    <a:pt x="1820" y="0"/>
                  </a:moveTo>
                  <a:cubicBezTo>
                    <a:pt x="1811" y="0"/>
                    <a:pt x="1801" y="2"/>
                    <a:pt x="1791" y="5"/>
                  </a:cubicBezTo>
                  <a:cubicBezTo>
                    <a:pt x="1440" y="115"/>
                    <a:pt x="1033" y="380"/>
                    <a:pt x="801" y="718"/>
                  </a:cubicBezTo>
                  <a:lnTo>
                    <a:pt x="801" y="718"/>
                  </a:lnTo>
                  <a:cubicBezTo>
                    <a:pt x="749" y="707"/>
                    <a:pt x="698" y="702"/>
                    <a:pt x="647" y="702"/>
                  </a:cubicBezTo>
                  <a:cubicBezTo>
                    <a:pt x="391" y="702"/>
                    <a:pt x="160" y="841"/>
                    <a:pt x="102" y="1140"/>
                  </a:cubicBezTo>
                  <a:cubicBezTo>
                    <a:pt x="5" y="1640"/>
                    <a:pt x="91" y="2235"/>
                    <a:pt x="91" y="2740"/>
                  </a:cubicBezTo>
                  <a:lnTo>
                    <a:pt x="91" y="6000"/>
                  </a:lnTo>
                  <a:lnTo>
                    <a:pt x="91" y="14389"/>
                  </a:lnTo>
                  <a:lnTo>
                    <a:pt x="91" y="17714"/>
                  </a:lnTo>
                  <a:cubicBezTo>
                    <a:pt x="91" y="18242"/>
                    <a:pt x="0" y="18865"/>
                    <a:pt x="111" y="19385"/>
                  </a:cubicBezTo>
                  <a:cubicBezTo>
                    <a:pt x="189" y="19755"/>
                    <a:pt x="528" y="19984"/>
                    <a:pt x="888" y="20011"/>
                  </a:cubicBezTo>
                  <a:lnTo>
                    <a:pt x="888" y="20011"/>
                  </a:lnTo>
                  <a:cubicBezTo>
                    <a:pt x="914" y="20025"/>
                    <a:pt x="942" y="20038"/>
                    <a:pt x="972" y="20049"/>
                  </a:cubicBezTo>
                  <a:cubicBezTo>
                    <a:pt x="1072" y="20085"/>
                    <a:pt x="1246" y="20112"/>
                    <a:pt x="1432" y="20112"/>
                  </a:cubicBezTo>
                  <a:cubicBezTo>
                    <a:pt x="1770" y="20112"/>
                    <a:pt x="2150" y="20023"/>
                    <a:pt x="2202" y="19744"/>
                  </a:cubicBezTo>
                  <a:cubicBezTo>
                    <a:pt x="2209" y="19704"/>
                    <a:pt x="2169" y="19684"/>
                    <a:pt x="2127" y="19684"/>
                  </a:cubicBezTo>
                  <a:cubicBezTo>
                    <a:pt x="2089" y="19684"/>
                    <a:pt x="2051" y="19699"/>
                    <a:pt x="2045" y="19730"/>
                  </a:cubicBezTo>
                  <a:cubicBezTo>
                    <a:pt x="2007" y="19934"/>
                    <a:pt x="1749" y="19980"/>
                    <a:pt x="1522" y="19980"/>
                  </a:cubicBezTo>
                  <a:cubicBezTo>
                    <a:pt x="1421" y="19980"/>
                    <a:pt x="1326" y="19971"/>
                    <a:pt x="1259" y="19962"/>
                  </a:cubicBezTo>
                  <a:lnTo>
                    <a:pt x="1259" y="19962"/>
                  </a:lnTo>
                  <a:cubicBezTo>
                    <a:pt x="1268" y="19959"/>
                    <a:pt x="1277" y="19956"/>
                    <a:pt x="1287" y="19952"/>
                  </a:cubicBezTo>
                  <a:cubicBezTo>
                    <a:pt x="1756" y="19768"/>
                    <a:pt x="1577" y="19193"/>
                    <a:pt x="1117" y="19193"/>
                  </a:cubicBezTo>
                  <a:cubicBezTo>
                    <a:pt x="1101" y="19193"/>
                    <a:pt x="1085" y="19193"/>
                    <a:pt x="1068" y="19195"/>
                  </a:cubicBezTo>
                  <a:cubicBezTo>
                    <a:pt x="652" y="19231"/>
                    <a:pt x="533" y="19623"/>
                    <a:pt x="729" y="19877"/>
                  </a:cubicBezTo>
                  <a:lnTo>
                    <a:pt x="729" y="19877"/>
                  </a:lnTo>
                  <a:cubicBezTo>
                    <a:pt x="425" y="19776"/>
                    <a:pt x="258" y="19438"/>
                    <a:pt x="252" y="19096"/>
                  </a:cubicBezTo>
                  <a:cubicBezTo>
                    <a:pt x="244" y="18737"/>
                    <a:pt x="252" y="18375"/>
                    <a:pt x="252" y="18014"/>
                  </a:cubicBezTo>
                  <a:lnTo>
                    <a:pt x="252" y="13447"/>
                  </a:lnTo>
                  <a:lnTo>
                    <a:pt x="252" y="2791"/>
                  </a:lnTo>
                  <a:cubicBezTo>
                    <a:pt x="252" y="2329"/>
                    <a:pt x="237" y="1864"/>
                    <a:pt x="252" y="1403"/>
                  </a:cubicBezTo>
                  <a:cubicBezTo>
                    <a:pt x="253" y="1361"/>
                    <a:pt x="248" y="1318"/>
                    <a:pt x="252" y="1276"/>
                  </a:cubicBezTo>
                  <a:cubicBezTo>
                    <a:pt x="271" y="1002"/>
                    <a:pt x="485" y="854"/>
                    <a:pt x="707" y="854"/>
                  </a:cubicBezTo>
                  <a:cubicBezTo>
                    <a:pt x="711" y="854"/>
                    <a:pt x="715" y="854"/>
                    <a:pt x="719" y="854"/>
                  </a:cubicBezTo>
                  <a:lnTo>
                    <a:pt x="719" y="854"/>
                  </a:lnTo>
                  <a:cubicBezTo>
                    <a:pt x="681" y="928"/>
                    <a:pt x="651" y="1005"/>
                    <a:pt x="633" y="1084"/>
                  </a:cubicBezTo>
                  <a:cubicBezTo>
                    <a:pt x="572" y="1341"/>
                    <a:pt x="733" y="1602"/>
                    <a:pt x="991" y="1602"/>
                  </a:cubicBezTo>
                  <a:cubicBezTo>
                    <a:pt x="1044" y="1602"/>
                    <a:pt x="1101" y="1591"/>
                    <a:pt x="1161" y="1567"/>
                  </a:cubicBezTo>
                  <a:cubicBezTo>
                    <a:pt x="1552" y="1408"/>
                    <a:pt x="1290" y="943"/>
                    <a:pt x="1026" y="801"/>
                  </a:cubicBezTo>
                  <a:cubicBezTo>
                    <a:pt x="1002" y="788"/>
                    <a:pt x="978" y="776"/>
                    <a:pt x="953" y="766"/>
                  </a:cubicBezTo>
                  <a:lnTo>
                    <a:pt x="953" y="766"/>
                  </a:lnTo>
                  <a:cubicBezTo>
                    <a:pt x="1032" y="645"/>
                    <a:pt x="1134" y="535"/>
                    <a:pt x="1236" y="446"/>
                  </a:cubicBezTo>
                  <a:cubicBezTo>
                    <a:pt x="1410" y="296"/>
                    <a:pt x="1622" y="170"/>
                    <a:pt x="1842" y="101"/>
                  </a:cubicBezTo>
                  <a:cubicBezTo>
                    <a:pt x="1931" y="73"/>
                    <a:pt x="1888" y="0"/>
                    <a:pt x="18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1f4fa5c43e4_25_1220"/>
            <p:cNvSpPr/>
            <p:nvPr/>
          </p:nvSpPr>
          <p:spPr>
            <a:xfrm>
              <a:off x="1425088" y="1414865"/>
              <a:ext cx="5223" cy="594982"/>
            </a:xfrm>
            <a:custGeom>
              <a:avLst/>
              <a:gdLst/>
              <a:ahLst/>
              <a:cxnLst/>
              <a:rect l="l" t="t" r="r" b="b"/>
              <a:pathLst>
                <a:path w="161" h="18341" extrusionOk="0">
                  <a:moveTo>
                    <a:pt x="92" y="1"/>
                  </a:moveTo>
                  <a:cubicBezTo>
                    <a:pt x="48" y="1"/>
                    <a:pt x="1" y="22"/>
                    <a:pt x="1" y="61"/>
                  </a:cubicBezTo>
                  <a:lnTo>
                    <a:pt x="1" y="6098"/>
                  </a:lnTo>
                  <a:lnTo>
                    <a:pt x="1" y="16020"/>
                  </a:lnTo>
                  <a:lnTo>
                    <a:pt x="1" y="18294"/>
                  </a:lnTo>
                  <a:cubicBezTo>
                    <a:pt x="1" y="18326"/>
                    <a:pt x="34" y="18341"/>
                    <a:pt x="70" y="18341"/>
                  </a:cubicBezTo>
                  <a:cubicBezTo>
                    <a:pt x="113" y="18341"/>
                    <a:pt x="161" y="18320"/>
                    <a:pt x="161" y="18281"/>
                  </a:cubicBezTo>
                  <a:lnTo>
                    <a:pt x="161" y="12098"/>
                  </a:lnTo>
                  <a:lnTo>
                    <a:pt x="161" y="2176"/>
                  </a:lnTo>
                  <a:lnTo>
                    <a:pt x="161" y="47"/>
                  </a:lnTo>
                  <a:cubicBezTo>
                    <a:pt x="161" y="16"/>
                    <a:pt x="128"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1f4fa5c43e4_25_1220"/>
            <p:cNvSpPr/>
            <p:nvPr/>
          </p:nvSpPr>
          <p:spPr>
            <a:xfrm>
              <a:off x="1439329" y="1425960"/>
              <a:ext cx="16480" cy="14533"/>
            </a:xfrm>
            <a:custGeom>
              <a:avLst/>
              <a:gdLst/>
              <a:ahLst/>
              <a:cxnLst/>
              <a:rect l="l" t="t" r="r" b="b"/>
              <a:pathLst>
                <a:path w="508" h="448" extrusionOk="0">
                  <a:moveTo>
                    <a:pt x="250" y="102"/>
                  </a:moveTo>
                  <a:cubicBezTo>
                    <a:pt x="313" y="102"/>
                    <a:pt x="345" y="178"/>
                    <a:pt x="348" y="229"/>
                  </a:cubicBezTo>
                  <a:cubicBezTo>
                    <a:pt x="345" y="277"/>
                    <a:pt x="315" y="343"/>
                    <a:pt x="260" y="343"/>
                  </a:cubicBezTo>
                  <a:cubicBezTo>
                    <a:pt x="257" y="343"/>
                    <a:pt x="255" y="342"/>
                    <a:pt x="253" y="342"/>
                  </a:cubicBezTo>
                  <a:cubicBezTo>
                    <a:pt x="196" y="336"/>
                    <a:pt x="161" y="266"/>
                    <a:pt x="162" y="215"/>
                  </a:cubicBezTo>
                  <a:cubicBezTo>
                    <a:pt x="163" y="168"/>
                    <a:pt x="195" y="103"/>
                    <a:pt x="248" y="102"/>
                  </a:cubicBezTo>
                  <a:cubicBezTo>
                    <a:pt x="249" y="102"/>
                    <a:pt x="249" y="102"/>
                    <a:pt x="250" y="102"/>
                  </a:cubicBezTo>
                  <a:close/>
                  <a:moveTo>
                    <a:pt x="258" y="1"/>
                  </a:moveTo>
                  <a:cubicBezTo>
                    <a:pt x="130" y="1"/>
                    <a:pt x="0" y="79"/>
                    <a:pt x="1" y="229"/>
                  </a:cubicBezTo>
                  <a:cubicBezTo>
                    <a:pt x="2" y="361"/>
                    <a:pt x="125" y="448"/>
                    <a:pt x="248" y="448"/>
                  </a:cubicBezTo>
                  <a:cubicBezTo>
                    <a:pt x="382" y="448"/>
                    <a:pt x="494" y="360"/>
                    <a:pt x="507" y="227"/>
                  </a:cubicBezTo>
                  <a:lnTo>
                    <a:pt x="507" y="227"/>
                  </a:lnTo>
                  <a:cubicBezTo>
                    <a:pt x="508" y="223"/>
                    <a:pt x="508" y="219"/>
                    <a:pt x="508" y="215"/>
                  </a:cubicBezTo>
                  <a:lnTo>
                    <a:pt x="508" y="215"/>
                  </a:lnTo>
                  <a:cubicBezTo>
                    <a:pt x="508" y="215"/>
                    <a:pt x="508" y="215"/>
                    <a:pt x="508" y="215"/>
                  </a:cubicBezTo>
                  <a:cubicBezTo>
                    <a:pt x="508" y="211"/>
                    <a:pt x="508" y="208"/>
                    <a:pt x="507" y="205"/>
                  </a:cubicBezTo>
                  <a:lnTo>
                    <a:pt x="507" y="205"/>
                  </a:lnTo>
                  <a:cubicBezTo>
                    <a:pt x="494" y="68"/>
                    <a:pt x="377"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1f4fa5c43e4_25_1220"/>
            <p:cNvSpPr/>
            <p:nvPr/>
          </p:nvSpPr>
          <p:spPr>
            <a:xfrm>
              <a:off x="1470601" y="1374575"/>
              <a:ext cx="73444" cy="652304"/>
            </a:xfrm>
            <a:custGeom>
              <a:avLst/>
              <a:gdLst/>
              <a:ahLst/>
              <a:cxnLst/>
              <a:rect l="l" t="t" r="r" b="b"/>
              <a:pathLst>
                <a:path w="2264" h="20108" extrusionOk="0">
                  <a:moveTo>
                    <a:pt x="1335" y="896"/>
                  </a:moveTo>
                  <a:lnTo>
                    <a:pt x="1335" y="896"/>
                  </a:lnTo>
                  <a:cubicBezTo>
                    <a:pt x="1375" y="964"/>
                    <a:pt x="1434" y="1062"/>
                    <a:pt x="1431" y="1155"/>
                  </a:cubicBezTo>
                  <a:cubicBezTo>
                    <a:pt x="1427" y="1373"/>
                    <a:pt x="1326" y="1441"/>
                    <a:pt x="1227" y="1441"/>
                  </a:cubicBezTo>
                  <a:cubicBezTo>
                    <a:pt x="1158" y="1441"/>
                    <a:pt x="1090" y="1408"/>
                    <a:pt x="1056" y="1369"/>
                  </a:cubicBezTo>
                  <a:cubicBezTo>
                    <a:pt x="938" y="1230"/>
                    <a:pt x="1110" y="1002"/>
                    <a:pt x="1335" y="896"/>
                  </a:cubicBezTo>
                  <a:close/>
                  <a:moveTo>
                    <a:pt x="1175" y="19382"/>
                  </a:moveTo>
                  <a:cubicBezTo>
                    <a:pt x="1308" y="19382"/>
                    <a:pt x="1433" y="19465"/>
                    <a:pt x="1403" y="19666"/>
                  </a:cubicBezTo>
                  <a:cubicBezTo>
                    <a:pt x="1389" y="19757"/>
                    <a:pt x="1281" y="19840"/>
                    <a:pt x="1133" y="19899"/>
                  </a:cubicBezTo>
                  <a:lnTo>
                    <a:pt x="1133" y="19899"/>
                  </a:lnTo>
                  <a:cubicBezTo>
                    <a:pt x="1126" y="19896"/>
                    <a:pt x="1121" y="19894"/>
                    <a:pt x="1117" y="19891"/>
                  </a:cubicBezTo>
                  <a:cubicBezTo>
                    <a:pt x="728" y="19602"/>
                    <a:pt x="961" y="19382"/>
                    <a:pt x="1175" y="19382"/>
                  </a:cubicBezTo>
                  <a:close/>
                  <a:moveTo>
                    <a:pt x="477" y="1"/>
                  </a:moveTo>
                  <a:cubicBezTo>
                    <a:pt x="411" y="1"/>
                    <a:pt x="341" y="72"/>
                    <a:pt x="430" y="101"/>
                  </a:cubicBezTo>
                  <a:cubicBezTo>
                    <a:pt x="602" y="159"/>
                    <a:pt x="769" y="263"/>
                    <a:pt x="910" y="377"/>
                  </a:cubicBezTo>
                  <a:cubicBezTo>
                    <a:pt x="1046" y="487"/>
                    <a:pt x="1165" y="620"/>
                    <a:pt x="1260" y="767"/>
                  </a:cubicBezTo>
                  <a:lnTo>
                    <a:pt x="1260" y="767"/>
                  </a:lnTo>
                  <a:cubicBezTo>
                    <a:pt x="990" y="875"/>
                    <a:pt x="765" y="1101"/>
                    <a:pt x="892" y="1380"/>
                  </a:cubicBezTo>
                  <a:cubicBezTo>
                    <a:pt x="955" y="1518"/>
                    <a:pt x="1088" y="1583"/>
                    <a:pt x="1223" y="1583"/>
                  </a:cubicBezTo>
                  <a:cubicBezTo>
                    <a:pt x="1380" y="1583"/>
                    <a:pt x="1540" y="1494"/>
                    <a:pt x="1590" y="1328"/>
                  </a:cubicBezTo>
                  <a:cubicBezTo>
                    <a:pt x="1639" y="1166"/>
                    <a:pt x="1605" y="1000"/>
                    <a:pt x="1522" y="841"/>
                  </a:cubicBezTo>
                  <a:lnTo>
                    <a:pt x="1522" y="841"/>
                  </a:lnTo>
                  <a:cubicBezTo>
                    <a:pt x="1538" y="839"/>
                    <a:pt x="1554" y="838"/>
                    <a:pt x="1570" y="838"/>
                  </a:cubicBezTo>
                  <a:cubicBezTo>
                    <a:pt x="1762" y="838"/>
                    <a:pt x="1936" y="970"/>
                    <a:pt x="1959" y="1352"/>
                  </a:cubicBezTo>
                  <a:cubicBezTo>
                    <a:pt x="1980" y="1688"/>
                    <a:pt x="1959" y="2034"/>
                    <a:pt x="1959" y="2370"/>
                  </a:cubicBezTo>
                  <a:lnTo>
                    <a:pt x="1959" y="6715"/>
                  </a:lnTo>
                  <a:lnTo>
                    <a:pt x="1959" y="17335"/>
                  </a:lnTo>
                  <a:lnTo>
                    <a:pt x="1959" y="18896"/>
                  </a:lnTo>
                  <a:cubicBezTo>
                    <a:pt x="1959" y="19080"/>
                    <a:pt x="1979" y="19297"/>
                    <a:pt x="1929" y="19475"/>
                  </a:cubicBezTo>
                  <a:cubicBezTo>
                    <a:pt x="1858" y="19727"/>
                    <a:pt x="1681" y="19904"/>
                    <a:pt x="1416" y="19937"/>
                  </a:cubicBezTo>
                  <a:cubicBezTo>
                    <a:pt x="1413" y="19937"/>
                    <a:pt x="1409" y="19937"/>
                    <a:pt x="1403" y="19937"/>
                  </a:cubicBezTo>
                  <a:cubicBezTo>
                    <a:pt x="1399" y="19937"/>
                    <a:pt x="1394" y="19937"/>
                    <a:pt x="1389" y="19937"/>
                  </a:cubicBezTo>
                  <a:lnTo>
                    <a:pt x="1389" y="19937"/>
                  </a:lnTo>
                  <a:cubicBezTo>
                    <a:pt x="1590" y="19786"/>
                    <a:pt x="1699" y="19549"/>
                    <a:pt x="1452" y="19334"/>
                  </a:cubicBezTo>
                  <a:cubicBezTo>
                    <a:pt x="1371" y="19264"/>
                    <a:pt x="1265" y="19232"/>
                    <a:pt x="1160" y="19232"/>
                  </a:cubicBezTo>
                  <a:cubicBezTo>
                    <a:pt x="914" y="19232"/>
                    <a:pt x="670" y="19411"/>
                    <a:pt x="751" y="19694"/>
                  </a:cubicBezTo>
                  <a:cubicBezTo>
                    <a:pt x="784" y="19811"/>
                    <a:pt x="859" y="19896"/>
                    <a:pt x="956" y="19954"/>
                  </a:cubicBezTo>
                  <a:lnTo>
                    <a:pt x="956" y="19954"/>
                  </a:lnTo>
                  <a:cubicBezTo>
                    <a:pt x="857" y="19978"/>
                    <a:pt x="751" y="19991"/>
                    <a:pt x="650" y="19991"/>
                  </a:cubicBezTo>
                  <a:cubicBezTo>
                    <a:pt x="413" y="19991"/>
                    <a:pt x="203" y="19918"/>
                    <a:pt x="168" y="19730"/>
                  </a:cubicBezTo>
                  <a:cubicBezTo>
                    <a:pt x="162" y="19699"/>
                    <a:pt x="127" y="19685"/>
                    <a:pt x="91" y="19685"/>
                  </a:cubicBezTo>
                  <a:cubicBezTo>
                    <a:pt x="47" y="19685"/>
                    <a:pt x="1" y="19707"/>
                    <a:pt x="8" y="19744"/>
                  </a:cubicBezTo>
                  <a:cubicBezTo>
                    <a:pt x="61" y="20030"/>
                    <a:pt x="470" y="20108"/>
                    <a:pt x="786" y="20108"/>
                  </a:cubicBezTo>
                  <a:cubicBezTo>
                    <a:pt x="896" y="20108"/>
                    <a:pt x="994" y="20099"/>
                    <a:pt x="1063" y="20085"/>
                  </a:cubicBezTo>
                  <a:cubicBezTo>
                    <a:pt x="1110" y="20076"/>
                    <a:pt x="1159" y="20061"/>
                    <a:pt x="1208" y="20041"/>
                  </a:cubicBezTo>
                  <a:lnTo>
                    <a:pt x="1208" y="20041"/>
                  </a:lnTo>
                  <a:cubicBezTo>
                    <a:pt x="1254" y="20048"/>
                    <a:pt x="1300" y="20051"/>
                    <a:pt x="1347" y="20051"/>
                  </a:cubicBezTo>
                  <a:cubicBezTo>
                    <a:pt x="1505" y="20051"/>
                    <a:pt x="1662" y="20012"/>
                    <a:pt x="1775" y="19941"/>
                  </a:cubicBezTo>
                  <a:cubicBezTo>
                    <a:pt x="2264" y="19630"/>
                    <a:pt x="2120" y="18747"/>
                    <a:pt x="2120" y="18242"/>
                  </a:cubicBezTo>
                  <a:lnTo>
                    <a:pt x="2120" y="15304"/>
                  </a:lnTo>
                  <a:cubicBezTo>
                    <a:pt x="2120" y="10679"/>
                    <a:pt x="2177" y="6051"/>
                    <a:pt x="2120" y="1427"/>
                  </a:cubicBezTo>
                  <a:cubicBezTo>
                    <a:pt x="2116" y="1109"/>
                    <a:pt x="2074" y="790"/>
                    <a:pt x="1711" y="708"/>
                  </a:cubicBezTo>
                  <a:cubicBezTo>
                    <a:pt x="1676" y="700"/>
                    <a:pt x="1638" y="696"/>
                    <a:pt x="1597" y="696"/>
                  </a:cubicBezTo>
                  <a:cubicBezTo>
                    <a:pt x="1548" y="696"/>
                    <a:pt x="1496" y="702"/>
                    <a:pt x="1443" y="712"/>
                  </a:cubicBezTo>
                  <a:lnTo>
                    <a:pt x="1443" y="712"/>
                  </a:lnTo>
                  <a:cubicBezTo>
                    <a:pt x="1208" y="379"/>
                    <a:pt x="783" y="99"/>
                    <a:pt x="503" y="5"/>
                  </a:cubicBezTo>
                  <a:cubicBezTo>
                    <a:pt x="495" y="2"/>
                    <a:pt x="486"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1f4fa5c43e4_25_1220"/>
            <p:cNvSpPr/>
            <p:nvPr/>
          </p:nvSpPr>
          <p:spPr>
            <a:xfrm>
              <a:off x="1516601" y="1415839"/>
              <a:ext cx="5255" cy="599718"/>
            </a:xfrm>
            <a:custGeom>
              <a:avLst/>
              <a:gdLst/>
              <a:ahLst/>
              <a:cxnLst/>
              <a:rect l="l" t="t" r="r" b="b"/>
              <a:pathLst>
                <a:path w="162" h="18487" extrusionOk="0">
                  <a:moveTo>
                    <a:pt x="91" y="1"/>
                  </a:moveTo>
                  <a:cubicBezTo>
                    <a:pt x="48" y="1"/>
                    <a:pt x="0" y="22"/>
                    <a:pt x="0" y="61"/>
                  </a:cubicBezTo>
                  <a:lnTo>
                    <a:pt x="0" y="6244"/>
                  </a:lnTo>
                  <a:lnTo>
                    <a:pt x="0" y="16165"/>
                  </a:lnTo>
                  <a:lnTo>
                    <a:pt x="0" y="18439"/>
                  </a:lnTo>
                  <a:cubicBezTo>
                    <a:pt x="0" y="18471"/>
                    <a:pt x="34" y="18486"/>
                    <a:pt x="70" y="18486"/>
                  </a:cubicBezTo>
                  <a:cubicBezTo>
                    <a:pt x="114" y="18486"/>
                    <a:pt x="161" y="18465"/>
                    <a:pt x="161" y="18426"/>
                  </a:cubicBezTo>
                  <a:lnTo>
                    <a:pt x="161" y="12243"/>
                  </a:lnTo>
                  <a:lnTo>
                    <a:pt x="161" y="2322"/>
                  </a:lnTo>
                  <a:lnTo>
                    <a:pt x="161" y="48"/>
                  </a:lnTo>
                  <a:cubicBezTo>
                    <a:pt x="161" y="16"/>
                    <a:pt x="127"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1f4fa5c43e4_25_1220"/>
            <p:cNvSpPr/>
            <p:nvPr/>
          </p:nvSpPr>
          <p:spPr>
            <a:xfrm>
              <a:off x="1491071" y="1425862"/>
              <a:ext cx="16512" cy="14501"/>
            </a:xfrm>
            <a:custGeom>
              <a:avLst/>
              <a:gdLst/>
              <a:ahLst/>
              <a:cxnLst/>
              <a:rect l="l" t="t" r="r" b="b"/>
              <a:pathLst>
                <a:path w="509" h="447" extrusionOk="0">
                  <a:moveTo>
                    <a:pt x="249" y="105"/>
                  </a:moveTo>
                  <a:cubicBezTo>
                    <a:pt x="251" y="105"/>
                    <a:pt x="254" y="105"/>
                    <a:pt x="256" y="105"/>
                  </a:cubicBezTo>
                  <a:cubicBezTo>
                    <a:pt x="314" y="112"/>
                    <a:pt x="349" y="181"/>
                    <a:pt x="347" y="232"/>
                  </a:cubicBezTo>
                  <a:cubicBezTo>
                    <a:pt x="346" y="280"/>
                    <a:pt x="315" y="344"/>
                    <a:pt x="260" y="345"/>
                  </a:cubicBezTo>
                  <a:cubicBezTo>
                    <a:pt x="260" y="345"/>
                    <a:pt x="259" y="345"/>
                    <a:pt x="258" y="345"/>
                  </a:cubicBezTo>
                  <a:cubicBezTo>
                    <a:pt x="195" y="345"/>
                    <a:pt x="164" y="271"/>
                    <a:pt x="161" y="218"/>
                  </a:cubicBezTo>
                  <a:cubicBezTo>
                    <a:pt x="164" y="172"/>
                    <a:pt x="194" y="105"/>
                    <a:pt x="249" y="105"/>
                  </a:cubicBezTo>
                  <a:close/>
                  <a:moveTo>
                    <a:pt x="258" y="1"/>
                  </a:moveTo>
                  <a:cubicBezTo>
                    <a:pt x="126" y="1"/>
                    <a:pt x="15" y="89"/>
                    <a:pt x="2" y="221"/>
                  </a:cubicBezTo>
                  <a:lnTo>
                    <a:pt x="2" y="221"/>
                  </a:lnTo>
                  <a:cubicBezTo>
                    <a:pt x="1" y="224"/>
                    <a:pt x="1" y="228"/>
                    <a:pt x="1" y="232"/>
                  </a:cubicBezTo>
                  <a:cubicBezTo>
                    <a:pt x="1" y="232"/>
                    <a:pt x="1" y="232"/>
                    <a:pt x="1" y="232"/>
                  </a:cubicBezTo>
                  <a:lnTo>
                    <a:pt x="1" y="232"/>
                  </a:lnTo>
                  <a:cubicBezTo>
                    <a:pt x="1" y="236"/>
                    <a:pt x="1" y="240"/>
                    <a:pt x="2" y="243"/>
                  </a:cubicBezTo>
                  <a:lnTo>
                    <a:pt x="2" y="243"/>
                  </a:lnTo>
                  <a:cubicBezTo>
                    <a:pt x="15" y="380"/>
                    <a:pt x="133" y="447"/>
                    <a:pt x="251" y="447"/>
                  </a:cubicBezTo>
                  <a:cubicBezTo>
                    <a:pt x="379" y="447"/>
                    <a:pt x="508" y="369"/>
                    <a:pt x="507" y="218"/>
                  </a:cubicBezTo>
                  <a:cubicBezTo>
                    <a:pt x="506" y="87"/>
                    <a:pt x="383" y="1"/>
                    <a:pt x="260" y="1"/>
                  </a:cubicBezTo>
                  <a:cubicBezTo>
                    <a:pt x="260" y="1"/>
                    <a:pt x="259"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39"/>
        <p:cNvGrpSpPr/>
        <p:nvPr/>
      </p:nvGrpSpPr>
      <p:grpSpPr>
        <a:xfrm>
          <a:off x="0" y="0"/>
          <a:ext cx="0" cy="0"/>
          <a:chOff x="0" y="0"/>
          <a:chExt cx="0" cy="0"/>
        </a:xfrm>
      </p:grpSpPr>
      <p:sp>
        <p:nvSpPr>
          <p:cNvPr id="340" name="Google Shape;340;g1f4fa5c43e4_25_1249"/>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1f4fa5c43e4_25_1249"/>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g1f4fa5c43e4_25_1249"/>
          <p:cNvSpPr txBox="1">
            <a:spLocks noGrp="1"/>
          </p:cNvSpPr>
          <p:nvPr>
            <p:ph type="subTitle" idx="1"/>
          </p:nvPr>
        </p:nvSpPr>
        <p:spPr>
          <a:xfrm>
            <a:off x="720000" y="3982833"/>
            <a:ext cx="6709800" cy="154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g1f4fa5c43e4_25_1249"/>
          <p:cNvSpPr txBox="1">
            <a:spLocks noGrp="1"/>
          </p:cNvSpPr>
          <p:nvPr>
            <p:ph type="subTitle" idx="2"/>
          </p:nvPr>
        </p:nvSpPr>
        <p:spPr>
          <a:xfrm>
            <a:off x="720000" y="2223500"/>
            <a:ext cx="6709800" cy="154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4" name="Google Shape;344;g1f4fa5c43e4_25_1249"/>
          <p:cNvGrpSpPr/>
          <p:nvPr/>
        </p:nvGrpSpPr>
        <p:grpSpPr>
          <a:xfrm rot="5400000">
            <a:off x="6507726" y="4451804"/>
            <a:ext cx="4634755" cy="656818"/>
            <a:chOff x="6162925" y="2188073"/>
            <a:chExt cx="1124695" cy="212514"/>
          </a:xfrm>
        </p:grpSpPr>
        <p:sp>
          <p:nvSpPr>
            <p:cNvPr id="345" name="Google Shape;345;g1f4fa5c43e4_25_1249"/>
            <p:cNvSpPr/>
            <p:nvPr/>
          </p:nvSpPr>
          <p:spPr>
            <a:xfrm>
              <a:off x="6162925" y="2188073"/>
              <a:ext cx="1124695" cy="212514"/>
            </a:xfrm>
            <a:custGeom>
              <a:avLst/>
              <a:gdLst/>
              <a:ahLst/>
              <a:cxnLst/>
              <a:rect l="l" t="t" r="r" b="b"/>
              <a:pathLst>
                <a:path w="34670" h="6551" extrusionOk="0">
                  <a:moveTo>
                    <a:pt x="1762" y="0"/>
                  </a:moveTo>
                  <a:cubicBezTo>
                    <a:pt x="0" y="3678"/>
                    <a:pt x="1762" y="6550"/>
                    <a:pt x="1762" y="6550"/>
                  </a:cubicBezTo>
                  <a:lnTo>
                    <a:pt x="32908" y="6550"/>
                  </a:lnTo>
                  <a:cubicBezTo>
                    <a:pt x="32908" y="6550"/>
                    <a:pt x="34670" y="3678"/>
                    <a:pt x="32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1f4fa5c43e4_25_1249"/>
            <p:cNvSpPr/>
            <p:nvPr/>
          </p:nvSpPr>
          <p:spPr>
            <a:xfrm>
              <a:off x="6680830" y="2213700"/>
              <a:ext cx="558422" cy="160773"/>
            </a:xfrm>
            <a:custGeom>
              <a:avLst/>
              <a:gdLst/>
              <a:ahLst/>
              <a:cxnLst/>
              <a:rect l="l" t="t" r="r" b="b"/>
              <a:pathLst>
                <a:path w="17214" h="4956" extrusionOk="0">
                  <a:moveTo>
                    <a:pt x="0" y="1"/>
                  </a:moveTo>
                  <a:lnTo>
                    <a:pt x="0" y="4956"/>
                  </a:lnTo>
                  <a:lnTo>
                    <a:pt x="16438" y="4956"/>
                  </a:lnTo>
                  <a:cubicBezTo>
                    <a:pt x="16476" y="4956"/>
                    <a:pt x="16518" y="4949"/>
                    <a:pt x="16535" y="4911"/>
                  </a:cubicBezTo>
                  <a:cubicBezTo>
                    <a:pt x="17213" y="3417"/>
                    <a:pt x="17125" y="1570"/>
                    <a:pt x="16609" y="33"/>
                  </a:cubicBezTo>
                  <a:cubicBezTo>
                    <a:pt x="16602" y="13"/>
                    <a:pt x="16567" y="1"/>
                    <a:pt x="16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1f4fa5c43e4_25_1249"/>
            <p:cNvSpPr/>
            <p:nvPr/>
          </p:nvSpPr>
          <p:spPr>
            <a:xfrm>
              <a:off x="6283472" y="2227195"/>
              <a:ext cx="219781" cy="134204"/>
            </a:xfrm>
            <a:custGeom>
              <a:avLst/>
              <a:gdLst/>
              <a:ahLst/>
              <a:cxnLst/>
              <a:rect l="l" t="t" r="r" b="b"/>
              <a:pathLst>
                <a:path w="6775" h="4137" extrusionOk="0">
                  <a:moveTo>
                    <a:pt x="3387" y="1"/>
                  </a:moveTo>
                  <a:cubicBezTo>
                    <a:pt x="1517" y="1"/>
                    <a:pt x="0" y="927"/>
                    <a:pt x="0" y="2069"/>
                  </a:cubicBezTo>
                  <a:cubicBezTo>
                    <a:pt x="0" y="3212"/>
                    <a:pt x="1517" y="4137"/>
                    <a:pt x="3387" y="4137"/>
                  </a:cubicBezTo>
                  <a:cubicBezTo>
                    <a:pt x="5258" y="4137"/>
                    <a:pt x="6775" y="3212"/>
                    <a:pt x="6775" y="2069"/>
                  </a:cubicBezTo>
                  <a:cubicBezTo>
                    <a:pt x="6775" y="927"/>
                    <a:pt x="5258" y="1"/>
                    <a:pt x="3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1f4fa5c43e4_25_1249"/>
            <p:cNvSpPr/>
            <p:nvPr/>
          </p:nvSpPr>
          <p:spPr>
            <a:xfrm>
              <a:off x="6302904" y="2239068"/>
              <a:ext cx="180885" cy="110491"/>
            </a:xfrm>
            <a:custGeom>
              <a:avLst/>
              <a:gdLst/>
              <a:ahLst/>
              <a:cxnLst/>
              <a:rect l="l" t="t" r="r" b="b"/>
              <a:pathLst>
                <a:path w="5576" h="3406" extrusionOk="0">
                  <a:moveTo>
                    <a:pt x="2788" y="1"/>
                  </a:moveTo>
                  <a:cubicBezTo>
                    <a:pt x="1249" y="1"/>
                    <a:pt x="1" y="763"/>
                    <a:pt x="1" y="1703"/>
                  </a:cubicBezTo>
                  <a:cubicBezTo>
                    <a:pt x="1" y="2644"/>
                    <a:pt x="1249" y="3405"/>
                    <a:pt x="2788" y="3405"/>
                  </a:cubicBezTo>
                  <a:cubicBezTo>
                    <a:pt x="4328" y="3405"/>
                    <a:pt x="5576" y="2644"/>
                    <a:pt x="5576" y="1703"/>
                  </a:cubicBezTo>
                  <a:cubicBezTo>
                    <a:pt x="5576" y="763"/>
                    <a:pt x="4328" y="1"/>
                    <a:pt x="2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1f4fa5c43e4_25_1249"/>
            <p:cNvSpPr/>
            <p:nvPr/>
          </p:nvSpPr>
          <p:spPr>
            <a:xfrm>
              <a:off x="6301671" y="2208964"/>
              <a:ext cx="183546" cy="22578"/>
            </a:xfrm>
            <a:custGeom>
              <a:avLst/>
              <a:gdLst/>
              <a:ahLst/>
              <a:cxnLst/>
              <a:rect l="l" t="t" r="r" b="b"/>
              <a:pathLst>
                <a:path w="5658" h="696" extrusionOk="0">
                  <a:moveTo>
                    <a:pt x="2571" y="1"/>
                  </a:moveTo>
                  <a:cubicBezTo>
                    <a:pt x="1693" y="1"/>
                    <a:pt x="810" y="137"/>
                    <a:pt x="40" y="584"/>
                  </a:cubicBezTo>
                  <a:cubicBezTo>
                    <a:pt x="0" y="608"/>
                    <a:pt x="55" y="647"/>
                    <a:pt x="93" y="647"/>
                  </a:cubicBezTo>
                  <a:cubicBezTo>
                    <a:pt x="100" y="647"/>
                    <a:pt x="106" y="646"/>
                    <a:pt x="111" y="644"/>
                  </a:cubicBezTo>
                  <a:cubicBezTo>
                    <a:pt x="879" y="301"/>
                    <a:pt x="1800" y="128"/>
                    <a:pt x="2730" y="128"/>
                  </a:cubicBezTo>
                  <a:cubicBezTo>
                    <a:pt x="3694" y="128"/>
                    <a:pt x="4666" y="314"/>
                    <a:pt x="5487" y="690"/>
                  </a:cubicBezTo>
                  <a:cubicBezTo>
                    <a:pt x="5496" y="694"/>
                    <a:pt x="5507" y="696"/>
                    <a:pt x="5518" y="696"/>
                  </a:cubicBezTo>
                  <a:cubicBezTo>
                    <a:pt x="5580" y="696"/>
                    <a:pt x="5657" y="641"/>
                    <a:pt x="5586" y="601"/>
                  </a:cubicBezTo>
                  <a:cubicBezTo>
                    <a:pt x="4773" y="134"/>
                    <a:pt x="3801" y="37"/>
                    <a:pt x="2880" y="6"/>
                  </a:cubicBezTo>
                  <a:cubicBezTo>
                    <a:pt x="2777" y="3"/>
                    <a:pt x="2674"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1f4fa5c43e4_25_1249"/>
            <p:cNvSpPr/>
            <p:nvPr/>
          </p:nvSpPr>
          <p:spPr>
            <a:xfrm>
              <a:off x="6301671" y="2356663"/>
              <a:ext cx="183546" cy="22578"/>
            </a:xfrm>
            <a:custGeom>
              <a:avLst/>
              <a:gdLst/>
              <a:ahLst/>
              <a:cxnLst/>
              <a:rect l="l" t="t" r="r" b="b"/>
              <a:pathLst>
                <a:path w="5658" h="696" extrusionOk="0">
                  <a:moveTo>
                    <a:pt x="5518" y="1"/>
                  </a:moveTo>
                  <a:cubicBezTo>
                    <a:pt x="5507" y="1"/>
                    <a:pt x="5496" y="2"/>
                    <a:pt x="5487" y="7"/>
                  </a:cubicBezTo>
                  <a:cubicBezTo>
                    <a:pt x="4666" y="382"/>
                    <a:pt x="3694" y="568"/>
                    <a:pt x="2730" y="568"/>
                  </a:cubicBezTo>
                  <a:cubicBezTo>
                    <a:pt x="1800" y="568"/>
                    <a:pt x="879" y="395"/>
                    <a:pt x="111" y="53"/>
                  </a:cubicBezTo>
                  <a:cubicBezTo>
                    <a:pt x="106" y="50"/>
                    <a:pt x="100" y="49"/>
                    <a:pt x="93" y="49"/>
                  </a:cubicBezTo>
                  <a:cubicBezTo>
                    <a:pt x="55" y="49"/>
                    <a:pt x="0" y="88"/>
                    <a:pt x="40" y="111"/>
                  </a:cubicBezTo>
                  <a:cubicBezTo>
                    <a:pt x="810" y="560"/>
                    <a:pt x="1693" y="695"/>
                    <a:pt x="2571" y="695"/>
                  </a:cubicBezTo>
                  <a:cubicBezTo>
                    <a:pt x="2674" y="695"/>
                    <a:pt x="2777" y="694"/>
                    <a:pt x="2880" y="690"/>
                  </a:cubicBezTo>
                  <a:cubicBezTo>
                    <a:pt x="3801" y="659"/>
                    <a:pt x="4773" y="562"/>
                    <a:pt x="5586" y="96"/>
                  </a:cubicBezTo>
                  <a:cubicBezTo>
                    <a:pt x="5657" y="55"/>
                    <a:pt x="5580" y="1"/>
                    <a:pt x="5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1f4fa5c43e4_25_1249"/>
            <p:cNvSpPr/>
            <p:nvPr/>
          </p:nvSpPr>
          <p:spPr>
            <a:xfrm>
              <a:off x="6213337" y="2254704"/>
              <a:ext cx="64231" cy="88529"/>
            </a:xfrm>
            <a:custGeom>
              <a:avLst/>
              <a:gdLst/>
              <a:ahLst/>
              <a:cxnLst/>
              <a:rect l="l" t="t" r="r" b="b"/>
              <a:pathLst>
                <a:path w="1980" h="2729" extrusionOk="0">
                  <a:moveTo>
                    <a:pt x="1395" y="1"/>
                  </a:moveTo>
                  <a:cubicBezTo>
                    <a:pt x="1111" y="1"/>
                    <a:pt x="1080" y="379"/>
                    <a:pt x="1281" y="557"/>
                  </a:cubicBezTo>
                  <a:cubicBezTo>
                    <a:pt x="1294" y="568"/>
                    <a:pt x="1308" y="573"/>
                    <a:pt x="1321" y="573"/>
                  </a:cubicBezTo>
                  <a:cubicBezTo>
                    <a:pt x="1347" y="573"/>
                    <a:pt x="1366" y="551"/>
                    <a:pt x="1339" y="516"/>
                  </a:cubicBezTo>
                  <a:cubicBezTo>
                    <a:pt x="1258" y="284"/>
                    <a:pt x="1341" y="198"/>
                    <a:pt x="1437" y="198"/>
                  </a:cubicBezTo>
                  <a:cubicBezTo>
                    <a:pt x="1512" y="198"/>
                    <a:pt x="1594" y="250"/>
                    <a:pt x="1615" y="326"/>
                  </a:cubicBezTo>
                  <a:cubicBezTo>
                    <a:pt x="1644" y="419"/>
                    <a:pt x="1659" y="515"/>
                    <a:pt x="1661" y="613"/>
                  </a:cubicBezTo>
                  <a:cubicBezTo>
                    <a:pt x="1666" y="737"/>
                    <a:pt x="1650" y="861"/>
                    <a:pt x="1630" y="984"/>
                  </a:cubicBezTo>
                  <a:cubicBezTo>
                    <a:pt x="1414" y="827"/>
                    <a:pt x="1178" y="698"/>
                    <a:pt x="922" y="621"/>
                  </a:cubicBezTo>
                  <a:cubicBezTo>
                    <a:pt x="805" y="587"/>
                    <a:pt x="621" y="534"/>
                    <a:pt x="458" y="534"/>
                  </a:cubicBezTo>
                  <a:cubicBezTo>
                    <a:pt x="367" y="534"/>
                    <a:pt x="284" y="550"/>
                    <a:pt x="222" y="595"/>
                  </a:cubicBezTo>
                  <a:cubicBezTo>
                    <a:pt x="1" y="756"/>
                    <a:pt x="233" y="1052"/>
                    <a:pt x="378" y="1170"/>
                  </a:cubicBezTo>
                  <a:cubicBezTo>
                    <a:pt x="501" y="1270"/>
                    <a:pt x="638" y="1334"/>
                    <a:pt x="784" y="1364"/>
                  </a:cubicBezTo>
                  <a:cubicBezTo>
                    <a:pt x="638" y="1395"/>
                    <a:pt x="501" y="1459"/>
                    <a:pt x="378" y="1559"/>
                  </a:cubicBezTo>
                  <a:cubicBezTo>
                    <a:pt x="233" y="1677"/>
                    <a:pt x="1" y="1973"/>
                    <a:pt x="222" y="2134"/>
                  </a:cubicBezTo>
                  <a:cubicBezTo>
                    <a:pt x="284" y="2178"/>
                    <a:pt x="367" y="2195"/>
                    <a:pt x="458" y="2195"/>
                  </a:cubicBezTo>
                  <a:cubicBezTo>
                    <a:pt x="621" y="2195"/>
                    <a:pt x="805" y="2142"/>
                    <a:pt x="922" y="2107"/>
                  </a:cubicBezTo>
                  <a:cubicBezTo>
                    <a:pt x="1178" y="2030"/>
                    <a:pt x="1414" y="1901"/>
                    <a:pt x="1630" y="1746"/>
                  </a:cubicBezTo>
                  <a:cubicBezTo>
                    <a:pt x="1650" y="1868"/>
                    <a:pt x="1666" y="1993"/>
                    <a:pt x="1661" y="2117"/>
                  </a:cubicBezTo>
                  <a:cubicBezTo>
                    <a:pt x="1659" y="2214"/>
                    <a:pt x="1644" y="2309"/>
                    <a:pt x="1615" y="2404"/>
                  </a:cubicBezTo>
                  <a:cubicBezTo>
                    <a:pt x="1595" y="2479"/>
                    <a:pt x="1512" y="2531"/>
                    <a:pt x="1437" y="2531"/>
                  </a:cubicBezTo>
                  <a:cubicBezTo>
                    <a:pt x="1341" y="2531"/>
                    <a:pt x="1258" y="2445"/>
                    <a:pt x="1339" y="2213"/>
                  </a:cubicBezTo>
                  <a:cubicBezTo>
                    <a:pt x="1366" y="2178"/>
                    <a:pt x="1347" y="2155"/>
                    <a:pt x="1321" y="2155"/>
                  </a:cubicBezTo>
                  <a:cubicBezTo>
                    <a:pt x="1308" y="2155"/>
                    <a:pt x="1294" y="2160"/>
                    <a:pt x="1281" y="2172"/>
                  </a:cubicBezTo>
                  <a:cubicBezTo>
                    <a:pt x="1080" y="2349"/>
                    <a:pt x="1111" y="2728"/>
                    <a:pt x="1395" y="2728"/>
                  </a:cubicBezTo>
                  <a:cubicBezTo>
                    <a:pt x="1421" y="2728"/>
                    <a:pt x="1449" y="2725"/>
                    <a:pt x="1480" y="2718"/>
                  </a:cubicBezTo>
                  <a:cubicBezTo>
                    <a:pt x="1980" y="2607"/>
                    <a:pt x="1878" y="1901"/>
                    <a:pt x="1826" y="1544"/>
                  </a:cubicBezTo>
                  <a:cubicBezTo>
                    <a:pt x="1821" y="1510"/>
                    <a:pt x="1792" y="1498"/>
                    <a:pt x="1757" y="1498"/>
                  </a:cubicBezTo>
                  <a:cubicBezTo>
                    <a:pt x="1714" y="1498"/>
                    <a:pt x="1662" y="1517"/>
                    <a:pt x="1643" y="1532"/>
                  </a:cubicBezTo>
                  <a:cubicBezTo>
                    <a:pt x="1399" y="1724"/>
                    <a:pt x="1138" y="1895"/>
                    <a:pt x="834" y="1975"/>
                  </a:cubicBezTo>
                  <a:cubicBezTo>
                    <a:pt x="785" y="1988"/>
                    <a:pt x="672" y="2032"/>
                    <a:pt x="595" y="2032"/>
                  </a:cubicBezTo>
                  <a:cubicBezTo>
                    <a:pt x="575" y="2032"/>
                    <a:pt x="558" y="2029"/>
                    <a:pt x="544" y="2022"/>
                  </a:cubicBezTo>
                  <a:cubicBezTo>
                    <a:pt x="524" y="2024"/>
                    <a:pt x="505" y="2025"/>
                    <a:pt x="485" y="2025"/>
                  </a:cubicBezTo>
                  <a:cubicBezTo>
                    <a:pt x="340" y="2025"/>
                    <a:pt x="229" y="1976"/>
                    <a:pt x="355" y="1808"/>
                  </a:cubicBezTo>
                  <a:cubicBezTo>
                    <a:pt x="531" y="1572"/>
                    <a:pt x="827" y="1460"/>
                    <a:pt x="1032" y="1431"/>
                  </a:cubicBezTo>
                  <a:cubicBezTo>
                    <a:pt x="1054" y="1428"/>
                    <a:pt x="1086" y="1389"/>
                    <a:pt x="1084" y="1364"/>
                  </a:cubicBezTo>
                  <a:cubicBezTo>
                    <a:pt x="1086" y="1341"/>
                    <a:pt x="1054" y="1302"/>
                    <a:pt x="1032" y="1298"/>
                  </a:cubicBezTo>
                  <a:cubicBezTo>
                    <a:pt x="827" y="1270"/>
                    <a:pt x="531" y="1156"/>
                    <a:pt x="355" y="922"/>
                  </a:cubicBezTo>
                  <a:cubicBezTo>
                    <a:pt x="229" y="753"/>
                    <a:pt x="340" y="704"/>
                    <a:pt x="485" y="704"/>
                  </a:cubicBezTo>
                  <a:cubicBezTo>
                    <a:pt x="505" y="704"/>
                    <a:pt x="524" y="705"/>
                    <a:pt x="544" y="706"/>
                  </a:cubicBezTo>
                  <a:cubicBezTo>
                    <a:pt x="557" y="700"/>
                    <a:pt x="575" y="697"/>
                    <a:pt x="594" y="697"/>
                  </a:cubicBezTo>
                  <a:cubicBezTo>
                    <a:pt x="671" y="697"/>
                    <a:pt x="785" y="740"/>
                    <a:pt x="834" y="754"/>
                  </a:cubicBezTo>
                  <a:cubicBezTo>
                    <a:pt x="1138" y="833"/>
                    <a:pt x="1399" y="1005"/>
                    <a:pt x="1643" y="1196"/>
                  </a:cubicBezTo>
                  <a:cubicBezTo>
                    <a:pt x="1662" y="1212"/>
                    <a:pt x="1714" y="1231"/>
                    <a:pt x="1757" y="1231"/>
                  </a:cubicBezTo>
                  <a:cubicBezTo>
                    <a:pt x="1792" y="1231"/>
                    <a:pt x="1821" y="1219"/>
                    <a:pt x="1826" y="1185"/>
                  </a:cubicBezTo>
                  <a:cubicBezTo>
                    <a:pt x="1878" y="827"/>
                    <a:pt x="1980" y="121"/>
                    <a:pt x="1480" y="11"/>
                  </a:cubicBezTo>
                  <a:cubicBezTo>
                    <a:pt x="1449" y="4"/>
                    <a:pt x="1421" y="1"/>
                    <a:pt x="1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1f4fa5c43e4_25_1249"/>
            <p:cNvSpPr/>
            <p:nvPr/>
          </p:nvSpPr>
          <p:spPr>
            <a:xfrm>
              <a:off x="6504161" y="2224049"/>
              <a:ext cx="104100" cy="153506"/>
            </a:xfrm>
            <a:custGeom>
              <a:avLst/>
              <a:gdLst/>
              <a:ahLst/>
              <a:cxnLst/>
              <a:rect l="l" t="t" r="r" b="b"/>
              <a:pathLst>
                <a:path w="3209" h="4732" extrusionOk="0">
                  <a:moveTo>
                    <a:pt x="2343" y="1"/>
                  </a:moveTo>
                  <a:cubicBezTo>
                    <a:pt x="2260" y="1"/>
                    <a:pt x="2176" y="12"/>
                    <a:pt x="2096" y="34"/>
                  </a:cubicBezTo>
                  <a:cubicBezTo>
                    <a:pt x="1536" y="192"/>
                    <a:pt x="1083" y="651"/>
                    <a:pt x="876" y="1184"/>
                  </a:cubicBezTo>
                  <a:cubicBezTo>
                    <a:pt x="845" y="1066"/>
                    <a:pt x="771" y="963"/>
                    <a:pt x="637" y="885"/>
                  </a:cubicBezTo>
                  <a:cubicBezTo>
                    <a:pt x="560" y="841"/>
                    <a:pt x="484" y="822"/>
                    <a:pt x="415" y="822"/>
                  </a:cubicBezTo>
                  <a:cubicBezTo>
                    <a:pt x="168" y="822"/>
                    <a:pt x="0" y="1066"/>
                    <a:pt x="147" y="1337"/>
                  </a:cubicBezTo>
                  <a:cubicBezTo>
                    <a:pt x="157" y="1355"/>
                    <a:pt x="194" y="1375"/>
                    <a:pt x="217" y="1375"/>
                  </a:cubicBezTo>
                  <a:cubicBezTo>
                    <a:pt x="233" y="1375"/>
                    <a:pt x="243" y="1366"/>
                    <a:pt x="234" y="1341"/>
                  </a:cubicBezTo>
                  <a:cubicBezTo>
                    <a:pt x="143" y="1114"/>
                    <a:pt x="249" y="1017"/>
                    <a:pt x="384" y="1017"/>
                  </a:cubicBezTo>
                  <a:cubicBezTo>
                    <a:pt x="505" y="1017"/>
                    <a:pt x="648" y="1094"/>
                    <a:pt x="695" y="1226"/>
                  </a:cubicBezTo>
                  <a:cubicBezTo>
                    <a:pt x="728" y="1349"/>
                    <a:pt x="665" y="1483"/>
                    <a:pt x="627" y="1602"/>
                  </a:cubicBezTo>
                  <a:cubicBezTo>
                    <a:pt x="613" y="1645"/>
                    <a:pt x="597" y="1688"/>
                    <a:pt x="578" y="1731"/>
                  </a:cubicBezTo>
                  <a:cubicBezTo>
                    <a:pt x="490" y="1871"/>
                    <a:pt x="417" y="2010"/>
                    <a:pt x="363" y="2117"/>
                  </a:cubicBezTo>
                  <a:cubicBezTo>
                    <a:pt x="334" y="2174"/>
                    <a:pt x="431" y="2231"/>
                    <a:pt x="503" y="2231"/>
                  </a:cubicBezTo>
                  <a:cubicBezTo>
                    <a:pt x="531" y="2231"/>
                    <a:pt x="555" y="2222"/>
                    <a:pt x="567" y="2203"/>
                  </a:cubicBezTo>
                  <a:cubicBezTo>
                    <a:pt x="620" y="2116"/>
                    <a:pt x="682" y="2010"/>
                    <a:pt x="738" y="1895"/>
                  </a:cubicBezTo>
                  <a:cubicBezTo>
                    <a:pt x="776" y="1832"/>
                    <a:pt x="815" y="1767"/>
                    <a:pt x="857" y="1707"/>
                  </a:cubicBezTo>
                  <a:cubicBezTo>
                    <a:pt x="933" y="1597"/>
                    <a:pt x="1143" y="1317"/>
                    <a:pt x="1337" y="1317"/>
                  </a:cubicBezTo>
                  <a:cubicBezTo>
                    <a:pt x="1408" y="1317"/>
                    <a:pt x="1477" y="1356"/>
                    <a:pt x="1536" y="1455"/>
                  </a:cubicBezTo>
                  <a:cubicBezTo>
                    <a:pt x="1745" y="1802"/>
                    <a:pt x="1212" y="2188"/>
                    <a:pt x="964" y="2313"/>
                  </a:cubicBezTo>
                  <a:cubicBezTo>
                    <a:pt x="935" y="2328"/>
                    <a:pt x="929" y="2347"/>
                    <a:pt x="935" y="2367"/>
                  </a:cubicBezTo>
                  <a:cubicBezTo>
                    <a:pt x="929" y="2386"/>
                    <a:pt x="935" y="2405"/>
                    <a:pt x="964" y="2419"/>
                  </a:cubicBezTo>
                  <a:cubicBezTo>
                    <a:pt x="1212" y="2544"/>
                    <a:pt x="1745" y="2930"/>
                    <a:pt x="1536" y="3279"/>
                  </a:cubicBezTo>
                  <a:cubicBezTo>
                    <a:pt x="1477" y="3378"/>
                    <a:pt x="1408" y="3416"/>
                    <a:pt x="1337" y="3416"/>
                  </a:cubicBezTo>
                  <a:cubicBezTo>
                    <a:pt x="1143" y="3416"/>
                    <a:pt x="933" y="3137"/>
                    <a:pt x="857" y="3027"/>
                  </a:cubicBezTo>
                  <a:cubicBezTo>
                    <a:pt x="815" y="2965"/>
                    <a:pt x="776" y="2902"/>
                    <a:pt x="738" y="2838"/>
                  </a:cubicBezTo>
                  <a:cubicBezTo>
                    <a:pt x="683" y="2723"/>
                    <a:pt x="620" y="2618"/>
                    <a:pt x="567" y="2530"/>
                  </a:cubicBezTo>
                  <a:cubicBezTo>
                    <a:pt x="555" y="2511"/>
                    <a:pt x="531" y="2502"/>
                    <a:pt x="504" y="2502"/>
                  </a:cubicBezTo>
                  <a:cubicBezTo>
                    <a:pt x="432" y="2502"/>
                    <a:pt x="334" y="2559"/>
                    <a:pt x="363" y="2617"/>
                  </a:cubicBezTo>
                  <a:cubicBezTo>
                    <a:pt x="417" y="2722"/>
                    <a:pt x="490" y="2863"/>
                    <a:pt x="578" y="3002"/>
                  </a:cubicBezTo>
                  <a:cubicBezTo>
                    <a:pt x="597" y="3044"/>
                    <a:pt x="613" y="3087"/>
                    <a:pt x="627" y="3131"/>
                  </a:cubicBezTo>
                  <a:cubicBezTo>
                    <a:pt x="665" y="3250"/>
                    <a:pt x="728" y="3384"/>
                    <a:pt x="695" y="3507"/>
                  </a:cubicBezTo>
                  <a:cubicBezTo>
                    <a:pt x="648" y="3639"/>
                    <a:pt x="505" y="3716"/>
                    <a:pt x="385" y="3716"/>
                  </a:cubicBezTo>
                  <a:cubicBezTo>
                    <a:pt x="249" y="3716"/>
                    <a:pt x="143" y="3619"/>
                    <a:pt x="234" y="3392"/>
                  </a:cubicBezTo>
                  <a:cubicBezTo>
                    <a:pt x="243" y="3367"/>
                    <a:pt x="233" y="3358"/>
                    <a:pt x="217" y="3358"/>
                  </a:cubicBezTo>
                  <a:cubicBezTo>
                    <a:pt x="194" y="3358"/>
                    <a:pt x="157" y="3377"/>
                    <a:pt x="147" y="3396"/>
                  </a:cubicBezTo>
                  <a:cubicBezTo>
                    <a:pt x="1" y="3667"/>
                    <a:pt x="168" y="3911"/>
                    <a:pt x="414" y="3911"/>
                  </a:cubicBezTo>
                  <a:cubicBezTo>
                    <a:pt x="484" y="3911"/>
                    <a:pt x="560" y="3892"/>
                    <a:pt x="637" y="3848"/>
                  </a:cubicBezTo>
                  <a:cubicBezTo>
                    <a:pt x="771" y="3771"/>
                    <a:pt x="845" y="3666"/>
                    <a:pt x="876" y="3549"/>
                  </a:cubicBezTo>
                  <a:cubicBezTo>
                    <a:pt x="1083" y="4082"/>
                    <a:pt x="1536" y="4541"/>
                    <a:pt x="2096" y="4698"/>
                  </a:cubicBezTo>
                  <a:cubicBezTo>
                    <a:pt x="2176" y="4721"/>
                    <a:pt x="2260" y="4732"/>
                    <a:pt x="2344" y="4732"/>
                  </a:cubicBezTo>
                  <a:cubicBezTo>
                    <a:pt x="2782" y="4732"/>
                    <a:pt x="3208" y="4427"/>
                    <a:pt x="3073" y="3928"/>
                  </a:cubicBezTo>
                  <a:cubicBezTo>
                    <a:pt x="2994" y="3637"/>
                    <a:pt x="2673" y="3278"/>
                    <a:pt x="2364" y="3278"/>
                  </a:cubicBezTo>
                  <a:cubicBezTo>
                    <a:pt x="2237" y="3278"/>
                    <a:pt x="2113" y="3338"/>
                    <a:pt x="2008" y="3488"/>
                  </a:cubicBezTo>
                  <a:cubicBezTo>
                    <a:pt x="1788" y="3800"/>
                    <a:pt x="2048" y="4099"/>
                    <a:pt x="2336" y="4099"/>
                  </a:cubicBezTo>
                  <a:cubicBezTo>
                    <a:pt x="2435" y="4099"/>
                    <a:pt x="2538" y="4064"/>
                    <a:pt x="2625" y="3981"/>
                  </a:cubicBezTo>
                  <a:cubicBezTo>
                    <a:pt x="2694" y="3915"/>
                    <a:pt x="2620" y="3886"/>
                    <a:pt x="2546" y="3886"/>
                  </a:cubicBezTo>
                  <a:cubicBezTo>
                    <a:pt x="2510" y="3886"/>
                    <a:pt x="2475" y="3893"/>
                    <a:pt x="2456" y="3905"/>
                  </a:cubicBezTo>
                  <a:cubicBezTo>
                    <a:pt x="2444" y="3906"/>
                    <a:pt x="2432" y="3906"/>
                    <a:pt x="2421" y="3906"/>
                  </a:cubicBezTo>
                  <a:cubicBezTo>
                    <a:pt x="2051" y="3906"/>
                    <a:pt x="2211" y="3584"/>
                    <a:pt x="2295" y="3540"/>
                  </a:cubicBezTo>
                  <a:cubicBezTo>
                    <a:pt x="2329" y="3522"/>
                    <a:pt x="2367" y="3515"/>
                    <a:pt x="2406" y="3515"/>
                  </a:cubicBezTo>
                  <a:cubicBezTo>
                    <a:pt x="2529" y="3515"/>
                    <a:pt x="2664" y="3591"/>
                    <a:pt x="2728" y="3690"/>
                  </a:cubicBezTo>
                  <a:cubicBezTo>
                    <a:pt x="2795" y="3822"/>
                    <a:pt x="2960" y="4131"/>
                    <a:pt x="2715" y="4351"/>
                  </a:cubicBezTo>
                  <a:cubicBezTo>
                    <a:pt x="2671" y="4415"/>
                    <a:pt x="2515" y="4487"/>
                    <a:pt x="2306" y="4487"/>
                  </a:cubicBezTo>
                  <a:cubicBezTo>
                    <a:pt x="2092" y="4487"/>
                    <a:pt x="1822" y="4412"/>
                    <a:pt x="1558" y="4177"/>
                  </a:cubicBezTo>
                  <a:cubicBezTo>
                    <a:pt x="1333" y="3975"/>
                    <a:pt x="1143" y="3731"/>
                    <a:pt x="975" y="3458"/>
                  </a:cubicBezTo>
                  <a:lnTo>
                    <a:pt x="975" y="3458"/>
                  </a:lnTo>
                  <a:cubicBezTo>
                    <a:pt x="1073" y="3528"/>
                    <a:pt x="1180" y="3572"/>
                    <a:pt x="1293" y="3572"/>
                  </a:cubicBezTo>
                  <a:cubicBezTo>
                    <a:pt x="1387" y="3572"/>
                    <a:pt x="1485" y="3543"/>
                    <a:pt x="1587" y="3474"/>
                  </a:cubicBezTo>
                  <a:cubicBezTo>
                    <a:pt x="2072" y="3144"/>
                    <a:pt x="1614" y="2610"/>
                    <a:pt x="1252" y="2367"/>
                  </a:cubicBezTo>
                  <a:cubicBezTo>
                    <a:pt x="1614" y="2124"/>
                    <a:pt x="2072" y="1590"/>
                    <a:pt x="1587" y="1260"/>
                  </a:cubicBezTo>
                  <a:cubicBezTo>
                    <a:pt x="1485" y="1190"/>
                    <a:pt x="1387" y="1160"/>
                    <a:pt x="1293" y="1160"/>
                  </a:cubicBezTo>
                  <a:cubicBezTo>
                    <a:pt x="1180" y="1160"/>
                    <a:pt x="1073" y="1204"/>
                    <a:pt x="975" y="1275"/>
                  </a:cubicBezTo>
                  <a:cubicBezTo>
                    <a:pt x="1143" y="1003"/>
                    <a:pt x="1333" y="759"/>
                    <a:pt x="1558" y="557"/>
                  </a:cubicBezTo>
                  <a:cubicBezTo>
                    <a:pt x="1822" y="321"/>
                    <a:pt x="2092" y="246"/>
                    <a:pt x="2306" y="246"/>
                  </a:cubicBezTo>
                  <a:cubicBezTo>
                    <a:pt x="2516" y="246"/>
                    <a:pt x="2671" y="318"/>
                    <a:pt x="2715" y="383"/>
                  </a:cubicBezTo>
                  <a:cubicBezTo>
                    <a:pt x="2960" y="602"/>
                    <a:pt x="2795" y="911"/>
                    <a:pt x="2728" y="1043"/>
                  </a:cubicBezTo>
                  <a:cubicBezTo>
                    <a:pt x="2664" y="1142"/>
                    <a:pt x="2528" y="1218"/>
                    <a:pt x="2406" y="1218"/>
                  </a:cubicBezTo>
                  <a:cubicBezTo>
                    <a:pt x="2366" y="1218"/>
                    <a:pt x="2329" y="1211"/>
                    <a:pt x="2295" y="1193"/>
                  </a:cubicBezTo>
                  <a:cubicBezTo>
                    <a:pt x="2211" y="1149"/>
                    <a:pt x="2051" y="828"/>
                    <a:pt x="2421" y="828"/>
                  </a:cubicBezTo>
                  <a:cubicBezTo>
                    <a:pt x="2432" y="828"/>
                    <a:pt x="2444" y="828"/>
                    <a:pt x="2456" y="828"/>
                  </a:cubicBezTo>
                  <a:cubicBezTo>
                    <a:pt x="2475" y="841"/>
                    <a:pt x="2510" y="847"/>
                    <a:pt x="2546" y="847"/>
                  </a:cubicBezTo>
                  <a:cubicBezTo>
                    <a:pt x="2620" y="847"/>
                    <a:pt x="2694" y="818"/>
                    <a:pt x="2625" y="753"/>
                  </a:cubicBezTo>
                  <a:cubicBezTo>
                    <a:pt x="2538" y="670"/>
                    <a:pt x="2435" y="634"/>
                    <a:pt x="2336" y="634"/>
                  </a:cubicBezTo>
                  <a:cubicBezTo>
                    <a:pt x="2048" y="634"/>
                    <a:pt x="1789" y="932"/>
                    <a:pt x="2008" y="1246"/>
                  </a:cubicBezTo>
                  <a:cubicBezTo>
                    <a:pt x="2113" y="1395"/>
                    <a:pt x="2237" y="1455"/>
                    <a:pt x="2363" y="1455"/>
                  </a:cubicBezTo>
                  <a:cubicBezTo>
                    <a:pt x="2672" y="1455"/>
                    <a:pt x="2993" y="1096"/>
                    <a:pt x="3073" y="805"/>
                  </a:cubicBezTo>
                  <a:cubicBezTo>
                    <a:pt x="3208" y="305"/>
                    <a:pt x="2782" y="1"/>
                    <a:pt x="2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1f4fa5c43e4_25_1249"/>
            <p:cNvSpPr/>
            <p:nvPr/>
          </p:nvSpPr>
          <p:spPr>
            <a:xfrm>
              <a:off x="6676158" y="2213700"/>
              <a:ext cx="563094" cy="160773"/>
            </a:xfrm>
            <a:custGeom>
              <a:avLst/>
              <a:gdLst/>
              <a:ahLst/>
              <a:cxnLst/>
              <a:rect l="l" t="t" r="r" b="b"/>
              <a:pathLst>
                <a:path w="17358" h="4956" extrusionOk="0">
                  <a:moveTo>
                    <a:pt x="144" y="1"/>
                  </a:moveTo>
                  <a:cubicBezTo>
                    <a:pt x="59" y="1"/>
                    <a:pt x="1" y="107"/>
                    <a:pt x="109" y="107"/>
                  </a:cubicBezTo>
                  <a:lnTo>
                    <a:pt x="15570" y="107"/>
                  </a:lnTo>
                  <a:cubicBezTo>
                    <a:pt x="15782" y="107"/>
                    <a:pt x="15994" y="103"/>
                    <a:pt x="16206" y="103"/>
                  </a:cubicBezTo>
                  <a:cubicBezTo>
                    <a:pt x="16312" y="103"/>
                    <a:pt x="16418" y="104"/>
                    <a:pt x="16524" y="107"/>
                  </a:cubicBezTo>
                  <a:cubicBezTo>
                    <a:pt x="16575" y="109"/>
                    <a:pt x="16611" y="118"/>
                    <a:pt x="16625" y="118"/>
                  </a:cubicBezTo>
                  <a:cubicBezTo>
                    <a:pt x="16627" y="118"/>
                    <a:pt x="16628" y="118"/>
                    <a:pt x="16629" y="118"/>
                  </a:cubicBezTo>
                  <a:lnTo>
                    <a:pt x="16629" y="118"/>
                  </a:lnTo>
                  <a:cubicBezTo>
                    <a:pt x="16736" y="285"/>
                    <a:pt x="16776" y="742"/>
                    <a:pt x="16805" y="886"/>
                  </a:cubicBezTo>
                  <a:cubicBezTo>
                    <a:pt x="16915" y="1419"/>
                    <a:pt x="16979" y="1963"/>
                    <a:pt x="16986" y="2508"/>
                  </a:cubicBezTo>
                  <a:cubicBezTo>
                    <a:pt x="16996" y="3248"/>
                    <a:pt x="16815" y="3875"/>
                    <a:pt x="16653" y="4584"/>
                  </a:cubicBezTo>
                  <a:cubicBezTo>
                    <a:pt x="16582" y="4896"/>
                    <a:pt x="16673" y="4784"/>
                    <a:pt x="16503" y="4850"/>
                  </a:cubicBezTo>
                  <a:cubicBezTo>
                    <a:pt x="16472" y="4862"/>
                    <a:pt x="16433" y="4866"/>
                    <a:pt x="16389" y="4866"/>
                  </a:cubicBezTo>
                  <a:cubicBezTo>
                    <a:pt x="16303" y="4866"/>
                    <a:pt x="16203" y="4850"/>
                    <a:pt x="16139" y="4850"/>
                  </a:cubicBezTo>
                  <a:lnTo>
                    <a:pt x="144" y="4850"/>
                  </a:lnTo>
                  <a:cubicBezTo>
                    <a:pt x="59" y="4850"/>
                    <a:pt x="1" y="4956"/>
                    <a:pt x="109" y="4956"/>
                  </a:cubicBezTo>
                  <a:lnTo>
                    <a:pt x="16582" y="4956"/>
                  </a:lnTo>
                  <a:cubicBezTo>
                    <a:pt x="16620" y="4956"/>
                    <a:pt x="16662" y="4949"/>
                    <a:pt x="16679" y="4911"/>
                  </a:cubicBezTo>
                  <a:cubicBezTo>
                    <a:pt x="17357" y="3417"/>
                    <a:pt x="17268" y="1570"/>
                    <a:pt x="16753" y="33"/>
                  </a:cubicBezTo>
                  <a:cubicBezTo>
                    <a:pt x="16746" y="13"/>
                    <a:pt x="16711" y="1"/>
                    <a:pt x="16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1f4fa5c43e4_25_1249"/>
            <p:cNvSpPr/>
            <p:nvPr/>
          </p:nvSpPr>
          <p:spPr>
            <a:xfrm>
              <a:off x="7089346" y="2247762"/>
              <a:ext cx="99007" cy="47817"/>
            </a:xfrm>
            <a:custGeom>
              <a:avLst/>
              <a:gdLst/>
              <a:ahLst/>
              <a:cxnLst/>
              <a:rect l="l" t="t" r="r" b="b"/>
              <a:pathLst>
                <a:path w="3052" h="1474" extrusionOk="0">
                  <a:moveTo>
                    <a:pt x="1767" y="0"/>
                  </a:moveTo>
                  <a:cubicBezTo>
                    <a:pt x="1726" y="0"/>
                    <a:pt x="1681" y="15"/>
                    <a:pt x="1697" y="67"/>
                  </a:cubicBezTo>
                  <a:cubicBezTo>
                    <a:pt x="1731" y="182"/>
                    <a:pt x="1773" y="284"/>
                    <a:pt x="1831" y="379"/>
                  </a:cubicBezTo>
                  <a:cubicBezTo>
                    <a:pt x="1551" y="280"/>
                    <a:pt x="1244" y="228"/>
                    <a:pt x="943" y="228"/>
                  </a:cubicBezTo>
                  <a:cubicBezTo>
                    <a:pt x="783" y="228"/>
                    <a:pt x="626" y="243"/>
                    <a:pt x="474" y="273"/>
                  </a:cubicBezTo>
                  <a:cubicBezTo>
                    <a:pt x="432" y="281"/>
                    <a:pt x="442" y="314"/>
                    <a:pt x="468" y="340"/>
                  </a:cubicBezTo>
                  <a:cubicBezTo>
                    <a:pt x="468" y="349"/>
                    <a:pt x="469" y="358"/>
                    <a:pt x="474" y="369"/>
                  </a:cubicBezTo>
                  <a:cubicBezTo>
                    <a:pt x="546" y="535"/>
                    <a:pt x="630" y="788"/>
                    <a:pt x="790" y="913"/>
                  </a:cubicBezTo>
                  <a:cubicBezTo>
                    <a:pt x="466" y="970"/>
                    <a:pt x="184" y="1113"/>
                    <a:pt x="10" y="1382"/>
                  </a:cubicBezTo>
                  <a:cubicBezTo>
                    <a:pt x="1" y="1396"/>
                    <a:pt x="18" y="1425"/>
                    <a:pt x="35" y="1425"/>
                  </a:cubicBezTo>
                  <a:cubicBezTo>
                    <a:pt x="38" y="1425"/>
                    <a:pt x="41" y="1424"/>
                    <a:pt x="44" y="1423"/>
                  </a:cubicBezTo>
                  <a:cubicBezTo>
                    <a:pt x="411" y="1164"/>
                    <a:pt x="863" y="1040"/>
                    <a:pt x="1318" y="1040"/>
                  </a:cubicBezTo>
                  <a:cubicBezTo>
                    <a:pt x="1805" y="1040"/>
                    <a:pt x="2295" y="1182"/>
                    <a:pt x="2684" y="1452"/>
                  </a:cubicBezTo>
                  <a:cubicBezTo>
                    <a:pt x="2705" y="1467"/>
                    <a:pt x="2728" y="1474"/>
                    <a:pt x="2750" y="1474"/>
                  </a:cubicBezTo>
                  <a:cubicBezTo>
                    <a:pt x="2812" y="1474"/>
                    <a:pt x="2858" y="1420"/>
                    <a:pt x="2780" y="1367"/>
                  </a:cubicBezTo>
                  <a:cubicBezTo>
                    <a:pt x="2407" y="1110"/>
                    <a:pt x="1746" y="884"/>
                    <a:pt x="1144" y="884"/>
                  </a:cubicBezTo>
                  <a:cubicBezTo>
                    <a:pt x="1062" y="884"/>
                    <a:pt x="981" y="888"/>
                    <a:pt x="902" y="897"/>
                  </a:cubicBezTo>
                  <a:cubicBezTo>
                    <a:pt x="778" y="746"/>
                    <a:pt x="701" y="553"/>
                    <a:pt x="626" y="376"/>
                  </a:cubicBezTo>
                  <a:cubicBezTo>
                    <a:pt x="695" y="373"/>
                    <a:pt x="765" y="371"/>
                    <a:pt x="833" y="371"/>
                  </a:cubicBezTo>
                  <a:cubicBezTo>
                    <a:pt x="1206" y="371"/>
                    <a:pt x="1565" y="421"/>
                    <a:pt x="1918" y="574"/>
                  </a:cubicBezTo>
                  <a:cubicBezTo>
                    <a:pt x="2288" y="733"/>
                    <a:pt x="2484" y="997"/>
                    <a:pt x="2756" y="1268"/>
                  </a:cubicBezTo>
                  <a:cubicBezTo>
                    <a:pt x="2767" y="1279"/>
                    <a:pt x="2784" y="1285"/>
                    <a:pt x="2798" y="1285"/>
                  </a:cubicBezTo>
                  <a:cubicBezTo>
                    <a:pt x="2815" y="1285"/>
                    <a:pt x="2829" y="1276"/>
                    <a:pt x="2825" y="1250"/>
                  </a:cubicBezTo>
                  <a:cubicBezTo>
                    <a:pt x="2772" y="875"/>
                    <a:pt x="2327" y="591"/>
                    <a:pt x="2007" y="450"/>
                  </a:cubicBezTo>
                  <a:cubicBezTo>
                    <a:pt x="2001" y="447"/>
                    <a:pt x="1994" y="445"/>
                    <a:pt x="1988" y="442"/>
                  </a:cubicBezTo>
                  <a:cubicBezTo>
                    <a:pt x="1968" y="347"/>
                    <a:pt x="1937" y="256"/>
                    <a:pt x="1909" y="164"/>
                  </a:cubicBezTo>
                  <a:lnTo>
                    <a:pt x="1909" y="164"/>
                  </a:lnTo>
                  <a:cubicBezTo>
                    <a:pt x="2143" y="222"/>
                    <a:pt x="2354" y="343"/>
                    <a:pt x="2518" y="529"/>
                  </a:cubicBezTo>
                  <a:cubicBezTo>
                    <a:pt x="2666" y="696"/>
                    <a:pt x="2758" y="771"/>
                    <a:pt x="2876" y="1024"/>
                  </a:cubicBezTo>
                  <a:cubicBezTo>
                    <a:pt x="2887" y="1047"/>
                    <a:pt x="2919" y="1101"/>
                    <a:pt x="2941" y="1101"/>
                  </a:cubicBezTo>
                  <a:cubicBezTo>
                    <a:pt x="2947" y="1101"/>
                    <a:pt x="2952" y="1098"/>
                    <a:pt x="2956" y="1088"/>
                  </a:cubicBezTo>
                  <a:cubicBezTo>
                    <a:pt x="3051" y="856"/>
                    <a:pt x="2748" y="523"/>
                    <a:pt x="2590" y="378"/>
                  </a:cubicBezTo>
                  <a:cubicBezTo>
                    <a:pt x="2368" y="174"/>
                    <a:pt x="2088" y="42"/>
                    <a:pt x="1790" y="2"/>
                  </a:cubicBezTo>
                  <a:cubicBezTo>
                    <a:pt x="1783" y="1"/>
                    <a:pt x="1775" y="0"/>
                    <a:pt x="1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1f4fa5c43e4_25_1249"/>
            <p:cNvSpPr/>
            <p:nvPr/>
          </p:nvSpPr>
          <p:spPr>
            <a:xfrm>
              <a:off x="7089346" y="2292627"/>
              <a:ext cx="99007" cy="47817"/>
            </a:xfrm>
            <a:custGeom>
              <a:avLst/>
              <a:gdLst/>
              <a:ahLst/>
              <a:cxnLst/>
              <a:rect l="l" t="t" r="r" b="b"/>
              <a:pathLst>
                <a:path w="3052" h="1474" extrusionOk="0">
                  <a:moveTo>
                    <a:pt x="2749" y="0"/>
                  </a:moveTo>
                  <a:cubicBezTo>
                    <a:pt x="2728" y="0"/>
                    <a:pt x="2705" y="7"/>
                    <a:pt x="2684" y="21"/>
                  </a:cubicBezTo>
                  <a:cubicBezTo>
                    <a:pt x="2295" y="292"/>
                    <a:pt x="1805" y="434"/>
                    <a:pt x="1317" y="434"/>
                  </a:cubicBezTo>
                  <a:cubicBezTo>
                    <a:pt x="863" y="434"/>
                    <a:pt x="410" y="310"/>
                    <a:pt x="44" y="52"/>
                  </a:cubicBezTo>
                  <a:cubicBezTo>
                    <a:pt x="41" y="50"/>
                    <a:pt x="38" y="49"/>
                    <a:pt x="35" y="49"/>
                  </a:cubicBezTo>
                  <a:cubicBezTo>
                    <a:pt x="18" y="49"/>
                    <a:pt x="1" y="79"/>
                    <a:pt x="10" y="93"/>
                  </a:cubicBezTo>
                  <a:cubicBezTo>
                    <a:pt x="184" y="361"/>
                    <a:pt x="466" y="505"/>
                    <a:pt x="790" y="561"/>
                  </a:cubicBezTo>
                  <a:cubicBezTo>
                    <a:pt x="630" y="686"/>
                    <a:pt x="546" y="938"/>
                    <a:pt x="474" y="1105"/>
                  </a:cubicBezTo>
                  <a:cubicBezTo>
                    <a:pt x="469" y="1117"/>
                    <a:pt x="468" y="1126"/>
                    <a:pt x="468" y="1134"/>
                  </a:cubicBezTo>
                  <a:cubicBezTo>
                    <a:pt x="442" y="1161"/>
                    <a:pt x="432" y="1194"/>
                    <a:pt x="474" y="1202"/>
                  </a:cubicBezTo>
                  <a:cubicBezTo>
                    <a:pt x="626" y="1232"/>
                    <a:pt x="783" y="1247"/>
                    <a:pt x="943" y="1247"/>
                  </a:cubicBezTo>
                  <a:cubicBezTo>
                    <a:pt x="1244" y="1247"/>
                    <a:pt x="1551" y="1194"/>
                    <a:pt x="1831" y="1095"/>
                  </a:cubicBezTo>
                  <a:lnTo>
                    <a:pt x="1831" y="1095"/>
                  </a:lnTo>
                  <a:cubicBezTo>
                    <a:pt x="1773" y="1190"/>
                    <a:pt x="1731" y="1292"/>
                    <a:pt x="1697" y="1408"/>
                  </a:cubicBezTo>
                  <a:cubicBezTo>
                    <a:pt x="1681" y="1459"/>
                    <a:pt x="1726" y="1474"/>
                    <a:pt x="1767" y="1474"/>
                  </a:cubicBezTo>
                  <a:cubicBezTo>
                    <a:pt x="1775" y="1474"/>
                    <a:pt x="1783" y="1473"/>
                    <a:pt x="1790" y="1472"/>
                  </a:cubicBezTo>
                  <a:cubicBezTo>
                    <a:pt x="2088" y="1432"/>
                    <a:pt x="2368" y="1300"/>
                    <a:pt x="2590" y="1096"/>
                  </a:cubicBezTo>
                  <a:cubicBezTo>
                    <a:pt x="2748" y="952"/>
                    <a:pt x="3051" y="619"/>
                    <a:pt x="2956" y="386"/>
                  </a:cubicBezTo>
                  <a:cubicBezTo>
                    <a:pt x="2952" y="377"/>
                    <a:pt x="2947" y="373"/>
                    <a:pt x="2941" y="373"/>
                  </a:cubicBezTo>
                  <a:cubicBezTo>
                    <a:pt x="2919" y="373"/>
                    <a:pt x="2887" y="428"/>
                    <a:pt x="2876" y="451"/>
                  </a:cubicBezTo>
                  <a:cubicBezTo>
                    <a:pt x="2758" y="704"/>
                    <a:pt x="2666" y="778"/>
                    <a:pt x="2518" y="946"/>
                  </a:cubicBezTo>
                  <a:cubicBezTo>
                    <a:pt x="2354" y="1131"/>
                    <a:pt x="2143" y="1252"/>
                    <a:pt x="1909" y="1310"/>
                  </a:cubicBezTo>
                  <a:cubicBezTo>
                    <a:pt x="1937" y="1218"/>
                    <a:pt x="1968" y="1127"/>
                    <a:pt x="1988" y="1033"/>
                  </a:cubicBezTo>
                  <a:cubicBezTo>
                    <a:pt x="1994" y="1030"/>
                    <a:pt x="2001" y="1027"/>
                    <a:pt x="2007" y="1024"/>
                  </a:cubicBezTo>
                  <a:cubicBezTo>
                    <a:pt x="2327" y="883"/>
                    <a:pt x="2772" y="599"/>
                    <a:pt x="2825" y="224"/>
                  </a:cubicBezTo>
                  <a:cubicBezTo>
                    <a:pt x="2829" y="199"/>
                    <a:pt x="2815" y="189"/>
                    <a:pt x="2798" y="189"/>
                  </a:cubicBezTo>
                  <a:cubicBezTo>
                    <a:pt x="2784" y="189"/>
                    <a:pt x="2767" y="196"/>
                    <a:pt x="2756" y="207"/>
                  </a:cubicBezTo>
                  <a:cubicBezTo>
                    <a:pt x="2484" y="477"/>
                    <a:pt x="2288" y="742"/>
                    <a:pt x="1918" y="900"/>
                  </a:cubicBezTo>
                  <a:cubicBezTo>
                    <a:pt x="1564" y="1053"/>
                    <a:pt x="1204" y="1103"/>
                    <a:pt x="831" y="1103"/>
                  </a:cubicBezTo>
                  <a:cubicBezTo>
                    <a:pt x="763" y="1103"/>
                    <a:pt x="695" y="1101"/>
                    <a:pt x="626" y="1098"/>
                  </a:cubicBezTo>
                  <a:cubicBezTo>
                    <a:pt x="701" y="921"/>
                    <a:pt x="778" y="728"/>
                    <a:pt x="902" y="578"/>
                  </a:cubicBezTo>
                  <a:cubicBezTo>
                    <a:pt x="981" y="586"/>
                    <a:pt x="1061" y="591"/>
                    <a:pt x="1143" y="591"/>
                  </a:cubicBezTo>
                  <a:cubicBezTo>
                    <a:pt x="1746" y="591"/>
                    <a:pt x="2407" y="364"/>
                    <a:pt x="2780" y="107"/>
                  </a:cubicBezTo>
                  <a:cubicBezTo>
                    <a:pt x="2858" y="54"/>
                    <a:pt x="2812" y="0"/>
                    <a:pt x="2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1f4fa5c43e4_25_1249"/>
            <p:cNvSpPr/>
            <p:nvPr/>
          </p:nvSpPr>
          <p:spPr>
            <a:xfrm>
              <a:off x="6269653" y="2235597"/>
              <a:ext cx="17680" cy="13625"/>
            </a:xfrm>
            <a:custGeom>
              <a:avLst/>
              <a:gdLst/>
              <a:ahLst/>
              <a:cxnLst/>
              <a:rect l="l" t="t" r="r" b="b"/>
              <a:pathLst>
                <a:path w="545" h="420" extrusionOk="0">
                  <a:moveTo>
                    <a:pt x="285" y="0"/>
                  </a:moveTo>
                  <a:cubicBezTo>
                    <a:pt x="247" y="0"/>
                    <a:pt x="210" y="7"/>
                    <a:pt x="177" y="18"/>
                  </a:cubicBezTo>
                  <a:cubicBezTo>
                    <a:pt x="115" y="41"/>
                    <a:pt x="66" y="84"/>
                    <a:pt x="49" y="137"/>
                  </a:cubicBezTo>
                  <a:cubicBezTo>
                    <a:pt x="6" y="200"/>
                    <a:pt x="0" y="281"/>
                    <a:pt x="58" y="342"/>
                  </a:cubicBezTo>
                  <a:cubicBezTo>
                    <a:pt x="110" y="395"/>
                    <a:pt x="186" y="419"/>
                    <a:pt x="262" y="419"/>
                  </a:cubicBezTo>
                  <a:cubicBezTo>
                    <a:pt x="313" y="419"/>
                    <a:pt x="364" y="408"/>
                    <a:pt x="408" y="388"/>
                  </a:cubicBezTo>
                  <a:cubicBezTo>
                    <a:pt x="457" y="366"/>
                    <a:pt x="496" y="329"/>
                    <a:pt x="517" y="285"/>
                  </a:cubicBezTo>
                  <a:cubicBezTo>
                    <a:pt x="540" y="237"/>
                    <a:pt x="544" y="180"/>
                    <a:pt x="520" y="128"/>
                  </a:cubicBezTo>
                  <a:cubicBezTo>
                    <a:pt x="478" y="40"/>
                    <a:pt x="380"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1f4fa5c43e4_25_1249"/>
            <p:cNvSpPr/>
            <p:nvPr/>
          </p:nvSpPr>
          <p:spPr>
            <a:xfrm>
              <a:off x="6269653" y="2348748"/>
              <a:ext cx="17680" cy="13625"/>
            </a:xfrm>
            <a:custGeom>
              <a:avLst/>
              <a:gdLst/>
              <a:ahLst/>
              <a:cxnLst/>
              <a:rect l="l" t="t" r="r" b="b"/>
              <a:pathLst>
                <a:path w="545" h="420" extrusionOk="0">
                  <a:moveTo>
                    <a:pt x="263" y="0"/>
                  </a:moveTo>
                  <a:cubicBezTo>
                    <a:pt x="187" y="0"/>
                    <a:pt x="110" y="24"/>
                    <a:pt x="58" y="77"/>
                  </a:cubicBezTo>
                  <a:cubicBezTo>
                    <a:pt x="0" y="138"/>
                    <a:pt x="6" y="219"/>
                    <a:pt x="49" y="281"/>
                  </a:cubicBezTo>
                  <a:cubicBezTo>
                    <a:pt x="66" y="336"/>
                    <a:pt x="115" y="379"/>
                    <a:pt x="177" y="401"/>
                  </a:cubicBezTo>
                  <a:cubicBezTo>
                    <a:pt x="210" y="413"/>
                    <a:pt x="247" y="419"/>
                    <a:pt x="285" y="419"/>
                  </a:cubicBezTo>
                  <a:cubicBezTo>
                    <a:pt x="380" y="419"/>
                    <a:pt x="478" y="379"/>
                    <a:pt x="520" y="291"/>
                  </a:cubicBezTo>
                  <a:cubicBezTo>
                    <a:pt x="544" y="238"/>
                    <a:pt x="540" y="182"/>
                    <a:pt x="517" y="134"/>
                  </a:cubicBezTo>
                  <a:cubicBezTo>
                    <a:pt x="496" y="90"/>
                    <a:pt x="457" y="53"/>
                    <a:pt x="408" y="30"/>
                  </a:cubicBezTo>
                  <a:cubicBezTo>
                    <a:pt x="365" y="11"/>
                    <a:pt x="314"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1f4fa5c43e4_25_1249"/>
            <p:cNvSpPr/>
            <p:nvPr/>
          </p:nvSpPr>
          <p:spPr>
            <a:xfrm>
              <a:off x="6496116" y="2236408"/>
              <a:ext cx="14403" cy="11386"/>
            </a:xfrm>
            <a:custGeom>
              <a:avLst/>
              <a:gdLst/>
              <a:ahLst/>
              <a:cxnLst/>
              <a:rect l="l" t="t" r="r" b="b"/>
              <a:pathLst>
                <a:path w="444" h="351" extrusionOk="0">
                  <a:moveTo>
                    <a:pt x="169" y="1"/>
                  </a:moveTo>
                  <a:cubicBezTo>
                    <a:pt x="151" y="1"/>
                    <a:pt x="132" y="3"/>
                    <a:pt x="115" y="8"/>
                  </a:cubicBezTo>
                  <a:cubicBezTo>
                    <a:pt x="50" y="25"/>
                    <a:pt x="0" y="81"/>
                    <a:pt x="3" y="150"/>
                  </a:cubicBezTo>
                  <a:cubicBezTo>
                    <a:pt x="6" y="210"/>
                    <a:pt x="60" y="278"/>
                    <a:pt x="119" y="308"/>
                  </a:cubicBezTo>
                  <a:cubicBezTo>
                    <a:pt x="160" y="335"/>
                    <a:pt x="210" y="350"/>
                    <a:pt x="257" y="350"/>
                  </a:cubicBezTo>
                  <a:cubicBezTo>
                    <a:pt x="320" y="350"/>
                    <a:pt x="377" y="322"/>
                    <a:pt x="399" y="254"/>
                  </a:cubicBezTo>
                  <a:cubicBezTo>
                    <a:pt x="444" y="114"/>
                    <a:pt x="300" y="1"/>
                    <a:pt x="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1f4fa5c43e4_25_1249"/>
            <p:cNvSpPr/>
            <p:nvPr/>
          </p:nvSpPr>
          <p:spPr>
            <a:xfrm>
              <a:off x="6523009" y="2221973"/>
              <a:ext cx="13333" cy="18848"/>
            </a:xfrm>
            <a:custGeom>
              <a:avLst/>
              <a:gdLst/>
              <a:ahLst/>
              <a:cxnLst/>
              <a:rect l="l" t="t" r="r" b="b"/>
              <a:pathLst>
                <a:path w="411" h="581" extrusionOk="0">
                  <a:moveTo>
                    <a:pt x="185" y="0"/>
                  </a:moveTo>
                  <a:cubicBezTo>
                    <a:pt x="163" y="0"/>
                    <a:pt x="141" y="6"/>
                    <a:pt x="117" y="17"/>
                  </a:cubicBezTo>
                  <a:cubicBezTo>
                    <a:pt x="3" y="74"/>
                    <a:pt x="0" y="299"/>
                    <a:pt x="27" y="404"/>
                  </a:cubicBezTo>
                  <a:cubicBezTo>
                    <a:pt x="46" y="479"/>
                    <a:pt x="136" y="580"/>
                    <a:pt x="220" y="580"/>
                  </a:cubicBezTo>
                  <a:cubicBezTo>
                    <a:pt x="250" y="580"/>
                    <a:pt x="280" y="567"/>
                    <a:pt x="305" y="536"/>
                  </a:cubicBezTo>
                  <a:cubicBezTo>
                    <a:pt x="310" y="530"/>
                    <a:pt x="311" y="522"/>
                    <a:pt x="311" y="514"/>
                  </a:cubicBezTo>
                  <a:cubicBezTo>
                    <a:pt x="409" y="447"/>
                    <a:pt x="410" y="327"/>
                    <a:pt x="390" y="215"/>
                  </a:cubicBezTo>
                  <a:cubicBezTo>
                    <a:pt x="373" y="119"/>
                    <a:pt x="290" y="0"/>
                    <a:pt x="1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1f4fa5c43e4_25_1249"/>
            <p:cNvSpPr/>
            <p:nvPr/>
          </p:nvSpPr>
          <p:spPr>
            <a:xfrm>
              <a:off x="6496116" y="2353841"/>
              <a:ext cx="14403" cy="11354"/>
            </a:xfrm>
            <a:custGeom>
              <a:avLst/>
              <a:gdLst/>
              <a:ahLst/>
              <a:cxnLst/>
              <a:rect l="l" t="t" r="r" b="b"/>
              <a:pathLst>
                <a:path w="444" h="350" extrusionOk="0">
                  <a:moveTo>
                    <a:pt x="256" y="1"/>
                  </a:moveTo>
                  <a:cubicBezTo>
                    <a:pt x="209" y="1"/>
                    <a:pt x="160" y="16"/>
                    <a:pt x="119" y="42"/>
                  </a:cubicBezTo>
                  <a:cubicBezTo>
                    <a:pt x="60" y="73"/>
                    <a:pt x="6" y="141"/>
                    <a:pt x="3" y="200"/>
                  </a:cubicBezTo>
                  <a:cubicBezTo>
                    <a:pt x="0" y="271"/>
                    <a:pt x="50" y="325"/>
                    <a:pt x="115" y="343"/>
                  </a:cubicBezTo>
                  <a:cubicBezTo>
                    <a:pt x="133" y="348"/>
                    <a:pt x="151" y="350"/>
                    <a:pt x="170" y="350"/>
                  </a:cubicBezTo>
                  <a:cubicBezTo>
                    <a:pt x="301" y="350"/>
                    <a:pt x="444" y="237"/>
                    <a:pt x="399" y="98"/>
                  </a:cubicBezTo>
                  <a:cubicBezTo>
                    <a:pt x="377" y="29"/>
                    <a:pt x="319"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1f4fa5c43e4_25_1249"/>
            <p:cNvSpPr/>
            <p:nvPr/>
          </p:nvSpPr>
          <p:spPr>
            <a:xfrm>
              <a:off x="6523009" y="2360816"/>
              <a:ext cx="13333" cy="18848"/>
            </a:xfrm>
            <a:custGeom>
              <a:avLst/>
              <a:gdLst/>
              <a:ahLst/>
              <a:cxnLst/>
              <a:rect l="l" t="t" r="r" b="b"/>
              <a:pathLst>
                <a:path w="411" h="581" extrusionOk="0">
                  <a:moveTo>
                    <a:pt x="220" y="0"/>
                  </a:moveTo>
                  <a:cubicBezTo>
                    <a:pt x="136" y="0"/>
                    <a:pt x="46" y="102"/>
                    <a:pt x="27" y="178"/>
                  </a:cubicBezTo>
                  <a:cubicBezTo>
                    <a:pt x="0" y="281"/>
                    <a:pt x="3" y="507"/>
                    <a:pt x="117" y="563"/>
                  </a:cubicBezTo>
                  <a:cubicBezTo>
                    <a:pt x="141" y="575"/>
                    <a:pt x="163" y="580"/>
                    <a:pt x="185" y="580"/>
                  </a:cubicBezTo>
                  <a:cubicBezTo>
                    <a:pt x="290" y="580"/>
                    <a:pt x="373" y="461"/>
                    <a:pt x="390" y="365"/>
                  </a:cubicBezTo>
                  <a:cubicBezTo>
                    <a:pt x="410" y="255"/>
                    <a:pt x="409" y="134"/>
                    <a:pt x="311" y="66"/>
                  </a:cubicBezTo>
                  <a:cubicBezTo>
                    <a:pt x="311" y="58"/>
                    <a:pt x="310" y="51"/>
                    <a:pt x="305" y="45"/>
                  </a:cubicBezTo>
                  <a:cubicBezTo>
                    <a:pt x="280" y="13"/>
                    <a:pt x="250"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1f4fa5c43e4_25_1249"/>
            <p:cNvSpPr/>
            <p:nvPr/>
          </p:nvSpPr>
          <p:spPr>
            <a:xfrm>
              <a:off x="7185920" y="2235727"/>
              <a:ext cx="32213" cy="58879"/>
            </a:xfrm>
            <a:custGeom>
              <a:avLst/>
              <a:gdLst/>
              <a:ahLst/>
              <a:cxnLst/>
              <a:rect l="l" t="t" r="r" b="b"/>
              <a:pathLst>
                <a:path w="993" h="1815" extrusionOk="0">
                  <a:moveTo>
                    <a:pt x="481" y="1"/>
                  </a:moveTo>
                  <a:cubicBezTo>
                    <a:pt x="189" y="1"/>
                    <a:pt x="14" y="360"/>
                    <a:pt x="10" y="623"/>
                  </a:cubicBezTo>
                  <a:cubicBezTo>
                    <a:pt x="1" y="1125"/>
                    <a:pt x="310" y="1594"/>
                    <a:pt x="755" y="1812"/>
                  </a:cubicBezTo>
                  <a:cubicBezTo>
                    <a:pt x="758" y="1814"/>
                    <a:pt x="761" y="1815"/>
                    <a:pt x="764" y="1815"/>
                  </a:cubicBezTo>
                  <a:cubicBezTo>
                    <a:pt x="776" y="1815"/>
                    <a:pt x="773" y="1794"/>
                    <a:pt x="763" y="1785"/>
                  </a:cubicBezTo>
                  <a:cubicBezTo>
                    <a:pt x="469" y="1549"/>
                    <a:pt x="258" y="1263"/>
                    <a:pt x="186" y="889"/>
                  </a:cubicBezTo>
                  <a:cubicBezTo>
                    <a:pt x="155" y="730"/>
                    <a:pt x="141" y="483"/>
                    <a:pt x="237" y="341"/>
                  </a:cubicBezTo>
                  <a:cubicBezTo>
                    <a:pt x="323" y="231"/>
                    <a:pt x="416" y="185"/>
                    <a:pt x="500" y="185"/>
                  </a:cubicBezTo>
                  <a:cubicBezTo>
                    <a:pt x="618" y="185"/>
                    <a:pt x="718" y="279"/>
                    <a:pt x="748" y="420"/>
                  </a:cubicBezTo>
                  <a:cubicBezTo>
                    <a:pt x="776" y="567"/>
                    <a:pt x="670" y="657"/>
                    <a:pt x="582" y="657"/>
                  </a:cubicBezTo>
                  <a:cubicBezTo>
                    <a:pt x="512" y="657"/>
                    <a:pt x="453" y="600"/>
                    <a:pt x="479" y="471"/>
                  </a:cubicBezTo>
                  <a:cubicBezTo>
                    <a:pt x="498" y="432"/>
                    <a:pt x="452" y="408"/>
                    <a:pt x="410" y="408"/>
                  </a:cubicBezTo>
                  <a:cubicBezTo>
                    <a:pt x="387" y="408"/>
                    <a:pt x="366" y="415"/>
                    <a:pt x="355" y="429"/>
                  </a:cubicBezTo>
                  <a:cubicBezTo>
                    <a:pt x="216" y="618"/>
                    <a:pt x="345" y="842"/>
                    <a:pt x="551" y="842"/>
                  </a:cubicBezTo>
                  <a:cubicBezTo>
                    <a:pt x="583" y="842"/>
                    <a:pt x="617" y="837"/>
                    <a:pt x="652" y="825"/>
                  </a:cubicBezTo>
                  <a:cubicBezTo>
                    <a:pt x="993" y="710"/>
                    <a:pt x="923" y="128"/>
                    <a:pt x="609" y="23"/>
                  </a:cubicBezTo>
                  <a:cubicBezTo>
                    <a:pt x="564" y="7"/>
                    <a:pt x="522" y="1"/>
                    <a:pt x="4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1f4fa5c43e4_25_1249"/>
            <p:cNvSpPr/>
            <p:nvPr/>
          </p:nvSpPr>
          <p:spPr>
            <a:xfrm>
              <a:off x="7185920" y="2293600"/>
              <a:ext cx="32213" cy="58879"/>
            </a:xfrm>
            <a:custGeom>
              <a:avLst/>
              <a:gdLst/>
              <a:ahLst/>
              <a:cxnLst/>
              <a:rect l="l" t="t" r="r" b="b"/>
              <a:pathLst>
                <a:path w="993" h="1815" extrusionOk="0">
                  <a:moveTo>
                    <a:pt x="764" y="1"/>
                  </a:moveTo>
                  <a:lnTo>
                    <a:pt x="764" y="1"/>
                  </a:lnTo>
                  <a:cubicBezTo>
                    <a:pt x="761" y="1"/>
                    <a:pt x="758" y="2"/>
                    <a:pt x="755" y="3"/>
                  </a:cubicBezTo>
                  <a:cubicBezTo>
                    <a:pt x="310" y="222"/>
                    <a:pt x="1" y="690"/>
                    <a:pt x="10" y="1192"/>
                  </a:cubicBezTo>
                  <a:cubicBezTo>
                    <a:pt x="14" y="1455"/>
                    <a:pt x="189" y="1815"/>
                    <a:pt x="481" y="1815"/>
                  </a:cubicBezTo>
                  <a:cubicBezTo>
                    <a:pt x="522" y="1815"/>
                    <a:pt x="564" y="1808"/>
                    <a:pt x="609" y="1793"/>
                  </a:cubicBezTo>
                  <a:cubicBezTo>
                    <a:pt x="923" y="1687"/>
                    <a:pt x="993" y="1105"/>
                    <a:pt x="652" y="990"/>
                  </a:cubicBezTo>
                  <a:cubicBezTo>
                    <a:pt x="617" y="978"/>
                    <a:pt x="583" y="973"/>
                    <a:pt x="551" y="973"/>
                  </a:cubicBezTo>
                  <a:cubicBezTo>
                    <a:pt x="345" y="973"/>
                    <a:pt x="216" y="1198"/>
                    <a:pt x="355" y="1386"/>
                  </a:cubicBezTo>
                  <a:cubicBezTo>
                    <a:pt x="366" y="1401"/>
                    <a:pt x="387" y="1408"/>
                    <a:pt x="410" y="1408"/>
                  </a:cubicBezTo>
                  <a:cubicBezTo>
                    <a:pt x="452" y="1408"/>
                    <a:pt x="498" y="1383"/>
                    <a:pt x="479" y="1344"/>
                  </a:cubicBezTo>
                  <a:cubicBezTo>
                    <a:pt x="453" y="1215"/>
                    <a:pt x="512" y="1159"/>
                    <a:pt x="582" y="1159"/>
                  </a:cubicBezTo>
                  <a:cubicBezTo>
                    <a:pt x="670" y="1159"/>
                    <a:pt x="776" y="1249"/>
                    <a:pt x="748" y="1395"/>
                  </a:cubicBezTo>
                  <a:cubicBezTo>
                    <a:pt x="718" y="1537"/>
                    <a:pt x="618" y="1631"/>
                    <a:pt x="500" y="1631"/>
                  </a:cubicBezTo>
                  <a:cubicBezTo>
                    <a:pt x="416" y="1631"/>
                    <a:pt x="323" y="1584"/>
                    <a:pt x="237" y="1474"/>
                  </a:cubicBezTo>
                  <a:cubicBezTo>
                    <a:pt x="141" y="1333"/>
                    <a:pt x="155" y="1086"/>
                    <a:pt x="186" y="927"/>
                  </a:cubicBezTo>
                  <a:cubicBezTo>
                    <a:pt x="258" y="553"/>
                    <a:pt x="469" y="267"/>
                    <a:pt x="763" y="30"/>
                  </a:cubicBezTo>
                  <a:cubicBezTo>
                    <a:pt x="773" y="21"/>
                    <a:pt x="776" y="1"/>
                    <a:pt x="7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1f4fa5c43e4_25_1249"/>
            <p:cNvSpPr/>
            <p:nvPr/>
          </p:nvSpPr>
          <p:spPr>
            <a:xfrm>
              <a:off x="7125420" y="2244259"/>
              <a:ext cx="11743" cy="7948"/>
            </a:xfrm>
            <a:custGeom>
              <a:avLst/>
              <a:gdLst/>
              <a:ahLst/>
              <a:cxnLst/>
              <a:rect l="l" t="t" r="r" b="b"/>
              <a:pathLst>
                <a:path w="362" h="245" extrusionOk="0">
                  <a:moveTo>
                    <a:pt x="180" y="0"/>
                  </a:moveTo>
                  <a:cubicBezTo>
                    <a:pt x="94" y="0"/>
                    <a:pt x="1" y="60"/>
                    <a:pt x="53" y="156"/>
                  </a:cubicBezTo>
                  <a:cubicBezTo>
                    <a:pt x="80" y="207"/>
                    <a:pt x="156" y="244"/>
                    <a:pt x="225" y="244"/>
                  </a:cubicBezTo>
                  <a:cubicBezTo>
                    <a:pt x="269" y="244"/>
                    <a:pt x="311" y="229"/>
                    <a:pt x="334" y="191"/>
                  </a:cubicBezTo>
                  <a:cubicBezTo>
                    <a:pt x="336" y="187"/>
                    <a:pt x="337" y="184"/>
                    <a:pt x="338" y="180"/>
                  </a:cubicBezTo>
                  <a:cubicBezTo>
                    <a:pt x="356" y="153"/>
                    <a:pt x="361" y="121"/>
                    <a:pt x="346" y="89"/>
                  </a:cubicBezTo>
                  <a:cubicBezTo>
                    <a:pt x="319" y="35"/>
                    <a:pt x="259" y="9"/>
                    <a:pt x="202" y="1"/>
                  </a:cubicBezTo>
                  <a:cubicBezTo>
                    <a:pt x="195" y="1"/>
                    <a:pt x="188"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1f4fa5c43e4_25_1249"/>
            <p:cNvSpPr/>
            <p:nvPr/>
          </p:nvSpPr>
          <p:spPr>
            <a:xfrm>
              <a:off x="7077279" y="2270568"/>
              <a:ext cx="13171" cy="9213"/>
            </a:xfrm>
            <a:custGeom>
              <a:avLst/>
              <a:gdLst/>
              <a:ahLst/>
              <a:cxnLst/>
              <a:rect l="l" t="t" r="r" b="b"/>
              <a:pathLst>
                <a:path w="406" h="284" extrusionOk="0">
                  <a:moveTo>
                    <a:pt x="195" y="0"/>
                  </a:moveTo>
                  <a:cubicBezTo>
                    <a:pt x="167" y="0"/>
                    <a:pt x="139" y="5"/>
                    <a:pt x="115" y="14"/>
                  </a:cubicBezTo>
                  <a:cubicBezTo>
                    <a:pt x="45" y="43"/>
                    <a:pt x="0" y="125"/>
                    <a:pt x="46" y="196"/>
                  </a:cubicBezTo>
                  <a:cubicBezTo>
                    <a:pt x="83" y="253"/>
                    <a:pt x="159" y="284"/>
                    <a:pt x="230" y="284"/>
                  </a:cubicBezTo>
                  <a:cubicBezTo>
                    <a:pt x="255" y="284"/>
                    <a:pt x="280" y="280"/>
                    <a:pt x="302" y="272"/>
                  </a:cubicBezTo>
                  <a:cubicBezTo>
                    <a:pt x="339" y="258"/>
                    <a:pt x="360" y="236"/>
                    <a:pt x="370" y="210"/>
                  </a:cubicBezTo>
                  <a:cubicBezTo>
                    <a:pt x="397" y="177"/>
                    <a:pt x="405" y="133"/>
                    <a:pt x="378" y="88"/>
                  </a:cubicBezTo>
                  <a:cubicBezTo>
                    <a:pt x="342" y="30"/>
                    <a:pt x="266" y="0"/>
                    <a:pt x="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1f4fa5c43e4_25_1249"/>
            <p:cNvSpPr/>
            <p:nvPr/>
          </p:nvSpPr>
          <p:spPr>
            <a:xfrm>
              <a:off x="7125420" y="2335999"/>
              <a:ext cx="11743" cy="7980"/>
            </a:xfrm>
            <a:custGeom>
              <a:avLst/>
              <a:gdLst/>
              <a:ahLst/>
              <a:cxnLst/>
              <a:rect l="l" t="t" r="r" b="b"/>
              <a:pathLst>
                <a:path w="362" h="246" extrusionOk="0">
                  <a:moveTo>
                    <a:pt x="225" y="1"/>
                  </a:moveTo>
                  <a:cubicBezTo>
                    <a:pt x="156" y="1"/>
                    <a:pt x="80" y="38"/>
                    <a:pt x="53" y="89"/>
                  </a:cubicBezTo>
                  <a:cubicBezTo>
                    <a:pt x="1" y="185"/>
                    <a:pt x="94" y="245"/>
                    <a:pt x="180" y="245"/>
                  </a:cubicBezTo>
                  <a:cubicBezTo>
                    <a:pt x="188" y="245"/>
                    <a:pt x="195" y="245"/>
                    <a:pt x="202" y="244"/>
                  </a:cubicBezTo>
                  <a:cubicBezTo>
                    <a:pt x="259" y="237"/>
                    <a:pt x="319" y="210"/>
                    <a:pt x="346" y="157"/>
                  </a:cubicBezTo>
                  <a:cubicBezTo>
                    <a:pt x="361" y="124"/>
                    <a:pt x="356" y="92"/>
                    <a:pt x="338" y="66"/>
                  </a:cubicBezTo>
                  <a:cubicBezTo>
                    <a:pt x="337" y="61"/>
                    <a:pt x="336" y="58"/>
                    <a:pt x="334" y="54"/>
                  </a:cubicBezTo>
                  <a:cubicBezTo>
                    <a:pt x="311" y="16"/>
                    <a:pt x="269" y="1"/>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1f4fa5c43e4_25_1249"/>
            <p:cNvSpPr/>
            <p:nvPr/>
          </p:nvSpPr>
          <p:spPr>
            <a:xfrm>
              <a:off x="7077279" y="2308425"/>
              <a:ext cx="13171" cy="9245"/>
            </a:xfrm>
            <a:custGeom>
              <a:avLst/>
              <a:gdLst/>
              <a:ahLst/>
              <a:cxnLst/>
              <a:rect l="l" t="t" r="r" b="b"/>
              <a:pathLst>
                <a:path w="406" h="285" extrusionOk="0">
                  <a:moveTo>
                    <a:pt x="230" y="1"/>
                  </a:moveTo>
                  <a:cubicBezTo>
                    <a:pt x="159" y="1"/>
                    <a:pt x="83" y="31"/>
                    <a:pt x="46" y="89"/>
                  </a:cubicBezTo>
                  <a:cubicBezTo>
                    <a:pt x="0" y="159"/>
                    <a:pt x="45" y="241"/>
                    <a:pt x="115" y="270"/>
                  </a:cubicBezTo>
                  <a:cubicBezTo>
                    <a:pt x="139" y="280"/>
                    <a:pt x="167" y="284"/>
                    <a:pt x="195" y="284"/>
                  </a:cubicBezTo>
                  <a:cubicBezTo>
                    <a:pt x="266" y="284"/>
                    <a:pt x="342" y="254"/>
                    <a:pt x="378" y="196"/>
                  </a:cubicBezTo>
                  <a:cubicBezTo>
                    <a:pt x="405" y="151"/>
                    <a:pt x="397" y="107"/>
                    <a:pt x="370" y="73"/>
                  </a:cubicBezTo>
                  <a:cubicBezTo>
                    <a:pt x="360" y="49"/>
                    <a:pt x="339" y="26"/>
                    <a:pt x="302" y="13"/>
                  </a:cubicBezTo>
                  <a:cubicBezTo>
                    <a:pt x="280" y="5"/>
                    <a:pt x="255"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1f4fa5c43e4_25_1249"/>
            <p:cNvSpPr/>
            <p:nvPr/>
          </p:nvSpPr>
          <p:spPr>
            <a:xfrm>
              <a:off x="6706198" y="2239523"/>
              <a:ext cx="8564" cy="109161"/>
            </a:xfrm>
            <a:custGeom>
              <a:avLst/>
              <a:gdLst/>
              <a:ahLst/>
              <a:cxnLst/>
              <a:rect l="l" t="t" r="r" b="b"/>
              <a:pathLst>
                <a:path w="264" h="3365" extrusionOk="0">
                  <a:moveTo>
                    <a:pt x="112" y="1"/>
                  </a:moveTo>
                  <a:cubicBezTo>
                    <a:pt x="104" y="1"/>
                    <a:pt x="98" y="5"/>
                    <a:pt x="98" y="17"/>
                  </a:cubicBezTo>
                  <a:cubicBezTo>
                    <a:pt x="44" y="1111"/>
                    <a:pt x="0" y="2228"/>
                    <a:pt x="98" y="3320"/>
                  </a:cubicBezTo>
                  <a:cubicBezTo>
                    <a:pt x="99" y="3338"/>
                    <a:pt x="128" y="3364"/>
                    <a:pt x="147" y="3364"/>
                  </a:cubicBezTo>
                  <a:cubicBezTo>
                    <a:pt x="155" y="3364"/>
                    <a:pt x="161" y="3360"/>
                    <a:pt x="162" y="3347"/>
                  </a:cubicBezTo>
                  <a:cubicBezTo>
                    <a:pt x="264" y="2256"/>
                    <a:pt x="212" y="1139"/>
                    <a:pt x="162" y="45"/>
                  </a:cubicBezTo>
                  <a:cubicBezTo>
                    <a:pt x="161" y="26"/>
                    <a:pt x="131" y="1"/>
                    <a:pt x="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g1f4fa5c43e4_25_1249"/>
            <p:cNvSpPr/>
            <p:nvPr/>
          </p:nvSpPr>
          <p:spPr>
            <a:xfrm>
              <a:off x="6722450" y="2251136"/>
              <a:ext cx="12165" cy="85934"/>
            </a:xfrm>
            <a:custGeom>
              <a:avLst/>
              <a:gdLst/>
              <a:ahLst/>
              <a:cxnLst/>
              <a:rect l="l" t="t" r="r" b="b"/>
              <a:pathLst>
                <a:path w="375" h="2649" extrusionOk="0">
                  <a:moveTo>
                    <a:pt x="164" y="0"/>
                  </a:moveTo>
                  <a:cubicBezTo>
                    <a:pt x="154" y="0"/>
                    <a:pt x="146" y="5"/>
                    <a:pt x="144" y="19"/>
                  </a:cubicBezTo>
                  <a:cubicBezTo>
                    <a:pt x="0" y="835"/>
                    <a:pt x="110" y="1757"/>
                    <a:pt x="142" y="2583"/>
                  </a:cubicBezTo>
                  <a:cubicBezTo>
                    <a:pt x="143" y="2613"/>
                    <a:pt x="187" y="2649"/>
                    <a:pt x="215" y="2649"/>
                  </a:cubicBezTo>
                  <a:cubicBezTo>
                    <a:pt x="228" y="2649"/>
                    <a:pt x="238" y="2641"/>
                    <a:pt x="239" y="2621"/>
                  </a:cubicBezTo>
                  <a:cubicBezTo>
                    <a:pt x="271" y="1793"/>
                    <a:pt x="374" y="877"/>
                    <a:pt x="237" y="57"/>
                  </a:cubicBezTo>
                  <a:cubicBezTo>
                    <a:pt x="234" y="36"/>
                    <a:pt x="191" y="0"/>
                    <a:pt x="1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1f4fa5c43e4_25_1249"/>
            <p:cNvSpPr/>
            <p:nvPr/>
          </p:nvSpPr>
          <p:spPr>
            <a:xfrm>
              <a:off x="6744088" y="2262295"/>
              <a:ext cx="8564" cy="63615"/>
            </a:xfrm>
            <a:custGeom>
              <a:avLst/>
              <a:gdLst/>
              <a:ahLst/>
              <a:cxnLst/>
              <a:rect l="l" t="t" r="r" b="b"/>
              <a:pathLst>
                <a:path w="264" h="1961" extrusionOk="0">
                  <a:moveTo>
                    <a:pt x="119" y="1"/>
                  </a:moveTo>
                  <a:cubicBezTo>
                    <a:pt x="110" y="1"/>
                    <a:pt x="102" y="6"/>
                    <a:pt x="100" y="20"/>
                  </a:cubicBezTo>
                  <a:cubicBezTo>
                    <a:pt x="1" y="633"/>
                    <a:pt x="70" y="1304"/>
                    <a:pt x="107" y="1919"/>
                  </a:cubicBezTo>
                  <a:cubicBezTo>
                    <a:pt x="109" y="1935"/>
                    <a:pt x="136" y="1960"/>
                    <a:pt x="152" y="1960"/>
                  </a:cubicBezTo>
                  <a:cubicBezTo>
                    <a:pt x="159" y="1960"/>
                    <a:pt x="164" y="1956"/>
                    <a:pt x="164" y="1945"/>
                  </a:cubicBezTo>
                  <a:cubicBezTo>
                    <a:pt x="205" y="1327"/>
                    <a:pt x="264" y="663"/>
                    <a:pt x="172" y="48"/>
                  </a:cubicBezTo>
                  <a:cubicBezTo>
                    <a:pt x="169" y="30"/>
                    <a:pt x="139"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g1f4fa5c43e4_25_1249"/>
            <p:cNvSpPr/>
            <p:nvPr/>
          </p:nvSpPr>
          <p:spPr>
            <a:xfrm>
              <a:off x="6220052" y="2188073"/>
              <a:ext cx="1067568" cy="212514"/>
            </a:xfrm>
            <a:custGeom>
              <a:avLst/>
              <a:gdLst/>
              <a:ahLst/>
              <a:cxnLst/>
              <a:rect l="l" t="t" r="r" b="b"/>
              <a:pathLst>
                <a:path w="32909" h="6551" extrusionOk="0">
                  <a:moveTo>
                    <a:pt x="1" y="0"/>
                  </a:moveTo>
                  <a:cubicBezTo>
                    <a:pt x="1" y="0"/>
                    <a:pt x="29785" y="593"/>
                    <a:pt x="30360" y="993"/>
                  </a:cubicBezTo>
                  <a:cubicBezTo>
                    <a:pt x="30934" y="1391"/>
                    <a:pt x="30785" y="5064"/>
                    <a:pt x="30360" y="5372"/>
                  </a:cubicBezTo>
                  <a:cubicBezTo>
                    <a:pt x="29934" y="5679"/>
                    <a:pt x="203" y="6550"/>
                    <a:pt x="203" y="6550"/>
                  </a:cubicBezTo>
                  <a:lnTo>
                    <a:pt x="31147" y="6550"/>
                  </a:lnTo>
                  <a:cubicBezTo>
                    <a:pt x="31147" y="6550"/>
                    <a:pt x="32909" y="3678"/>
                    <a:pt x="31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72"/>
        <p:cNvGrpSpPr/>
        <p:nvPr/>
      </p:nvGrpSpPr>
      <p:grpSpPr>
        <a:xfrm>
          <a:off x="0" y="0"/>
          <a:ext cx="0" cy="0"/>
          <a:chOff x="0" y="0"/>
          <a:chExt cx="0" cy="0"/>
        </a:xfrm>
      </p:grpSpPr>
      <p:sp>
        <p:nvSpPr>
          <p:cNvPr id="373" name="Google Shape;373;g1f4fa5c43e4_25_1282"/>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1f4fa5c43e4_25_1282"/>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5" name="Google Shape;375;g1f4fa5c43e4_25_1282"/>
          <p:cNvSpPr txBox="1">
            <a:spLocks noGrp="1"/>
          </p:cNvSpPr>
          <p:nvPr>
            <p:ph type="subTitle" idx="1"/>
          </p:nvPr>
        </p:nvSpPr>
        <p:spPr>
          <a:xfrm>
            <a:off x="937625" y="3885533"/>
            <a:ext cx="2175300" cy="115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g1f4fa5c43e4_25_1282"/>
          <p:cNvSpPr txBox="1">
            <a:spLocks noGrp="1"/>
          </p:cNvSpPr>
          <p:nvPr>
            <p:ph type="subTitle" idx="2"/>
          </p:nvPr>
        </p:nvSpPr>
        <p:spPr>
          <a:xfrm>
            <a:off x="3484348" y="3885533"/>
            <a:ext cx="2175300" cy="115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g1f4fa5c43e4_25_1282"/>
          <p:cNvSpPr txBox="1">
            <a:spLocks noGrp="1"/>
          </p:cNvSpPr>
          <p:nvPr>
            <p:ph type="subTitle" idx="3"/>
          </p:nvPr>
        </p:nvSpPr>
        <p:spPr>
          <a:xfrm>
            <a:off x="6031075" y="3885533"/>
            <a:ext cx="2175300" cy="115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g1f4fa5c43e4_25_1282"/>
          <p:cNvSpPr txBox="1">
            <a:spLocks noGrp="1"/>
          </p:cNvSpPr>
          <p:nvPr>
            <p:ph type="subTitle" idx="4"/>
          </p:nvPr>
        </p:nvSpPr>
        <p:spPr>
          <a:xfrm>
            <a:off x="937625" y="3283149"/>
            <a:ext cx="21753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379" name="Google Shape;379;g1f4fa5c43e4_25_1282"/>
          <p:cNvSpPr txBox="1">
            <a:spLocks noGrp="1"/>
          </p:cNvSpPr>
          <p:nvPr>
            <p:ph type="subTitle" idx="5"/>
          </p:nvPr>
        </p:nvSpPr>
        <p:spPr>
          <a:xfrm>
            <a:off x="3484348" y="3283149"/>
            <a:ext cx="21753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380" name="Google Shape;380;g1f4fa5c43e4_25_1282"/>
          <p:cNvSpPr txBox="1">
            <a:spLocks noGrp="1"/>
          </p:cNvSpPr>
          <p:nvPr>
            <p:ph type="subTitle" idx="6"/>
          </p:nvPr>
        </p:nvSpPr>
        <p:spPr>
          <a:xfrm>
            <a:off x="6031075" y="3283149"/>
            <a:ext cx="21753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grpSp>
        <p:nvGrpSpPr>
          <p:cNvPr id="381" name="Google Shape;381;g1f4fa5c43e4_25_1282"/>
          <p:cNvGrpSpPr/>
          <p:nvPr/>
        </p:nvGrpSpPr>
        <p:grpSpPr>
          <a:xfrm rot="5400000">
            <a:off x="-1523302" y="4781344"/>
            <a:ext cx="3587701" cy="591303"/>
            <a:chOff x="3224113" y="2144506"/>
            <a:chExt cx="792477" cy="174138"/>
          </a:xfrm>
        </p:grpSpPr>
        <p:sp>
          <p:nvSpPr>
            <p:cNvPr id="382" name="Google Shape;382;g1f4fa5c43e4_25_1282"/>
            <p:cNvSpPr/>
            <p:nvPr/>
          </p:nvSpPr>
          <p:spPr>
            <a:xfrm>
              <a:off x="3224113" y="2144538"/>
              <a:ext cx="792477" cy="174041"/>
            </a:xfrm>
            <a:custGeom>
              <a:avLst/>
              <a:gdLst/>
              <a:ahLst/>
              <a:cxnLst/>
              <a:rect l="l" t="t" r="r" b="b"/>
              <a:pathLst>
                <a:path w="24429" h="5365" extrusionOk="0">
                  <a:moveTo>
                    <a:pt x="116" y="1"/>
                  </a:moveTo>
                  <a:cubicBezTo>
                    <a:pt x="52" y="1"/>
                    <a:pt x="0" y="52"/>
                    <a:pt x="0" y="117"/>
                  </a:cubicBezTo>
                  <a:lnTo>
                    <a:pt x="0" y="5249"/>
                  </a:lnTo>
                  <a:cubicBezTo>
                    <a:pt x="0" y="5314"/>
                    <a:pt x="52" y="5365"/>
                    <a:pt x="116" y="5365"/>
                  </a:cubicBezTo>
                  <a:lnTo>
                    <a:pt x="24312" y="5365"/>
                  </a:lnTo>
                  <a:cubicBezTo>
                    <a:pt x="24377" y="5365"/>
                    <a:pt x="24428" y="5314"/>
                    <a:pt x="24428" y="5249"/>
                  </a:cubicBezTo>
                  <a:lnTo>
                    <a:pt x="24428" y="117"/>
                  </a:lnTo>
                  <a:cubicBezTo>
                    <a:pt x="24428" y="52"/>
                    <a:pt x="24377" y="1"/>
                    <a:pt x="2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g1f4fa5c43e4_25_1282"/>
            <p:cNvSpPr/>
            <p:nvPr/>
          </p:nvSpPr>
          <p:spPr>
            <a:xfrm>
              <a:off x="3473869" y="2192257"/>
              <a:ext cx="55310" cy="38279"/>
            </a:xfrm>
            <a:custGeom>
              <a:avLst/>
              <a:gdLst/>
              <a:ahLst/>
              <a:cxnLst/>
              <a:rect l="l" t="t" r="r" b="b"/>
              <a:pathLst>
                <a:path w="1705" h="1180" extrusionOk="0">
                  <a:moveTo>
                    <a:pt x="876" y="1"/>
                  </a:moveTo>
                  <a:cubicBezTo>
                    <a:pt x="851" y="1"/>
                    <a:pt x="824" y="10"/>
                    <a:pt x="795" y="29"/>
                  </a:cubicBezTo>
                  <a:cubicBezTo>
                    <a:pt x="596" y="166"/>
                    <a:pt x="728" y="558"/>
                    <a:pt x="728" y="558"/>
                  </a:cubicBezTo>
                  <a:cubicBezTo>
                    <a:pt x="571" y="366"/>
                    <a:pt x="331" y="253"/>
                    <a:pt x="183" y="253"/>
                  </a:cubicBezTo>
                  <a:cubicBezTo>
                    <a:pt x="60" y="253"/>
                    <a:pt x="1" y="332"/>
                    <a:pt x="106" y="510"/>
                  </a:cubicBezTo>
                  <a:cubicBezTo>
                    <a:pt x="337" y="901"/>
                    <a:pt x="924" y="1179"/>
                    <a:pt x="924" y="1179"/>
                  </a:cubicBezTo>
                  <a:cubicBezTo>
                    <a:pt x="924" y="1179"/>
                    <a:pt x="1314" y="836"/>
                    <a:pt x="1421" y="712"/>
                  </a:cubicBezTo>
                  <a:cubicBezTo>
                    <a:pt x="1523" y="593"/>
                    <a:pt x="1705" y="307"/>
                    <a:pt x="1504" y="230"/>
                  </a:cubicBezTo>
                  <a:cubicBezTo>
                    <a:pt x="1487" y="223"/>
                    <a:pt x="1469" y="220"/>
                    <a:pt x="1452" y="220"/>
                  </a:cubicBezTo>
                  <a:cubicBezTo>
                    <a:pt x="1270" y="220"/>
                    <a:pt x="1106" y="558"/>
                    <a:pt x="1106" y="558"/>
                  </a:cubicBezTo>
                  <a:cubicBezTo>
                    <a:pt x="1102" y="312"/>
                    <a:pt x="1024"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1f4fa5c43e4_25_1282"/>
            <p:cNvSpPr/>
            <p:nvPr/>
          </p:nvSpPr>
          <p:spPr>
            <a:xfrm>
              <a:off x="3473869" y="2232386"/>
              <a:ext cx="55310" cy="38247"/>
            </a:xfrm>
            <a:custGeom>
              <a:avLst/>
              <a:gdLst/>
              <a:ahLst/>
              <a:cxnLst/>
              <a:rect l="l" t="t" r="r" b="b"/>
              <a:pathLst>
                <a:path w="1705" h="1179" extrusionOk="0">
                  <a:moveTo>
                    <a:pt x="924" y="1"/>
                  </a:moveTo>
                  <a:cubicBezTo>
                    <a:pt x="924" y="1"/>
                    <a:pt x="337" y="278"/>
                    <a:pt x="106" y="670"/>
                  </a:cubicBezTo>
                  <a:cubicBezTo>
                    <a:pt x="1" y="848"/>
                    <a:pt x="60" y="927"/>
                    <a:pt x="183" y="927"/>
                  </a:cubicBezTo>
                  <a:cubicBezTo>
                    <a:pt x="331" y="927"/>
                    <a:pt x="571" y="813"/>
                    <a:pt x="728" y="621"/>
                  </a:cubicBezTo>
                  <a:lnTo>
                    <a:pt x="728" y="621"/>
                  </a:lnTo>
                  <a:cubicBezTo>
                    <a:pt x="728" y="621"/>
                    <a:pt x="596" y="1014"/>
                    <a:pt x="795" y="1149"/>
                  </a:cubicBezTo>
                  <a:cubicBezTo>
                    <a:pt x="824" y="1169"/>
                    <a:pt x="851" y="1178"/>
                    <a:pt x="876" y="1178"/>
                  </a:cubicBezTo>
                  <a:cubicBezTo>
                    <a:pt x="1024" y="1178"/>
                    <a:pt x="1102" y="867"/>
                    <a:pt x="1106" y="621"/>
                  </a:cubicBezTo>
                  <a:cubicBezTo>
                    <a:pt x="1106" y="621"/>
                    <a:pt x="1270" y="958"/>
                    <a:pt x="1452" y="958"/>
                  </a:cubicBezTo>
                  <a:cubicBezTo>
                    <a:pt x="1469" y="958"/>
                    <a:pt x="1487" y="955"/>
                    <a:pt x="1504" y="949"/>
                  </a:cubicBezTo>
                  <a:cubicBezTo>
                    <a:pt x="1705" y="872"/>
                    <a:pt x="1523" y="586"/>
                    <a:pt x="1421" y="467"/>
                  </a:cubicBezTo>
                  <a:cubicBezTo>
                    <a:pt x="1314" y="343"/>
                    <a:pt x="924"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1f4fa5c43e4_25_1282"/>
            <p:cNvSpPr/>
            <p:nvPr/>
          </p:nvSpPr>
          <p:spPr>
            <a:xfrm>
              <a:off x="3710194" y="2192257"/>
              <a:ext cx="55310" cy="38279"/>
            </a:xfrm>
            <a:custGeom>
              <a:avLst/>
              <a:gdLst/>
              <a:ahLst/>
              <a:cxnLst/>
              <a:rect l="l" t="t" r="r" b="b"/>
              <a:pathLst>
                <a:path w="1705" h="1180" extrusionOk="0">
                  <a:moveTo>
                    <a:pt x="876" y="1"/>
                  </a:moveTo>
                  <a:cubicBezTo>
                    <a:pt x="850" y="1"/>
                    <a:pt x="823" y="10"/>
                    <a:pt x="794" y="29"/>
                  </a:cubicBezTo>
                  <a:cubicBezTo>
                    <a:pt x="596" y="166"/>
                    <a:pt x="728" y="558"/>
                    <a:pt x="728" y="558"/>
                  </a:cubicBezTo>
                  <a:cubicBezTo>
                    <a:pt x="570" y="366"/>
                    <a:pt x="330" y="253"/>
                    <a:pt x="183" y="253"/>
                  </a:cubicBezTo>
                  <a:cubicBezTo>
                    <a:pt x="60" y="253"/>
                    <a:pt x="1" y="332"/>
                    <a:pt x="106" y="510"/>
                  </a:cubicBezTo>
                  <a:cubicBezTo>
                    <a:pt x="336" y="901"/>
                    <a:pt x="924" y="1179"/>
                    <a:pt x="924" y="1179"/>
                  </a:cubicBezTo>
                  <a:cubicBezTo>
                    <a:pt x="924" y="1179"/>
                    <a:pt x="1314" y="836"/>
                    <a:pt x="1421" y="712"/>
                  </a:cubicBezTo>
                  <a:cubicBezTo>
                    <a:pt x="1522" y="593"/>
                    <a:pt x="1705" y="307"/>
                    <a:pt x="1504" y="230"/>
                  </a:cubicBezTo>
                  <a:cubicBezTo>
                    <a:pt x="1486" y="223"/>
                    <a:pt x="1469" y="220"/>
                    <a:pt x="1451" y="220"/>
                  </a:cubicBezTo>
                  <a:cubicBezTo>
                    <a:pt x="1269" y="220"/>
                    <a:pt x="1107" y="558"/>
                    <a:pt x="1107" y="558"/>
                  </a:cubicBezTo>
                  <a:cubicBezTo>
                    <a:pt x="1102" y="312"/>
                    <a:pt x="1023"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1f4fa5c43e4_25_1282"/>
            <p:cNvSpPr/>
            <p:nvPr/>
          </p:nvSpPr>
          <p:spPr>
            <a:xfrm>
              <a:off x="3710194" y="2232386"/>
              <a:ext cx="55310" cy="38247"/>
            </a:xfrm>
            <a:custGeom>
              <a:avLst/>
              <a:gdLst/>
              <a:ahLst/>
              <a:cxnLst/>
              <a:rect l="l" t="t" r="r" b="b"/>
              <a:pathLst>
                <a:path w="1705" h="1179" extrusionOk="0">
                  <a:moveTo>
                    <a:pt x="924" y="1"/>
                  </a:moveTo>
                  <a:cubicBezTo>
                    <a:pt x="924" y="1"/>
                    <a:pt x="336" y="278"/>
                    <a:pt x="106" y="670"/>
                  </a:cubicBezTo>
                  <a:cubicBezTo>
                    <a:pt x="1" y="848"/>
                    <a:pt x="60" y="927"/>
                    <a:pt x="183" y="927"/>
                  </a:cubicBezTo>
                  <a:cubicBezTo>
                    <a:pt x="330" y="927"/>
                    <a:pt x="570" y="813"/>
                    <a:pt x="728" y="621"/>
                  </a:cubicBezTo>
                  <a:lnTo>
                    <a:pt x="728" y="621"/>
                  </a:lnTo>
                  <a:cubicBezTo>
                    <a:pt x="728" y="621"/>
                    <a:pt x="596" y="1014"/>
                    <a:pt x="794" y="1149"/>
                  </a:cubicBezTo>
                  <a:cubicBezTo>
                    <a:pt x="823" y="1169"/>
                    <a:pt x="850" y="1178"/>
                    <a:pt x="876" y="1178"/>
                  </a:cubicBezTo>
                  <a:cubicBezTo>
                    <a:pt x="1023" y="1178"/>
                    <a:pt x="1102" y="867"/>
                    <a:pt x="1107" y="621"/>
                  </a:cubicBezTo>
                  <a:cubicBezTo>
                    <a:pt x="1107" y="621"/>
                    <a:pt x="1269" y="958"/>
                    <a:pt x="1451" y="958"/>
                  </a:cubicBezTo>
                  <a:cubicBezTo>
                    <a:pt x="1469" y="958"/>
                    <a:pt x="1486" y="955"/>
                    <a:pt x="1504" y="949"/>
                  </a:cubicBezTo>
                  <a:cubicBezTo>
                    <a:pt x="1705" y="872"/>
                    <a:pt x="1522" y="586"/>
                    <a:pt x="1421" y="467"/>
                  </a:cubicBezTo>
                  <a:cubicBezTo>
                    <a:pt x="1314" y="343"/>
                    <a:pt x="924"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1f4fa5c43e4_25_1282"/>
            <p:cNvSpPr/>
            <p:nvPr/>
          </p:nvSpPr>
          <p:spPr>
            <a:xfrm>
              <a:off x="3494598" y="2221259"/>
              <a:ext cx="18491" cy="18523"/>
            </a:xfrm>
            <a:custGeom>
              <a:avLst/>
              <a:gdLst/>
              <a:ahLst/>
              <a:cxnLst/>
              <a:rect l="l" t="t" r="r" b="b"/>
              <a:pathLst>
                <a:path w="570" h="571" extrusionOk="0">
                  <a:moveTo>
                    <a:pt x="285" y="0"/>
                  </a:moveTo>
                  <a:cubicBezTo>
                    <a:pt x="128" y="0"/>
                    <a:pt x="0" y="127"/>
                    <a:pt x="0" y="285"/>
                  </a:cubicBezTo>
                  <a:cubicBezTo>
                    <a:pt x="0" y="442"/>
                    <a:pt x="128" y="570"/>
                    <a:pt x="285" y="570"/>
                  </a:cubicBezTo>
                  <a:cubicBezTo>
                    <a:pt x="443" y="570"/>
                    <a:pt x="570" y="442"/>
                    <a:pt x="570" y="285"/>
                  </a:cubicBezTo>
                  <a:cubicBezTo>
                    <a:pt x="570" y="127"/>
                    <a:pt x="443"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g1f4fa5c43e4_25_1282"/>
            <p:cNvSpPr/>
            <p:nvPr/>
          </p:nvSpPr>
          <p:spPr>
            <a:xfrm>
              <a:off x="3730891" y="2221259"/>
              <a:ext cx="18523" cy="18523"/>
            </a:xfrm>
            <a:custGeom>
              <a:avLst/>
              <a:gdLst/>
              <a:ahLst/>
              <a:cxnLst/>
              <a:rect l="l" t="t" r="r" b="b"/>
              <a:pathLst>
                <a:path w="571" h="571" extrusionOk="0">
                  <a:moveTo>
                    <a:pt x="286" y="0"/>
                  </a:moveTo>
                  <a:cubicBezTo>
                    <a:pt x="129" y="0"/>
                    <a:pt x="1" y="127"/>
                    <a:pt x="1" y="285"/>
                  </a:cubicBezTo>
                  <a:cubicBezTo>
                    <a:pt x="1" y="442"/>
                    <a:pt x="129" y="570"/>
                    <a:pt x="286" y="570"/>
                  </a:cubicBezTo>
                  <a:cubicBezTo>
                    <a:pt x="443" y="570"/>
                    <a:pt x="571" y="442"/>
                    <a:pt x="571" y="285"/>
                  </a:cubicBezTo>
                  <a:cubicBezTo>
                    <a:pt x="571" y="127"/>
                    <a:pt x="443"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g1f4fa5c43e4_25_1282"/>
            <p:cNvSpPr/>
            <p:nvPr/>
          </p:nvSpPr>
          <p:spPr>
            <a:xfrm>
              <a:off x="3298628"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1f4fa5c43e4_25_1282"/>
            <p:cNvSpPr/>
            <p:nvPr/>
          </p:nvSpPr>
          <p:spPr>
            <a:xfrm>
              <a:off x="3296097" y="2172080"/>
              <a:ext cx="174300" cy="118990"/>
            </a:xfrm>
            <a:custGeom>
              <a:avLst/>
              <a:gdLst/>
              <a:ahLst/>
              <a:cxnLst/>
              <a:rect l="l" t="t" r="r" b="b"/>
              <a:pathLst>
                <a:path w="5373" h="3668" extrusionOk="0">
                  <a:moveTo>
                    <a:pt x="2685" y="102"/>
                  </a:moveTo>
                  <a:cubicBezTo>
                    <a:pt x="3729" y="102"/>
                    <a:pt x="5164" y="612"/>
                    <a:pt x="5222" y="1841"/>
                  </a:cubicBezTo>
                  <a:cubicBezTo>
                    <a:pt x="5164" y="3068"/>
                    <a:pt x="3733" y="3570"/>
                    <a:pt x="2671" y="3570"/>
                  </a:cubicBezTo>
                  <a:cubicBezTo>
                    <a:pt x="2624" y="3570"/>
                    <a:pt x="2578" y="3569"/>
                    <a:pt x="2532" y="3567"/>
                  </a:cubicBezTo>
                  <a:cubicBezTo>
                    <a:pt x="1571" y="3525"/>
                    <a:pt x="151" y="2991"/>
                    <a:pt x="154" y="1828"/>
                  </a:cubicBezTo>
                  <a:cubicBezTo>
                    <a:pt x="156" y="604"/>
                    <a:pt x="1689" y="102"/>
                    <a:pt x="2682" y="102"/>
                  </a:cubicBezTo>
                  <a:cubicBezTo>
                    <a:pt x="2683" y="102"/>
                    <a:pt x="2684" y="102"/>
                    <a:pt x="2685" y="102"/>
                  </a:cubicBezTo>
                  <a:close/>
                  <a:moveTo>
                    <a:pt x="2693" y="1"/>
                  </a:moveTo>
                  <a:cubicBezTo>
                    <a:pt x="2690" y="1"/>
                    <a:pt x="2687" y="1"/>
                    <a:pt x="2684" y="1"/>
                  </a:cubicBezTo>
                  <a:cubicBezTo>
                    <a:pt x="1633" y="4"/>
                    <a:pt x="1" y="545"/>
                    <a:pt x="4" y="1841"/>
                  </a:cubicBezTo>
                  <a:cubicBezTo>
                    <a:pt x="6" y="3133"/>
                    <a:pt x="1633" y="3667"/>
                    <a:pt x="2683" y="3667"/>
                  </a:cubicBezTo>
                  <a:cubicBezTo>
                    <a:pt x="2686" y="3667"/>
                    <a:pt x="2689" y="3667"/>
                    <a:pt x="2692" y="3667"/>
                  </a:cubicBezTo>
                  <a:cubicBezTo>
                    <a:pt x="3795" y="3665"/>
                    <a:pt x="5304" y="3125"/>
                    <a:pt x="5372" y="1836"/>
                  </a:cubicBezTo>
                  <a:lnTo>
                    <a:pt x="5372" y="1836"/>
                  </a:lnTo>
                  <a:cubicBezTo>
                    <a:pt x="5372" y="1833"/>
                    <a:pt x="5372" y="1831"/>
                    <a:pt x="5372" y="1828"/>
                  </a:cubicBezTo>
                  <a:lnTo>
                    <a:pt x="5372" y="1828"/>
                  </a:lnTo>
                  <a:cubicBezTo>
                    <a:pt x="5372" y="1828"/>
                    <a:pt x="5372" y="1828"/>
                    <a:pt x="5372" y="1828"/>
                  </a:cubicBezTo>
                  <a:cubicBezTo>
                    <a:pt x="5372" y="1825"/>
                    <a:pt x="5372" y="1823"/>
                    <a:pt x="5372" y="1820"/>
                  </a:cubicBezTo>
                  <a:lnTo>
                    <a:pt x="5372" y="1820"/>
                  </a:lnTo>
                  <a:cubicBezTo>
                    <a:pt x="5305" y="533"/>
                    <a:pt x="3791"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g1f4fa5c43e4_25_1282"/>
            <p:cNvSpPr/>
            <p:nvPr/>
          </p:nvSpPr>
          <p:spPr>
            <a:xfrm>
              <a:off x="3311344" y="2182363"/>
              <a:ext cx="143904" cy="98423"/>
            </a:xfrm>
            <a:custGeom>
              <a:avLst/>
              <a:gdLst/>
              <a:ahLst/>
              <a:cxnLst/>
              <a:rect l="l" t="t" r="r" b="b"/>
              <a:pathLst>
                <a:path w="4436" h="3034" extrusionOk="0">
                  <a:moveTo>
                    <a:pt x="2218" y="0"/>
                  </a:moveTo>
                  <a:cubicBezTo>
                    <a:pt x="993" y="0"/>
                    <a:pt x="0" y="680"/>
                    <a:pt x="0" y="1517"/>
                  </a:cubicBezTo>
                  <a:cubicBezTo>
                    <a:pt x="0" y="2355"/>
                    <a:pt x="993"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g1f4fa5c43e4_25_1282"/>
            <p:cNvSpPr/>
            <p:nvPr/>
          </p:nvSpPr>
          <p:spPr>
            <a:xfrm>
              <a:off x="3308814" y="2180741"/>
              <a:ext cx="148867" cy="101635"/>
            </a:xfrm>
            <a:custGeom>
              <a:avLst/>
              <a:gdLst/>
              <a:ahLst/>
              <a:cxnLst/>
              <a:rect l="l" t="t" r="r" b="b"/>
              <a:pathLst>
                <a:path w="4589" h="3133" extrusionOk="0">
                  <a:moveTo>
                    <a:pt x="2242" y="80"/>
                  </a:moveTo>
                  <a:cubicBezTo>
                    <a:pt x="3303" y="80"/>
                    <a:pt x="4383" y="581"/>
                    <a:pt x="4439" y="1574"/>
                  </a:cubicBezTo>
                  <a:cubicBezTo>
                    <a:pt x="4383" y="2560"/>
                    <a:pt x="3313" y="3054"/>
                    <a:pt x="2256" y="3054"/>
                  </a:cubicBezTo>
                  <a:cubicBezTo>
                    <a:pt x="1196" y="3054"/>
                    <a:pt x="150" y="2557"/>
                    <a:pt x="153" y="1561"/>
                  </a:cubicBezTo>
                  <a:cubicBezTo>
                    <a:pt x="156" y="571"/>
                    <a:pt x="1190" y="80"/>
                    <a:pt x="2242" y="80"/>
                  </a:cubicBezTo>
                  <a:close/>
                  <a:moveTo>
                    <a:pt x="2298" y="1"/>
                  </a:moveTo>
                  <a:cubicBezTo>
                    <a:pt x="2296" y="1"/>
                    <a:pt x="2294" y="1"/>
                    <a:pt x="2292" y="1"/>
                  </a:cubicBezTo>
                  <a:cubicBezTo>
                    <a:pt x="1395" y="4"/>
                    <a:pt x="0" y="467"/>
                    <a:pt x="3" y="1574"/>
                  </a:cubicBezTo>
                  <a:cubicBezTo>
                    <a:pt x="6"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1f4fa5c43e4_25_1282"/>
            <p:cNvSpPr/>
            <p:nvPr/>
          </p:nvSpPr>
          <p:spPr>
            <a:xfrm>
              <a:off x="3535894"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g1f4fa5c43e4_25_1282"/>
            <p:cNvSpPr/>
            <p:nvPr/>
          </p:nvSpPr>
          <p:spPr>
            <a:xfrm>
              <a:off x="3533396" y="2172080"/>
              <a:ext cx="174268" cy="118990"/>
            </a:xfrm>
            <a:custGeom>
              <a:avLst/>
              <a:gdLst/>
              <a:ahLst/>
              <a:cxnLst/>
              <a:rect l="l" t="t" r="r" b="b"/>
              <a:pathLst>
                <a:path w="5372" h="3668" extrusionOk="0">
                  <a:moveTo>
                    <a:pt x="2684" y="102"/>
                  </a:moveTo>
                  <a:cubicBezTo>
                    <a:pt x="3728" y="102"/>
                    <a:pt x="5163" y="612"/>
                    <a:pt x="5222" y="1841"/>
                  </a:cubicBezTo>
                  <a:cubicBezTo>
                    <a:pt x="5164" y="3068"/>
                    <a:pt x="3732" y="3570"/>
                    <a:pt x="2671" y="3570"/>
                  </a:cubicBezTo>
                  <a:cubicBezTo>
                    <a:pt x="2623" y="3570"/>
                    <a:pt x="2577" y="3569"/>
                    <a:pt x="2531" y="3567"/>
                  </a:cubicBezTo>
                  <a:cubicBezTo>
                    <a:pt x="1571" y="3525"/>
                    <a:pt x="151" y="2991"/>
                    <a:pt x="153" y="1828"/>
                  </a:cubicBezTo>
                  <a:cubicBezTo>
                    <a:pt x="155" y="604"/>
                    <a:pt x="1689" y="102"/>
                    <a:pt x="2681" y="102"/>
                  </a:cubicBezTo>
                  <a:cubicBezTo>
                    <a:pt x="2682" y="102"/>
                    <a:pt x="2683" y="102"/>
                    <a:pt x="2684" y="102"/>
                  </a:cubicBezTo>
                  <a:close/>
                  <a:moveTo>
                    <a:pt x="2693" y="1"/>
                  </a:moveTo>
                  <a:cubicBezTo>
                    <a:pt x="2689" y="1"/>
                    <a:pt x="2686" y="1"/>
                    <a:pt x="2683" y="1"/>
                  </a:cubicBezTo>
                  <a:cubicBezTo>
                    <a:pt x="1634" y="4"/>
                    <a:pt x="0" y="545"/>
                    <a:pt x="3" y="1841"/>
                  </a:cubicBezTo>
                  <a:cubicBezTo>
                    <a:pt x="5" y="3133"/>
                    <a:pt x="1633" y="3667"/>
                    <a:pt x="2682" y="3667"/>
                  </a:cubicBezTo>
                  <a:cubicBezTo>
                    <a:pt x="2685" y="3667"/>
                    <a:pt x="2688" y="3667"/>
                    <a:pt x="2691" y="3667"/>
                  </a:cubicBezTo>
                  <a:cubicBezTo>
                    <a:pt x="3794" y="3665"/>
                    <a:pt x="5303" y="3125"/>
                    <a:pt x="5371" y="1836"/>
                  </a:cubicBezTo>
                  <a:lnTo>
                    <a:pt x="5371" y="1836"/>
                  </a:lnTo>
                  <a:cubicBezTo>
                    <a:pt x="5371" y="1833"/>
                    <a:pt x="5371" y="1831"/>
                    <a:pt x="5371" y="1828"/>
                  </a:cubicBezTo>
                  <a:lnTo>
                    <a:pt x="5371" y="1828"/>
                  </a:lnTo>
                  <a:cubicBezTo>
                    <a:pt x="5371" y="1828"/>
                    <a:pt x="5371" y="1828"/>
                    <a:pt x="5371" y="1828"/>
                  </a:cubicBezTo>
                  <a:cubicBezTo>
                    <a:pt x="5371" y="1825"/>
                    <a:pt x="5371" y="1823"/>
                    <a:pt x="5371" y="1820"/>
                  </a:cubicBezTo>
                  <a:lnTo>
                    <a:pt x="5371" y="1820"/>
                  </a:lnTo>
                  <a:cubicBezTo>
                    <a:pt x="5304" y="533"/>
                    <a:pt x="3790"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g1f4fa5c43e4_25_1282"/>
            <p:cNvSpPr/>
            <p:nvPr/>
          </p:nvSpPr>
          <p:spPr>
            <a:xfrm>
              <a:off x="3548610" y="2182363"/>
              <a:ext cx="143904" cy="98423"/>
            </a:xfrm>
            <a:custGeom>
              <a:avLst/>
              <a:gdLst/>
              <a:ahLst/>
              <a:cxnLst/>
              <a:rect l="l" t="t" r="r" b="b"/>
              <a:pathLst>
                <a:path w="4436" h="3034" extrusionOk="0">
                  <a:moveTo>
                    <a:pt x="2218" y="0"/>
                  </a:moveTo>
                  <a:cubicBezTo>
                    <a:pt x="994" y="0"/>
                    <a:pt x="0" y="680"/>
                    <a:pt x="0" y="1517"/>
                  </a:cubicBezTo>
                  <a:cubicBezTo>
                    <a:pt x="0" y="2355"/>
                    <a:pt x="994"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1f4fa5c43e4_25_1282"/>
            <p:cNvSpPr/>
            <p:nvPr/>
          </p:nvSpPr>
          <p:spPr>
            <a:xfrm>
              <a:off x="3546080" y="2180741"/>
              <a:ext cx="148900" cy="101635"/>
            </a:xfrm>
            <a:custGeom>
              <a:avLst/>
              <a:gdLst/>
              <a:ahLst/>
              <a:cxnLst/>
              <a:rect l="l" t="t" r="r" b="b"/>
              <a:pathLst>
                <a:path w="4590" h="3133" extrusionOk="0">
                  <a:moveTo>
                    <a:pt x="2242" y="80"/>
                  </a:moveTo>
                  <a:cubicBezTo>
                    <a:pt x="3304" y="80"/>
                    <a:pt x="4383" y="581"/>
                    <a:pt x="4439" y="1574"/>
                  </a:cubicBezTo>
                  <a:cubicBezTo>
                    <a:pt x="4383" y="2560"/>
                    <a:pt x="3313" y="3054"/>
                    <a:pt x="2257" y="3054"/>
                  </a:cubicBezTo>
                  <a:cubicBezTo>
                    <a:pt x="1197" y="3054"/>
                    <a:pt x="150" y="2557"/>
                    <a:pt x="153" y="1561"/>
                  </a:cubicBezTo>
                  <a:cubicBezTo>
                    <a:pt x="157" y="571"/>
                    <a:pt x="1191" y="80"/>
                    <a:pt x="2242" y="80"/>
                  </a:cubicBezTo>
                  <a:close/>
                  <a:moveTo>
                    <a:pt x="2298" y="1"/>
                  </a:moveTo>
                  <a:cubicBezTo>
                    <a:pt x="2296" y="1"/>
                    <a:pt x="2294" y="1"/>
                    <a:pt x="2292" y="1"/>
                  </a:cubicBezTo>
                  <a:cubicBezTo>
                    <a:pt x="1395" y="4"/>
                    <a:pt x="1" y="467"/>
                    <a:pt x="4" y="1574"/>
                  </a:cubicBezTo>
                  <a:cubicBezTo>
                    <a:pt x="7"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1f4fa5c43e4_25_1282"/>
            <p:cNvSpPr/>
            <p:nvPr/>
          </p:nvSpPr>
          <p:spPr>
            <a:xfrm>
              <a:off x="3772738"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1f4fa5c43e4_25_1282"/>
            <p:cNvSpPr/>
            <p:nvPr/>
          </p:nvSpPr>
          <p:spPr>
            <a:xfrm>
              <a:off x="3770240" y="2172080"/>
              <a:ext cx="174268" cy="118990"/>
            </a:xfrm>
            <a:custGeom>
              <a:avLst/>
              <a:gdLst/>
              <a:ahLst/>
              <a:cxnLst/>
              <a:rect l="l" t="t" r="r" b="b"/>
              <a:pathLst>
                <a:path w="5372" h="3668" extrusionOk="0">
                  <a:moveTo>
                    <a:pt x="2684" y="102"/>
                  </a:moveTo>
                  <a:cubicBezTo>
                    <a:pt x="3728" y="102"/>
                    <a:pt x="5163" y="612"/>
                    <a:pt x="5222" y="1841"/>
                  </a:cubicBezTo>
                  <a:cubicBezTo>
                    <a:pt x="5164" y="3068"/>
                    <a:pt x="3732" y="3570"/>
                    <a:pt x="2671" y="3570"/>
                  </a:cubicBezTo>
                  <a:cubicBezTo>
                    <a:pt x="2623" y="3570"/>
                    <a:pt x="2577" y="3569"/>
                    <a:pt x="2531" y="3567"/>
                  </a:cubicBezTo>
                  <a:cubicBezTo>
                    <a:pt x="1570" y="3525"/>
                    <a:pt x="151" y="2991"/>
                    <a:pt x="153" y="1828"/>
                  </a:cubicBezTo>
                  <a:cubicBezTo>
                    <a:pt x="155" y="604"/>
                    <a:pt x="1688" y="102"/>
                    <a:pt x="2681" y="102"/>
                  </a:cubicBezTo>
                  <a:cubicBezTo>
                    <a:pt x="2682" y="102"/>
                    <a:pt x="2683" y="102"/>
                    <a:pt x="2684" y="102"/>
                  </a:cubicBezTo>
                  <a:close/>
                  <a:moveTo>
                    <a:pt x="2693" y="1"/>
                  </a:moveTo>
                  <a:cubicBezTo>
                    <a:pt x="2689" y="1"/>
                    <a:pt x="2686" y="1"/>
                    <a:pt x="2683" y="1"/>
                  </a:cubicBezTo>
                  <a:cubicBezTo>
                    <a:pt x="1633" y="4"/>
                    <a:pt x="0" y="545"/>
                    <a:pt x="3" y="1841"/>
                  </a:cubicBezTo>
                  <a:cubicBezTo>
                    <a:pt x="5" y="3133"/>
                    <a:pt x="1633" y="3667"/>
                    <a:pt x="2682" y="3667"/>
                  </a:cubicBezTo>
                  <a:cubicBezTo>
                    <a:pt x="2685" y="3667"/>
                    <a:pt x="2688" y="3667"/>
                    <a:pt x="2691" y="3667"/>
                  </a:cubicBezTo>
                  <a:cubicBezTo>
                    <a:pt x="3794" y="3665"/>
                    <a:pt x="5303" y="3125"/>
                    <a:pt x="5371" y="1836"/>
                  </a:cubicBezTo>
                  <a:lnTo>
                    <a:pt x="5371" y="1836"/>
                  </a:lnTo>
                  <a:cubicBezTo>
                    <a:pt x="5371" y="1833"/>
                    <a:pt x="5371" y="1831"/>
                    <a:pt x="5371" y="1828"/>
                  </a:cubicBezTo>
                  <a:lnTo>
                    <a:pt x="5371" y="1828"/>
                  </a:lnTo>
                  <a:cubicBezTo>
                    <a:pt x="5371" y="1828"/>
                    <a:pt x="5371" y="1828"/>
                    <a:pt x="5371" y="1828"/>
                  </a:cubicBezTo>
                  <a:cubicBezTo>
                    <a:pt x="5371" y="1825"/>
                    <a:pt x="5371" y="1823"/>
                    <a:pt x="5371" y="1820"/>
                  </a:cubicBezTo>
                  <a:lnTo>
                    <a:pt x="5371" y="1820"/>
                  </a:lnTo>
                  <a:cubicBezTo>
                    <a:pt x="5304" y="533"/>
                    <a:pt x="3790"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1f4fa5c43e4_25_1282"/>
            <p:cNvSpPr/>
            <p:nvPr/>
          </p:nvSpPr>
          <p:spPr>
            <a:xfrm>
              <a:off x="3785455" y="2182363"/>
              <a:ext cx="143904" cy="98423"/>
            </a:xfrm>
            <a:custGeom>
              <a:avLst/>
              <a:gdLst/>
              <a:ahLst/>
              <a:cxnLst/>
              <a:rect l="l" t="t" r="r" b="b"/>
              <a:pathLst>
                <a:path w="4436" h="3034" extrusionOk="0">
                  <a:moveTo>
                    <a:pt x="2218" y="0"/>
                  </a:moveTo>
                  <a:cubicBezTo>
                    <a:pt x="994" y="0"/>
                    <a:pt x="0" y="680"/>
                    <a:pt x="0" y="1517"/>
                  </a:cubicBezTo>
                  <a:cubicBezTo>
                    <a:pt x="0" y="2355"/>
                    <a:pt x="994"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1f4fa5c43e4_25_1282"/>
            <p:cNvSpPr/>
            <p:nvPr/>
          </p:nvSpPr>
          <p:spPr>
            <a:xfrm>
              <a:off x="3782925" y="2180741"/>
              <a:ext cx="148867" cy="101635"/>
            </a:xfrm>
            <a:custGeom>
              <a:avLst/>
              <a:gdLst/>
              <a:ahLst/>
              <a:cxnLst/>
              <a:rect l="l" t="t" r="r" b="b"/>
              <a:pathLst>
                <a:path w="4589" h="3133" extrusionOk="0">
                  <a:moveTo>
                    <a:pt x="2242" y="80"/>
                  </a:moveTo>
                  <a:cubicBezTo>
                    <a:pt x="3303" y="80"/>
                    <a:pt x="4383" y="581"/>
                    <a:pt x="4439" y="1574"/>
                  </a:cubicBezTo>
                  <a:cubicBezTo>
                    <a:pt x="4383" y="2560"/>
                    <a:pt x="3313" y="3054"/>
                    <a:pt x="2257" y="3054"/>
                  </a:cubicBezTo>
                  <a:cubicBezTo>
                    <a:pt x="1197" y="3054"/>
                    <a:pt x="150" y="2557"/>
                    <a:pt x="153" y="1561"/>
                  </a:cubicBezTo>
                  <a:cubicBezTo>
                    <a:pt x="156" y="571"/>
                    <a:pt x="1190" y="80"/>
                    <a:pt x="2242" y="80"/>
                  </a:cubicBezTo>
                  <a:close/>
                  <a:moveTo>
                    <a:pt x="2298" y="1"/>
                  </a:moveTo>
                  <a:cubicBezTo>
                    <a:pt x="2296" y="1"/>
                    <a:pt x="2294" y="1"/>
                    <a:pt x="2292" y="1"/>
                  </a:cubicBezTo>
                  <a:cubicBezTo>
                    <a:pt x="1395" y="4"/>
                    <a:pt x="1" y="467"/>
                    <a:pt x="4" y="1574"/>
                  </a:cubicBezTo>
                  <a:cubicBezTo>
                    <a:pt x="7"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1f4fa5c43e4_25_1282"/>
            <p:cNvSpPr/>
            <p:nvPr/>
          </p:nvSpPr>
          <p:spPr>
            <a:xfrm>
              <a:off x="3573557" y="2188592"/>
              <a:ext cx="94011" cy="85934"/>
            </a:xfrm>
            <a:custGeom>
              <a:avLst/>
              <a:gdLst/>
              <a:ahLst/>
              <a:cxnLst/>
              <a:rect l="l" t="t" r="r" b="b"/>
              <a:pathLst>
                <a:path w="2898" h="2649" extrusionOk="0">
                  <a:moveTo>
                    <a:pt x="1451" y="1"/>
                  </a:moveTo>
                  <a:cubicBezTo>
                    <a:pt x="1298" y="1"/>
                    <a:pt x="1204" y="187"/>
                    <a:pt x="1168" y="314"/>
                  </a:cubicBezTo>
                  <a:cubicBezTo>
                    <a:pt x="1146" y="401"/>
                    <a:pt x="1143" y="488"/>
                    <a:pt x="1157" y="572"/>
                  </a:cubicBezTo>
                  <a:cubicBezTo>
                    <a:pt x="1037" y="434"/>
                    <a:pt x="801" y="268"/>
                    <a:pt x="614" y="268"/>
                  </a:cubicBezTo>
                  <a:cubicBezTo>
                    <a:pt x="520" y="268"/>
                    <a:pt x="439" y="310"/>
                    <a:pt x="391" y="419"/>
                  </a:cubicBezTo>
                  <a:cubicBezTo>
                    <a:pt x="316" y="591"/>
                    <a:pt x="456" y="800"/>
                    <a:pt x="577" y="914"/>
                  </a:cubicBezTo>
                  <a:cubicBezTo>
                    <a:pt x="614" y="948"/>
                    <a:pt x="655" y="980"/>
                    <a:pt x="699" y="1007"/>
                  </a:cubicBezTo>
                  <a:cubicBezTo>
                    <a:pt x="677" y="1006"/>
                    <a:pt x="655" y="1005"/>
                    <a:pt x="631" y="1005"/>
                  </a:cubicBezTo>
                  <a:cubicBezTo>
                    <a:pt x="360" y="1005"/>
                    <a:pt x="1" y="1122"/>
                    <a:pt x="137" y="1419"/>
                  </a:cubicBezTo>
                  <a:cubicBezTo>
                    <a:pt x="214" y="1589"/>
                    <a:pt x="406" y="1648"/>
                    <a:pt x="603" y="1648"/>
                  </a:cubicBezTo>
                  <a:cubicBezTo>
                    <a:pt x="635" y="1648"/>
                    <a:pt x="667" y="1647"/>
                    <a:pt x="698" y="1644"/>
                  </a:cubicBezTo>
                  <a:lnTo>
                    <a:pt x="698" y="1644"/>
                  </a:lnTo>
                  <a:cubicBezTo>
                    <a:pt x="654" y="1671"/>
                    <a:pt x="614" y="1702"/>
                    <a:pt x="577" y="1736"/>
                  </a:cubicBezTo>
                  <a:cubicBezTo>
                    <a:pt x="456" y="1850"/>
                    <a:pt x="316" y="2059"/>
                    <a:pt x="391" y="2231"/>
                  </a:cubicBezTo>
                  <a:cubicBezTo>
                    <a:pt x="439" y="2340"/>
                    <a:pt x="520" y="2382"/>
                    <a:pt x="614" y="2382"/>
                  </a:cubicBezTo>
                  <a:cubicBezTo>
                    <a:pt x="801" y="2382"/>
                    <a:pt x="1037" y="2216"/>
                    <a:pt x="1157" y="2079"/>
                  </a:cubicBezTo>
                  <a:lnTo>
                    <a:pt x="1157" y="2079"/>
                  </a:lnTo>
                  <a:cubicBezTo>
                    <a:pt x="1143" y="2163"/>
                    <a:pt x="1146" y="2249"/>
                    <a:pt x="1168" y="2335"/>
                  </a:cubicBezTo>
                  <a:cubicBezTo>
                    <a:pt x="1173" y="2351"/>
                    <a:pt x="1179" y="2367"/>
                    <a:pt x="1184" y="2385"/>
                  </a:cubicBezTo>
                  <a:cubicBezTo>
                    <a:pt x="1219" y="2516"/>
                    <a:pt x="1288" y="2621"/>
                    <a:pt x="1408" y="2643"/>
                  </a:cubicBezTo>
                  <a:cubicBezTo>
                    <a:pt x="1410" y="2644"/>
                    <a:pt x="1412" y="2644"/>
                    <a:pt x="1415" y="2645"/>
                  </a:cubicBezTo>
                  <a:cubicBezTo>
                    <a:pt x="1420" y="2645"/>
                    <a:pt x="1424" y="2647"/>
                    <a:pt x="1428" y="2648"/>
                  </a:cubicBezTo>
                  <a:cubicBezTo>
                    <a:pt x="1435" y="2648"/>
                    <a:pt x="1442" y="2647"/>
                    <a:pt x="1449" y="2647"/>
                  </a:cubicBezTo>
                  <a:cubicBezTo>
                    <a:pt x="1456" y="2647"/>
                    <a:pt x="1464" y="2648"/>
                    <a:pt x="1471" y="2648"/>
                  </a:cubicBezTo>
                  <a:cubicBezTo>
                    <a:pt x="1476" y="2647"/>
                    <a:pt x="1480" y="2646"/>
                    <a:pt x="1484" y="2645"/>
                  </a:cubicBezTo>
                  <a:cubicBezTo>
                    <a:pt x="1486" y="2644"/>
                    <a:pt x="1488" y="2644"/>
                    <a:pt x="1490" y="2643"/>
                  </a:cubicBezTo>
                  <a:cubicBezTo>
                    <a:pt x="1610" y="2621"/>
                    <a:pt x="1681" y="2516"/>
                    <a:pt x="1715" y="2385"/>
                  </a:cubicBezTo>
                  <a:cubicBezTo>
                    <a:pt x="1721" y="2367"/>
                    <a:pt x="1726" y="2351"/>
                    <a:pt x="1730" y="2335"/>
                  </a:cubicBezTo>
                  <a:cubicBezTo>
                    <a:pt x="1754" y="2249"/>
                    <a:pt x="1756" y="2163"/>
                    <a:pt x="1741" y="2079"/>
                  </a:cubicBezTo>
                  <a:lnTo>
                    <a:pt x="1741" y="2079"/>
                  </a:lnTo>
                  <a:cubicBezTo>
                    <a:pt x="1861" y="2216"/>
                    <a:pt x="2098" y="2382"/>
                    <a:pt x="2285" y="2382"/>
                  </a:cubicBezTo>
                  <a:cubicBezTo>
                    <a:pt x="2379" y="2382"/>
                    <a:pt x="2460" y="2340"/>
                    <a:pt x="2508" y="2231"/>
                  </a:cubicBezTo>
                  <a:cubicBezTo>
                    <a:pt x="2583" y="2059"/>
                    <a:pt x="2442" y="1850"/>
                    <a:pt x="2321" y="1736"/>
                  </a:cubicBezTo>
                  <a:cubicBezTo>
                    <a:pt x="2286" y="1702"/>
                    <a:pt x="2245" y="1671"/>
                    <a:pt x="2201" y="1644"/>
                  </a:cubicBezTo>
                  <a:lnTo>
                    <a:pt x="2201" y="1644"/>
                  </a:lnTo>
                  <a:cubicBezTo>
                    <a:pt x="2233" y="1647"/>
                    <a:pt x="2264" y="1648"/>
                    <a:pt x="2296" y="1648"/>
                  </a:cubicBezTo>
                  <a:cubicBezTo>
                    <a:pt x="2492" y="1648"/>
                    <a:pt x="2684" y="1589"/>
                    <a:pt x="2762" y="1419"/>
                  </a:cubicBezTo>
                  <a:cubicBezTo>
                    <a:pt x="2898" y="1123"/>
                    <a:pt x="2538" y="1005"/>
                    <a:pt x="2267" y="1005"/>
                  </a:cubicBezTo>
                  <a:cubicBezTo>
                    <a:pt x="2244" y="1005"/>
                    <a:pt x="2221" y="1006"/>
                    <a:pt x="2199" y="1007"/>
                  </a:cubicBezTo>
                  <a:cubicBezTo>
                    <a:pt x="2243" y="980"/>
                    <a:pt x="2284" y="948"/>
                    <a:pt x="2321" y="914"/>
                  </a:cubicBezTo>
                  <a:cubicBezTo>
                    <a:pt x="2442" y="800"/>
                    <a:pt x="2584" y="591"/>
                    <a:pt x="2508" y="419"/>
                  </a:cubicBezTo>
                  <a:cubicBezTo>
                    <a:pt x="2460" y="310"/>
                    <a:pt x="2379" y="268"/>
                    <a:pt x="2285" y="268"/>
                  </a:cubicBezTo>
                  <a:cubicBezTo>
                    <a:pt x="2098" y="268"/>
                    <a:pt x="1861" y="434"/>
                    <a:pt x="1741" y="572"/>
                  </a:cubicBezTo>
                  <a:cubicBezTo>
                    <a:pt x="1741" y="573"/>
                    <a:pt x="1740" y="574"/>
                    <a:pt x="1739" y="576"/>
                  </a:cubicBezTo>
                  <a:cubicBezTo>
                    <a:pt x="1763" y="329"/>
                    <a:pt x="1699" y="25"/>
                    <a:pt x="1471" y="2"/>
                  </a:cubicBezTo>
                  <a:cubicBezTo>
                    <a:pt x="1464" y="1"/>
                    <a:pt x="1458" y="1"/>
                    <a:pt x="1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1f4fa5c43e4_25_1282"/>
            <p:cNvSpPr/>
            <p:nvPr/>
          </p:nvSpPr>
          <p:spPr>
            <a:xfrm>
              <a:off x="3604829" y="2214057"/>
              <a:ext cx="37987" cy="33770"/>
            </a:xfrm>
            <a:custGeom>
              <a:avLst/>
              <a:gdLst/>
              <a:ahLst/>
              <a:cxnLst/>
              <a:rect l="l" t="t" r="r" b="b"/>
              <a:pathLst>
                <a:path w="1171" h="1041" extrusionOk="0">
                  <a:moveTo>
                    <a:pt x="527" y="1"/>
                  </a:moveTo>
                  <a:cubicBezTo>
                    <a:pt x="525" y="1"/>
                    <a:pt x="524" y="1"/>
                    <a:pt x="522" y="1"/>
                  </a:cubicBezTo>
                  <a:cubicBezTo>
                    <a:pt x="255" y="3"/>
                    <a:pt x="0" y="227"/>
                    <a:pt x="16" y="566"/>
                  </a:cubicBezTo>
                  <a:cubicBezTo>
                    <a:pt x="28" y="825"/>
                    <a:pt x="204" y="1040"/>
                    <a:pt x="447" y="1040"/>
                  </a:cubicBezTo>
                  <a:cubicBezTo>
                    <a:pt x="520" y="1040"/>
                    <a:pt x="598" y="1021"/>
                    <a:pt x="680" y="979"/>
                  </a:cubicBezTo>
                  <a:cubicBezTo>
                    <a:pt x="1035" y="794"/>
                    <a:pt x="1170"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1f4fa5c43e4_25_1282"/>
            <p:cNvSpPr/>
            <p:nvPr/>
          </p:nvSpPr>
          <p:spPr>
            <a:xfrm>
              <a:off x="3599541" y="2213052"/>
              <a:ext cx="46389" cy="36008"/>
            </a:xfrm>
            <a:custGeom>
              <a:avLst/>
              <a:gdLst/>
              <a:ahLst/>
              <a:cxnLst/>
              <a:rect l="l" t="t" r="r" b="b"/>
              <a:pathLst>
                <a:path w="1430" h="1110" extrusionOk="0">
                  <a:moveTo>
                    <a:pt x="675" y="57"/>
                  </a:moveTo>
                  <a:cubicBezTo>
                    <a:pt x="744" y="57"/>
                    <a:pt x="818" y="75"/>
                    <a:pt x="896" y="116"/>
                  </a:cubicBezTo>
                  <a:cubicBezTo>
                    <a:pt x="1138" y="243"/>
                    <a:pt x="1133" y="543"/>
                    <a:pt x="1026" y="762"/>
                  </a:cubicBezTo>
                  <a:cubicBezTo>
                    <a:pt x="930" y="955"/>
                    <a:pt x="764" y="1043"/>
                    <a:pt x="564" y="1043"/>
                  </a:cubicBezTo>
                  <a:cubicBezTo>
                    <a:pt x="559" y="1043"/>
                    <a:pt x="554" y="1042"/>
                    <a:pt x="550" y="1042"/>
                  </a:cubicBezTo>
                  <a:cubicBezTo>
                    <a:pt x="1" y="930"/>
                    <a:pt x="200" y="57"/>
                    <a:pt x="675" y="57"/>
                  </a:cubicBezTo>
                  <a:close/>
                  <a:moveTo>
                    <a:pt x="688" y="1"/>
                  </a:moveTo>
                  <a:cubicBezTo>
                    <a:pt x="387" y="1"/>
                    <a:pt x="115" y="222"/>
                    <a:pt x="126" y="546"/>
                  </a:cubicBezTo>
                  <a:cubicBezTo>
                    <a:pt x="133" y="753"/>
                    <a:pt x="274" y="1000"/>
                    <a:pt x="473" y="1069"/>
                  </a:cubicBezTo>
                  <a:cubicBezTo>
                    <a:pt x="477" y="1075"/>
                    <a:pt x="482" y="1081"/>
                    <a:pt x="488" y="1082"/>
                  </a:cubicBezTo>
                  <a:cubicBezTo>
                    <a:pt x="545" y="1101"/>
                    <a:pt x="599" y="1110"/>
                    <a:pt x="650" y="1110"/>
                  </a:cubicBezTo>
                  <a:cubicBezTo>
                    <a:pt x="1211" y="1110"/>
                    <a:pt x="1429" y="65"/>
                    <a:pt x="743" y="3"/>
                  </a:cubicBezTo>
                  <a:cubicBezTo>
                    <a:pt x="724" y="2"/>
                    <a:pt x="706"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1f4fa5c43e4_25_1282"/>
            <p:cNvSpPr/>
            <p:nvPr/>
          </p:nvSpPr>
          <p:spPr>
            <a:xfrm>
              <a:off x="3573557" y="2188624"/>
              <a:ext cx="58295" cy="53494"/>
            </a:xfrm>
            <a:custGeom>
              <a:avLst/>
              <a:gdLst/>
              <a:ahLst/>
              <a:cxnLst/>
              <a:rect l="l" t="t" r="r" b="b"/>
              <a:pathLst>
                <a:path w="1797" h="1649" extrusionOk="0">
                  <a:moveTo>
                    <a:pt x="1450" y="1"/>
                  </a:moveTo>
                  <a:cubicBezTo>
                    <a:pt x="1297" y="1"/>
                    <a:pt x="1204" y="186"/>
                    <a:pt x="1168" y="313"/>
                  </a:cubicBezTo>
                  <a:cubicBezTo>
                    <a:pt x="1146" y="400"/>
                    <a:pt x="1143" y="487"/>
                    <a:pt x="1157" y="571"/>
                  </a:cubicBezTo>
                  <a:cubicBezTo>
                    <a:pt x="1037" y="433"/>
                    <a:pt x="801" y="267"/>
                    <a:pt x="614" y="267"/>
                  </a:cubicBezTo>
                  <a:cubicBezTo>
                    <a:pt x="520" y="267"/>
                    <a:pt x="439" y="309"/>
                    <a:pt x="391" y="418"/>
                  </a:cubicBezTo>
                  <a:cubicBezTo>
                    <a:pt x="316" y="590"/>
                    <a:pt x="456" y="799"/>
                    <a:pt x="577" y="913"/>
                  </a:cubicBezTo>
                  <a:cubicBezTo>
                    <a:pt x="614" y="948"/>
                    <a:pt x="655" y="979"/>
                    <a:pt x="699" y="1006"/>
                  </a:cubicBezTo>
                  <a:cubicBezTo>
                    <a:pt x="677" y="1005"/>
                    <a:pt x="655" y="1004"/>
                    <a:pt x="632" y="1004"/>
                  </a:cubicBezTo>
                  <a:cubicBezTo>
                    <a:pt x="360" y="1004"/>
                    <a:pt x="1" y="1122"/>
                    <a:pt x="137" y="1418"/>
                  </a:cubicBezTo>
                  <a:cubicBezTo>
                    <a:pt x="215" y="1588"/>
                    <a:pt x="407" y="1648"/>
                    <a:pt x="605" y="1648"/>
                  </a:cubicBezTo>
                  <a:cubicBezTo>
                    <a:pt x="759" y="1648"/>
                    <a:pt x="916" y="1612"/>
                    <a:pt x="1024" y="1563"/>
                  </a:cubicBezTo>
                  <a:cubicBezTo>
                    <a:pt x="1054" y="1549"/>
                    <a:pt x="1008" y="1510"/>
                    <a:pt x="987" y="1510"/>
                  </a:cubicBezTo>
                  <a:cubicBezTo>
                    <a:pt x="986" y="1510"/>
                    <a:pt x="986" y="1510"/>
                    <a:pt x="985" y="1510"/>
                  </a:cubicBezTo>
                  <a:cubicBezTo>
                    <a:pt x="890" y="1522"/>
                    <a:pt x="700" y="1564"/>
                    <a:pt x="529" y="1564"/>
                  </a:cubicBezTo>
                  <a:cubicBezTo>
                    <a:pt x="340" y="1564"/>
                    <a:pt x="175" y="1512"/>
                    <a:pt x="195" y="1306"/>
                  </a:cubicBezTo>
                  <a:cubicBezTo>
                    <a:pt x="214" y="1105"/>
                    <a:pt x="463" y="1062"/>
                    <a:pt x="662" y="1062"/>
                  </a:cubicBezTo>
                  <a:cubicBezTo>
                    <a:pt x="723" y="1062"/>
                    <a:pt x="779" y="1066"/>
                    <a:pt x="823" y="1071"/>
                  </a:cubicBezTo>
                  <a:lnTo>
                    <a:pt x="828" y="1071"/>
                  </a:lnTo>
                  <a:cubicBezTo>
                    <a:pt x="891" y="1094"/>
                    <a:pt x="956" y="1108"/>
                    <a:pt x="1022" y="1108"/>
                  </a:cubicBezTo>
                  <a:cubicBezTo>
                    <a:pt x="1038" y="1108"/>
                    <a:pt x="1054" y="1107"/>
                    <a:pt x="1070" y="1106"/>
                  </a:cubicBezTo>
                  <a:cubicBezTo>
                    <a:pt x="1091" y="1104"/>
                    <a:pt x="1075" y="1074"/>
                    <a:pt x="1062" y="1071"/>
                  </a:cubicBezTo>
                  <a:cubicBezTo>
                    <a:pt x="805" y="1021"/>
                    <a:pt x="507" y="880"/>
                    <a:pt x="460" y="589"/>
                  </a:cubicBezTo>
                  <a:cubicBezTo>
                    <a:pt x="447" y="505"/>
                    <a:pt x="469" y="424"/>
                    <a:pt x="542" y="375"/>
                  </a:cubicBezTo>
                  <a:cubicBezTo>
                    <a:pt x="586" y="346"/>
                    <a:pt x="631" y="334"/>
                    <a:pt x="676" y="334"/>
                  </a:cubicBezTo>
                  <a:cubicBezTo>
                    <a:pt x="763" y="334"/>
                    <a:pt x="849" y="378"/>
                    <a:pt x="921" y="429"/>
                  </a:cubicBezTo>
                  <a:cubicBezTo>
                    <a:pt x="1015" y="496"/>
                    <a:pt x="1087" y="585"/>
                    <a:pt x="1176" y="656"/>
                  </a:cubicBezTo>
                  <a:cubicBezTo>
                    <a:pt x="1177" y="656"/>
                    <a:pt x="1177" y="657"/>
                    <a:pt x="1178" y="657"/>
                  </a:cubicBezTo>
                  <a:cubicBezTo>
                    <a:pt x="1198" y="722"/>
                    <a:pt x="1230" y="786"/>
                    <a:pt x="1270" y="844"/>
                  </a:cubicBezTo>
                  <a:cubicBezTo>
                    <a:pt x="1274" y="850"/>
                    <a:pt x="1279" y="852"/>
                    <a:pt x="1284" y="852"/>
                  </a:cubicBezTo>
                  <a:cubicBezTo>
                    <a:pt x="1292" y="852"/>
                    <a:pt x="1298" y="845"/>
                    <a:pt x="1292" y="833"/>
                  </a:cubicBezTo>
                  <a:cubicBezTo>
                    <a:pt x="1192" y="632"/>
                    <a:pt x="1166" y="310"/>
                    <a:pt x="1347" y="142"/>
                  </a:cubicBezTo>
                  <a:cubicBezTo>
                    <a:pt x="1396" y="96"/>
                    <a:pt x="1439" y="77"/>
                    <a:pt x="1477" y="77"/>
                  </a:cubicBezTo>
                  <a:cubicBezTo>
                    <a:pt x="1611" y="77"/>
                    <a:pt x="1670" y="321"/>
                    <a:pt x="1681" y="433"/>
                  </a:cubicBezTo>
                  <a:cubicBezTo>
                    <a:pt x="1693" y="573"/>
                    <a:pt x="1660" y="676"/>
                    <a:pt x="1638" y="811"/>
                  </a:cubicBezTo>
                  <a:cubicBezTo>
                    <a:pt x="1635" y="821"/>
                    <a:pt x="1650" y="838"/>
                    <a:pt x="1661" y="838"/>
                  </a:cubicBezTo>
                  <a:cubicBezTo>
                    <a:pt x="1665" y="838"/>
                    <a:pt x="1668" y="836"/>
                    <a:pt x="1671" y="832"/>
                  </a:cubicBezTo>
                  <a:cubicBezTo>
                    <a:pt x="1786" y="637"/>
                    <a:pt x="1797" y="35"/>
                    <a:pt x="1471" y="2"/>
                  </a:cubicBezTo>
                  <a:cubicBezTo>
                    <a:pt x="1464" y="1"/>
                    <a:pt x="1457" y="1"/>
                    <a:pt x="1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g1f4fa5c43e4_25_1282"/>
            <p:cNvSpPr/>
            <p:nvPr/>
          </p:nvSpPr>
          <p:spPr>
            <a:xfrm>
              <a:off x="3597854" y="2208769"/>
              <a:ext cx="12781" cy="10673"/>
            </a:xfrm>
            <a:custGeom>
              <a:avLst/>
              <a:gdLst/>
              <a:ahLst/>
              <a:cxnLst/>
              <a:rect l="l" t="t" r="r" b="b"/>
              <a:pathLst>
                <a:path w="394" h="329" extrusionOk="0">
                  <a:moveTo>
                    <a:pt x="20" y="1"/>
                  </a:moveTo>
                  <a:cubicBezTo>
                    <a:pt x="7" y="1"/>
                    <a:pt x="0" y="13"/>
                    <a:pt x="12" y="29"/>
                  </a:cubicBezTo>
                  <a:cubicBezTo>
                    <a:pt x="52" y="88"/>
                    <a:pt x="120" y="133"/>
                    <a:pt x="176" y="177"/>
                  </a:cubicBezTo>
                  <a:cubicBezTo>
                    <a:pt x="239" y="229"/>
                    <a:pt x="304" y="280"/>
                    <a:pt x="373" y="325"/>
                  </a:cubicBezTo>
                  <a:cubicBezTo>
                    <a:pt x="377" y="327"/>
                    <a:pt x="380" y="328"/>
                    <a:pt x="382" y="328"/>
                  </a:cubicBezTo>
                  <a:cubicBezTo>
                    <a:pt x="393" y="328"/>
                    <a:pt x="391" y="306"/>
                    <a:pt x="382" y="297"/>
                  </a:cubicBezTo>
                  <a:cubicBezTo>
                    <a:pt x="324" y="243"/>
                    <a:pt x="264" y="193"/>
                    <a:pt x="203" y="141"/>
                  </a:cubicBezTo>
                  <a:cubicBezTo>
                    <a:pt x="149" y="95"/>
                    <a:pt x="97" y="40"/>
                    <a:pt x="35" y="5"/>
                  </a:cubicBezTo>
                  <a:cubicBezTo>
                    <a:pt x="30" y="2"/>
                    <a:pt x="24" y="1"/>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g1f4fa5c43e4_25_1282"/>
            <p:cNvSpPr/>
            <p:nvPr/>
          </p:nvSpPr>
          <p:spPr>
            <a:xfrm>
              <a:off x="3618421" y="2198778"/>
              <a:ext cx="2855" cy="15863"/>
            </a:xfrm>
            <a:custGeom>
              <a:avLst/>
              <a:gdLst/>
              <a:ahLst/>
              <a:cxnLst/>
              <a:rect l="l" t="t" r="r" b="b"/>
              <a:pathLst>
                <a:path w="88" h="489" extrusionOk="0">
                  <a:moveTo>
                    <a:pt x="35" y="0"/>
                  </a:moveTo>
                  <a:cubicBezTo>
                    <a:pt x="28" y="0"/>
                    <a:pt x="23" y="4"/>
                    <a:pt x="22" y="13"/>
                  </a:cubicBezTo>
                  <a:cubicBezTo>
                    <a:pt x="1" y="161"/>
                    <a:pt x="19" y="330"/>
                    <a:pt x="38" y="478"/>
                  </a:cubicBezTo>
                  <a:cubicBezTo>
                    <a:pt x="38" y="483"/>
                    <a:pt x="44" y="488"/>
                    <a:pt x="48" y="488"/>
                  </a:cubicBezTo>
                  <a:cubicBezTo>
                    <a:pt x="50" y="488"/>
                    <a:pt x="52" y="487"/>
                    <a:pt x="53" y="483"/>
                  </a:cubicBezTo>
                  <a:cubicBezTo>
                    <a:pt x="73" y="338"/>
                    <a:pt x="88" y="174"/>
                    <a:pt x="67" y="28"/>
                  </a:cubicBezTo>
                  <a:cubicBezTo>
                    <a:pt x="66" y="16"/>
                    <a:pt x="48"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1f4fa5c43e4_25_1282"/>
            <p:cNvSpPr/>
            <p:nvPr/>
          </p:nvSpPr>
          <p:spPr>
            <a:xfrm>
              <a:off x="3590880" y="2230342"/>
              <a:ext cx="13787" cy="2044"/>
            </a:xfrm>
            <a:custGeom>
              <a:avLst/>
              <a:gdLst/>
              <a:ahLst/>
              <a:cxnLst/>
              <a:rect l="l" t="t" r="r" b="b"/>
              <a:pathLst>
                <a:path w="425" h="63" extrusionOk="0">
                  <a:moveTo>
                    <a:pt x="91" y="1"/>
                  </a:moveTo>
                  <a:cubicBezTo>
                    <a:pt x="65" y="1"/>
                    <a:pt x="39" y="2"/>
                    <a:pt x="15" y="7"/>
                  </a:cubicBezTo>
                  <a:cubicBezTo>
                    <a:pt x="0" y="10"/>
                    <a:pt x="16" y="33"/>
                    <a:pt x="25" y="36"/>
                  </a:cubicBezTo>
                  <a:cubicBezTo>
                    <a:pt x="86" y="59"/>
                    <a:pt x="152" y="63"/>
                    <a:pt x="217" y="63"/>
                  </a:cubicBezTo>
                  <a:cubicBezTo>
                    <a:pt x="232" y="63"/>
                    <a:pt x="247" y="63"/>
                    <a:pt x="261" y="63"/>
                  </a:cubicBezTo>
                  <a:cubicBezTo>
                    <a:pt x="319" y="63"/>
                    <a:pt x="371" y="61"/>
                    <a:pt x="422" y="32"/>
                  </a:cubicBezTo>
                  <a:cubicBezTo>
                    <a:pt x="424" y="31"/>
                    <a:pt x="422" y="27"/>
                    <a:pt x="421" y="27"/>
                  </a:cubicBezTo>
                  <a:cubicBezTo>
                    <a:pt x="367" y="12"/>
                    <a:pt x="316" y="10"/>
                    <a:pt x="259" y="10"/>
                  </a:cubicBezTo>
                  <a:cubicBezTo>
                    <a:pt x="206" y="9"/>
                    <a:pt x="147"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1f4fa5c43e4_25_1282"/>
            <p:cNvSpPr/>
            <p:nvPr/>
          </p:nvSpPr>
          <p:spPr>
            <a:xfrm>
              <a:off x="3583775" y="2238387"/>
              <a:ext cx="48109" cy="36171"/>
            </a:xfrm>
            <a:custGeom>
              <a:avLst/>
              <a:gdLst/>
              <a:ahLst/>
              <a:cxnLst/>
              <a:rect l="l" t="t" r="r" b="b"/>
              <a:pathLst>
                <a:path w="1483" h="1115" extrusionOk="0">
                  <a:moveTo>
                    <a:pt x="687" y="1"/>
                  </a:moveTo>
                  <a:cubicBezTo>
                    <a:pt x="608" y="1"/>
                    <a:pt x="510" y="43"/>
                    <a:pt x="508" y="43"/>
                  </a:cubicBezTo>
                  <a:cubicBezTo>
                    <a:pt x="508" y="43"/>
                    <a:pt x="422" y="86"/>
                    <a:pt x="384" y="108"/>
                  </a:cubicBezTo>
                  <a:cubicBezTo>
                    <a:pt x="341" y="135"/>
                    <a:pt x="299" y="167"/>
                    <a:pt x="262" y="201"/>
                  </a:cubicBezTo>
                  <a:cubicBezTo>
                    <a:pt x="141" y="315"/>
                    <a:pt x="1" y="524"/>
                    <a:pt x="77" y="696"/>
                  </a:cubicBezTo>
                  <a:cubicBezTo>
                    <a:pt x="124" y="805"/>
                    <a:pt x="206" y="847"/>
                    <a:pt x="300" y="847"/>
                  </a:cubicBezTo>
                  <a:cubicBezTo>
                    <a:pt x="487" y="847"/>
                    <a:pt x="723" y="681"/>
                    <a:pt x="842" y="544"/>
                  </a:cubicBezTo>
                  <a:lnTo>
                    <a:pt x="842" y="544"/>
                  </a:lnTo>
                  <a:cubicBezTo>
                    <a:pt x="828" y="628"/>
                    <a:pt x="831" y="714"/>
                    <a:pt x="853" y="800"/>
                  </a:cubicBezTo>
                  <a:cubicBezTo>
                    <a:pt x="889" y="929"/>
                    <a:pt x="983" y="1114"/>
                    <a:pt x="1136" y="1114"/>
                  </a:cubicBezTo>
                  <a:cubicBezTo>
                    <a:pt x="1143" y="1114"/>
                    <a:pt x="1149" y="1114"/>
                    <a:pt x="1156" y="1113"/>
                  </a:cubicBezTo>
                  <a:cubicBezTo>
                    <a:pt x="1483" y="1079"/>
                    <a:pt x="1467" y="458"/>
                    <a:pt x="1350" y="263"/>
                  </a:cubicBezTo>
                  <a:cubicBezTo>
                    <a:pt x="1348" y="259"/>
                    <a:pt x="1345" y="258"/>
                    <a:pt x="1341" y="258"/>
                  </a:cubicBezTo>
                  <a:cubicBezTo>
                    <a:pt x="1330" y="258"/>
                    <a:pt x="1316" y="275"/>
                    <a:pt x="1319" y="286"/>
                  </a:cubicBezTo>
                  <a:cubicBezTo>
                    <a:pt x="1341" y="419"/>
                    <a:pt x="1378" y="542"/>
                    <a:pt x="1366" y="681"/>
                  </a:cubicBezTo>
                  <a:cubicBezTo>
                    <a:pt x="1355" y="793"/>
                    <a:pt x="1296" y="1037"/>
                    <a:pt x="1162" y="1037"/>
                  </a:cubicBezTo>
                  <a:cubicBezTo>
                    <a:pt x="1124" y="1037"/>
                    <a:pt x="1081" y="1018"/>
                    <a:pt x="1032" y="972"/>
                  </a:cubicBezTo>
                  <a:cubicBezTo>
                    <a:pt x="851" y="804"/>
                    <a:pt x="877" y="482"/>
                    <a:pt x="977" y="281"/>
                  </a:cubicBezTo>
                  <a:cubicBezTo>
                    <a:pt x="983" y="269"/>
                    <a:pt x="977" y="262"/>
                    <a:pt x="969" y="262"/>
                  </a:cubicBezTo>
                  <a:cubicBezTo>
                    <a:pt x="965" y="262"/>
                    <a:pt x="959" y="264"/>
                    <a:pt x="955" y="271"/>
                  </a:cubicBezTo>
                  <a:cubicBezTo>
                    <a:pt x="915" y="328"/>
                    <a:pt x="883" y="392"/>
                    <a:pt x="863" y="457"/>
                  </a:cubicBezTo>
                  <a:cubicBezTo>
                    <a:pt x="862" y="458"/>
                    <a:pt x="862" y="458"/>
                    <a:pt x="861" y="458"/>
                  </a:cubicBezTo>
                  <a:cubicBezTo>
                    <a:pt x="772" y="529"/>
                    <a:pt x="700" y="618"/>
                    <a:pt x="606" y="685"/>
                  </a:cubicBezTo>
                  <a:cubicBezTo>
                    <a:pt x="534" y="736"/>
                    <a:pt x="448" y="780"/>
                    <a:pt x="361" y="780"/>
                  </a:cubicBezTo>
                  <a:cubicBezTo>
                    <a:pt x="316" y="780"/>
                    <a:pt x="271" y="768"/>
                    <a:pt x="227" y="739"/>
                  </a:cubicBezTo>
                  <a:cubicBezTo>
                    <a:pt x="154" y="691"/>
                    <a:pt x="132" y="609"/>
                    <a:pt x="145" y="525"/>
                  </a:cubicBezTo>
                  <a:cubicBezTo>
                    <a:pt x="192" y="234"/>
                    <a:pt x="449" y="103"/>
                    <a:pt x="705" y="52"/>
                  </a:cubicBezTo>
                  <a:cubicBezTo>
                    <a:pt x="719" y="49"/>
                    <a:pt x="729" y="4"/>
                    <a:pt x="708" y="2"/>
                  </a:cubicBezTo>
                  <a:cubicBezTo>
                    <a:pt x="701" y="1"/>
                    <a:pt x="694" y="1"/>
                    <a:pt x="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g1f4fa5c43e4_25_1282"/>
            <p:cNvSpPr/>
            <p:nvPr/>
          </p:nvSpPr>
          <p:spPr>
            <a:xfrm>
              <a:off x="3597854" y="2243740"/>
              <a:ext cx="12781" cy="10640"/>
            </a:xfrm>
            <a:custGeom>
              <a:avLst/>
              <a:gdLst/>
              <a:ahLst/>
              <a:cxnLst/>
              <a:rect l="l" t="t" r="r" b="b"/>
              <a:pathLst>
                <a:path w="394" h="328" extrusionOk="0">
                  <a:moveTo>
                    <a:pt x="383" y="0"/>
                  </a:moveTo>
                  <a:cubicBezTo>
                    <a:pt x="380" y="0"/>
                    <a:pt x="377" y="2"/>
                    <a:pt x="373" y="4"/>
                  </a:cubicBezTo>
                  <a:cubicBezTo>
                    <a:pt x="304" y="48"/>
                    <a:pt x="239" y="98"/>
                    <a:pt x="176" y="151"/>
                  </a:cubicBezTo>
                  <a:cubicBezTo>
                    <a:pt x="120" y="195"/>
                    <a:pt x="52" y="240"/>
                    <a:pt x="12" y="299"/>
                  </a:cubicBezTo>
                  <a:cubicBezTo>
                    <a:pt x="0" y="315"/>
                    <a:pt x="7" y="327"/>
                    <a:pt x="20" y="327"/>
                  </a:cubicBezTo>
                  <a:cubicBezTo>
                    <a:pt x="24" y="327"/>
                    <a:pt x="30" y="326"/>
                    <a:pt x="35" y="323"/>
                  </a:cubicBezTo>
                  <a:cubicBezTo>
                    <a:pt x="97" y="288"/>
                    <a:pt x="149" y="233"/>
                    <a:pt x="203" y="187"/>
                  </a:cubicBezTo>
                  <a:cubicBezTo>
                    <a:pt x="264" y="135"/>
                    <a:pt x="324" y="85"/>
                    <a:pt x="382" y="31"/>
                  </a:cubicBezTo>
                  <a:cubicBezTo>
                    <a:pt x="391" y="22"/>
                    <a:pt x="393"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g1f4fa5c43e4_25_1282"/>
            <p:cNvSpPr/>
            <p:nvPr/>
          </p:nvSpPr>
          <p:spPr>
            <a:xfrm>
              <a:off x="3618421" y="2248508"/>
              <a:ext cx="2855" cy="15863"/>
            </a:xfrm>
            <a:custGeom>
              <a:avLst/>
              <a:gdLst/>
              <a:ahLst/>
              <a:cxnLst/>
              <a:rect l="l" t="t" r="r" b="b"/>
              <a:pathLst>
                <a:path w="88" h="489" extrusionOk="0">
                  <a:moveTo>
                    <a:pt x="48" y="0"/>
                  </a:moveTo>
                  <a:cubicBezTo>
                    <a:pt x="44" y="0"/>
                    <a:pt x="38" y="6"/>
                    <a:pt x="38" y="11"/>
                  </a:cubicBezTo>
                  <a:cubicBezTo>
                    <a:pt x="19" y="159"/>
                    <a:pt x="1" y="328"/>
                    <a:pt x="22" y="476"/>
                  </a:cubicBezTo>
                  <a:cubicBezTo>
                    <a:pt x="24" y="485"/>
                    <a:pt x="29" y="489"/>
                    <a:pt x="35" y="489"/>
                  </a:cubicBezTo>
                  <a:cubicBezTo>
                    <a:pt x="48" y="489"/>
                    <a:pt x="66" y="474"/>
                    <a:pt x="67" y="462"/>
                  </a:cubicBezTo>
                  <a:cubicBezTo>
                    <a:pt x="88" y="315"/>
                    <a:pt x="73" y="151"/>
                    <a:pt x="53" y="6"/>
                  </a:cubicBezTo>
                  <a:cubicBezTo>
                    <a:pt x="52" y="2"/>
                    <a:pt x="50"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1f4fa5c43e4_25_1282"/>
            <p:cNvSpPr/>
            <p:nvPr/>
          </p:nvSpPr>
          <p:spPr>
            <a:xfrm>
              <a:off x="3626758" y="2197286"/>
              <a:ext cx="40810" cy="44832"/>
            </a:xfrm>
            <a:custGeom>
              <a:avLst/>
              <a:gdLst/>
              <a:ahLst/>
              <a:cxnLst/>
              <a:rect l="l" t="t" r="r" b="b"/>
              <a:pathLst>
                <a:path w="1258" h="1382" extrusionOk="0">
                  <a:moveTo>
                    <a:pt x="645" y="0"/>
                  </a:moveTo>
                  <a:cubicBezTo>
                    <a:pt x="458" y="0"/>
                    <a:pt x="221" y="166"/>
                    <a:pt x="101" y="304"/>
                  </a:cubicBezTo>
                  <a:cubicBezTo>
                    <a:pt x="57" y="375"/>
                    <a:pt x="6" y="557"/>
                    <a:pt x="6" y="557"/>
                  </a:cubicBezTo>
                  <a:cubicBezTo>
                    <a:pt x="0" y="569"/>
                    <a:pt x="6" y="576"/>
                    <a:pt x="14" y="576"/>
                  </a:cubicBezTo>
                  <a:cubicBezTo>
                    <a:pt x="18" y="576"/>
                    <a:pt x="24" y="574"/>
                    <a:pt x="28" y="568"/>
                  </a:cubicBezTo>
                  <a:cubicBezTo>
                    <a:pt x="69" y="510"/>
                    <a:pt x="60" y="455"/>
                    <a:pt x="82" y="390"/>
                  </a:cubicBezTo>
                  <a:cubicBezTo>
                    <a:pt x="82" y="390"/>
                    <a:pt x="82" y="389"/>
                    <a:pt x="83" y="389"/>
                  </a:cubicBezTo>
                  <a:cubicBezTo>
                    <a:pt x="172" y="318"/>
                    <a:pt x="244" y="229"/>
                    <a:pt x="337" y="162"/>
                  </a:cubicBezTo>
                  <a:cubicBezTo>
                    <a:pt x="410" y="111"/>
                    <a:pt x="496" y="67"/>
                    <a:pt x="582" y="67"/>
                  </a:cubicBezTo>
                  <a:cubicBezTo>
                    <a:pt x="628" y="67"/>
                    <a:pt x="673" y="79"/>
                    <a:pt x="716" y="108"/>
                  </a:cubicBezTo>
                  <a:cubicBezTo>
                    <a:pt x="789" y="157"/>
                    <a:pt x="813" y="238"/>
                    <a:pt x="798" y="322"/>
                  </a:cubicBezTo>
                  <a:cubicBezTo>
                    <a:pt x="751" y="613"/>
                    <a:pt x="524" y="744"/>
                    <a:pt x="266" y="795"/>
                  </a:cubicBezTo>
                  <a:cubicBezTo>
                    <a:pt x="253" y="798"/>
                    <a:pt x="238" y="826"/>
                    <a:pt x="258" y="829"/>
                  </a:cubicBezTo>
                  <a:cubicBezTo>
                    <a:pt x="281" y="832"/>
                    <a:pt x="298" y="833"/>
                    <a:pt x="313" y="833"/>
                  </a:cubicBezTo>
                  <a:cubicBezTo>
                    <a:pt x="352" y="833"/>
                    <a:pt x="374" y="825"/>
                    <a:pt x="430" y="804"/>
                  </a:cubicBezTo>
                  <a:lnTo>
                    <a:pt x="435" y="804"/>
                  </a:lnTo>
                  <a:cubicBezTo>
                    <a:pt x="479" y="799"/>
                    <a:pt x="536" y="795"/>
                    <a:pt x="597" y="795"/>
                  </a:cubicBezTo>
                  <a:cubicBezTo>
                    <a:pt x="796" y="795"/>
                    <a:pt x="1045" y="838"/>
                    <a:pt x="1064" y="1039"/>
                  </a:cubicBezTo>
                  <a:cubicBezTo>
                    <a:pt x="1084" y="1245"/>
                    <a:pt x="919" y="1297"/>
                    <a:pt x="729" y="1297"/>
                  </a:cubicBezTo>
                  <a:cubicBezTo>
                    <a:pt x="559" y="1297"/>
                    <a:pt x="368" y="1255"/>
                    <a:pt x="273" y="1243"/>
                  </a:cubicBezTo>
                  <a:cubicBezTo>
                    <a:pt x="273" y="1243"/>
                    <a:pt x="272" y="1243"/>
                    <a:pt x="271" y="1243"/>
                  </a:cubicBezTo>
                  <a:cubicBezTo>
                    <a:pt x="251" y="1243"/>
                    <a:pt x="205" y="1282"/>
                    <a:pt x="236" y="1296"/>
                  </a:cubicBezTo>
                  <a:cubicBezTo>
                    <a:pt x="343" y="1345"/>
                    <a:pt x="500" y="1381"/>
                    <a:pt x="654" y="1381"/>
                  </a:cubicBezTo>
                  <a:cubicBezTo>
                    <a:pt x="851" y="1381"/>
                    <a:pt x="1044" y="1321"/>
                    <a:pt x="1122" y="1151"/>
                  </a:cubicBezTo>
                  <a:cubicBezTo>
                    <a:pt x="1258" y="855"/>
                    <a:pt x="898" y="737"/>
                    <a:pt x="627" y="737"/>
                  </a:cubicBezTo>
                  <a:cubicBezTo>
                    <a:pt x="604" y="737"/>
                    <a:pt x="581" y="738"/>
                    <a:pt x="559" y="739"/>
                  </a:cubicBezTo>
                  <a:cubicBezTo>
                    <a:pt x="603" y="712"/>
                    <a:pt x="644" y="681"/>
                    <a:pt x="681" y="646"/>
                  </a:cubicBezTo>
                  <a:cubicBezTo>
                    <a:pt x="802" y="532"/>
                    <a:pt x="943" y="323"/>
                    <a:pt x="868" y="151"/>
                  </a:cubicBezTo>
                  <a:cubicBezTo>
                    <a:pt x="820" y="42"/>
                    <a:pt x="739"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1f4fa5c43e4_25_1282"/>
            <p:cNvSpPr/>
            <p:nvPr/>
          </p:nvSpPr>
          <p:spPr>
            <a:xfrm>
              <a:off x="3631430" y="2208023"/>
              <a:ext cx="12781" cy="10673"/>
            </a:xfrm>
            <a:custGeom>
              <a:avLst/>
              <a:gdLst/>
              <a:ahLst/>
              <a:cxnLst/>
              <a:rect l="l" t="t" r="r" b="b"/>
              <a:pathLst>
                <a:path w="394" h="329" extrusionOk="0">
                  <a:moveTo>
                    <a:pt x="374" y="1"/>
                  </a:moveTo>
                  <a:cubicBezTo>
                    <a:pt x="369" y="1"/>
                    <a:pt x="364" y="2"/>
                    <a:pt x="359" y="5"/>
                  </a:cubicBezTo>
                  <a:cubicBezTo>
                    <a:pt x="297" y="40"/>
                    <a:pt x="244" y="96"/>
                    <a:pt x="190" y="142"/>
                  </a:cubicBezTo>
                  <a:cubicBezTo>
                    <a:pt x="129" y="193"/>
                    <a:pt x="69" y="243"/>
                    <a:pt x="12" y="298"/>
                  </a:cubicBezTo>
                  <a:cubicBezTo>
                    <a:pt x="3" y="306"/>
                    <a:pt x="0" y="329"/>
                    <a:pt x="11" y="329"/>
                  </a:cubicBezTo>
                  <a:cubicBezTo>
                    <a:pt x="13" y="329"/>
                    <a:pt x="16" y="328"/>
                    <a:pt x="20" y="325"/>
                  </a:cubicBezTo>
                  <a:cubicBezTo>
                    <a:pt x="90" y="280"/>
                    <a:pt x="154" y="230"/>
                    <a:pt x="218" y="178"/>
                  </a:cubicBezTo>
                  <a:cubicBezTo>
                    <a:pt x="273" y="134"/>
                    <a:pt x="343" y="89"/>
                    <a:pt x="383" y="29"/>
                  </a:cubicBezTo>
                  <a:cubicBezTo>
                    <a:pt x="393" y="13"/>
                    <a:pt x="386"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1f4fa5c43e4_25_1282"/>
            <p:cNvSpPr/>
            <p:nvPr/>
          </p:nvSpPr>
          <p:spPr>
            <a:xfrm>
              <a:off x="3636523" y="2230342"/>
              <a:ext cx="13755" cy="2044"/>
            </a:xfrm>
            <a:custGeom>
              <a:avLst/>
              <a:gdLst/>
              <a:ahLst/>
              <a:cxnLst/>
              <a:rect l="l" t="t" r="r" b="b"/>
              <a:pathLst>
                <a:path w="424" h="63" extrusionOk="0">
                  <a:moveTo>
                    <a:pt x="333" y="1"/>
                  </a:moveTo>
                  <a:cubicBezTo>
                    <a:pt x="277" y="1"/>
                    <a:pt x="218" y="9"/>
                    <a:pt x="164" y="10"/>
                  </a:cubicBezTo>
                  <a:cubicBezTo>
                    <a:pt x="109" y="10"/>
                    <a:pt x="57" y="12"/>
                    <a:pt x="3" y="27"/>
                  </a:cubicBezTo>
                  <a:cubicBezTo>
                    <a:pt x="1" y="27"/>
                    <a:pt x="0" y="31"/>
                    <a:pt x="2" y="32"/>
                  </a:cubicBezTo>
                  <a:cubicBezTo>
                    <a:pt x="52" y="61"/>
                    <a:pt x="105" y="63"/>
                    <a:pt x="163" y="63"/>
                  </a:cubicBezTo>
                  <a:cubicBezTo>
                    <a:pt x="178" y="63"/>
                    <a:pt x="193" y="63"/>
                    <a:pt x="207" y="63"/>
                  </a:cubicBezTo>
                  <a:cubicBezTo>
                    <a:pt x="273" y="63"/>
                    <a:pt x="339" y="59"/>
                    <a:pt x="400" y="36"/>
                  </a:cubicBezTo>
                  <a:cubicBezTo>
                    <a:pt x="407" y="33"/>
                    <a:pt x="423" y="10"/>
                    <a:pt x="408" y="7"/>
                  </a:cubicBezTo>
                  <a:cubicBezTo>
                    <a:pt x="384" y="2"/>
                    <a:pt x="359"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1f4fa5c43e4_25_1282"/>
            <p:cNvSpPr/>
            <p:nvPr/>
          </p:nvSpPr>
          <p:spPr>
            <a:xfrm>
              <a:off x="3609273" y="2238387"/>
              <a:ext cx="48076" cy="36171"/>
            </a:xfrm>
            <a:custGeom>
              <a:avLst/>
              <a:gdLst/>
              <a:ahLst/>
              <a:cxnLst/>
              <a:rect l="l" t="t" r="r" b="b"/>
              <a:pathLst>
                <a:path w="1482" h="1115" extrusionOk="0">
                  <a:moveTo>
                    <a:pt x="796" y="1"/>
                  </a:moveTo>
                  <a:cubicBezTo>
                    <a:pt x="789" y="1"/>
                    <a:pt x="781" y="1"/>
                    <a:pt x="775" y="2"/>
                  </a:cubicBezTo>
                  <a:cubicBezTo>
                    <a:pt x="754" y="4"/>
                    <a:pt x="764" y="49"/>
                    <a:pt x="778" y="52"/>
                  </a:cubicBezTo>
                  <a:cubicBezTo>
                    <a:pt x="1034" y="103"/>
                    <a:pt x="1291" y="234"/>
                    <a:pt x="1338" y="525"/>
                  </a:cubicBezTo>
                  <a:cubicBezTo>
                    <a:pt x="1352" y="609"/>
                    <a:pt x="1328" y="691"/>
                    <a:pt x="1256" y="739"/>
                  </a:cubicBezTo>
                  <a:cubicBezTo>
                    <a:pt x="1213" y="768"/>
                    <a:pt x="1167" y="780"/>
                    <a:pt x="1122" y="780"/>
                  </a:cubicBezTo>
                  <a:cubicBezTo>
                    <a:pt x="1035" y="780"/>
                    <a:pt x="949" y="736"/>
                    <a:pt x="876" y="685"/>
                  </a:cubicBezTo>
                  <a:cubicBezTo>
                    <a:pt x="783" y="618"/>
                    <a:pt x="711" y="529"/>
                    <a:pt x="622" y="458"/>
                  </a:cubicBezTo>
                  <a:cubicBezTo>
                    <a:pt x="622" y="458"/>
                    <a:pt x="621" y="458"/>
                    <a:pt x="621" y="457"/>
                  </a:cubicBezTo>
                  <a:cubicBezTo>
                    <a:pt x="599" y="392"/>
                    <a:pt x="569" y="328"/>
                    <a:pt x="528" y="271"/>
                  </a:cubicBezTo>
                  <a:cubicBezTo>
                    <a:pt x="523" y="264"/>
                    <a:pt x="518" y="262"/>
                    <a:pt x="513" y="262"/>
                  </a:cubicBezTo>
                  <a:cubicBezTo>
                    <a:pt x="505" y="262"/>
                    <a:pt x="500" y="269"/>
                    <a:pt x="506" y="281"/>
                  </a:cubicBezTo>
                  <a:cubicBezTo>
                    <a:pt x="607" y="482"/>
                    <a:pt x="631" y="804"/>
                    <a:pt x="451" y="972"/>
                  </a:cubicBezTo>
                  <a:cubicBezTo>
                    <a:pt x="401" y="1018"/>
                    <a:pt x="358" y="1037"/>
                    <a:pt x="321" y="1037"/>
                  </a:cubicBezTo>
                  <a:cubicBezTo>
                    <a:pt x="187" y="1037"/>
                    <a:pt x="127" y="793"/>
                    <a:pt x="117" y="681"/>
                  </a:cubicBezTo>
                  <a:cubicBezTo>
                    <a:pt x="104" y="542"/>
                    <a:pt x="141" y="419"/>
                    <a:pt x="165" y="286"/>
                  </a:cubicBezTo>
                  <a:cubicBezTo>
                    <a:pt x="166" y="275"/>
                    <a:pt x="152" y="258"/>
                    <a:pt x="141" y="258"/>
                  </a:cubicBezTo>
                  <a:cubicBezTo>
                    <a:pt x="138" y="258"/>
                    <a:pt x="134" y="259"/>
                    <a:pt x="132" y="263"/>
                  </a:cubicBezTo>
                  <a:cubicBezTo>
                    <a:pt x="15" y="458"/>
                    <a:pt x="1" y="1079"/>
                    <a:pt x="327" y="1113"/>
                  </a:cubicBezTo>
                  <a:cubicBezTo>
                    <a:pt x="333" y="1114"/>
                    <a:pt x="340" y="1114"/>
                    <a:pt x="346" y="1114"/>
                  </a:cubicBezTo>
                  <a:cubicBezTo>
                    <a:pt x="500" y="1114"/>
                    <a:pt x="595" y="929"/>
                    <a:pt x="629" y="800"/>
                  </a:cubicBezTo>
                  <a:cubicBezTo>
                    <a:pt x="653" y="714"/>
                    <a:pt x="655" y="628"/>
                    <a:pt x="640" y="544"/>
                  </a:cubicBezTo>
                  <a:lnTo>
                    <a:pt x="640" y="544"/>
                  </a:lnTo>
                  <a:cubicBezTo>
                    <a:pt x="760" y="681"/>
                    <a:pt x="996" y="847"/>
                    <a:pt x="1183" y="847"/>
                  </a:cubicBezTo>
                  <a:cubicBezTo>
                    <a:pt x="1277" y="847"/>
                    <a:pt x="1359" y="805"/>
                    <a:pt x="1407" y="696"/>
                  </a:cubicBezTo>
                  <a:cubicBezTo>
                    <a:pt x="1482" y="524"/>
                    <a:pt x="1341" y="315"/>
                    <a:pt x="1220" y="201"/>
                  </a:cubicBezTo>
                  <a:cubicBezTo>
                    <a:pt x="1183" y="167"/>
                    <a:pt x="1142" y="135"/>
                    <a:pt x="1098" y="108"/>
                  </a:cubicBezTo>
                  <a:cubicBezTo>
                    <a:pt x="1062" y="86"/>
                    <a:pt x="975" y="43"/>
                    <a:pt x="975" y="43"/>
                  </a:cubicBezTo>
                  <a:cubicBezTo>
                    <a:pt x="973" y="43"/>
                    <a:pt x="875"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1f4fa5c43e4_25_1282"/>
            <p:cNvSpPr/>
            <p:nvPr/>
          </p:nvSpPr>
          <p:spPr>
            <a:xfrm>
              <a:off x="3630521" y="2243740"/>
              <a:ext cx="12781" cy="10640"/>
            </a:xfrm>
            <a:custGeom>
              <a:avLst/>
              <a:gdLst/>
              <a:ahLst/>
              <a:cxnLst/>
              <a:rect l="l" t="t" r="r" b="b"/>
              <a:pathLst>
                <a:path w="394" h="328" extrusionOk="0">
                  <a:moveTo>
                    <a:pt x="12" y="0"/>
                  </a:moveTo>
                  <a:cubicBezTo>
                    <a:pt x="1" y="0"/>
                    <a:pt x="4" y="22"/>
                    <a:pt x="12" y="31"/>
                  </a:cubicBezTo>
                  <a:cubicBezTo>
                    <a:pt x="69" y="85"/>
                    <a:pt x="131" y="135"/>
                    <a:pt x="190" y="187"/>
                  </a:cubicBezTo>
                  <a:cubicBezTo>
                    <a:pt x="245" y="233"/>
                    <a:pt x="298" y="288"/>
                    <a:pt x="359" y="323"/>
                  </a:cubicBezTo>
                  <a:cubicBezTo>
                    <a:pt x="365" y="326"/>
                    <a:pt x="370" y="327"/>
                    <a:pt x="374" y="327"/>
                  </a:cubicBezTo>
                  <a:cubicBezTo>
                    <a:pt x="387" y="327"/>
                    <a:pt x="394" y="315"/>
                    <a:pt x="383" y="299"/>
                  </a:cubicBezTo>
                  <a:cubicBezTo>
                    <a:pt x="343" y="240"/>
                    <a:pt x="273" y="195"/>
                    <a:pt x="218" y="151"/>
                  </a:cubicBezTo>
                  <a:cubicBezTo>
                    <a:pt x="154" y="98"/>
                    <a:pt x="90" y="48"/>
                    <a:pt x="21" y="4"/>
                  </a:cubicBezTo>
                  <a:cubicBezTo>
                    <a:pt x="17" y="2"/>
                    <a:pt x="14"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1f4fa5c43e4_25_1282"/>
            <p:cNvSpPr/>
            <p:nvPr/>
          </p:nvSpPr>
          <p:spPr>
            <a:xfrm>
              <a:off x="3806963" y="2198032"/>
              <a:ext cx="94465" cy="68384"/>
            </a:xfrm>
            <a:custGeom>
              <a:avLst/>
              <a:gdLst/>
              <a:ahLst/>
              <a:cxnLst/>
              <a:rect l="l" t="t" r="r" b="b"/>
              <a:pathLst>
                <a:path w="2912" h="2108" extrusionOk="0">
                  <a:moveTo>
                    <a:pt x="1279" y="1"/>
                  </a:moveTo>
                  <a:cubicBezTo>
                    <a:pt x="1136" y="1"/>
                    <a:pt x="980" y="12"/>
                    <a:pt x="811" y="36"/>
                  </a:cubicBezTo>
                  <a:cubicBezTo>
                    <a:pt x="811" y="36"/>
                    <a:pt x="1057" y="458"/>
                    <a:pt x="1429" y="587"/>
                  </a:cubicBezTo>
                  <a:cubicBezTo>
                    <a:pt x="1429" y="587"/>
                    <a:pt x="1427" y="587"/>
                    <a:pt x="1423" y="587"/>
                  </a:cubicBezTo>
                  <a:cubicBezTo>
                    <a:pt x="1350" y="587"/>
                    <a:pt x="667" y="599"/>
                    <a:pt x="1" y="1033"/>
                  </a:cubicBezTo>
                  <a:cubicBezTo>
                    <a:pt x="1" y="1033"/>
                    <a:pt x="586" y="1431"/>
                    <a:pt x="1341" y="1463"/>
                  </a:cubicBezTo>
                  <a:cubicBezTo>
                    <a:pt x="1341" y="1463"/>
                    <a:pt x="1099" y="1564"/>
                    <a:pt x="807" y="2077"/>
                  </a:cubicBezTo>
                  <a:cubicBezTo>
                    <a:pt x="807" y="2077"/>
                    <a:pt x="960" y="2108"/>
                    <a:pt x="1186" y="2108"/>
                  </a:cubicBezTo>
                  <a:cubicBezTo>
                    <a:pt x="1681" y="2108"/>
                    <a:pt x="2530" y="1962"/>
                    <a:pt x="2911" y="1034"/>
                  </a:cubicBezTo>
                  <a:cubicBezTo>
                    <a:pt x="2911" y="1034"/>
                    <a:pt x="2674" y="1"/>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g1f4fa5c43e4_25_1282"/>
            <p:cNvSpPr/>
            <p:nvPr/>
          </p:nvSpPr>
          <p:spPr>
            <a:xfrm>
              <a:off x="3806379" y="2195242"/>
              <a:ext cx="96866" cy="72633"/>
            </a:xfrm>
            <a:custGeom>
              <a:avLst/>
              <a:gdLst/>
              <a:ahLst/>
              <a:cxnLst/>
              <a:rect l="l" t="t" r="r" b="b"/>
              <a:pathLst>
                <a:path w="2986" h="2239" extrusionOk="0">
                  <a:moveTo>
                    <a:pt x="1270" y="95"/>
                  </a:moveTo>
                  <a:cubicBezTo>
                    <a:pt x="1480" y="95"/>
                    <a:pt x="1673" y="130"/>
                    <a:pt x="1888" y="195"/>
                  </a:cubicBezTo>
                  <a:cubicBezTo>
                    <a:pt x="2331" y="328"/>
                    <a:pt x="2592" y="605"/>
                    <a:pt x="2846" y="953"/>
                  </a:cubicBezTo>
                  <a:cubicBezTo>
                    <a:pt x="2490" y="583"/>
                    <a:pt x="1902" y="330"/>
                    <a:pt x="1414" y="325"/>
                  </a:cubicBezTo>
                  <a:lnTo>
                    <a:pt x="1414" y="325"/>
                  </a:lnTo>
                  <a:cubicBezTo>
                    <a:pt x="1410" y="325"/>
                    <a:pt x="1413" y="332"/>
                    <a:pt x="1415" y="333"/>
                  </a:cubicBezTo>
                  <a:cubicBezTo>
                    <a:pt x="1708" y="418"/>
                    <a:pt x="2002" y="501"/>
                    <a:pt x="2273" y="643"/>
                  </a:cubicBezTo>
                  <a:cubicBezTo>
                    <a:pt x="2436" y="729"/>
                    <a:pt x="2580" y="838"/>
                    <a:pt x="2721" y="950"/>
                  </a:cubicBezTo>
                  <a:cubicBezTo>
                    <a:pt x="2311" y="739"/>
                    <a:pt x="1860" y="623"/>
                    <a:pt x="1413" y="623"/>
                  </a:cubicBezTo>
                  <a:cubicBezTo>
                    <a:pt x="1398" y="623"/>
                    <a:pt x="1382" y="623"/>
                    <a:pt x="1367" y="623"/>
                  </a:cubicBezTo>
                  <a:cubicBezTo>
                    <a:pt x="1275" y="544"/>
                    <a:pt x="1175" y="480"/>
                    <a:pt x="1093" y="392"/>
                  </a:cubicBezTo>
                  <a:cubicBezTo>
                    <a:pt x="1010" y="303"/>
                    <a:pt x="947" y="241"/>
                    <a:pt x="901" y="127"/>
                  </a:cubicBezTo>
                  <a:cubicBezTo>
                    <a:pt x="1034" y="105"/>
                    <a:pt x="1154" y="95"/>
                    <a:pt x="1270" y="95"/>
                  </a:cubicBezTo>
                  <a:close/>
                  <a:moveTo>
                    <a:pt x="1508" y="753"/>
                  </a:moveTo>
                  <a:cubicBezTo>
                    <a:pt x="1929" y="753"/>
                    <a:pt x="2348" y="851"/>
                    <a:pt x="2754" y="1075"/>
                  </a:cubicBezTo>
                  <a:cubicBezTo>
                    <a:pt x="2628" y="1073"/>
                    <a:pt x="2501" y="1072"/>
                    <a:pt x="2374" y="1072"/>
                  </a:cubicBezTo>
                  <a:cubicBezTo>
                    <a:pt x="1875" y="1072"/>
                    <a:pt x="1374" y="1085"/>
                    <a:pt x="876" y="1110"/>
                  </a:cubicBezTo>
                  <a:cubicBezTo>
                    <a:pt x="869" y="1110"/>
                    <a:pt x="874" y="1122"/>
                    <a:pt x="880" y="1123"/>
                  </a:cubicBezTo>
                  <a:cubicBezTo>
                    <a:pt x="1389" y="1146"/>
                    <a:pt x="1900" y="1160"/>
                    <a:pt x="2412" y="1160"/>
                  </a:cubicBezTo>
                  <a:cubicBezTo>
                    <a:pt x="2530" y="1160"/>
                    <a:pt x="2649" y="1159"/>
                    <a:pt x="2767" y="1158"/>
                  </a:cubicBezTo>
                  <a:lnTo>
                    <a:pt x="2767" y="1158"/>
                  </a:lnTo>
                  <a:cubicBezTo>
                    <a:pt x="2362" y="1384"/>
                    <a:pt x="1946" y="1482"/>
                    <a:pt x="1527" y="1482"/>
                  </a:cubicBezTo>
                  <a:cubicBezTo>
                    <a:pt x="1028" y="1482"/>
                    <a:pt x="524" y="1342"/>
                    <a:pt x="32" y="1113"/>
                  </a:cubicBezTo>
                  <a:lnTo>
                    <a:pt x="32" y="1113"/>
                  </a:lnTo>
                  <a:cubicBezTo>
                    <a:pt x="516" y="888"/>
                    <a:pt x="1014" y="753"/>
                    <a:pt x="1508" y="753"/>
                  </a:cubicBezTo>
                  <a:close/>
                  <a:moveTo>
                    <a:pt x="2846" y="1288"/>
                  </a:moveTo>
                  <a:lnTo>
                    <a:pt x="2846" y="1288"/>
                  </a:lnTo>
                  <a:cubicBezTo>
                    <a:pt x="2592" y="1634"/>
                    <a:pt x="2331" y="1912"/>
                    <a:pt x="1888" y="2045"/>
                  </a:cubicBezTo>
                  <a:cubicBezTo>
                    <a:pt x="1672" y="2110"/>
                    <a:pt x="1480" y="2145"/>
                    <a:pt x="1269" y="2145"/>
                  </a:cubicBezTo>
                  <a:cubicBezTo>
                    <a:pt x="1154" y="2145"/>
                    <a:pt x="1034" y="2135"/>
                    <a:pt x="901" y="2113"/>
                  </a:cubicBezTo>
                  <a:cubicBezTo>
                    <a:pt x="947" y="1999"/>
                    <a:pt x="1010" y="1937"/>
                    <a:pt x="1093" y="1849"/>
                  </a:cubicBezTo>
                  <a:cubicBezTo>
                    <a:pt x="1175" y="1760"/>
                    <a:pt x="1275" y="1696"/>
                    <a:pt x="1367" y="1618"/>
                  </a:cubicBezTo>
                  <a:cubicBezTo>
                    <a:pt x="1381" y="1618"/>
                    <a:pt x="1394" y="1618"/>
                    <a:pt x="1407" y="1618"/>
                  </a:cubicBezTo>
                  <a:cubicBezTo>
                    <a:pt x="1855" y="1618"/>
                    <a:pt x="2308" y="1502"/>
                    <a:pt x="2721" y="1290"/>
                  </a:cubicBezTo>
                  <a:lnTo>
                    <a:pt x="2721" y="1290"/>
                  </a:lnTo>
                  <a:cubicBezTo>
                    <a:pt x="2579" y="1402"/>
                    <a:pt x="2436" y="1510"/>
                    <a:pt x="2272" y="1597"/>
                  </a:cubicBezTo>
                  <a:cubicBezTo>
                    <a:pt x="2002" y="1739"/>
                    <a:pt x="1707" y="1823"/>
                    <a:pt x="1415" y="1907"/>
                  </a:cubicBezTo>
                  <a:cubicBezTo>
                    <a:pt x="1412" y="1908"/>
                    <a:pt x="1409" y="1916"/>
                    <a:pt x="1414" y="1916"/>
                  </a:cubicBezTo>
                  <a:cubicBezTo>
                    <a:pt x="1902" y="1911"/>
                    <a:pt x="2490" y="1657"/>
                    <a:pt x="2846" y="1288"/>
                  </a:cubicBezTo>
                  <a:close/>
                  <a:moveTo>
                    <a:pt x="1266" y="1"/>
                  </a:moveTo>
                  <a:cubicBezTo>
                    <a:pt x="1110" y="1"/>
                    <a:pt x="957" y="19"/>
                    <a:pt x="810" y="57"/>
                  </a:cubicBezTo>
                  <a:cubicBezTo>
                    <a:pt x="790" y="59"/>
                    <a:pt x="777" y="73"/>
                    <a:pt x="790" y="105"/>
                  </a:cubicBezTo>
                  <a:cubicBezTo>
                    <a:pt x="879" y="306"/>
                    <a:pt x="1031" y="520"/>
                    <a:pt x="1284" y="624"/>
                  </a:cubicBezTo>
                  <a:cubicBezTo>
                    <a:pt x="844" y="646"/>
                    <a:pt x="390" y="820"/>
                    <a:pt x="7" y="1098"/>
                  </a:cubicBezTo>
                  <a:cubicBezTo>
                    <a:pt x="1" y="1103"/>
                    <a:pt x="6" y="1116"/>
                    <a:pt x="12" y="1119"/>
                  </a:cubicBezTo>
                  <a:lnTo>
                    <a:pt x="12" y="1119"/>
                  </a:lnTo>
                  <a:cubicBezTo>
                    <a:pt x="11" y="1123"/>
                    <a:pt x="11" y="1128"/>
                    <a:pt x="14" y="1130"/>
                  </a:cubicBezTo>
                  <a:cubicBezTo>
                    <a:pt x="397" y="1410"/>
                    <a:pt x="844" y="1593"/>
                    <a:pt x="1284" y="1616"/>
                  </a:cubicBezTo>
                  <a:cubicBezTo>
                    <a:pt x="1031" y="1719"/>
                    <a:pt x="879" y="1934"/>
                    <a:pt x="790" y="2135"/>
                  </a:cubicBezTo>
                  <a:cubicBezTo>
                    <a:pt x="776" y="2166"/>
                    <a:pt x="790" y="2181"/>
                    <a:pt x="810" y="2182"/>
                  </a:cubicBezTo>
                  <a:cubicBezTo>
                    <a:pt x="957" y="2220"/>
                    <a:pt x="1111" y="2239"/>
                    <a:pt x="1267" y="2239"/>
                  </a:cubicBezTo>
                  <a:cubicBezTo>
                    <a:pt x="1975" y="2239"/>
                    <a:pt x="2714" y="1853"/>
                    <a:pt x="2982" y="1190"/>
                  </a:cubicBezTo>
                  <a:cubicBezTo>
                    <a:pt x="2985" y="1181"/>
                    <a:pt x="2985" y="1059"/>
                    <a:pt x="2982" y="1050"/>
                  </a:cubicBezTo>
                  <a:cubicBezTo>
                    <a:pt x="2713" y="386"/>
                    <a:pt x="1974" y="1"/>
                    <a:pt x="1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1f4fa5c43e4_25_1282"/>
            <p:cNvSpPr/>
            <p:nvPr/>
          </p:nvSpPr>
          <p:spPr>
            <a:xfrm>
              <a:off x="3327824" y="2202736"/>
              <a:ext cx="101051" cy="57386"/>
            </a:xfrm>
            <a:custGeom>
              <a:avLst/>
              <a:gdLst/>
              <a:ahLst/>
              <a:cxnLst/>
              <a:rect l="l" t="t" r="r" b="b"/>
              <a:pathLst>
                <a:path w="3115" h="1769" extrusionOk="0">
                  <a:moveTo>
                    <a:pt x="1710" y="0"/>
                  </a:moveTo>
                  <a:cubicBezTo>
                    <a:pt x="1063" y="0"/>
                    <a:pt x="579" y="691"/>
                    <a:pt x="1" y="889"/>
                  </a:cubicBezTo>
                  <a:cubicBezTo>
                    <a:pt x="1" y="889"/>
                    <a:pt x="912" y="1490"/>
                    <a:pt x="1146" y="1627"/>
                  </a:cubicBezTo>
                  <a:cubicBezTo>
                    <a:pt x="1269" y="1699"/>
                    <a:pt x="1558" y="1768"/>
                    <a:pt x="1861" y="1768"/>
                  </a:cubicBezTo>
                  <a:cubicBezTo>
                    <a:pt x="2140" y="1768"/>
                    <a:pt x="2429" y="1710"/>
                    <a:pt x="2610" y="1541"/>
                  </a:cubicBezTo>
                  <a:cubicBezTo>
                    <a:pt x="2988" y="1188"/>
                    <a:pt x="3115" y="889"/>
                    <a:pt x="3115" y="889"/>
                  </a:cubicBezTo>
                  <a:cubicBezTo>
                    <a:pt x="3115" y="889"/>
                    <a:pt x="2856" y="0"/>
                    <a:pt x="1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g1f4fa5c43e4_25_1282"/>
            <p:cNvSpPr/>
            <p:nvPr/>
          </p:nvSpPr>
          <p:spPr>
            <a:xfrm>
              <a:off x="3327240" y="2200757"/>
              <a:ext cx="122461" cy="61636"/>
            </a:xfrm>
            <a:custGeom>
              <a:avLst/>
              <a:gdLst/>
              <a:ahLst/>
              <a:cxnLst/>
              <a:rect l="l" t="t" r="r" b="b"/>
              <a:pathLst>
                <a:path w="3775" h="1900" extrusionOk="0">
                  <a:moveTo>
                    <a:pt x="1891" y="100"/>
                  </a:moveTo>
                  <a:cubicBezTo>
                    <a:pt x="2387" y="100"/>
                    <a:pt x="2763" y="407"/>
                    <a:pt x="3062" y="886"/>
                  </a:cubicBezTo>
                  <a:cubicBezTo>
                    <a:pt x="3064" y="891"/>
                    <a:pt x="3067" y="894"/>
                    <a:pt x="3072" y="897"/>
                  </a:cubicBezTo>
                  <a:cubicBezTo>
                    <a:pt x="2792" y="895"/>
                    <a:pt x="2512" y="893"/>
                    <a:pt x="2233" y="893"/>
                  </a:cubicBezTo>
                  <a:cubicBezTo>
                    <a:pt x="2230" y="889"/>
                    <a:pt x="2229" y="886"/>
                    <a:pt x="2226" y="883"/>
                  </a:cubicBezTo>
                  <a:cubicBezTo>
                    <a:pt x="2013" y="666"/>
                    <a:pt x="1755" y="476"/>
                    <a:pt x="1508" y="300"/>
                  </a:cubicBezTo>
                  <a:cubicBezTo>
                    <a:pt x="1504" y="298"/>
                    <a:pt x="1501" y="296"/>
                    <a:pt x="1498" y="296"/>
                  </a:cubicBezTo>
                  <a:cubicBezTo>
                    <a:pt x="1488" y="296"/>
                    <a:pt x="1488" y="315"/>
                    <a:pt x="1496" y="324"/>
                  </a:cubicBezTo>
                  <a:cubicBezTo>
                    <a:pt x="1687" y="522"/>
                    <a:pt x="1887" y="721"/>
                    <a:pt x="2104" y="893"/>
                  </a:cubicBezTo>
                  <a:cubicBezTo>
                    <a:pt x="1929" y="894"/>
                    <a:pt x="1753" y="895"/>
                    <a:pt x="1577" y="898"/>
                  </a:cubicBezTo>
                  <a:cubicBezTo>
                    <a:pt x="1546" y="826"/>
                    <a:pt x="1428" y="790"/>
                    <a:pt x="1365" y="761"/>
                  </a:cubicBezTo>
                  <a:cubicBezTo>
                    <a:pt x="1229" y="698"/>
                    <a:pt x="1087" y="652"/>
                    <a:pt x="941" y="621"/>
                  </a:cubicBezTo>
                  <a:cubicBezTo>
                    <a:pt x="940" y="621"/>
                    <a:pt x="939" y="621"/>
                    <a:pt x="939" y="621"/>
                  </a:cubicBezTo>
                  <a:cubicBezTo>
                    <a:pt x="927" y="621"/>
                    <a:pt x="934" y="643"/>
                    <a:pt x="942" y="646"/>
                  </a:cubicBezTo>
                  <a:cubicBezTo>
                    <a:pt x="1067" y="697"/>
                    <a:pt x="1188" y="754"/>
                    <a:pt x="1306" y="820"/>
                  </a:cubicBezTo>
                  <a:cubicBezTo>
                    <a:pt x="1346" y="842"/>
                    <a:pt x="1387" y="874"/>
                    <a:pt x="1429" y="901"/>
                  </a:cubicBezTo>
                  <a:cubicBezTo>
                    <a:pt x="1156" y="908"/>
                    <a:pt x="882" y="919"/>
                    <a:pt x="611" y="938"/>
                  </a:cubicBezTo>
                  <a:cubicBezTo>
                    <a:pt x="605" y="939"/>
                    <a:pt x="605" y="945"/>
                    <a:pt x="608" y="950"/>
                  </a:cubicBezTo>
                  <a:cubicBezTo>
                    <a:pt x="605" y="956"/>
                    <a:pt x="605" y="962"/>
                    <a:pt x="611" y="962"/>
                  </a:cubicBezTo>
                  <a:cubicBezTo>
                    <a:pt x="882" y="982"/>
                    <a:pt x="1156" y="993"/>
                    <a:pt x="1429" y="999"/>
                  </a:cubicBezTo>
                  <a:cubicBezTo>
                    <a:pt x="1387" y="1026"/>
                    <a:pt x="1346" y="1059"/>
                    <a:pt x="1306" y="1080"/>
                  </a:cubicBezTo>
                  <a:cubicBezTo>
                    <a:pt x="1188" y="1146"/>
                    <a:pt x="1067" y="1203"/>
                    <a:pt x="942" y="1254"/>
                  </a:cubicBezTo>
                  <a:cubicBezTo>
                    <a:pt x="934" y="1258"/>
                    <a:pt x="927" y="1280"/>
                    <a:pt x="939" y="1280"/>
                  </a:cubicBezTo>
                  <a:cubicBezTo>
                    <a:pt x="939" y="1280"/>
                    <a:pt x="940" y="1280"/>
                    <a:pt x="941" y="1280"/>
                  </a:cubicBezTo>
                  <a:cubicBezTo>
                    <a:pt x="1087" y="1248"/>
                    <a:pt x="1229" y="1202"/>
                    <a:pt x="1365" y="1140"/>
                  </a:cubicBezTo>
                  <a:cubicBezTo>
                    <a:pt x="1428" y="1110"/>
                    <a:pt x="1546" y="1074"/>
                    <a:pt x="1577" y="1002"/>
                  </a:cubicBezTo>
                  <a:cubicBezTo>
                    <a:pt x="1753" y="1005"/>
                    <a:pt x="1929" y="1007"/>
                    <a:pt x="2104" y="1007"/>
                  </a:cubicBezTo>
                  <a:cubicBezTo>
                    <a:pt x="1887" y="1179"/>
                    <a:pt x="1687" y="1378"/>
                    <a:pt x="1496" y="1576"/>
                  </a:cubicBezTo>
                  <a:cubicBezTo>
                    <a:pt x="1488" y="1585"/>
                    <a:pt x="1488" y="1604"/>
                    <a:pt x="1499" y="1604"/>
                  </a:cubicBezTo>
                  <a:cubicBezTo>
                    <a:pt x="1501" y="1604"/>
                    <a:pt x="1504" y="1603"/>
                    <a:pt x="1508" y="1601"/>
                  </a:cubicBezTo>
                  <a:cubicBezTo>
                    <a:pt x="1755" y="1423"/>
                    <a:pt x="2013" y="1235"/>
                    <a:pt x="2226" y="1017"/>
                  </a:cubicBezTo>
                  <a:cubicBezTo>
                    <a:pt x="2229" y="1014"/>
                    <a:pt x="2230" y="1010"/>
                    <a:pt x="2233" y="1007"/>
                  </a:cubicBezTo>
                  <a:cubicBezTo>
                    <a:pt x="2513" y="1007"/>
                    <a:pt x="2792" y="1005"/>
                    <a:pt x="3072" y="1003"/>
                  </a:cubicBezTo>
                  <a:lnTo>
                    <a:pt x="3072" y="1003"/>
                  </a:lnTo>
                  <a:cubicBezTo>
                    <a:pt x="3067" y="1006"/>
                    <a:pt x="3064" y="1009"/>
                    <a:pt x="3062" y="1014"/>
                  </a:cubicBezTo>
                  <a:cubicBezTo>
                    <a:pt x="2763" y="1493"/>
                    <a:pt x="2387" y="1800"/>
                    <a:pt x="1891" y="1800"/>
                  </a:cubicBezTo>
                  <a:cubicBezTo>
                    <a:pt x="1728" y="1800"/>
                    <a:pt x="1551" y="1767"/>
                    <a:pt x="1359" y="1695"/>
                  </a:cubicBezTo>
                  <a:cubicBezTo>
                    <a:pt x="888" y="1519"/>
                    <a:pt x="540" y="1062"/>
                    <a:pt x="44" y="958"/>
                  </a:cubicBezTo>
                  <a:lnTo>
                    <a:pt x="44" y="957"/>
                  </a:lnTo>
                  <a:cubicBezTo>
                    <a:pt x="540" y="854"/>
                    <a:pt x="888" y="381"/>
                    <a:pt x="1359" y="205"/>
                  </a:cubicBezTo>
                  <a:cubicBezTo>
                    <a:pt x="1550" y="133"/>
                    <a:pt x="1727" y="100"/>
                    <a:pt x="1891" y="100"/>
                  </a:cubicBezTo>
                  <a:close/>
                  <a:moveTo>
                    <a:pt x="1844" y="1"/>
                  </a:moveTo>
                  <a:cubicBezTo>
                    <a:pt x="1133" y="1"/>
                    <a:pt x="629" y="578"/>
                    <a:pt x="31" y="930"/>
                  </a:cubicBezTo>
                  <a:cubicBezTo>
                    <a:pt x="31" y="930"/>
                    <a:pt x="0" y="953"/>
                    <a:pt x="31" y="986"/>
                  </a:cubicBezTo>
                  <a:cubicBezTo>
                    <a:pt x="627" y="1337"/>
                    <a:pt x="1131" y="1900"/>
                    <a:pt x="1840" y="1900"/>
                  </a:cubicBezTo>
                  <a:cubicBezTo>
                    <a:pt x="1919" y="1900"/>
                    <a:pt x="2001" y="1893"/>
                    <a:pt x="2086" y="1877"/>
                  </a:cubicBezTo>
                  <a:cubicBezTo>
                    <a:pt x="2625" y="1781"/>
                    <a:pt x="2902" y="1496"/>
                    <a:pt x="3162" y="1038"/>
                  </a:cubicBezTo>
                  <a:cubicBezTo>
                    <a:pt x="3170" y="1024"/>
                    <a:pt x="3172" y="1012"/>
                    <a:pt x="3171" y="1003"/>
                  </a:cubicBezTo>
                  <a:cubicBezTo>
                    <a:pt x="3348" y="1002"/>
                    <a:pt x="3729" y="998"/>
                    <a:pt x="3738" y="998"/>
                  </a:cubicBezTo>
                  <a:cubicBezTo>
                    <a:pt x="3775" y="998"/>
                    <a:pt x="3775" y="902"/>
                    <a:pt x="3738" y="902"/>
                  </a:cubicBezTo>
                  <a:cubicBezTo>
                    <a:pt x="3729" y="902"/>
                    <a:pt x="3348" y="899"/>
                    <a:pt x="3171" y="898"/>
                  </a:cubicBezTo>
                  <a:cubicBezTo>
                    <a:pt x="3172" y="887"/>
                    <a:pt x="3171" y="877"/>
                    <a:pt x="3162" y="862"/>
                  </a:cubicBezTo>
                  <a:cubicBezTo>
                    <a:pt x="2902" y="404"/>
                    <a:pt x="2625" y="119"/>
                    <a:pt x="2086" y="22"/>
                  </a:cubicBezTo>
                  <a:cubicBezTo>
                    <a:pt x="2002" y="8"/>
                    <a:pt x="1922" y="1"/>
                    <a:pt x="1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1f4fa5c43e4_25_1282"/>
            <p:cNvSpPr/>
            <p:nvPr/>
          </p:nvSpPr>
          <p:spPr>
            <a:xfrm>
              <a:off x="3404123" y="2156184"/>
              <a:ext cx="85998" cy="34711"/>
            </a:xfrm>
            <a:custGeom>
              <a:avLst/>
              <a:gdLst/>
              <a:ahLst/>
              <a:cxnLst/>
              <a:rect l="l" t="t" r="r" b="b"/>
              <a:pathLst>
                <a:path w="2651" h="1070" extrusionOk="0">
                  <a:moveTo>
                    <a:pt x="1514" y="390"/>
                  </a:moveTo>
                  <a:lnTo>
                    <a:pt x="1514" y="390"/>
                  </a:lnTo>
                  <a:cubicBezTo>
                    <a:pt x="1638" y="455"/>
                    <a:pt x="1777" y="571"/>
                    <a:pt x="1852" y="770"/>
                  </a:cubicBezTo>
                  <a:cubicBezTo>
                    <a:pt x="1895" y="879"/>
                    <a:pt x="1865" y="942"/>
                    <a:pt x="1800" y="942"/>
                  </a:cubicBezTo>
                  <a:cubicBezTo>
                    <a:pt x="1747" y="942"/>
                    <a:pt x="1670" y="900"/>
                    <a:pt x="1590" y="807"/>
                  </a:cubicBezTo>
                  <a:cubicBezTo>
                    <a:pt x="1412" y="601"/>
                    <a:pt x="1514" y="390"/>
                    <a:pt x="1514" y="390"/>
                  </a:cubicBezTo>
                  <a:close/>
                  <a:moveTo>
                    <a:pt x="348" y="0"/>
                  </a:moveTo>
                  <a:cubicBezTo>
                    <a:pt x="216" y="0"/>
                    <a:pt x="101" y="14"/>
                    <a:pt x="13" y="42"/>
                  </a:cubicBezTo>
                  <a:cubicBezTo>
                    <a:pt x="1" y="46"/>
                    <a:pt x="10" y="65"/>
                    <a:pt x="20" y="65"/>
                  </a:cubicBezTo>
                  <a:cubicBezTo>
                    <a:pt x="21" y="65"/>
                    <a:pt x="21" y="65"/>
                    <a:pt x="21" y="65"/>
                  </a:cubicBezTo>
                  <a:cubicBezTo>
                    <a:pt x="97" y="59"/>
                    <a:pt x="171" y="57"/>
                    <a:pt x="241" y="57"/>
                  </a:cubicBezTo>
                  <a:cubicBezTo>
                    <a:pt x="964" y="57"/>
                    <a:pt x="1380" y="332"/>
                    <a:pt x="1423" y="340"/>
                  </a:cubicBezTo>
                  <a:cubicBezTo>
                    <a:pt x="1212" y="590"/>
                    <a:pt x="1549" y="1069"/>
                    <a:pt x="1812" y="1069"/>
                  </a:cubicBezTo>
                  <a:cubicBezTo>
                    <a:pt x="1870" y="1069"/>
                    <a:pt x="1923" y="1047"/>
                    <a:pt x="1967" y="995"/>
                  </a:cubicBezTo>
                  <a:cubicBezTo>
                    <a:pt x="2122" y="810"/>
                    <a:pt x="1823" y="463"/>
                    <a:pt x="1604" y="311"/>
                  </a:cubicBezTo>
                  <a:cubicBezTo>
                    <a:pt x="1636" y="306"/>
                    <a:pt x="1666" y="304"/>
                    <a:pt x="1694" y="304"/>
                  </a:cubicBezTo>
                  <a:cubicBezTo>
                    <a:pt x="1855" y="304"/>
                    <a:pt x="1973" y="377"/>
                    <a:pt x="2101" y="452"/>
                  </a:cubicBezTo>
                  <a:cubicBezTo>
                    <a:pt x="2284" y="558"/>
                    <a:pt x="2450" y="771"/>
                    <a:pt x="2558" y="951"/>
                  </a:cubicBezTo>
                  <a:cubicBezTo>
                    <a:pt x="2570" y="971"/>
                    <a:pt x="2599" y="986"/>
                    <a:pt x="2619" y="986"/>
                  </a:cubicBezTo>
                  <a:cubicBezTo>
                    <a:pt x="2638" y="986"/>
                    <a:pt x="2651" y="974"/>
                    <a:pt x="2636" y="942"/>
                  </a:cubicBezTo>
                  <a:cubicBezTo>
                    <a:pt x="2531" y="705"/>
                    <a:pt x="2054" y="217"/>
                    <a:pt x="1688" y="217"/>
                  </a:cubicBezTo>
                  <a:cubicBezTo>
                    <a:pt x="1617" y="217"/>
                    <a:pt x="1551" y="235"/>
                    <a:pt x="1492" y="276"/>
                  </a:cubicBezTo>
                  <a:cubicBezTo>
                    <a:pt x="1147" y="94"/>
                    <a:pt x="693"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g1f4fa5c43e4_25_1282"/>
            <p:cNvSpPr/>
            <p:nvPr/>
          </p:nvSpPr>
          <p:spPr>
            <a:xfrm>
              <a:off x="3502351" y="2159655"/>
              <a:ext cx="3536" cy="21832"/>
            </a:xfrm>
            <a:custGeom>
              <a:avLst/>
              <a:gdLst/>
              <a:ahLst/>
              <a:cxnLst/>
              <a:rect l="l" t="t" r="r" b="b"/>
              <a:pathLst>
                <a:path w="109" h="673" extrusionOk="0">
                  <a:moveTo>
                    <a:pt x="31" y="1"/>
                  </a:moveTo>
                  <a:cubicBezTo>
                    <a:pt x="17" y="1"/>
                    <a:pt x="6" y="9"/>
                    <a:pt x="6" y="29"/>
                  </a:cubicBezTo>
                  <a:cubicBezTo>
                    <a:pt x="1" y="230"/>
                    <a:pt x="11" y="434"/>
                    <a:pt x="28" y="634"/>
                  </a:cubicBezTo>
                  <a:cubicBezTo>
                    <a:pt x="29" y="649"/>
                    <a:pt x="54" y="673"/>
                    <a:pt x="70" y="673"/>
                  </a:cubicBezTo>
                  <a:cubicBezTo>
                    <a:pt x="77" y="673"/>
                    <a:pt x="82" y="669"/>
                    <a:pt x="83" y="658"/>
                  </a:cubicBezTo>
                  <a:cubicBezTo>
                    <a:pt x="100" y="461"/>
                    <a:pt x="109" y="261"/>
                    <a:pt x="104" y="64"/>
                  </a:cubicBezTo>
                  <a:cubicBezTo>
                    <a:pt x="104" y="34"/>
                    <a:pt x="60" y="1"/>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1f4fa5c43e4_25_1282"/>
            <p:cNvSpPr/>
            <p:nvPr/>
          </p:nvSpPr>
          <p:spPr>
            <a:xfrm>
              <a:off x="3518149" y="2156184"/>
              <a:ext cx="85998" cy="34711"/>
            </a:xfrm>
            <a:custGeom>
              <a:avLst/>
              <a:gdLst/>
              <a:ahLst/>
              <a:cxnLst/>
              <a:rect l="l" t="t" r="r" b="b"/>
              <a:pathLst>
                <a:path w="2651" h="1070" extrusionOk="0">
                  <a:moveTo>
                    <a:pt x="1137" y="390"/>
                  </a:moveTo>
                  <a:lnTo>
                    <a:pt x="1137" y="390"/>
                  </a:lnTo>
                  <a:cubicBezTo>
                    <a:pt x="1137" y="390"/>
                    <a:pt x="1240" y="601"/>
                    <a:pt x="1061" y="807"/>
                  </a:cubicBezTo>
                  <a:cubicBezTo>
                    <a:pt x="981" y="900"/>
                    <a:pt x="904" y="942"/>
                    <a:pt x="851" y="942"/>
                  </a:cubicBezTo>
                  <a:cubicBezTo>
                    <a:pt x="786" y="942"/>
                    <a:pt x="757" y="879"/>
                    <a:pt x="799" y="770"/>
                  </a:cubicBezTo>
                  <a:cubicBezTo>
                    <a:pt x="875" y="571"/>
                    <a:pt x="1013" y="455"/>
                    <a:pt x="1137" y="390"/>
                  </a:cubicBezTo>
                  <a:close/>
                  <a:moveTo>
                    <a:pt x="2304" y="0"/>
                  </a:moveTo>
                  <a:cubicBezTo>
                    <a:pt x="1958" y="0"/>
                    <a:pt x="1504" y="94"/>
                    <a:pt x="1160" y="276"/>
                  </a:cubicBezTo>
                  <a:cubicBezTo>
                    <a:pt x="1101" y="235"/>
                    <a:pt x="1034" y="217"/>
                    <a:pt x="964" y="217"/>
                  </a:cubicBezTo>
                  <a:cubicBezTo>
                    <a:pt x="597" y="217"/>
                    <a:pt x="121" y="705"/>
                    <a:pt x="15" y="942"/>
                  </a:cubicBezTo>
                  <a:cubicBezTo>
                    <a:pt x="1" y="974"/>
                    <a:pt x="13" y="986"/>
                    <a:pt x="32" y="986"/>
                  </a:cubicBezTo>
                  <a:cubicBezTo>
                    <a:pt x="53" y="986"/>
                    <a:pt x="82" y="971"/>
                    <a:pt x="94" y="951"/>
                  </a:cubicBezTo>
                  <a:cubicBezTo>
                    <a:pt x="202" y="771"/>
                    <a:pt x="368" y="558"/>
                    <a:pt x="550" y="452"/>
                  </a:cubicBezTo>
                  <a:cubicBezTo>
                    <a:pt x="679" y="376"/>
                    <a:pt x="797" y="304"/>
                    <a:pt x="959" y="304"/>
                  </a:cubicBezTo>
                  <a:cubicBezTo>
                    <a:pt x="987" y="304"/>
                    <a:pt x="1016" y="306"/>
                    <a:pt x="1047" y="311"/>
                  </a:cubicBezTo>
                  <a:cubicBezTo>
                    <a:pt x="829" y="463"/>
                    <a:pt x="530" y="810"/>
                    <a:pt x="684" y="995"/>
                  </a:cubicBezTo>
                  <a:cubicBezTo>
                    <a:pt x="728" y="1047"/>
                    <a:pt x="782" y="1069"/>
                    <a:pt x="839" y="1069"/>
                  </a:cubicBezTo>
                  <a:cubicBezTo>
                    <a:pt x="1103" y="1069"/>
                    <a:pt x="1439" y="590"/>
                    <a:pt x="1228" y="340"/>
                  </a:cubicBezTo>
                  <a:cubicBezTo>
                    <a:pt x="1271" y="332"/>
                    <a:pt x="1687" y="57"/>
                    <a:pt x="2410" y="57"/>
                  </a:cubicBezTo>
                  <a:cubicBezTo>
                    <a:pt x="2481" y="57"/>
                    <a:pt x="2554" y="59"/>
                    <a:pt x="2630" y="65"/>
                  </a:cubicBezTo>
                  <a:cubicBezTo>
                    <a:pt x="2631" y="65"/>
                    <a:pt x="2631" y="65"/>
                    <a:pt x="2631" y="65"/>
                  </a:cubicBezTo>
                  <a:cubicBezTo>
                    <a:pt x="2641" y="65"/>
                    <a:pt x="2651" y="46"/>
                    <a:pt x="2639" y="42"/>
                  </a:cubicBezTo>
                  <a:cubicBezTo>
                    <a:pt x="2551" y="14"/>
                    <a:pt x="243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g1f4fa5c43e4_25_1282"/>
            <p:cNvSpPr/>
            <p:nvPr/>
          </p:nvSpPr>
          <p:spPr>
            <a:xfrm>
              <a:off x="3490770" y="2220059"/>
              <a:ext cx="25660" cy="20859"/>
            </a:xfrm>
            <a:custGeom>
              <a:avLst/>
              <a:gdLst/>
              <a:ahLst/>
              <a:cxnLst/>
              <a:rect l="l" t="t" r="r" b="b"/>
              <a:pathLst>
                <a:path w="791" h="643" extrusionOk="0">
                  <a:moveTo>
                    <a:pt x="430" y="104"/>
                  </a:moveTo>
                  <a:cubicBezTo>
                    <a:pt x="555" y="104"/>
                    <a:pt x="653" y="210"/>
                    <a:pt x="625" y="360"/>
                  </a:cubicBezTo>
                  <a:cubicBezTo>
                    <a:pt x="613" y="425"/>
                    <a:pt x="576" y="485"/>
                    <a:pt x="524" y="526"/>
                  </a:cubicBezTo>
                  <a:cubicBezTo>
                    <a:pt x="516" y="532"/>
                    <a:pt x="508" y="536"/>
                    <a:pt x="499" y="541"/>
                  </a:cubicBezTo>
                  <a:cubicBezTo>
                    <a:pt x="464" y="552"/>
                    <a:pt x="427" y="558"/>
                    <a:pt x="392" y="558"/>
                  </a:cubicBezTo>
                  <a:cubicBezTo>
                    <a:pt x="327" y="558"/>
                    <a:pt x="265" y="538"/>
                    <a:pt x="221" y="486"/>
                  </a:cubicBezTo>
                  <a:cubicBezTo>
                    <a:pt x="118" y="364"/>
                    <a:pt x="188" y="195"/>
                    <a:pt x="317" y="132"/>
                  </a:cubicBezTo>
                  <a:cubicBezTo>
                    <a:pt x="355" y="113"/>
                    <a:pt x="394" y="104"/>
                    <a:pt x="430" y="104"/>
                  </a:cubicBezTo>
                  <a:close/>
                  <a:moveTo>
                    <a:pt x="396" y="0"/>
                  </a:moveTo>
                  <a:cubicBezTo>
                    <a:pt x="345" y="0"/>
                    <a:pt x="293" y="11"/>
                    <a:pt x="244" y="33"/>
                  </a:cubicBezTo>
                  <a:cubicBezTo>
                    <a:pt x="53" y="120"/>
                    <a:pt x="0" y="355"/>
                    <a:pt x="136" y="516"/>
                  </a:cubicBezTo>
                  <a:cubicBezTo>
                    <a:pt x="202" y="596"/>
                    <a:pt x="291" y="639"/>
                    <a:pt x="380" y="643"/>
                  </a:cubicBezTo>
                  <a:cubicBezTo>
                    <a:pt x="381" y="643"/>
                    <a:pt x="382" y="643"/>
                    <a:pt x="383" y="643"/>
                  </a:cubicBezTo>
                  <a:cubicBezTo>
                    <a:pt x="647" y="643"/>
                    <a:pt x="790" y="447"/>
                    <a:pt x="734" y="251"/>
                  </a:cubicBezTo>
                  <a:cubicBezTo>
                    <a:pt x="690" y="94"/>
                    <a:pt x="546" y="0"/>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1f4fa5c43e4_25_1282"/>
            <p:cNvSpPr/>
            <p:nvPr/>
          </p:nvSpPr>
          <p:spPr>
            <a:xfrm>
              <a:off x="3471630" y="2190603"/>
              <a:ext cx="56348" cy="35879"/>
            </a:xfrm>
            <a:custGeom>
              <a:avLst/>
              <a:gdLst/>
              <a:ahLst/>
              <a:cxnLst/>
              <a:rect l="l" t="t" r="r" b="b"/>
              <a:pathLst>
                <a:path w="1737" h="1106" extrusionOk="0">
                  <a:moveTo>
                    <a:pt x="907" y="1"/>
                  </a:moveTo>
                  <a:cubicBezTo>
                    <a:pt x="799" y="1"/>
                    <a:pt x="726" y="89"/>
                    <a:pt x="702" y="191"/>
                  </a:cubicBezTo>
                  <a:cubicBezTo>
                    <a:pt x="680" y="280"/>
                    <a:pt x="682" y="373"/>
                    <a:pt x="704" y="461"/>
                  </a:cubicBezTo>
                  <a:cubicBezTo>
                    <a:pt x="611" y="384"/>
                    <a:pt x="507" y="319"/>
                    <a:pt x="391" y="277"/>
                  </a:cubicBezTo>
                  <a:cubicBezTo>
                    <a:pt x="340" y="259"/>
                    <a:pt x="265" y="234"/>
                    <a:pt x="198" y="234"/>
                  </a:cubicBezTo>
                  <a:cubicBezTo>
                    <a:pt x="137" y="234"/>
                    <a:pt x="82" y="255"/>
                    <a:pt x="55" y="318"/>
                  </a:cubicBezTo>
                  <a:cubicBezTo>
                    <a:pt x="1" y="445"/>
                    <a:pt x="145" y="618"/>
                    <a:pt x="217" y="706"/>
                  </a:cubicBezTo>
                  <a:cubicBezTo>
                    <a:pt x="360" y="882"/>
                    <a:pt x="537" y="1012"/>
                    <a:pt x="742" y="1103"/>
                  </a:cubicBezTo>
                  <a:cubicBezTo>
                    <a:pt x="746" y="1105"/>
                    <a:pt x="750" y="1106"/>
                    <a:pt x="752" y="1106"/>
                  </a:cubicBezTo>
                  <a:cubicBezTo>
                    <a:pt x="773" y="1106"/>
                    <a:pt x="760" y="1061"/>
                    <a:pt x="743" y="1051"/>
                  </a:cubicBezTo>
                  <a:cubicBezTo>
                    <a:pt x="539" y="934"/>
                    <a:pt x="362" y="772"/>
                    <a:pt x="236" y="572"/>
                  </a:cubicBezTo>
                  <a:cubicBezTo>
                    <a:pt x="193" y="506"/>
                    <a:pt x="142" y="351"/>
                    <a:pt x="273" y="351"/>
                  </a:cubicBezTo>
                  <a:cubicBezTo>
                    <a:pt x="311" y="351"/>
                    <a:pt x="365" y="364"/>
                    <a:pt x="439" y="396"/>
                  </a:cubicBezTo>
                  <a:cubicBezTo>
                    <a:pt x="562" y="450"/>
                    <a:pt x="663" y="532"/>
                    <a:pt x="749" y="634"/>
                  </a:cubicBezTo>
                  <a:cubicBezTo>
                    <a:pt x="767" y="655"/>
                    <a:pt x="800" y="665"/>
                    <a:pt x="826" y="665"/>
                  </a:cubicBezTo>
                  <a:cubicBezTo>
                    <a:pt x="862" y="665"/>
                    <a:pt x="886" y="647"/>
                    <a:pt x="853" y="607"/>
                  </a:cubicBezTo>
                  <a:cubicBezTo>
                    <a:pt x="840" y="593"/>
                    <a:pt x="827" y="580"/>
                    <a:pt x="815" y="566"/>
                  </a:cubicBezTo>
                  <a:cubicBezTo>
                    <a:pt x="786" y="431"/>
                    <a:pt x="789" y="221"/>
                    <a:pt x="886" y="144"/>
                  </a:cubicBezTo>
                  <a:cubicBezTo>
                    <a:pt x="912" y="124"/>
                    <a:pt x="934" y="115"/>
                    <a:pt x="953" y="115"/>
                  </a:cubicBezTo>
                  <a:cubicBezTo>
                    <a:pt x="1091" y="115"/>
                    <a:pt x="1090" y="565"/>
                    <a:pt x="1103" y="616"/>
                  </a:cubicBezTo>
                  <a:cubicBezTo>
                    <a:pt x="1103" y="618"/>
                    <a:pt x="1105" y="620"/>
                    <a:pt x="1106" y="622"/>
                  </a:cubicBezTo>
                  <a:cubicBezTo>
                    <a:pt x="1109" y="652"/>
                    <a:pt x="1143" y="681"/>
                    <a:pt x="1171" y="681"/>
                  </a:cubicBezTo>
                  <a:cubicBezTo>
                    <a:pt x="1183" y="681"/>
                    <a:pt x="1194" y="675"/>
                    <a:pt x="1201" y="662"/>
                  </a:cubicBezTo>
                  <a:cubicBezTo>
                    <a:pt x="1266" y="539"/>
                    <a:pt x="1327" y="431"/>
                    <a:pt x="1442" y="351"/>
                  </a:cubicBezTo>
                  <a:cubicBezTo>
                    <a:pt x="1481" y="324"/>
                    <a:pt x="1510" y="313"/>
                    <a:pt x="1531" y="313"/>
                  </a:cubicBezTo>
                  <a:cubicBezTo>
                    <a:pt x="1617" y="313"/>
                    <a:pt x="1569" y="500"/>
                    <a:pt x="1536" y="577"/>
                  </a:cubicBezTo>
                  <a:cubicBezTo>
                    <a:pt x="1461" y="754"/>
                    <a:pt x="1314" y="893"/>
                    <a:pt x="1159" y="1000"/>
                  </a:cubicBezTo>
                  <a:cubicBezTo>
                    <a:pt x="1140" y="1012"/>
                    <a:pt x="1164" y="1049"/>
                    <a:pt x="1186" y="1049"/>
                  </a:cubicBezTo>
                  <a:cubicBezTo>
                    <a:pt x="1188" y="1049"/>
                    <a:pt x="1191" y="1048"/>
                    <a:pt x="1194" y="1047"/>
                  </a:cubicBezTo>
                  <a:cubicBezTo>
                    <a:pt x="1437" y="913"/>
                    <a:pt x="1736" y="640"/>
                    <a:pt x="1678" y="325"/>
                  </a:cubicBezTo>
                  <a:cubicBezTo>
                    <a:pt x="1662" y="243"/>
                    <a:pt x="1615" y="211"/>
                    <a:pt x="1554" y="211"/>
                  </a:cubicBezTo>
                  <a:cubicBezTo>
                    <a:pt x="1521" y="211"/>
                    <a:pt x="1483" y="221"/>
                    <a:pt x="1445" y="237"/>
                  </a:cubicBezTo>
                  <a:cubicBezTo>
                    <a:pt x="1357" y="274"/>
                    <a:pt x="1289" y="339"/>
                    <a:pt x="1232" y="411"/>
                  </a:cubicBezTo>
                  <a:cubicBezTo>
                    <a:pt x="1212" y="223"/>
                    <a:pt x="1103" y="23"/>
                    <a:pt x="932" y="2"/>
                  </a:cubicBezTo>
                  <a:cubicBezTo>
                    <a:pt x="923" y="1"/>
                    <a:pt x="915" y="1"/>
                    <a:pt x="9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f4fa5c43e4_25_1282"/>
            <p:cNvSpPr/>
            <p:nvPr/>
          </p:nvSpPr>
          <p:spPr>
            <a:xfrm>
              <a:off x="3471630" y="2236668"/>
              <a:ext cx="56348" cy="35846"/>
            </a:xfrm>
            <a:custGeom>
              <a:avLst/>
              <a:gdLst/>
              <a:ahLst/>
              <a:cxnLst/>
              <a:rect l="l" t="t" r="r" b="b"/>
              <a:pathLst>
                <a:path w="1737" h="1105" extrusionOk="0">
                  <a:moveTo>
                    <a:pt x="752" y="0"/>
                  </a:moveTo>
                  <a:cubicBezTo>
                    <a:pt x="750" y="0"/>
                    <a:pt x="746" y="1"/>
                    <a:pt x="742" y="3"/>
                  </a:cubicBezTo>
                  <a:cubicBezTo>
                    <a:pt x="537" y="95"/>
                    <a:pt x="360" y="224"/>
                    <a:pt x="217" y="399"/>
                  </a:cubicBezTo>
                  <a:cubicBezTo>
                    <a:pt x="145" y="488"/>
                    <a:pt x="1" y="661"/>
                    <a:pt x="55" y="789"/>
                  </a:cubicBezTo>
                  <a:cubicBezTo>
                    <a:pt x="82" y="852"/>
                    <a:pt x="137" y="872"/>
                    <a:pt x="198" y="872"/>
                  </a:cubicBezTo>
                  <a:cubicBezTo>
                    <a:pt x="265" y="872"/>
                    <a:pt x="340" y="848"/>
                    <a:pt x="391" y="829"/>
                  </a:cubicBezTo>
                  <a:cubicBezTo>
                    <a:pt x="507" y="787"/>
                    <a:pt x="611" y="723"/>
                    <a:pt x="704" y="645"/>
                  </a:cubicBezTo>
                  <a:lnTo>
                    <a:pt x="704" y="645"/>
                  </a:lnTo>
                  <a:cubicBezTo>
                    <a:pt x="682" y="734"/>
                    <a:pt x="680" y="826"/>
                    <a:pt x="702" y="915"/>
                  </a:cubicBezTo>
                  <a:cubicBezTo>
                    <a:pt x="726" y="1017"/>
                    <a:pt x="799" y="1105"/>
                    <a:pt x="907" y="1105"/>
                  </a:cubicBezTo>
                  <a:cubicBezTo>
                    <a:pt x="915" y="1105"/>
                    <a:pt x="923" y="1105"/>
                    <a:pt x="932" y="1104"/>
                  </a:cubicBezTo>
                  <a:cubicBezTo>
                    <a:pt x="1103" y="1084"/>
                    <a:pt x="1212" y="883"/>
                    <a:pt x="1232" y="695"/>
                  </a:cubicBezTo>
                  <a:cubicBezTo>
                    <a:pt x="1289" y="768"/>
                    <a:pt x="1357" y="832"/>
                    <a:pt x="1445" y="869"/>
                  </a:cubicBezTo>
                  <a:cubicBezTo>
                    <a:pt x="1483" y="885"/>
                    <a:pt x="1521" y="895"/>
                    <a:pt x="1554" y="895"/>
                  </a:cubicBezTo>
                  <a:cubicBezTo>
                    <a:pt x="1615" y="895"/>
                    <a:pt x="1662" y="863"/>
                    <a:pt x="1678" y="781"/>
                  </a:cubicBezTo>
                  <a:cubicBezTo>
                    <a:pt x="1736" y="467"/>
                    <a:pt x="1437" y="192"/>
                    <a:pt x="1194" y="60"/>
                  </a:cubicBezTo>
                  <a:cubicBezTo>
                    <a:pt x="1191" y="59"/>
                    <a:pt x="1188" y="58"/>
                    <a:pt x="1185" y="58"/>
                  </a:cubicBezTo>
                  <a:cubicBezTo>
                    <a:pt x="1164" y="58"/>
                    <a:pt x="1140" y="94"/>
                    <a:pt x="1159" y="106"/>
                  </a:cubicBezTo>
                  <a:cubicBezTo>
                    <a:pt x="1314" y="214"/>
                    <a:pt x="1461" y="352"/>
                    <a:pt x="1536" y="529"/>
                  </a:cubicBezTo>
                  <a:cubicBezTo>
                    <a:pt x="1569" y="606"/>
                    <a:pt x="1617" y="793"/>
                    <a:pt x="1531" y="793"/>
                  </a:cubicBezTo>
                  <a:cubicBezTo>
                    <a:pt x="1510" y="793"/>
                    <a:pt x="1481" y="782"/>
                    <a:pt x="1442" y="755"/>
                  </a:cubicBezTo>
                  <a:cubicBezTo>
                    <a:pt x="1327" y="676"/>
                    <a:pt x="1266" y="567"/>
                    <a:pt x="1201" y="444"/>
                  </a:cubicBezTo>
                  <a:cubicBezTo>
                    <a:pt x="1194" y="431"/>
                    <a:pt x="1183" y="425"/>
                    <a:pt x="1171" y="425"/>
                  </a:cubicBezTo>
                  <a:cubicBezTo>
                    <a:pt x="1143" y="425"/>
                    <a:pt x="1109" y="454"/>
                    <a:pt x="1106" y="483"/>
                  </a:cubicBezTo>
                  <a:cubicBezTo>
                    <a:pt x="1105" y="486"/>
                    <a:pt x="1103" y="488"/>
                    <a:pt x="1103" y="490"/>
                  </a:cubicBezTo>
                  <a:cubicBezTo>
                    <a:pt x="1090" y="541"/>
                    <a:pt x="1091" y="991"/>
                    <a:pt x="953" y="991"/>
                  </a:cubicBezTo>
                  <a:cubicBezTo>
                    <a:pt x="934" y="991"/>
                    <a:pt x="912" y="982"/>
                    <a:pt x="886" y="962"/>
                  </a:cubicBezTo>
                  <a:cubicBezTo>
                    <a:pt x="789" y="885"/>
                    <a:pt x="786" y="675"/>
                    <a:pt x="815" y="540"/>
                  </a:cubicBezTo>
                  <a:cubicBezTo>
                    <a:pt x="827" y="527"/>
                    <a:pt x="840" y="513"/>
                    <a:pt x="853" y="499"/>
                  </a:cubicBezTo>
                  <a:cubicBezTo>
                    <a:pt x="886" y="459"/>
                    <a:pt x="862" y="441"/>
                    <a:pt x="826" y="441"/>
                  </a:cubicBezTo>
                  <a:cubicBezTo>
                    <a:pt x="800" y="441"/>
                    <a:pt x="767" y="451"/>
                    <a:pt x="749" y="472"/>
                  </a:cubicBezTo>
                  <a:cubicBezTo>
                    <a:pt x="663" y="575"/>
                    <a:pt x="562" y="657"/>
                    <a:pt x="439" y="710"/>
                  </a:cubicBezTo>
                  <a:cubicBezTo>
                    <a:pt x="365" y="742"/>
                    <a:pt x="311" y="755"/>
                    <a:pt x="273" y="755"/>
                  </a:cubicBezTo>
                  <a:cubicBezTo>
                    <a:pt x="142" y="755"/>
                    <a:pt x="193" y="601"/>
                    <a:pt x="236" y="534"/>
                  </a:cubicBezTo>
                  <a:cubicBezTo>
                    <a:pt x="362" y="335"/>
                    <a:pt x="539" y="172"/>
                    <a:pt x="743" y="55"/>
                  </a:cubicBezTo>
                  <a:cubicBezTo>
                    <a:pt x="760" y="45"/>
                    <a:pt x="773" y="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1f4fa5c43e4_25_1282"/>
            <p:cNvSpPr/>
            <p:nvPr/>
          </p:nvSpPr>
          <p:spPr>
            <a:xfrm>
              <a:off x="3404123" y="2272255"/>
              <a:ext cx="85998" cy="34711"/>
            </a:xfrm>
            <a:custGeom>
              <a:avLst/>
              <a:gdLst/>
              <a:ahLst/>
              <a:cxnLst/>
              <a:rect l="l" t="t" r="r" b="b"/>
              <a:pathLst>
                <a:path w="2651" h="1070" extrusionOk="0">
                  <a:moveTo>
                    <a:pt x="1800" y="129"/>
                  </a:moveTo>
                  <a:cubicBezTo>
                    <a:pt x="1865" y="129"/>
                    <a:pt x="1894" y="191"/>
                    <a:pt x="1852" y="301"/>
                  </a:cubicBezTo>
                  <a:cubicBezTo>
                    <a:pt x="1777" y="499"/>
                    <a:pt x="1638" y="616"/>
                    <a:pt x="1514" y="680"/>
                  </a:cubicBezTo>
                  <a:cubicBezTo>
                    <a:pt x="1514" y="680"/>
                    <a:pt x="1412" y="469"/>
                    <a:pt x="1590" y="263"/>
                  </a:cubicBezTo>
                  <a:cubicBezTo>
                    <a:pt x="1670" y="171"/>
                    <a:pt x="1747" y="129"/>
                    <a:pt x="1800" y="129"/>
                  </a:cubicBezTo>
                  <a:close/>
                  <a:moveTo>
                    <a:pt x="1812" y="1"/>
                  </a:moveTo>
                  <a:cubicBezTo>
                    <a:pt x="1549" y="1"/>
                    <a:pt x="1212" y="480"/>
                    <a:pt x="1423" y="730"/>
                  </a:cubicBezTo>
                  <a:cubicBezTo>
                    <a:pt x="1380" y="738"/>
                    <a:pt x="965" y="1013"/>
                    <a:pt x="242" y="1013"/>
                  </a:cubicBezTo>
                  <a:cubicBezTo>
                    <a:pt x="171" y="1013"/>
                    <a:pt x="97" y="1010"/>
                    <a:pt x="21" y="1005"/>
                  </a:cubicBezTo>
                  <a:cubicBezTo>
                    <a:pt x="21" y="1005"/>
                    <a:pt x="20" y="1005"/>
                    <a:pt x="20" y="1005"/>
                  </a:cubicBezTo>
                  <a:cubicBezTo>
                    <a:pt x="9" y="1005"/>
                    <a:pt x="1" y="1024"/>
                    <a:pt x="13" y="1028"/>
                  </a:cubicBezTo>
                  <a:cubicBezTo>
                    <a:pt x="101" y="1056"/>
                    <a:pt x="216" y="1070"/>
                    <a:pt x="348" y="1070"/>
                  </a:cubicBezTo>
                  <a:cubicBezTo>
                    <a:pt x="693" y="1070"/>
                    <a:pt x="1147" y="975"/>
                    <a:pt x="1492" y="794"/>
                  </a:cubicBezTo>
                  <a:cubicBezTo>
                    <a:pt x="1550" y="835"/>
                    <a:pt x="1617" y="853"/>
                    <a:pt x="1687" y="853"/>
                  </a:cubicBezTo>
                  <a:cubicBezTo>
                    <a:pt x="2053" y="853"/>
                    <a:pt x="2530" y="365"/>
                    <a:pt x="2636" y="127"/>
                  </a:cubicBezTo>
                  <a:cubicBezTo>
                    <a:pt x="2651" y="97"/>
                    <a:pt x="2639" y="84"/>
                    <a:pt x="2620" y="84"/>
                  </a:cubicBezTo>
                  <a:cubicBezTo>
                    <a:pt x="2599" y="84"/>
                    <a:pt x="2570" y="99"/>
                    <a:pt x="2558" y="119"/>
                  </a:cubicBezTo>
                  <a:cubicBezTo>
                    <a:pt x="2450" y="299"/>
                    <a:pt x="2283" y="512"/>
                    <a:pt x="2101" y="618"/>
                  </a:cubicBezTo>
                  <a:cubicBezTo>
                    <a:pt x="1973" y="693"/>
                    <a:pt x="1855" y="766"/>
                    <a:pt x="1694" y="766"/>
                  </a:cubicBezTo>
                  <a:cubicBezTo>
                    <a:pt x="1666" y="766"/>
                    <a:pt x="1636" y="764"/>
                    <a:pt x="1604" y="759"/>
                  </a:cubicBezTo>
                  <a:cubicBezTo>
                    <a:pt x="1822" y="607"/>
                    <a:pt x="2122" y="260"/>
                    <a:pt x="1967" y="75"/>
                  </a:cubicBezTo>
                  <a:cubicBezTo>
                    <a:pt x="1923" y="23"/>
                    <a:pt x="1870" y="1"/>
                    <a:pt x="1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1f4fa5c43e4_25_1282"/>
            <p:cNvSpPr/>
            <p:nvPr/>
          </p:nvSpPr>
          <p:spPr>
            <a:xfrm>
              <a:off x="3502351" y="2281662"/>
              <a:ext cx="3536" cy="21832"/>
            </a:xfrm>
            <a:custGeom>
              <a:avLst/>
              <a:gdLst/>
              <a:ahLst/>
              <a:cxnLst/>
              <a:rect l="l" t="t" r="r" b="b"/>
              <a:pathLst>
                <a:path w="109" h="673" extrusionOk="0">
                  <a:moveTo>
                    <a:pt x="70" y="0"/>
                  </a:moveTo>
                  <a:cubicBezTo>
                    <a:pt x="54" y="0"/>
                    <a:pt x="29" y="24"/>
                    <a:pt x="28" y="39"/>
                  </a:cubicBezTo>
                  <a:cubicBezTo>
                    <a:pt x="11" y="239"/>
                    <a:pt x="1" y="443"/>
                    <a:pt x="6" y="644"/>
                  </a:cubicBezTo>
                  <a:cubicBezTo>
                    <a:pt x="6" y="664"/>
                    <a:pt x="17" y="672"/>
                    <a:pt x="31" y="672"/>
                  </a:cubicBezTo>
                  <a:cubicBezTo>
                    <a:pt x="60" y="672"/>
                    <a:pt x="104" y="640"/>
                    <a:pt x="104" y="610"/>
                  </a:cubicBezTo>
                  <a:cubicBezTo>
                    <a:pt x="109" y="412"/>
                    <a:pt x="100" y="212"/>
                    <a:pt x="83" y="15"/>
                  </a:cubicBezTo>
                  <a:cubicBezTo>
                    <a:pt x="82" y="4"/>
                    <a:pt x="77"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1f4fa5c43e4_25_1282"/>
            <p:cNvSpPr/>
            <p:nvPr/>
          </p:nvSpPr>
          <p:spPr>
            <a:xfrm>
              <a:off x="3518149" y="2272255"/>
              <a:ext cx="85998" cy="34711"/>
            </a:xfrm>
            <a:custGeom>
              <a:avLst/>
              <a:gdLst/>
              <a:ahLst/>
              <a:cxnLst/>
              <a:rect l="l" t="t" r="r" b="b"/>
              <a:pathLst>
                <a:path w="2651" h="1070" extrusionOk="0">
                  <a:moveTo>
                    <a:pt x="851" y="129"/>
                  </a:moveTo>
                  <a:cubicBezTo>
                    <a:pt x="905" y="129"/>
                    <a:pt x="981" y="171"/>
                    <a:pt x="1061" y="263"/>
                  </a:cubicBezTo>
                  <a:cubicBezTo>
                    <a:pt x="1240" y="469"/>
                    <a:pt x="1137" y="680"/>
                    <a:pt x="1137" y="680"/>
                  </a:cubicBezTo>
                  <a:cubicBezTo>
                    <a:pt x="1013" y="616"/>
                    <a:pt x="875" y="499"/>
                    <a:pt x="799" y="301"/>
                  </a:cubicBezTo>
                  <a:cubicBezTo>
                    <a:pt x="757" y="191"/>
                    <a:pt x="786" y="129"/>
                    <a:pt x="851" y="129"/>
                  </a:cubicBezTo>
                  <a:close/>
                  <a:moveTo>
                    <a:pt x="838" y="1"/>
                  </a:moveTo>
                  <a:cubicBezTo>
                    <a:pt x="782" y="1"/>
                    <a:pt x="728" y="23"/>
                    <a:pt x="684" y="75"/>
                  </a:cubicBezTo>
                  <a:cubicBezTo>
                    <a:pt x="530" y="260"/>
                    <a:pt x="829" y="607"/>
                    <a:pt x="1047" y="759"/>
                  </a:cubicBezTo>
                  <a:cubicBezTo>
                    <a:pt x="1015" y="764"/>
                    <a:pt x="985" y="766"/>
                    <a:pt x="957" y="766"/>
                  </a:cubicBezTo>
                  <a:cubicBezTo>
                    <a:pt x="795" y="766"/>
                    <a:pt x="679" y="693"/>
                    <a:pt x="550" y="618"/>
                  </a:cubicBezTo>
                  <a:cubicBezTo>
                    <a:pt x="368" y="513"/>
                    <a:pt x="202" y="299"/>
                    <a:pt x="94" y="119"/>
                  </a:cubicBezTo>
                  <a:cubicBezTo>
                    <a:pt x="82" y="99"/>
                    <a:pt x="53" y="85"/>
                    <a:pt x="32" y="85"/>
                  </a:cubicBezTo>
                  <a:cubicBezTo>
                    <a:pt x="13" y="85"/>
                    <a:pt x="1" y="97"/>
                    <a:pt x="15" y="128"/>
                  </a:cubicBezTo>
                  <a:cubicBezTo>
                    <a:pt x="121" y="365"/>
                    <a:pt x="597" y="853"/>
                    <a:pt x="964" y="853"/>
                  </a:cubicBezTo>
                  <a:cubicBezTo>
                    <a:pt x="1034" y="853"/>
                    <a:pt x="1101" y="835"/>
                    <a:pt x="1160" y="794"/>
                  </a:cubicBezTo>
                  <a:cubicBezTo>
                    <a:pt x="1504" y="975"/>
                    <a:pt x="1958" y="1070"/>
                    <a:pt x="2304" y="1070"/>
                  </a:cubicBezTo>
                  <a:cubicBezTo>
                    <a:pt x="2435" y="1070"/>
                    <a:pt x="2551" y="1056"/>
                    <a:pt x="2639" y="1028"/>
                  </a:cubicBezTo>
                  <a:cubicBezTo>
                    <a:pt x="2651" y="1025"/>
                    <a:pt x="2641" y="1005"/>
                    <a:pt x="2631" y="1005"/>
                  </a:cubicBezTo>
                  <a:cubicBezTo>
                    <a:pt x="2631" y="1005"/>
                    <a:pt x="2631" y="1005"/>
                    <a:pt x="2630" y="1005"/>
                  </a:cubicBezTo>
                  <a:cubicBezTo>
                    <a:pt x="2553" y="1011"/>
                    <a:pt x="2479" y="1013"/>
                    <a:pt x="2407" y="1013"/>
                  </a:cubicBezTo>
                  <a:cubicBezTo>
                    <a:pt x="1686" y="1013"/>
                    <a:pt x="1271" y="738"/>
                    <a:pt x="1228" y="730"/>
                  </a:cubicBezTo>
                  <a:cubicBezTo>
                    <a:pt x="1438" y="481"/>
                    <a:pt x="1102"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1f4fa5c43e4_25_1282"/>
            <p:cNvSpPr/>
            <p:nvPr/>
          </p:nvSpPr>
          <p:spPr>
            <a:xfrm>
              <a:off x="3641389" y="2156184"/>
              <a:ext cx="85966" cy="34711"/>
            </a:xfrm>
            <a:custGeom>
              <a:avLst/>
              <a:gdLst/>
              <a:ahLst/>
              <a:cxnLst/>
              <a:rect l="l" t="t" r="r" b="b"/>
              <a:pathLst>
                <a:path w="2650" h="1070" extrusionOk="0">
                  <a:moveTo>
                    <a:pt x="1512" y="390"/>
                  </a:moveTo>
                  <a:lnTo>
                    <a:pt x="1512" y="390"/>
                  </a:lnTo>
                  <a:cubicBezTo>
                    <a:pt x="1637" y="455"/>
                    <a:pt x="1776" y="571"/>
                    <a:pt x="1852" y="770"/>
                  </a:cubicBezTo>
                  <a:cubicBezTo>
                    <a:pt x="1893" y="879"/>
                    <a:pt x="1864" y="942"/>
                    <a:pt x="1799" y="942"/>
                  </a:cubicBezTo>
                  <a:cubicBezTo>
                    <a:pt x="1746" y="942"/>
                    <a:pt x="1669" y="900"/>
                    <a:pt x="1588" y="807"/>
                  </a:cubicBezTo>
                  <a:cubicBezTo>
                    <a:pt x="1410" y="601"/>
                    <a:pt x="1512" y="390"/>
                    <a:pt x="1512" y="390"/>
                  </a:cubicBezTo>
                  <a:close/>
                  <a:moveTo>
                    <a:pt x="347" y="0"/>
                  </a:moveTo>
                  <a:cubicBezTo>
                    <a:pt x="216" y="0"/>
                    <a:pt x="100" y="14"/>
                    <a:pt x="12" y="42"/>
                  </a:cubicBezTo>
                  <a:cubicBezTo>
                    <a:pt x="0" y="46"/>
                    <a:pt x="9" y="65"/>
                    <a:pt x="19" y="65"/>
                  </a:cubicBezTo>
                  <a:cubicBezTo>
                    <a:pt x="20" y="65"/>
                    <a:pt x="20" y="65"/>
                    <a:pt x="20" y="65"/>
                  </a:cubicBezTo>
                  <a:cubicBezTo>
                    <a:pt x="96" y="59"/>
                    <a:pt x="170" y="57"/>
                    <a:pt x="240" y="57"/>
                  </a:cubicBezTo>
                  <a:cubicBezTo>
                    <a:pt x="963" y="57"/>
                    <a:pt x="1378" y="332"/>
                    <a:pt x="1422" y="340"/>
                  </a:cubicBezTo>
                  <a:cubicBezTo>
                    <a:pt x="1212" y="590"/>
                    <a:pt x="1548" y="1069"/>
                    <a:pt x="1812" y="1069"/>
                  </a:cubicBezTo>
                  <a:cubicBezTo>
                    <a:pt x="1869" y="1069"/>
                    <a:pt x="1922" y="1047"/>
                    <a:pt x="1966" y="995"/>
                  </a:cubicBezTo>
                  <a:cubicBezTo>
                    <a:pt x="2121" y="810"/>
                    <a:pt x="1821" y="463"/>
                    <a:pt x="1604" y="311"/>
                  </a:cubicBezTo>
                  <a:cubicBezTo>
                    <a:pt x="1635" y="306"/>
                    <a:pt x="1665" y="304"/>
                    <a:pt x="1694" y="304"/>
                  </a:cubicBezTo>
                  <a:cubicBezTo>
                    <a:pt x="1855" y="304"/>
                    <a:pt x="1972" y="377"/>
                    <a:pt x="2100" y="452"/>
                  </a:cubicBezTo>
                  <a:cubicBezTo>
                    <a:pt x="2282" y="558"/>
                    <a:pt x="2448" y="771"/>
                    <a:pt x="2556" y="951"/>
                  </a:cubicBezTo>
                  <a:cubicBezTo>
                    <a:pt x="2568" y="971"/>
                    <a:pt x="2597" y="986"/>
                    <a:pt x="2618" y="986"/>
                  </a:cubicBezTo>
                  <a:cubicBezTo>
                    <a:pt x="2637" y="986"/>
                    <a:pt x="2649" y="974"/>
                    <a:pt x="2636" y="942"/>
                  </a:cubicBezTo>
                  <a:cubicBezTo>
                    <a:pt x="2529" y="705"/>
                    <a:pt x="2053" y="217"/>
                    <a:pt x="1686" y="217"/>
                  </a:cubicBezTo>
                  <a:cubicBezTo>
                    <a:pt x="1616" y="217"/>
                    <a:pt x="1550" y="235"/>
                    <a:pt x="1491" y="276"/>
                  </a:cubicBezTo>
                  <a:cubicBezTo>
                    <a:pt x="1146" y="94"/>
                    <a:pt x="692"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1f4fa5c43e4_25_1282"/>
            <p:cNvSpPr/>
            <p:nvPr/>
          </p:nvSpPr>
          <p:spPr>
            <a:xfrm>
              <a:off x="3739617" y="2159655"/>
              <a:ext cx="3504" cy="21832"/>
            </a:xfrm>
            <a:custGeom>
              <a:avLst/>
              <a:gdLst/>
              <a:ahLst/>
              <a:cxnLst/>
              <a:rect l="l" t="t" r="r" b="b"/>
              <a:pathLst>
                <a:path w="108" h="673" extrusionOk="0">
                  <a:moveTo>
                    <a:pt x="30" y="1"/>
                  </a:moveTo>
                  <a:cubicBezTo>
                    <a:pt x="16" y="1"/>
                    <a:pt x="5" y="9"/>
                    <a:pt x="4" y="29"/>
                  </a:cubicBezTo>
                  <a:cubicBezTo>
                    <a:pt x="0" y="230"/>
                    <a:pt x="10" y="434"/>
                    <a:pt x="27" y="634"/>
                  </a:cubicBezTo>
                  <a:cubicBezTo>
                    <a:pt x="28" y="649"/>
                    <a:pt x="53" y="673"/>
                    <a:pt x="69" y="673"/>
                  </a:cubicBezTo>
                  <a:cubicBezTo>
                    <a:pt x="75" y="673"/>
                    <a:pt x="80" y="669"/>
                    <a:pt x="81" y="658"/>
                  </a:cubicBezTo>
                  <a:cubicBezTo>
                    <a:pt x="99" y="461"/>
                    <a:pt x="108" y="261"/>
                    <a:pt x="103" y="64"/>
                  </a:cubicBezTo>
                  <a:cubicBezTo>
                    <a:pt x="102" y="34"/>
                    <a:pt x="59"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1f4fa5c43e4_25_1282"/>
            <p:cNvSpPr/>
            <p:nvPr/>
          </p:nvSpPr>
          <p:spPr>
            <a:xfrm>
              <a:off x="3755383" y="2156184"/>
              <a:ext cx="85966" cy="34711"/>
            </a:xfrm>
            <a:custGeom>
              <a:avLst/>
              <a:gdLst/>
              <a:ahLst/>
              <a:cxnLst/>
              <a:rect l="l" t="t" r="r" b="b"/>
              <a:pathLst>
                <a:path w="2650" h="1070" extrusionOk="0">
                  <a:moveTo>
                    <a:pt x="1138" y="390"/>
                  </a:moveTo>
                  <a:cubicBezTo>
                    <a:pt x="1138" y="390"/>
                    <a:pt x="1240" y="601"/>
                    <a:pt x="1062" y="807"/>
                  </a:cubicBezTo>
                  <a:cubicBezTo>
                    <a:pt x="981" y="900"/>
                    <a:pt x="904" y="942"/>
                    <a:pt x="851" y="942"/>
                  </a:cubicBezTo>
                  <a:cubicBezTo>
                    <a:pt x="786" y="942"/>
                    <a:pt x="757" y="879"/>
                    <a:pt x="798" y="770"/>
                  </a:cubicBezTo>
                  <a:cubicBezTo>
                    <a:pt x="874" y="571"/>
                    <a:pt x="1013" y="455"/>
                    <a:pt x="1138" y="390"/>
                  </a:cubicBezTo>
                  <a:close/>
                  <a:moveTo>
                    <a:pt x="2303" y="0"/>
                  </a:moveTo>
                  <a:cubicBezTo>
                    <a:pt x="1958" y="0"/>
                    <a:pt x="1504" y="94"/>
                    <a:pt x="1159" y="276"/>
                  </a:cubicBezTo>
                  <a:cubicBezTo>
                    <a:pt x="1100" y="235"/>
                    <a:pt x="1034" y="217"/>
                    <a:pt x="964" y="217"/>
                  </a:cubicBezTo>
                  <a:cubicBezTo>
                    <a:pt x="597" y="217"/>
                    <a:pt x="121" y="705"/>
                    <a:pt x="14" y="942"/>
                  </a:cubicBezTo>
                  <a:cubicBezTo>
                    <a:pt x="0" y="974"/>
                    <a:pt x="12" y="986"/>
                    <a:pt x="31" y="986"/>
                  </a:cubicBezTo>
                  <a:cubicBezTo>
                    <a:pt x="52" y="986"/>
                    <a:pt x="81" y="971"/>
                    <a:pt x="93" y="951"/>
                  </a:cubicBezTo>
                  <a:cubicBezTo>
                    <a:pt x="201" y="771"/>
                    <a:pt x="368" y="558"/>
                    <a:pt x="550" y="452"/>
                  </a:cubicBezTo>
                  <a:cubicBezTo>
                    <a:pt x="679" y="376"/>
                    <a:pt x="796" y="304"/>
                    <a:pt x="958" y="304"/>
                  </a:cubicBezTo>
                  <a:cubicBezTo>
                    <a:pt x="986" y="304"/>
                    <a:pt x="1015" y="306"/>
                    <a:pt x="1046" y="311"/>
                  </a:cubicBezTo>
                  <a:cubicBezTo>
                    <a:pt x="829" y="463"/>
                    <a:pt x="529" y="810"/>
                    <a:pt x="684" y="995"/>
                  </a:cubicBezTo>
                  <a:cubicBezTo>
                    <a:pt x="728" y="1047"/>
                    <a:pt x="781" y="1069"/>
                    <a:pt x="838" y="1069"/>
                  </a:cubicBezTo>
                  <a:cubicBezTo>
                    <a:pt x="1102" y="1069"/>
                    <a:pt x="1438" y="590"/>
                    <a:pt x="1228" y="340"/>
                  </a:cubicBezTo>
                  <a:cubicBezTo>
                    <a:pt x="1272" y="332"/>
                    <a:pt x="1687" y="57"/>
                    <a:pt x="2410" y="57"/>
                  </a:cubicBezTo>
                  <a:cubicBezTo>
                    <a:pt x="2480" y="57"/>
                    <a:pt x="2554" y="59"/>
                    <a:pt x="2630" y="65"/>
                  </a:cubicBezTo>
                  <a:cubicBezTo>
                    <a:pt x="2630" y="65"/>
                    <a:pt x="2630" y="65"/>
                    <a:pt x="2631" y="65"/>
                  </a:cubicBezTo>
                  <a:cubicBezTo>
                    <a:pt x="2641" y="65"/>
                    <a:pt x="2650" y="46"/>
                    <a:pt x="2638" y="42"/>
                  </a:cubicBezTo>
                  <a:cubicBezTo>
                    <a:pt x="2550" y="14"/>
                    <a:pt x="2434" y="0"/>
                    <a:pt x="2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g1f4fa5c43e4_25_1282"/>
            <p:cNvSpPr/>
            <p:nvPr/>
          </p:nvSpPr>
          <p:spPr>
            <a:xfrm>
              <a:off x="3728004" y="2220059"/>
              <a:ext cx="25628" cy="20859"/>
            </a:xfrm>
            <a:custGeom>
              <a:avLst/>
              <a:gdLst/>
              <a:ahLst/>
              <a:cxnLst/>
              <a:rect l="l" t="t" r="r" b="b"/>
              <a:pathLst>
                <a:path w="790" h="643" extrusionOk="0">
                  <a:moveTo>
                    <a:pt x="429" y="104"/>
                  </a:moveTo>
                  <a:cubicBezTo>
                    <a:pt x="555" y="104"/>
                    <a:pt x="653" y="210"/>
                    <a:pt x="625" y="360"/>
                  </a:cubicBezTo>
                  <a:cubicBezTo>
                    <a:pt x="612" y="425"/>
                    <a:pt x="575" y="485"/>
                    <a:pt x="524" y="526"/>
                  </a:cubicBezTo>
                  <a:cubicBezTo>
                    <a:pt x="516" y="532"/>
                    <a:pt x="507" y="536"/>
                    <a:pt x="499" y="541"/>
                  </a:cubicBezTo>
                  <a:cubicBezTo>
                    <a:pt x="464" y="552"/>
                    <a:pt x="427" y="558"/>
                    <a:pt x="392" y="558"/>
                  </a:cubicBezTo>
                  <a:cubicBezTo>
                    <a:pt x="327" y="558"/>
                    <a:pt x="265" y="538"/>
                    <a:pt x="221" y="486"/>
                  </a:cubicBezTo>
                  <a:cubicBezTo>
                    <a:pt x="118" y="364"/>
                    <a:pt x="187" y="195"/>
                    <a:pt x="316" y="132"/>
                  </a:cubicBezTo>
                  <a:cubicBezTo>
                    <a:pt x="355" y="113"/>
                    <a:pt x="393" y="104"/>
                    <a:pt x="429" y="104"/>
                  </a:cubicBezTo>
                  <a:close/>
                  <a:moveTo>
                    <a:pt x="395" y="0"/>
                  </a:moveTo>
                  <a:cubicBezTo>
                    <a:pt x="344" y="0"/>
                    <a:pt x="292" y="11"/>
                    <a:pt x="243" y="33"/>
                  </a:cubicBezTo>
                  <a:cubicBezTo>
                    <a:pt x="52" y="120"/>
                    <a:pt x="1" y="355"/>
                    <a:pt x="136" y="516"/>
                  </a:cubicBezTo>
                  <a:cubicBezTo>
                    <a:pt x="202" y="596"/>
                    <a:pt x="292" y="639"/>
                    <a:pt x="380" y="643"/>
                  </a:cubicBezTo>
                  <a:cubicBezTo>
                    <a:pt x="380" y="643"/>
                    <a:pt x="381" y="643"/>
                    <a:pt x="382" y="643"/>
                  </a:cubicBezTo>
                  <a:cubicBezTo>
                    <a:pt x="647" y="643"/>
                    <a:pt x="790" y="447"/>
                    <a:pt x="734" y="251"/>
                  </a:cubicBezTo>
                  <a:cubicBezTo>
                    <a:pt x="689" y="94"/>
                    <a:pt x="546"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1f4fa5c43e4_25_1282"/>
            <p:cNvSpPr/>
            <p:nvPr/>
          </p:nvSpPr>
          <p:spPr>
            <a:xfrm>
              <a:off x="3708896" y="2190603"/>
              <a:ext cx="56283" cy="35879"/>
            </a:xfrm>
            <a:custGeom>
              <a:avLst/>
              <a:gdLst/>
              <a:ahLst/>
              <a:cxnLst/>
              <a:rect l="l" t="t" r="r" b="b"/>
              <a:pathLst>
                <a:path w="1735" h="1106" extrusionOk="0">
                  <a:moveTo>
                    <a:pt x="905" y="1"/>
                  </a:moveTo>
                  <a:cubicBezTo>
                    <a:pt x="798" y="1"/>
                    <a:pt x="725" y="89"/>
                    <a:pt x="700" y="191"/>
                  </a:cubicBezTo>
                  <a:cubicBezTo>
                    <a:pt x="680" y="280"/>
                    <a:pt x="682" y="373"/>
                    <a:pt x="702" y="461"/>
                  </a:cubicBezTo>
                  <a:cubicBezTo>
                    <a:pt x="609" y="384"/>
                    <a:pt x="507" y="319"/>
                    <a:pt x="390" y="277"/>
                  </a:cubicBezTo>
                  <a:cubicBezTo>
                    <a:pt x="338" y="259"/>
                    <a:pt x="264" y="234"/>
                    <a:pt x="196" y="234"/>
                  </a:cubicBezTo>
                  <a:cubicBezTo>
                    <a:pt x="135" y="234"/>
                    <a:pt x="80" y="255"/>
                    <a:pt x="54" y="318"/>
                  </a:cubicBezTo>
                  <a:cubicBezTo>
                    <a:pt x="0" y="445"/>
                    <a:pt x="145" y="618"/>
                    <a:pt x="216" y="706"/>
                  </a:cubicBezTo>
                  <a:cubicBezTo>
                    <a:pt x="358" y="882"/>
                    <a:pt x="535" y="1012"/>
                    <a:pt x="741" y="1103"/>
                  </a:cubicBezTo>
                  <a:cubicBezTo>
                    <a:pt x="745" y="1105"/>
                    <a:pt x="749" y="1106"/>
                    <a:pt x="751" y="1106"/>
                  </a:cubicBezTo>
                  <a:cubicBezTo>
                    <a:pt x="772" y="1106"/>
                    <a:pt x="759" y="1061"/>
                    <a:pt x="742" y="1051"/>
                  </a:cubicBezTo>
                  <a:cubicBezTo>
                    <a:pt x="538" y="934"/>
                    <a:pt x="361" y="772"/>
                    <a:pt x="234" y="572"/>
                  </a:cubicBezTo>
                  <a:cubicBezTo>
                    <a:pt x="192" y="506"/>
                    <a:pt x="141" y="351"/>
                    <a:pt x="273" y="351"/>
                  </a:cubicBezTo>
                  <a:cubicBezTo>
                    <a:pt x="311" y="351"/>
                    <a:pt x="364" y="364"/>
                    <a:pt x="438" y="396"/>
                  </a:cubicBezTo>
                  <a:cubicBezTo>
                    <a:pt x="561" y="450"/>
                    <a:pt x="662" y="532"/>
                    <a:pt x="748" y="634"/>
                  </a:cubicBezTo>
                  <a:cubicBezTo>
                    <a:pt x="766" y="655"/>
                    <a:pt x="799" y="665"/>
                    <a:pt x="825" y="665"/>
                  </a:cubicBezTo>
                  <a:cubicBezTo>
                    <a:pt x="860" y="665"/>
                    <a:pt x="885" y="647"/>
                    <a:pt x="852" y="607"/>
                  </a:cubicBezTo>
                  <a:cubicBezTo>
                    <a:pt x="840" y="593"/>
                    <a:pt x="826" y="580"/>
                    <a:pt x="813" y="566"/>
                  </a:cubicBezTo>
                  <a:cubicBezTo>
                    <a:pt x="785" y="431"/>
                    <a:pt x="788" y="221"/>
                    <a:pt x="885" y="144"/>
                  </a:cubicBezTo>
                  <a:cubicBezTo>
                    <a:pt x="910" y="124"/>
                    <a:pt x="932" y="115"/>
                    <a:pt x="952" y="115"/>
                  </a:cubicBezTo>
                  <a:cubicBezTo>
                    <a:pt x="1090" y="115"/>
                    <a:pt x="1089" y="565"/>
                    <a:pt x="1102" y="616"/>
                  </a:cubicBezTo>
                  <a:cubicBezTo>
                    <a:pt x="1102" y="618"/>
                    <a:pt x="1103" y="620"/>
                    <a:pt x="1105" y="622"/>
                  </a:cubicBezTo>
                  <a:cubicBezTo>
                    <a:pt x="1109" y="652"/>
                    <a:pt x="1142" y="681"/>
                    <a:pt x="1170" y="681"/>
                  </a:cubicBezTo>
                  <a:cubicBezTo>
                    <a:pt x="1182" y="681"/>
                    <a:pt x="1193" y="675"/>
                    <a:pt x="1199" y="662"/>
                  </a:cubicBezTo>
                  <a:cubicBezTo>
                    <a:pt x="1265" y="539"/>
                    <a:pt x="1325" y="431"/>
                    <a:pt x="1441" y="351"/>
                  </a:cubicBezTo>
                  <a:cubicBezTo>
                    <a:pt x="1480" y="324"/>
                    <a:pt x="1509" y="313"/>
                    <a:pt x="1530" y="313"/>
                  </a:cubicBezTo>
                  <a:cubicBezTo>
                    <a:pt x="1616" y="313"/>
                    <a:pt x="1568" y="500"/>
                    <a:pt x="1535" y="577"/>
                  </a:cubicBezTo>
                  <a:cubicBezTo>
                    <a:pt x="1461" y="754"/>
                    <a:pt x="1313" y="893"/>
                    <a:pt x="1157" y="1000"/>
                  </a:cubicBezTo>
                  <a:cubicBezTo>
                    <a:pt x="1138" y="1012"/>
                    <a:pt x="1163" y="1049"/>
                    <a:pt x="1185" y="1049"/>
                  </a:cubicBezTo>
                  <a:cubicBezTo>
                    <a:pt x="1188" y="1049"/>
                    <a:pt x="1191" y="1048"/>
                    <a:pt x="1193" y="1047"/>
                  </a:cubicBezTo>
                  <a:cubicBezTo>
                    <a:pt x="1435" y="913"/>
                    <a:pt x="1734" y="640"/>
                    <a:pt x="1676" y="325"/>
                  </a:cubicBezTo>
                  <a:cubicBezTo>
                    <a:pt x="1661" y="243"/>
                    <a:pt x="1614" y="211"/>
                    <a:pt x="1553" y="211"/>
                  </a:cubicBezTo>
                  <a:cubicBezTo>
                    <a:pt x="1520" y="211"/>
                    <a:pt x="1483" y="221"/>
                    <a:pt x="1444" y="237"/>
                  </a:cubicBezTo>
                  <a:cubicBezTo>
                    <a:pt x="1355" y="274"/>
                    <a:pt x="1287" y="339"/>
                    <a:pt x="1230" y="411"/>
                  </a:cubicBezTo>
                  <a:cubicBezTo>
                    <a:pt x="1211" y="223"/>
                    <a:pt x="1102" y="23"/>
                    <a:pt x="930" y="2"/>
                  </a:cubicBezTo>
                  <a:cubicBezTo>
                    <a:pt x="921" y="1"/>
                    <a:pt x="913" y="1"/>
                    <a:pt x="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1f4fa5c43e4_25_1282"/>
            <p:cNvSpPr/>
            <p:nvPr/>
          </p:nvSpPr>
          <p:spPr>
            <a:xfrm>
              <a:off x="3708896" y="2236668"/>
              <a:ext cx="56283" cy="35846"/>
            </a:xfrm>
            <a:custGeom>
              <a:avLst/>
              <a:gdLst/>
              <a:ahLst/>
              <a:cxnLst/>
              <a:rect l="l" t="t" r="r" b="b"/>
              <a:pathLst>
                <a:path w="1735" h="1105" extrusionOk="0">
                  <a:moveTo>
                    <a:pt x="751" y="0"/>
                  </a:moveTo>
                  <a:cubicBezTo>
                    <a:pt x="749" y="0"/>
                    <a:pt x="745" y="1"/>
                    <a:pt x="741" y="3"/>
                  </a:cubicBezTo>
                  <a:cubicBezTo>
                    <a:pt x="535" y="95"/>
                    <a:pt x="358" y="224"/>
                    <a:pt x="216" y="399"/>
                  </a:cubicBezTo>
                  <a:cubicBezTo>
                    <a:pt x="145" y="488"/>
                    <a:pt x="0" y="661"/>
                    <a:pt x="54" y="789"/>
                  </a:cubicBezTo>
                  <a:cubicBezTo>
                    <a:pt x="80" y="852"/>
                    <a:pt x="135" y="872"/>
                    <a:pt x="196" y="872"/>
                  </a:cubicBezTo>
                  <a:cubicBezTo>
                    <a:pt x="264" y="872"/>
                    <a:pt x="338" y="848"/>
                    <a:pt x="390" y="829"/>
                  </a:cubicBezTo>
                  <a:cubicBezTo>
                    <a:pt x="507" y="787"/>
                    <a:pt x="609" y="723"/>
                    <a:pt x="702" y="645"/>
                  </a:cubicBezTo>
                  <a:lnTo>
                    <a:pt x="702" y="645"/>
                  </a:lnTo>
                  <a:cubicBezTo>
                    <a:pt x="682" y="734"/>
                    <a:pt x="680" y="826"/>
                    <a:pt x="700" y="915"/>
                  </a:cubicBezTo>
                  <a:cubicBezTo>
                    <a:pt x="725" y="1017"/>
                    <a:pt x="798" y="1105"/>
                    <a:pt x="905" y="1105"/>
                  </a:cubicBezTo>
                  <a:cubicBezTo>
                    <a:pt x="913" y="1105"/>
                    <a:pt x="921" y="1105"/>
                    <a:pt x="930" y="1104"/>
                  </a:cubicBezTo>
                  <a:cubicBezTo>
                    <a:pt x="1102" y="1084"/>
                    <a:pt x="1211" y="883"/>
                    <a:pt x="1230" y="695"/>
                  </a:cubicBezTo>
                  <a:cubicBezTo>
                    <a:pt x="1287" y="768"/>
                    <a:pt x="1355" y="832"/>
                    <a:pt x="1444" y="869"/>
                  </a:cubicBezTo>
                  <a:cubicBezTo>
                    <a:pt x="1483" y="885"/>
                    <a:pt x="1520" y="895"/>
                    <a:pt x="1553" y="895"/>
                  </a:cubicBezTo>
                  <a:cubicBezTo>
                    <a:pt x="1614" y="895"/>
                    <a:pt x="1661" y="863"/>
                    <a:pt x="1676" y="781"/>
                  </a:cubicBezTo>
                  <a:cubicBezTo>
                    <a:pt x="1734" y="467"/>
                    <a:pt x="1435" y="192"/>
                    <a:pt x="1193" y="60"/>
                  </a:cubicBezTo>
                  <a:cubicBezTo>
                    <a:pt x="1190" y="59"/>
                    <a:pt x="1188" y="58"/>
                    <a:pt x="1185" y="58"/>
                  </a:cubicBezTo>
                  <a:cubicBezTo>
                    <a:pt x="1163" y="58"/>
                    <a:pt x="1138" y="94"/>
                    <a:pt x="1157" y="106"/>
                  </a:cubicBezTo>
                  <a:cubicBezTo>
                    <a:pt x="1313" y="214"/>
                    <a:pt x="1461" y="352"/>
                    <a:pt x="1535" y="529"/>
                  </a:cubicBezTo>
                  <a:cubicBezTo>
                    <a:pt x="1568" y="606"/>
                    <a:pt x="1616" y="793"/>
                    <a:pt x="1530" y="793"/>
                  </a:cubicBezTo>
                  <a:cubicBezTo>
                    <a:pt x="1509" y="793"/>
                    <a:pt x="1480" y="782"/>
                    <a:pt x="1441" y="755"/>
                  </a:cubicBezTo>
                  <a:cubicBezTo>
                    <a:pt x="1325" y="676"/>
                    <a:pt x="1265" y="567"/>
                    <a:pt x="1199" y="444"/>
                  </a:cubicBezTo>
                  <a:cubicBezTo>
                    <a:pt x="1193" y="431"/>
                    <a:pt x="1182" y="425"/>
                    <a:pt x="1170" y="425"/>
                  </a:cubicBezTo>
                  <a:cubicBezTo>
                    <a:pt x="1142" y="425"/>
                    <a:pt x="1109" y="454"/>
                    <a:pt x="1105" y="483"/>
                  </a:cubicBezTo>
                  <a:cubicBezTo>
                    <a:pt x="1103" y="486"/>
                    <a:pt x="1102" y="488"/>
                    <a:pt x="1102" y="490"/>
                  </a:cubicBezTo>
                  <a:cubicBezTo>
                    <a:pt x="1089" y="541"/>
                    <a:pt x="1090" y="991"/>
                    <a:pt x="952" y="991"/>
                  </a:cubicBezTo>
                  <a:cubicBezTo>
                    <a:pt x="932" y="991"/>
                    <a:pt x="910" y="982"/>
                    <a:pt x="885" y="962"/>
                  </a:cubicBezTo>
                  <a:cubicBezTo>
                    <a:pt x="788" y="885"/>
                    <a:pt x="785" y="675"/>
                    <a:pt x="813" y="540"/>
                  </a:cubicBezTo>
                  <a:cubicBezTo>
                    <a:pt x="826" y="527"/>
                    <a:pt x="840" y="513"/>
                    <a:pt x="852" y="499"/>
                  </a:cubicBezTo>
                  <a:cubicBezTo>
                    <a:pt x="885" y="459"/>
                    <a:pt x="860" y="441"/>
                    <a:pt x="825" y="441"/>
                  </a:cubicBezTo>
                  <a:cubicBezTo>
                    <a:pt x="799" y="441"/>
                    <a:pt x="766" y="451"/>
                    <a:pt x="748" y="472"/>
                  </a:cubicBezTo>
                  <a:cubicBezTo>
                    <a:pt x="662" y="575"/>
                    <a:pt x="561" y="657"/>
                    <a:pt x="438" y="710"/>
                  </a:cubicBezTo>
                  <a:cubicBezTo>
                    <a:pt x="364" y="742"/>
                    <a:pt x="310" y="755"/>
                    <a:pt x="272" y="755"/>
                  </a:cubicBezTo>
                  <a:cubicBezTo>
                    <a:pt x="141" y="755"/>
                    <a:pt x="192" y="601"/>
                    <a:pt x="234" y="534"/>
                  </a:cubicBezTo>
                  <a:cubicBezTo>
                    <a:pt x="361" y="335"/>
                    <a:pt x="538" y="172"/>
                    <a:pt x="742" y="55"/>
                  </a:cubicBezTo>
                  <a:cubicBezTo>
                    <a:pt x="759" y="45"/>
                    <a:pt x="77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1f4fa5c43e4_25_1282"/>
            <p:cNvSpPr/>
            <p:nvPr/>
          </p:nvSpPr>
          <p:spPr>
            <a:xfrm>
              <a:off x="3641389" y="2272255"/>
              <a:ext cx="85966" cy="34711"/>
            </a:xfrm>
            <a:custGeom>
              <a:avLst/>
              <a:gdLst/>
              <a:ahLst/>
              <a:cxnLst/>
              <a:rect l="l" t="t" r="r" b="b"/>
              <a:pathLst>
                <a:path w="2650" h="1070" extrusionOk="0">
                  <a:moveTo>
                    <a:pt x="1798" y="129"/>
                  </a:moveTo>
                  <a:cubicBezTo>
                    <a:pt x="1863" y="129"/>
                    <a:pt x="1893" y="191"/>
                    <a:pt x="1852" y="301"/>
                  </a:cubicBezTo>
                  <a:cubicBezTo>
                    <a:pt x="1776" y="499"/>
                    <a:pt x="1637" y="616"/>
                    <a:pt x="1512" y="680"/>
                  </a:cubicBezTo>
                  <a:cubicBezTo>
                    <a:pt x="1512" y="680"/>
                    <a:pt x="1410" y="469"/>
                    <a:pt x="1588" y="263"/>
                  </a:cubicBezTo>
                  <a:cubicBezTo>
                    <a:pt x="1669" y="171"/>
                    <a:pt x="1745" y="129"/>
                    <a:pt x="1798" y="129"/>
                  </a:cubicBezTo>
                  <a:close/>
                  <a:moveTo>
                    <a:pt x="1811" y="1"/>
                  </a:moveTo>
                  <a:cubicBezTo>
                    <a:pt x="1548" y="1"/>
                    <a:pt x="1211" y="480"/>
                    <a:pt x="1421" y="730"/>
                  </a:cubicBezTo>
                  <a:cubicBezTo>
                    <a:pt x="1378" y="738"/>
                    <a:pt x="963" y="1013"/>
                    <a:pt x="241" y="1013"/>
                  </a:cubicBezTo>
                  <a:cubicBezTo>
                    <a:pt x="170" y="1013"/>
                    <a:pt x="97" y="1010"/>
                    <a:pt x="20" y="1005"/>
                  </a:cubicBezTo>
                  <a:cubicBezTo>
                    <a:pt x="20" y="1005"/>
                    <a:pt x="20" y="1005"/>
                    <a:pt x="19" y="1005"/>
                  </a:cubicBezTo>
                  <a:cubicBezTo>
                    <a:pt x="9" y="1005"/>
                    <a:pt x="0" y="1024"/>
                    <a:pt x="11" y="1028"/>
                  </a:cubicBezTo>
                  <a:cubicBezTo>
                    <a:pt x="99" y="1056"/>
                    <a:pt x="215" y="1070"/>
                    <a:pt x="346" y="1070"/>
                  </a:cubicBezTo>
                  <a:cubicBezTo>
                    <a:pt x="692" y="1070"/>
                    <a:pt x="1146" y="975"/>
                    <a:pt x="1491" y="794"/>
                  </a:cubicBezTo>
                  <a:cubicBezTo>
                    <a:pt x="1550" y="835"/>
                    <a:pt x="1616" y="853"/>
                    <a:pt x="1686" y="853"/>
                  </a:cubicBezTo>
                  <a:cubicBezTo>
                    <a:pt x="2053" y="853"/>
                    <a:pt x="2529" y="365"/>
                    <a:pt x="2636" y="127"/>
                  </a:cubicBezTo>
                  <a:cubicBezTo>
                    <a:pt x="2649" y="97"/>
                    <a:pt x="2637" y="84"/>
                    <a:pt x="2618" y="84"/>
                  </a:cubicBezTo>
                  <a:cubicBezTo>
                    <a:pt x="2597" y="84"/>
                    <a:pt x="2568" y="99"/>
                    <a:pt x="2556" y="119"/>
                  </a:cubicBezTo>
                  <a:cubicBezTo>
                    <a:pt x="2448" y="299"/>
                    <a:pt x="2282" y="512"/>
                    <a:pt x="2100" y="618"/>
                  </a:cubicBezTo>
                  <a:cubicBezTo>
                    <a:pt x="1972" y="693"/>
                    <a:pt x="1855" y="766"/>
                    <a:pt x="1693" y="766"/>
                  </a:cubicBezTo>
                  <a:cubicBezTo>
                    <a:pt x="1664" y="766"/>
                    <a:pt x="1634" y="764"/>
                    <a:pt x="1603" y="759"/>
                  </a:cubicBezTo>
                  <a:cubicBezTo>
                    <a:pt x="1821" y="607"/>
                    <a:pt x="2121" y="260"/>
                    <a:pt x="1965" y="75"/>
                  </a:cubicBezTo>
                  <a:cubicBezTo>
                    <a:pt x="1922" y="23"/>
                    <a:pt x="1868" y="1"/>
                    <a:pt x="1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1f4fa5c43e4_25_1282"/>
            <p:cNvSpPr/>
            <p:nvPr/>
          </p:nvSpPr>
          <p:spPr>
            <a:xfrm>
              <a:off x="3739617" y="2281662"/>
              <a:ext cx="3504" cy="21832"/>
            </a:xfrm>
            <a:custGeom>
              <a:avLst/>
              <a:gdLst/>
              <a:ahLst/>
              <a:cxnLst/>
              <a:rect l="l" t="t" r="r" b="b"/>
              <a:pathLst>
                <a:path w="108" h="673" extrusionOk="0">
                  <a:moveTo>
                    <a:pt x="69" y="0"/>
                  </a:moveTo>
                  <a:cubicBezTo>
                    <a:pt x="53" y="0"/>
                    <a:pt x="28" y="24"/>
                    <a:pt x="27" y="39"/>
                  </a:cubicBezTo>
                  <a:cubicBezTo>
                    <a:pt x="10" y="239"/>
                    <a:pt x="0" y="443"/>
                    <a:pt x="4" y="644"/>
                  </a:cubicBezTo>
                  <a:cubicBezTo>
                    <a:pt x="5" y="664"/>
                    <a:pt x="16" y="672"/>
                    <a:pt x="30" y="672"/>
                  </a:cubicBezTo>
                  <a:cubicBezTo>
                    <a:pt x="59" y="672"/>
                    <a:pt x="102" y="640"/>
                    <a:pt x="103" y="610"/>
                  </a:cubicBezTo>
                  <a:cubicBezTo>
                    <a:pt x="108" y="412"/>
                    <a:pt x="99" y="212"/>
                    <a:pt x="81" y="15"/>
                  </a:cubicBezTo>
                  <a:cubicBezTo>
                    <a:pt x="80" y="4"/>
                    <a:pt x="75"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1f4fa5c43e4_25_1282"/>
            <p:cNvSpPr/>
            <p:nvPr/>
          </p:nvSpPr>
          <p:spPr>
            <a:xfrm>
              <a:off x="3755383" y="2272255"/>
              <a:ext cx="85966" cy="34711"/>
            </a:xfrm>
            <a:custGeom>
              <a:avLst/>
              <a:gdLst/>
              <a:ahLst/>
              <a:cxnLst/>
              <a:rect l="l" t="t" r="r" b="b"/>
              <a:pathLst>
                <a:path w="2650" h="1070" extrusionOk="0">
                  <a:moveTo>
                    <a:pt x="852" y="129"/>
                  </a:moveTo>
                  <a:cubicBezTo>
                    <a:pt x="905" y="129"/>
                    <a:pt x="981" y="171"/>
                    <a:pt x="1062" y="263"/>
                  </a:cubicBezTo>
                  <a:cubicBezTo>
                    <a:pt x="1240" y="469"/>
                    <a:pt x="1138" y="680"/>
                    <a:pt x="1138" y="680"/>
                  </a:cubicBezTo>
                  <a:cubicBezTo>
                    <a:pt x="1013" y="616"/>
                    <a:pt x="874" y="499"/>
                    <a:pt x="798" y="301"/>
                  </a:cubicBezTo>
                  <a:cubicBezTo>
                    <a:pt x="757" y="191"/>
                    <a:pt x="787" y="129"/>
                    <a:pt x="852" y="129"/>
                  </a:cubicBezTo>
                  <a:close/>
                  <a:moveTo>
                    <a:pt x="838" y="1"/>
                  </a:moveTo>
                  <a:cubicBezTo>
                    <a:pt x="781" y="1"/>
                    <a:pt x="727" y="23"/>
                    <a:pt x="684" y="75"/>
                  </a:cubicBezTo>
                  <a:cubicBezTo>
                    <a:pt x="529" y="260"/>
                    <a:pt x="829" y="607"/>
                    <a:pt x="1046" y="759"/>
                  </a:cubicBezTo>
                  <a:cubicBezTo>
                    <a:pt x="1015" y="764"/>
                    <a:pt x="985" y="766"/>
                    <a:pt x="956" y="766"/>
                  </a:cubicBezTo>
                  <a:cubicBezTo>
                    <a:pt x="795" y="766"/>
                    <a:pt x="678" y="693"/>
                    <a:pt x="550" y="618"/>
                  </a:cubicBezTo>
                  <a:cubicBezTo>
                    <a:pt x="368" y="513"/>
                    <a:pt x="201" y="299"/>
                    <a:pt x="93" y="119"/>
                  </a:cubicBezTo>
                  <a:cubicBezTo>
                    <a:pt x="81" y="99"/>
                    <a:pt x="52" y="85"/>
                    <a:pt x="31" y="85"/>
                  </a:cubicBezTo>
                  <a:cubicBezTo>
                    <a:pt x="12" y="85"/>
                    <a:pt x="0" y="97"/>
                    <a:pt x="14" y="128"/>
                  </a:cubicBezTo>
                  <a:cubicBezTo>
                    <a:pt x="121" y="365"/>
                    <a:pt x="597" y="853"/>
                    <a:pt x="964" y="853"/>
                  </a:cubicBezTo>
                  <a:cubicBezTo>
                    <a:pt x="1034" y="853"/>
                    <a:pt x="1100" y="835"/>
                    <a:pt x="1159" y="794"/>
                  </a:cubicBezTo>
                  <a:cubicBezTo>
                    <a:pt x="1504" y="975"/>
                    <a:pt x="1958" y="1070"/>
                    <a:pt x="2303" y="1070"/>
                  </a:cubicBezTo>
                  <a:cubicBezTo>
                    <a:pt x="2434" y="1070"/>
                    <a:pt x="2550" y="1056"/>
                    <a:pt x="2638" y="1028"/>
                  </a:cubicBezTo>
                  <a:cubicBezTo>
                    <a:pt x="2650" y="1025"/>
                    <a:pt x="2641" y="1005"/>
                    <a:pt x="2630" y="1005"/>
                  </a:cubicBezTo>
                  <a:cubicBezTo>
                    <a:pt x="2630" y="1005"/>
                    <a:pt x="2630" y="1005"/>
                    <a:pt x="2630" y="1005"/>
                  </a:cubicBezTo>
                  <a:cubicBezTo>
                    <a:pt x="2552" y="1011"/>
                    <a:pt x="2478" y="1013"/>
                    <a:pt x="2407" y="1013"/>
                  </a:cubicBezTo>
                  <a:cubicBezTo>
                    <a:pt x="1686" y="1013"/>
                    <a:pt x="1271" y="738"/>
                    <a:pt x="1228" y="730"/>
                  </a:cubicBezTo>
                  <a:cubicBezTo>
                    <a:pt x="1438" y="481"/>
                    <a:pt x="1102"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1f4fa5c43e4_25_1282"/>
            <p:cNvSpPr/>
            <p:nvPr/>
          </p:nvSpPr>
          <p:spPr>
            <a:xfrm>
              <a:off x="3253082" y="2144506"/>
              <a:ext cx="27444" cy="174073"/>
            </a:xfrm>
            <a:custGeom>
              <a:avLst/>
              <a:gdLst/>
              <a:ahLst/>
              <a:cxnLst/>
              <a:rect l="l" t="t" r="r" b="b"/>
              <a:pathLst>
                <a:path w="846" h="5366" extrusionOk="0">
                  <a:moveTo>
                    <a:pt x="1" y="1"/>
                  </a:moveTo>
                  <a:lnTo>
                    <a:pt x="1" y="5366"/>
                  </a:lnTo>
                  <a:lnTo>
                    <a:pt x="845" y="5366"/>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1f4fa5c43e4_25_1282"/>
            <p:cNvSpPr/>
            <p:nvPr/>
          </p:nvSpPr>
          <p:spPr>
            <a:xfrm>
              <a:off x="3257429" y="2289740"/>
              <a:ext cx="15863" cy="11581"/>
            </a:xfrm>
            <a:custGeom>
              <a:avLst/>
              <a:gdLst/>
              <a:ahLst/>
              <a:cxnLst/>
              <a:rect l="l" t="t" r="r" b="b"/>
              <a:pathLst>
                <a:path w="489" h="357" extrusionOk="0">
                  <a:moveTo>
                    <a:pt x="218" y="0"/>
                  </a:moveTo>
                  <a:cubicBezTo>
                    <a:pt x="171" y="0"/>
                    <a:pt x="125" y="15"/>
                    <a:pt x="95" y="51"/>
                  </a:cubicBezTo>
                  <a:cubicBezTo>
                    <a:pt x="87" y="61"/>
                    <a:pt x="82" y="71"/>
                    <a:pt x="78" y="82"/>
                  </a:cubicBezTo>
                  <a:cubicBezTo>
                    <a:pt x="1" y="159"/>
                    <a:pt x="49" y="267"/>
                    <a:pt x="131" y="317"/>
                  </a:cubicBezTo>
                  <a:cubicBezTo>
                    <a:pt x="172" y="342"/>
                    <a:pt x="222" y="356"/>
                    <a:pt x="273" y="356"/>
                  </a:cubicBezTo>
                  <a:cubicBezTo>
                    <a:pt x="334" y="356"/>
                    <a:pt x="394" y="335"/>
                    <a:pt x="431" y="284"/>
                  </a:cubicBezTo>
                  <a:cubicBezTo>
                    <a:pt x="489" y="207"/>
                    <a:pt x="461" y="110"/>
                    <a:pt x="388" y="56"/>
                  </a:cubicBezTo>
                  <a:cubicBezTo>
                    <a:pt x="346" y="24"/>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1f4fa5c43e4_25_1282"/>
            <p:cNvSpPr/>
            <p:nvPr/>
          </p:nvSpPr>
          <p:spPr>
            <a:xfrm>
              <a:off x="3255563" y="2288864"/>
              <a:ext cx="18004" cy="13268"/>
            </a:xfrm>
            <a:custGeom>
              <a:avLst/>
              <a:gdLst/>
              <a:ahLst/>
              <a:cxnLst/>
              <a:rect l="l" t="t" r="r" b="b"/>
              <a:pathLst>
                <a:path w="555" h="409" extrusionOk="0">
                  <a:moveTo>
                    <a:pt x="244" y="51"/>
                  </a:moveTo>
                  <a:cubicBezTo>
                    <a:pt x="294" y="51"/>
                    <a:pt x="347" y="74"/>
                    <a:pt x="385" y="98"/>
                  </a:cubicBezTo>
                  <a:lnTo>
                    <a:pt x="385" y="98"/>
                  </a:lnTo>
                  <a:cubicBezTo>
                    <a:pt x="385" y="98"/>
                    <a:pt x="385" y="98"/>
                    <a:pt x="385" y="98"/>
                  </a:cubicBezTo>
                  <a:cubicBezTo>
                    <a:pt x="461" y="162"/>
                    <a:pt x="483" y="282"/>
                    <a:pt x="384" y="339"/>
                  </a:cubicBezTo>
                  <a:cubicBezTo>
                    <a:pt x="359" y="353"/>
                    <a:pt x="331" y="359"/>
                    <a:pt x="303" y="359"/>
                  </a:cubicBezTo>
                  <a:cubicBezTo>
                    <a:pt x="245" y="359"/>
                    <a:pt x="184" y="333"/>
                    <a:pt x="147" y="292"/>
                  </a:cubicBezTo>
                  <a:cubicBezTo>
                    <a:pt x="122" y="265"/>
                    <a:pt x="103" y="227"/>
                    <a:pt x="106" y="190"/>
                  </a:cubicBezTo>
                  <a:cubicBezTo>
                    <a:pt x="108" y="156"/>
                    <a:pt x="148" y="90"/>
                    <a:pt x="176" y="70"/>
                  </a:cubicBezTo>
                  <a:cubicBezTo>
                    <a:pt x="197" y="56"/>
                    <a:pt x="220" y="51"/>
                    <a:pt x="244" y="51"/>
                  </a:cubicBezTo>
                  <a:close/>
                  <a:moveTo>
                    <a:pt x="249" y="1"/>
                  </a:moveTo>
                  <a:cubicBezTo>
                    <a:pt x="205" y="1"/>
                    <a:pt x="163" y="11"/>
                    <a:pt x="126" y="36"/>
                  </a:cubicBezTo>
                  <a:cubicBezTo>
                    <a:pt x="19" y="107"/>
                    <a:pt x="0" y="249"/>
                    <a:pt x="97" y="337"/>
                  </a:cubicBezTo>
                  <a:cubicBezTo>
                    <a:pt x="149" y="383"/>
                    <a:pt x="223" y="408"/>
                    <a:pt x="296" y="408"/>
                  </a:cubicBezTo>
                  <a:cubicBezTo>
                    <a:pt x="342" y="408"/>
                    <a:pt x="387" y="399"/>
                    <a:pt x="426" y="378"/>
                  </a:cubicBezTo>
                  <a:cubicBezTo>
                    <a:pt x="554" y="310"/>
                    <a:pt x="555" y="155"/>
                    <a:pt x="448" y="67"/>
                  </a:cubicBezTo>
                  <a:cubicBezTo>
                    <a:pt x="447" y="66"/>
                    <a:pt x="445" y="65"/>
                    <a:pt x="444" y="65"/>
                  </a:cubicBezTo>
                  <a:lnTo>
                    <a:pt x="444" y="65"/>
                  </a:lnTo>
                  <a:cubicBezTo>
                    <a:pt x="443" y="64"/>
                    <a:pt x="443" y="64"/>
                    <a:pt x="442" y="63"/>
                  </a:cubicBezTo>
                  <a:cubicBezTo>
                    <a:pt x="389" y="26"/>
                    <a:pt x="31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1f4fa5c43e4_25_1282"/>
            <p:cNvSpPr/>
            <p:nvPr/>
          </p:nvSpPr>
          <p:spPr>
            <a:xfrm>
              <a:off x="3257429" y="2257754"/>
              <a:ext cx="15863" cy="11581"/>
            </a:xfrm>
            <a:custGeom>
              <a:avLst/>
              <a:gdLst/>
              <a:ahLst/>
              <a:cxnLst/>
              <a:rect l="l" t="t" r="r" b="b"/>
              <a:pathLst>
                <a:path w="489" h="357" extrusionOk="0">
                  <a:moveTo>
                    <a:pt x="219" y="1"/>
                  </a:moveTo>
                  <a:cubicBezTo>
                    <a:pt x="171" y="1"/>
                    <a:pt x="126" y="15"/>
                    <a:pt x="95" y="52"/>
                  </a:cubicBezTo>
                  <a:cubicBezTo>
                    <a:pt x="87" y="61"/>
                    <a:pt x="82" y="72"/>
                    <a:pt x="78" y="84"/>
                  </a:cubicBezTo>
                  <a:cubicBezTo>
                    <a:pt x="1" y="160"/>
                    <a:pt x="49" y="267"/>
                    <a:pt x="131" y="317"/>
                  </a:cubicBezTo>
                  <a:cubicBezTo>
                    <a:pt x="172" y="342"/>
                    <a:pt x="222" y="356"/>
                    <a:pt x="273" y="356"/>
                  </a:cubicBezTo>
                  <a:cubicBezTo>
                    <a:pt x="334" y="356"/>
                    <a:pt x="394" y="335"/>
                    <a:pt x="431" y="284"/>
                  </a:cubicBezTo>
                  <a:cubicBezTo>
                    <a:pt x="489" y="209"/>
                    <a:pt x="461" y="110"/>
                    <a:pt x="388" y="56"/>
                  </a:cubicBezTo>
                  <a:cubicBezTo>
                    <a:pt x="346" y="25"/>
                    <a:pt x="281" y="1"/>
                    <a:pt x="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1f4fa5c43e4_25_1282"/>
            <p:cNvSpPr/>
            <p:nvPr/>
          </p:nvSpPr>
          <p:spPr>
            <a:xfrm>
              <a:off x="3255563" y="2256910"/>
              <a:ext cx="18004" cy="13268"/>
            </a:xfrm>
            <a:custGeom>
              <a:avLst/>
              <a:gdLst/>
              <a:ahLst/>
              <a:cxnLst/>
              <a:rect l="l" t="t" r="r" b="b"/>
              <a:pathLst>
                <a:path w="555" h="409" extrusionOk="0">
                  <a:moveTo>
                    <a:pt x="244" y="50"/>
                  </a:moveTo>
                  <a:cubicBezTo>
                    <a:pt x="296" y="50"/>
                    <a:pt x="352" y="75"/>
                    <a:pt x="390" y="102"/>
                  </a:cubicBezTo>
                  <a:lnTo>
                    <a:pt x="390" y="102"/>
                  </a:lnTo>
                  <a:cubicBezTo>
                    <a:pt x="462" y="166"/>
                    <a:pt x="481" y="282"/>
                    <a:pt x="384" y="338"/>
                  </a:cubicBezTo>
                  <a:cubicBezTo>
                    <a:pt x="359" y="352"/>
                    <a:pt x="331" y="358"/>
                    <a:pt x="303" y="358"/>
                  </a:cubicBezTo>
                  <a:cubicBezTo>
                    <a:pt x="244" y="358"/>
                    <a:pt x="184" y="332"/>
                    <a:pt x="147" y="292"/>
                  </a:cubicBezTo>
                  <a:cubicBezTo>
                    <a:pt x="122" y="265"/>
                    <a:pt x="103" y="226"/>
                    <a:pt x="106" y="189"/>
                  </a:cubicBezTo>
                  <a:cubicBezTo>
                    <a:pt x="108" y="155"/>
                    <a:pt x="148" y="89"/>
                    <a:pt x="176" y="70"/>
                  </a:cubicBezTo>
                  <a:cubicBezTo>
                    <a:pt x="196" y="56"/>
                    <a:pt x="220" y="50"/>
                    <a:pt x="244" y="50"/>
                  </a:cubicBezTo>
                  <a:close/>
                  <a:moveTo>
                    <a:pt x="248" y="1"/>
                  </a:moveTo>
                  <a:cubicBezTo>
                    <a:pt x="205" y="1"/>
                    <a:pt x="162" y="11"/>
                    <a:pt x="126" y="35"/>
                  </a:cubicBezTo>
                  <a:cubicBezTo>
                    <a:pt x="19" y="106"/>
                    <a:pt x="0" y="249"/>
                    <a:pt x="97" y="336"/>
                  </a:cubicBezTo>
                  <a:cubicBezTo>
                    <a:pt x="149" y="383"/>
                    <a:pt x="223" y="408"/>
                    <a:pt x="296" y="408"/>
                  </a:cubicBezTo>
                  <a:cubicBezTo>
                    <a:pt x="342" y="408"/>
                    <a:pt x="387" y="399"/>
                    <a:pt x="426" y="378"/>
                  </a:cubicBezTo>
                  <a:cubicBezTo>
                    <a:pt x="554" y="309"/>
                    <a:pt x="555" y="155"/>
                    <a:pt x="448" y="67"/>
                  </a:cubicBezTo>
                  <a:cubicBezTo>
                    <a:pt x="447" y="65"/>
                    <a:pt x="445" y="64"/>
                    <a:pt x="443" y="64"/>
                  </a:cubicBezTo>
                  <a:lnTo>
                    <a:pt x="443" y="64"/>
                  </a:lnTo>
                  <a:cubicBezTo>
                    <a:pt x="443" y="63"/>
                    <a:pt x="442" y="63"/>
                    <a:pt x="442" y="62"/>
                  </a:cubicBezTo>
                  <a:cubicBezTo>
                    <a:pt x="389" y="26"/>
                    <a:pt x="317" y="1"/>
                    <a:pt x="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1f4fa5c43e4_25_1282"/>
            <p:cNvSpPr/>
            <p:nvPr/>
          </p:nvSpPr>
          <p:spPr>
            <a:xfrm>
              <a:off x="3257429" y="2225800"/>
              <a:ext cx="15863" cy="11581"/>
            </a:xfrm>
            <a:custGeom>
              <a:avLst/>
              <a:gdLst/>
              <a:ahLst/>
              <a:cxnLst/>
              <a:rect l="l" t="t" r="r" b="b"/>
              <a:pathLst>
                <a:path w="489" h="357" extrusionOk="0">
                  <a:moveTo>
                    <a:pt x="218" y="0"/>
                  </a:moveTo>
                  <a:cubicBezTo>
                    <a:pt x="170" y="0"/>
                    <a:pt x="125" y="14"/>
                    <a:pt x="95" y="51"/>
                  </a:cubicBezTo>
                  <a:cubicBezTo>
                    <a:pt x="87" y="61"/>
                    <a:pt x="82" y="71"/>
                    <a:pt x="78" y="83"/>
                  </a:cubicBezTo>
                  <a:cubicBezTo>
                    <a:pt x="1" y="160"/>
                    <a:pt x="49" y="267"/>
                    <a:pt x="131" y="317"/>
                  </a:cubicBezTo>
                  <a:cubicBezTo>
                    <a:pt x="171" y="342"/>
                    <a:pt x="222" y="356"/>
                    <a:pt x="272" y="356"/>
                  </a:cubicBezTo>
                  <a:cubicBezTo>
                    <a:pt x="334" y="356"/>
                    <a:pt x="394" y="335"/>
                    <a:pt x="431" y="284"/>
                  </a:cubicBezTo>
                  <a:cubicBezTo>
                    <a:pt x="489" y="208"/>
                    <a:pt x="461" y="110"/>
                    <a:pt x="388" y="56"/>
                  </a:cubicBezTo>
                  <a:cubicBezTo>
                    <a:pt x="346" y="25"/>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1f4fa5c43e4_25_1282"/>
            <p:cNvSpPr/>
            <p:nvPr/>
          </p:nvSpPr>
          <p:spPr>
            <a:xfrm>
              <a:off x="3255563" y="2224957"/>
              <a:ext cx="18004" cy="13236"/>
            </a:xfrm>
            <a:custGeom>
              <a:avLst/>
              <a:gdLst/>
              <a:ahLst/>
              <a:cxnLst/>
              <a:rect l="l" t="t" r="r" b="b"/>
              <a:pathLst>
                <a:path w="555" h="408" extrusionOk="0">
                  <a:moveTo>
                    <a:pt x="243" y="50"/>
                  </a:moveTo>
                  <a:cubicBezTo>
                    <a:pt x="293" y="50"/>
                    <a:pt x="347" y="73"/>
                    <a:pt x="385" y="97"/>
                  </a:cubicBezTo>
                  <a:lnTo>
                    <a:pt x="385" y="97"/>
                  </a:lnTo>
                  <a:cubicBezTo>
                    <a:pt x="385" y="97"/>
                    <a:pt x="385" y="97"/>
                    <a:pt x="385" y="97"/>
                  </a:cubicBezTo>
                  <a:cubicBezTo>
                    <a:pt x="461" y="161"/>
                    <a:pt x="483" y="281"/>
                    <a:pt x="384" y="337"/>
                  </a:cubicBezTo>
                  <a:cubicBezTo>
                    <a:pt x="359" y="351"/>
                    <a:pt x="331" y="358"/>
                    <a:pt x="302" y="358"/>
                  </a:cubicBezTo>
                  <a:cubicBezTo>
                    <a:pt x="244" y="358"/>
                    <a:pt x="184" y="332"/>
                    <a:pt x="147" y="291"/>
                  </a:cubicBezTo>
                  <a:cubicBezTo>
                    <a:pt x="122" y="264"/>
                    <a:pt x="103" y="227"/>
                    <a:pt x="106" y="189"/>
                  </a:cubicBezTo>
                  <a:cubicBezTo>
                    <a:pt x="108" y="155"/>
                    <a:pt x="148" y="89"/>
                    <a:pt x="176" y="69"/>
                  </a:cubicBezTo>
                  <a:cubicBezTo>
                    <a:pt x="196" y="55"/>
                    <a:pt x="219" y="50"/>
                    <a:pt x="243" y="50"/>
                  </a:cubicBezTo>
                  <a:close/>
                  <a:moveTo>
                    <a:pt x="249" y="0"/>
                  </a:moveTo>
                  <a:cubicBezTo>
                    <a:pt x="206" y="0"/>
                    <a:pt x="163" y="10"/>
                    <a:pt x="126" y="35"/>
                  </a:cubicBezTo>
                  <a:cubicBezTo>
                    <a:pt x="19" y="107"/>
                    <a:pt x="0" y="248"/>
                    <a:pt x="97" y="335"/>
                  </a:cubicBezTo>
                  <a:cubicBezTo>
                    <a:pt x="149" y="382"/>
                    <a:pt x="223" y="408"/>
                    <a:pt x="296" y="408"/>
                  </a:cubicBezTo>
                  <a:cubicBezTo>
                    <a:pt x="342" y="408"/>
                    <a:pt x="387" y="398"/>
                    <a:pt x="426" y="377"/>
                  </a:cubicBezTo>
                  <a:cubicBezTo>
                    <a:pt x="554" y="310"/>
                    <a:pt x="555" y="154"/>
                    <a:pt x="448" y="67"/>
                  </a:cubicBezTo>
                  <a:cubicBezTo>
                    <a:pt x="448" y="66"/>
                    <a:pt x="448" y="66"/>
                    <a:pt x="448" y="66"/>
                  </a:cubicBezTo>
                  <a:lnTo>
                    <a:pt x="448" y="66"/>
                  </a:lnTo>
                  <a:cubicBezTo>
                    <a:pt x="446" y="65"/>
                    <a:pt x="444" y="63"/>
                    <a:pt x="442" y="62"/>
                  </a:cubicBezTo>
                  <a:cubicBezTo>
                    <a:pt x="389" y="25"/>
                    <a:pt x="318" y="0"/>
                    <a:pt x="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1f4fa5c43e4_25_1282"/>
            <p:cNvSpPr/>
            <p:nvPr/>
          </p:nvSpPr>
          <p:spPr>
            <a:xfrm>
              <a:off x="3257429" y="2193815"/>
              <a:ext cx="15863" cy="11581"/>
            </a:xfrm>
            <a:custGeom>
              <a:avLst/>
              <a:gdLst/>
              <a:ahLst/>
              <a:cxnLst/>
              <a:rect l="l" t="t" r="r" b="b"/>
              <a:pathLst>
                <a:path w="489" h="357" extrusionOk="0">
                  <a:moveTo>
                    <a:pt x="218" y="1"/>
                  </a:moveTo>
                  <a:cubicBezTo>
                    <a:pt x="171" y="1"/>
                    <a:pt x="125" y="15"/>
                    <a:pt x="95" y="51"/>
                  </a:cubicBezTo>
                  <a:cubicBezTo>
                    <a:pt x="87" y="61"/>
                    <a:pt x="82" y="71"/>
                    <a:pt x="78" y="83"/>
                  </a:cubicBezTo>
                  <a:cubicBezTo>
                    <a:pt x="1" y="160"/>
                    <a:pt x="49" y="267"/>
                    <a:pt x="131" y="317"/>
                  </a:cubicBezTo>
                  <a:cubicBezTo>
                    <a:pt x="172" y="342"/>
                    <a:pt x="222" y="357"/>
                    <a:pt x="273" y="357"/>
                  </a:cubicBezTo>
                  <a:cubicBezTo>
                    <a:pt x="334" y="357"/>
                    <a:pt x="394" y="335"/>
                    <a:pt x="431" y="285"/>
                  </a:cubicBezTo>
                  <a:cubicBezTo>
                    <a:pt x="489" y="208"/>
                    <a:pt x="461" y="110"/>
                    <a:pt x="388" y="56"/>
                  </a:cubicBezTo>
                  <a:cubicBezTo>
                    <a:pt x="346" y="25"/>
                    <a:pt x="280" y="1"/>
                    <a:pt x="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g1f4fa5c43e4_25_1282"/>
            <p:cNvSpPr/>
            <p:nvPr/>
          </p:nvSpPr>
          <p:spPr>
            <a:xfrm>
              <a:off x="3255563" y="2192971"/>
              <a:ext cx="18004" cy="13268"/>
            </a:xfrm>
            <a:custGeom>
              <a:avLst/>
              <a:gdLst/>
              <a:ahLst/>
              <a:cxnLst/>
              <a:rect l="l" t="t" r="r" b="b"/>
              <a:pathLst>
                <a:path w="555" h="409" extrusionOk="0">
                  <a:moveTo>
                    <a:pt x="244" y="50"/>
                  </a:moveTo>
                  <a:cubicBezTo>
                    <a:pt x="294" y="50"/>
                    <a:pt x="347" y="73"/>
                    <a:pt x="385" y="97"/>
                  </a:cubicBezTo>
                  <a:lnTo>
                    <a:pt x="385" y="97"/>
                  </a:lnTo>
                  <a:cubicBezTo>
                    <a:pt x="385" y="97"/>
                    <a:pt x="385" y="97"/>
                    <a:pt x="385" y="97"/>
                  </a:cubicBezTo>
                  <a:cubicBezTo>
                    <a:pt x="461" y="161"/>
                    <a:pt x="483" y="281"/>
                    <a:pt x="384" y="338"/>
                  </a:cubicBezTo>
                  <a:cubicBezTo>
                    <a:pt x="359" y="352"/>
                    <a:pt x="331" y="358"/>
                    <a:pt x="303" y="358"/>
                  </a:cubicBezTo>
                  <a:cubicBezTo>
                    <a:pt x="244" y="358"/>
                    <a:pt x="184" y="332"/>
                    <a:pt x="147" y="292"/>
                  </a:cubicBezTo>
                  <a:cubicBezTo>
                    <a:pt x="122" y="266"/>
                    <a:pt x="103" y="227"/>
                    <a:pt x="106" y="190"/>
                  </a:cubicBezTo>
                  <a:cubicBezTo>
                    <a:pt x="108" y="155"/>
                    <a:pt x="148" y="89"/>
                    <a:pt x="176" y="70"/>
                  </a:cubicBezTo>
                  <a:cubicBezTo>
                    <a:pt x="197" y="56"/>
                    <a:pt x="220" y="50"/>
                    <a:pt x="244" y="50"/>
                  </a:cubicBezTo>
                  <a:close/>
                  <a:moveTo>
                    <a:pt x="249" y="1"/>
                  </a:moveTo>
                  <a:cubicBezTo>
                    <a:pt x="205" y="1"/>
                    <a:pt x="163" y="11"/>
                    <a:pt x="126" y="35"/>
                  </a:cubicBezTo>
                  <a:cubicBezTo>
                    <a:pt x="19" y="107"/>
                    <a:pt x="0" y="248"/>
                    <a:pt x="97" y="336"/>
                  </a:cubicBezTo>
                  <a:cubicBezTo>
                    <a:pt x="149" y="383"/>
                    <a:pt x="222" y="408"/>
                    <a:pt x="295" y="408"/>
                  </a:cubicBezTo>
                  <a:cubicBezTo>
                    <a:pt x="341" y="408"/>
                    <a:pt x="386" y="398"/>
                    <a:pt x="426" y="377"/>
                  </a:cubicBezTo>
                  <a:cubicBezTo>
                    <a:pt x="554" y="310"/>
                    <a:pt x="555" y="154"/>
                    <a:pt x="448" y="67"/>
                  </a:cubicBezTo>
                  <a:cubicBezTo>
                    <a:pt x="447" y="66"/>
                    <a:pt x="445" y="65"/>
                    <a:pt x="444" y="64"/>
                  </a:cubicBezTo>
                  <a:lnTo>
                    <a:pt x="444" y="64"/>
                  </a:lnTo>
                  <a:cubicBezTo>
                    <a:pt x="443" y="63"/>
                    <a:pt x="443" y="63"/>
                    <a:pt x="442" y="63"/>
                  </a:cubicBezTo>
                  <a:cubicBezTo>
                    <a:pt x="389" y="26"/>
                    <a:pt x="31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1f4fa5c43e4_25_1282"/>
            <p:cNvSpPr/>
            <p:nvPr/>
          </p:nvSpPr>
          <p:spPr>
            <a:xfrm>
              <a:off x="3257429" y="2161861"/>
              <a:ext cx="15863" cy="11549"/>
            </a:xfrm>
            <a:custGeom>
              <a:avLst/>
              <a:gdLst/>
              <a:ahLst/>
              <a:cxnLst/>
              <a:rect l="l" t="t" r="r" b="b"/>
              <a:pathLst>
                <a:path w="489" h="356" extrusionOk="0">
                  <a:moveTo>
                    <a:pt x="219" y="0"/>
                  </a:moveTo>
                  <a:cubicBezTo>
                    <a:pt x="171" y="0"/>
                    <a:pt x="126" y="14"/>
                    <a:pt x="95" y="51"/>
                  </a:cubicBezTo>
                  <a:cubicBezTo>
                    <a:pt x="87" y="60"/>
                    <a:pt x="82" y="72"/>
                    <a:pt x="78" y="83"/>
                  </a:cubicBezTo>
                  <a:cubicBezTo>
                    <a:pt x="1" y="160"/>
                    <a:pt x="49" y="266"/>
                    <a:pt x="131" y="317"/>
                  </a:cubicBezTo>
                  <a:cubicBezTo>
                    <a:pt x="172" y="341"/>
                    <a:pt x="222" y="356"/>
                    <a:pt x="273" y="356"/>
                  </a:cubicBezTo>
                  <a:cubicBezTo>
                    <a:pt x="334" y="356"/>
                    <a:pt x="394" y="334"/>
                    <a:pt x="431" y="284"/>
                  </a:cubicBezTo>
                  <a:cubicBezTo>
                    <a:pt x="489" y="208"/>
                    <a:pt x="461" y="110"/>
                    <a:pt x="388" y="55"/>
                  </a:cubicBezTo>
                  <a:cubicBezTo>
                    <a:pt x="346" y="24"/>
                    <a:pt x="281"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1f4fa5c43e4_25_1282"/>
            <p:cNvSpPr/>
            <p:nvPr/>
          </p:nvSpPr>
          <p:spPr>
            <a:xfrm>
              <a:off x="3255563" y="2161018"/>
              <a:ext cx="18004" cy="13236"/>
            </a:xfrm>
            <a:custGeom>
              <a:avLst/>
              <a:gdLst/>
              <a:ahLst/>
              <a:cxnLst/>
              <a:rect l="l" t="t" r="r" b="b"/>
              <a:pathLst>
                <a:path w="555" h="408" extrusionOk="0">
                  <a:moveTo>
                    <a:pt x="244" y="49"/>
                  </a:moveTo>
                  <a:cubicBezTo>
                    <a:pt x="296" y="49"/>
                    <a:pt x="352" y="75"/>
                    <a:pt x="390" y="101"/>
                  </a:cubicBezTo>
                  <a:lnTo>
                    <a:pt x="390" y="101"/>
                  </a:lnTo>
                  <a:cubicBezTo>
                    <a:pt x="462" y="166"/>
                    <a:pt x="481" y="281"/>
                    <a:pt x="384" y="337"/>
                  </a:cubicBezTo>
                  <a:cubicBezTo>
                    <a:pt x="359" y="351"/>
                    <a:pt x="331" y="357"/>
                    <a:pt x="303" y="357"/>
                  </a:cubicBezTo>
                  <a:cubicBezTo>
                    <a:pt x="244" y="357"/>
                    <a:pt x="184" y="331"/>
                    <a:pt x="147" y="291"/>
                  </a:cubicBezTo>
                  <a:cubicBezTo>
                    <a:pt x="122" y="265"/>
                    <a:pt x="103" y="226"/>
                    <a:pt x="106" y="189"/>
                  </a:cubicBezTo>
                  <a:cubicBezTo>
                    <a:pt x="108" y="154"/>
                    <a:pt x="148" y="88"/>
                    <a:pt x="176" y="69"/>
                  </a:cubicBezTo>
                  <a:cubicBezTo>
                    <a:pt x="196" y="55"/>
                    <a:pt x="220" y="49"/>
                    <a:pt x="244" y="49"/>
                  </a:cubicBezTo>
                  <a:close/>
                  <a:moveTo>
                    <a:pt x="248" y="0"/>
                  </a:moveTo>
                  <a:cubicBezTo>
                    <a:pt x="205" y="0"/>
                    <a:pt x="162" y="10"/>
                    <a:pt x="126" y="34"/>
                  </a:cubicBezTo>
                  <a:cubicBezTo>
                    <a:pt x="19" y="106"/>
                    <a:pt x="0" y="248"/>
                    <a:pt x="97" y="335"/>
                  </a:cubicBezTo>
                  <a:cubicBezTo>
                    <a:pt x="149" y="382"/>
                    <a:pt x="223" y="408"/>
                    <a:pt x="295" y="408"/>
                  </a:cubicBezTo>
                  <a:cubicBezTo>
                    <a:pt x="341" y="408"/>
                    <a:pt x="387" y="397"/>
                    <a:pt x="426" y="376"/>
                  </a:cubicBezTo>
                  <a:cubicBezTo>
                    <a:pt x="554" y="309"/>
                    <a:pt x="555" y="154"/>
                    <a:pt x="448" y="66"/>
                  </a:cubicBezTo>
                  <a:cubicBezTo>
                    <a:pt x="447" y="65"/>
                    <a:pt x="445" y="64"/>
                    <a:pt x="443" y="63"/>
                  </a:cubicBezTo>
                  <a:lnTo>
                    <a:pt x="443" y="63"/>
                  </a:lnTo>
                  <a:cubicBezTo>
                    <a:pt x="443" y="62"/>
                    <a:pt x="442" y="62"/>
                    <a:pt x="442" y="62"/>
                  </a:cubicBezTo>
                  <a:cubicBezTo>
                    <a:pt x="389" y="25"/>
                    <a:pt x="317"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f4fa5c43e4_25_1282"/>
            <p:cNvSpPr/>
            <p:nvPr/>
          </p:nvSpPr>
          <p:spPr>
            <a:xfrm>
              <a:off x="3248848" y="2144538"/>
              <a:ext cx="6618" cy="173262"/>
            </a:xfrm>
            <a:custGeom>
              <a:avLst/>
              <a:gdLst/>
              <a:ahLst/>
              <a:cxnLst/>
              <a:rect l="l" t="t" r="r" b="b"/>
              <a:pathLst>
                <a:path w="204" h="5341" extrusionOk="0">
                  <a:moveTo>
                    <a:pt x="102" y="1"/>
                  </a:moveTo>
                  <a:cubicBezTo>
                    <a:pt x="102" y="1"/>
                    <a:pt x="102" y="1"/>
                    <a:pt x="102" y="1"/>
                  </a:cubicBezTo>
                  <a:cubicBezTo>
                    <a:pt x="32" y="1744"/>
                    <a:pt x="0" y="3574"/>
                    <a:pt x="86" y="5316"/>
                  </a:cubicBezTo>
                  <a:cubicBezTo>
                    <a:pt x="87" y="5326"/>
                    <a:pt x="100" y="5340"/>
                    <a:pt x="109" y="5340"/>
                  </a:cubicBezTo>
                  <a:cubicBezTo>
                    <a:pt x="113" y="5340"/>
                    <a:pt x="116" y="5337"/>
                    <a:pt x="116" y="5330"/>
                  </a:cubicBezTo>
                  <a:cubicBezTo>
                    <a:pt x="204" y="3600"/>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1f4fa5c43e4_25_1282"/>
            <p:cNvSpPr/>
            <p:nvPr/>
          </p:nvSpPr>
          <p:spPr>
            <a:xfrm>
              <a:off x="3276260" y="2144538"/>
              <a:ext cx="6650" cy="173262"/>
            </a:xfrm>
            <a:custGeom>
              <a:avLst/>
              <a:gdLst/>
              <a:ahLst/>
              <a:cxnLst/>
              <a:rect l="l" t="t" r="r" b="b"/>
              <a:pathLst>
                <a:path w="205" h="5341" extrusionOk="0">
                  <a:moveTo>
                    <a:pt x="101" y="1"/>
                  </a:moveTo>
                  <a:cubicBezTo>
                    <a:pt x="101" y="1"/>
                    <a:pt x="101" y="1"/>
                    <a:pt x="101" y="1"/>
                  </a:cubicBezTo>
                  <a:cubicBezTo>
                    <a:pt x="31" y="1744"/>
                    <a:pt x="1" y="3574"/>
                    <a:pt x="87" y="5316"/>
                  </a:cubicBezTo>
                  <a:cubicBezTo>
                    <a:pt x="87" y="5326"/>
                    <a:pt x="100" y="5340"/>
                    <a:pt x="109" y="5340"/>
                  </a:cubicBezTo>
                  <a:cubicBezTo>
                    <a:pt x="113" y="5340"/>
                    <a:pt x="116" y="5337"/>
                    <a:pt x="117" y="5330"/>
                  </a:cubicBezTo>
                  <a:cubicBezTo>
                    <a:pt x="204" y="3600"/>
                    <a:pt x="104" y="1"/>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1f4fa5c43e4_25_1282"/>
            <p:cNvSpPr/>
            <p:nvPr/>
          </p:nvSpPr>
          <p:spPr>
            <a:xfrm>
              <a:off x="3957971" y="2144538"/>
              <a:ext cx="27412" cy="174105"/>
            </a:xfrm>
            <a:custGeom>
              <a:avLst/>
              <a:gdLst/>
              <a:ahLst/>
              <a:cxnLst/>
              <a:rect l="l" t="t" r="r" b="b"/>
              <a:pathLst>
                <a:path w="845" h="5367" extrusionOk="0">
                  <a:moveTo>
                    <a:pt x="0" y="1"/>
                  </a:moveTo>
                  <a:lnTo>
                    <a:pt x="0" y="5366"/>
                  </a:lnTo>
                  <a:lnTo>
                    <a:pt x="845" y="5366"/>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1f4fa5c43e4_25_1282"/>
            <p:cNvSpPr/>
            <p:nvPr/>
          </p:nvSpPr>
          <p:spPr>
            <a:xfrm>
              <a:off x="3965172" y="2289740"/>
              <a:ext cx="15863" cy="11581"/>
            </a:xfrm>
            <a:custGeom>
              <a:avLst/>
              <a:gdLst/>
              <a:ahLst/>
              <a:cxnLst/>
              <a:rect l="l" t="t" r="r" b="b"/>
              <a:pathLst>
                <a:path w="489" h="357" extrusionOk="0">
                  <a:moveTo>
                    <a:pt x="272" y="0"/>
                  </a:moveTo>
                  <a:cubicBezTo>
                    <a:pt x="210" y="0"/>
                    <a:pt x="144" y="24"/>
                    <a:pt x="102" y="56"/>
                  </a:cubicBezTo>
                  <a:cubicBezTo>
                    <a:pt x="28" y="110"/>
                    <a:pt x="1" y="207"/>
                    <a:pt x="58" y="284"/>
                  </a:cubicBezTo>
                  <a:cubicBezTo>
                    <a:pt x="96" y="335"/>
                    <a:pt x="156" y="356"/>
                    <a:pt x="217" y="356"/>
                  </a:cubicBezTo>
                  <a:cubicBezTo>
                    <a:pt x="267" y="356"/>
                    <a:pt x="318" y="342"/>
                    <a:pt x="358" y="317"/>
                  </a:cubicBezTo>
                  <a:cubicBezTo>
                    <a:pt x="440" y="267"/>
                    <a:pt x="489" y="159"/>
                    <a:pt x="412" y="82"/>
                  </a:cubicBezTo>
                  <a:cubicBezTo>
                    <a:pt x="409" y="71"/>
                    <a:pt x="402" y="61"/>
                    <a:pt x="394" y="51"/>
                  </a:cubicBezTo>
                  <a:cubicBezTo>
                    <a:pt x="364" y="15"/>
                    <a:pt x="319" y="0"/>
                    <a:pt x="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g1f4fa5c43e4_25_1282"/>
            <p:cNvSpPr/>
            <p:nvPr/>
          </p:nvSpPr>
          <p:spPr>
            <a:xfrm>
              <a:off x="3963595" y="2288864"/>
              <a:ext cx="18037" cy="13268"/>
            </a:xfrm>
            <a:custGeom>
              <a:avLst/>
              <a:gdLst/>
              <a:ahLst/>
              <a:cxnLst/>
              <a:rect l="l" t="t" r="r" b="b"/>
              <a:pathLst>
                <a:path w="556" h="409" extrusionOk="0">
                  <a:moveTo>
                    <a:pt x="307" y="51"/>
                  </a:moveTo>
                  <a:cubicBezTo>
                    <a:pt x="338" y="51"/>
                    <a:pt x="367" y="60"/>
                    <a:pt x="390" y="81"/>
                  </a:cubicBezTo>
                  <a:cubicBezTo>
                    <a:pt x="454" y="139"/>
                    <a:pt x="471" y="229"/>
                    <a:pt x="410" y="295"/>
                  </a:cubicBezTo>
                  <a:cubicBezTo>
                    <a:pt x="373" y="335"/>
                    <a:pt x="316" y="359"/>
                    <a:pt x="260" y="359"/>
                  </a:cubicBezTo>
                  <a:cubicBezTo>
                    <a:pt x="231" y="359"/>
                    <a:pt x="203" y="353"/>
                    <a:pt x="178" y="339"/>
                  </a:cubicBezTo>
                  <a:cubicBezTo>
                    <a:pt x="80" y="285"/>
                    <a:pt x="91" y="163"/>
                    <a:pt x="169" y="98"/>
                  </a:cubicBezTo>
                  <a:cubicBezTo>
                    <a:pt x="206" y="73"/>
                    <a:pt x="258" y="51"/>
                    <a:pt x="307" y="51"/>
                  </a:cubicBezTo>
                  <a:close/>
                  <a:moveTo>
                    <a:pt x="314" y="1"/>
                  </a:moveTo>
                  <a:cubicBezTo>
                    <a:pt x="244" y="1"/>
                    <a:pt x="171" y="28"/>
                    <a:pt x="117" y="64"/>
                  </a:cubicBezTo>
                  <a:lnTo>
                    <a:pt x="117" y="64"/>
                  </a:lnTo>
                  <a:cubicBezTo>
                    <a:pt x="115" y="65"/>
                    <a:pt x="114" y="66"/>
                    <a:pt x="113" y="67"/>
                  </a:cubicBezTo>
                  <a:cubicBezTo>
                    <a:pt x="113" y="67"/>
                    <a:pt x="113" y="67"/>
                    <a:pt x="113" y="67"/>
                  </a:cubicBezTo>
                  <a:lnTo>
                    <a:pt x="113" y="67"/>
                  </a:lnTo>
                  <a:cubicBezTo>
                    <a:pt x="110" y="69"/>
                    <a:pt x="108" y="71"/>
                    <a:pt x="106" y="73"/>
                  </a:cubicBezTo>
                  <a:lnTo>
                    <a:pt x="106" y="73"/>
                  </a:lnTo>
                  <a:cubicBezTo>
                    <a:pt x="8" y="160"/>
                    <a:pt x="0" y="310"/>
                    <a:pt x="127" y="378"/>
                  </a:cubicBezTo>
                  <a:cubicBezTo>
                    <a:pt x="166" y="399"/>
                    <a:pt x="211" y="409"/>
                    <a:pt x="256" y="409"/>
                  </a:cubicBezTo>
                  <a:cubicBezTo>
                    <a:pt x="333" y="409"/>
                    <a:pt x="411" y="381"/>
                    <a:pt x="464" y="330"/>
                  </a:cubicBezTo>
                  <a:cubicBezTo>
                    <a:pt x="555" y="243"/>
                    <a:pt x="540" y="106"/>
                    <a:pt x="434" y="36"/>
                  </a:cubicBezTo>
                  <a:cubicBezTo>
                    <a:pt x="399" y="11"/>
                    <a:pt x="357"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1f4fa5c43e4_25_1282"/>
            <p:cNvSpPr/>
            <p:nvPr/>
          </p:nvSpPr>
          <p:spPr>
            <a:xfrm>
              <a:off x="3965172" y="2257754"/>
              <a:ext cx="15863" cy="11581"/>
            </a:xfrm>
            <a:custGeom>
              <a:avLst/>
              <a:gdLst/>
              <a:ahLst/>
              <a:cxnLst/>
              <a:rect l="l" t="t" r="r" b="b"/>
              <a:pathLst>
                <a:path w="489" h="357" extrusionOk="0">
                  <a:moveTo>
                    <a:pt x="271" y="1"/>
                  </a:moveTo>
                  <a:cubicBezTo>
                    <a:pt x="209" y="1"/>
                    <a:pt x="144" y="25"/>
                    <a:pt x="102" y="56"/>
                  </a:cubicBezTo>
                  <a:cubicBezTo>
                    <a:pt x="28" y="110"/>
                    <a:pt x="1" y="209"/>
                    <a:pt x="58" y="284"/>
                  </a:cubicBezTo>
                  <a:cubicBezTo>
                    <a:pt x="96" y="335"/>
                    <a:pt x="156" y="356"/>
                    <a:pt x="217" y="356"/>
                  </a:cubicBezTo>
                  <a:cubicBezTo>
                    <a:pt x="267" y="356"/>
                    <a:pt x="318" y="342"/>
                    <a:pt x="358" y="317"/>
                  </a:cubicBezTo>
                  <a:cubicBezTo>
                    <a:pt x="440" y="267"/>
                    <a:pt x="489" y="160"/>
                    <a:pt x="412" y="84"/>
                  </a:cubicBezTo>
                  <a:cubicBezTo>
                    <a:pt x="409" y="72"/>
                    <a:pt x="402" y="61"/>
                    <a:pt x="394" y="52"/>
                  </a:cubicBezTo>
                  <a:cubicBezTo>
                    <a:pt x="364" y="15"/>
                    <a:pt x="319"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1f4fa5c43e4_25_1282"/>
            <p:cNvSpPr/>
            <p:nvPr/>
          </p:nvSpPr>
          <p:spPr>
            <a:xfrm>
              <a:off x="3963595" y="2256910"/>
              <a:ext cx="18037" cy="13268"/>
            </a:xfrm>
            <a:custGeom>
              <a:avLst/>
              <a:gdLst/>
              <a:ahLst/>
              <a:cxnLst/>
              <a:rect l="l" t="t" r="r" b="b"/>
              <a:pathLst>
                <a:path w="556" h="409" extrusionOk="0">
                  <a:moveTo>
                    <a:pt x="306" y="51"/>
                  </a:moveTo>
                  <a:cubicBezTo>
                    <a:pt x="337" y="51"/>
                    <a:pt x="367" y="59"/>
                    <a:pt x="390" y="81"/>
                  </a:cubicBezTo>
                  <a:cubicBezTo>
                    <a:pt x="454" y="138"/>
                    <a:pt x="471" y="228"/>
                    <a:pt x="410" y="294"/>
                  </a:cubicBezTo>
                  <a:cubicBezTo>
                    <a:pt x="373" y="334"/>
                    <a:pt x="316" y="358"/>
                    <a:pt x="260" y="358"/>
                  </a:cubicBezTo>
                  <a:cubicBezTo>
                    <a:pt x="231" y="358"/>
                    <a:pt x="203" y="352"/>
                    <a:pt x="178" y="338"/>
                  </a:cubicBezTo>
                  <a:cubicBezTo>
                    <a:pt x="80" y="284"/>
                    <a:pt x="91" y="162"/>
                    <a:pt x="169" y="97"/>
                  </a:cubicBezTo>
                  <a:cubicBezTo>
                    <a:pt x="205" y="72"/>
                    <a:pt x="257" y="51"/>
                    <a:pt x="306" y="51"/>
                  </a:cubicBezTo>
                  <a:close/>
                  <a:moveTo>
                    <a:pt x="315" y="1"/>
                  </a:moveTo>
                  <a:cubicBezTo>
                    <a:pt x="245" y="1"/>
                    <a:pt x="171" y="28"/>
                    <a:pt x="117" y="65"/>
                  </a:cubicBezTo>
                  <a:lnTo>
                    <a:pt x="117" y="65"/>
                  </a:lnTo>
                  <a:cubicBezTo>
                    <a:pt x="115" y="65"/>
                    <a:pt x="114" y="66"/>
                    <a:pt x="113" y="68"/>
                  </a:cubicBezTo>
                  <a:cubicBezTo>
                    <a:pt x="113" y="68"/>
                    <a:pt x="113" y="68"/>
                    <a:pt x="113" y="68"/>
                  </a:cubicBezTo>
                  <a:lnTo>
                    <a:pt x="113" y="68"/>
                  </a:lnTo>
                  <a:cubicBezTo>
                    <a:pt x="109" y="70"/>
                    <a:pt x="107" y="72"/>
                    <a:pt x="105" y="74"/>
                  </a:cubicBezTo>
                  <a:lnTo>
                    <a:pt x="105" y="74"/>
                  </a:lnTo>
                  <a:cubicBezTo>
                    <a:pt x="8" y="161"/>
                    <a:pt x="1" y="309"/>
                    <a:pt x="127" y="378"/>
                  </a:cubicBezTo>
                  <a:cubicBezTo>
                    <a:pt x="165" y="399"/>
                    <a:pt x="210" y="409"/>
                    <a:pt x="255" y="409"/>
                  </a:cubicBezTo>
                  <a:cubicBezTo>
                    <a:pt x="332" y="409"/>
                    <a:pt x="411" y="380"/>
                    <a:pt x="464" y="329"/>
                  </a:cubicBezTo>
                  <a:cubicBezTo>
                    <a:pt x="555" y="243"/>
                    <a:pt x="540" y="106"/>
                    <a:pt x="434" y="35"/>
                  </a:cubicBezTo>
                  <a:cubicBezTo>
                    <a:pt x="399" y="11"/>
                    <a:pt x="358"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1f4fa5c43e4_25_1282"/>
            <p:cNvSpPr/>
            <p:nvPr/>
          </p:nvSpPr>
          <p:spPr>
            <a:xfrm>
              <a:off x="3965172" y="2225800"/>
              <a:ext cx="15863" cy="11581"/>
            </a:xfrm>
            <a:custGeom>
              <a:avLst/>
              <a:gdLst/>
              <a:ahLst/>
              <a:cxnLst/>
              <a:rect l="l" t="t" r="r" b="b"/>
              <a:pathLst>
                <a:path w="489" h="357" extrusionOk="0">
                  <a:moveTo>
                    <a:pt x="272" y="0"/>
                  </a:moveTo>
                  <a:cubicBezTo>
                    <a:pt x="210" y="0"/>
                    <a:pt x="144" y="25"/>
                    <a:pt x="102" y="56"/>
                  </a:cubicBezTo>
                  <a:cubicBezTo>
                    <a:pt x="28" y="110"/>
                    <a:pt x="1" y="208"/>
                    <a:pt x="58" y="284"/>
                  </a:cubicBezTo>
                  <a:cubicBezTo>
                    <a:pt x="96" y="335"/>
                    <a:pt x="156" y="356"/>
                    <a:pt x="218" y="356"/>
                  </a:cubicBezTo>
                  <a:cubicBezTo>
                    <a:pt x="268" y="356"/>
                    <a:pt x="318" y="342"/>
                    <a:pt x="358" y="317"/>
                  </a:cubicBezTo>
                  <a:cubicBezTo>
                    <a:pt x="440" y="267"/>
                    <a:pt x="489" y="160"/>
                    <a:pt x="412" y="83"/>
                  </a:cubicBezTo>
                  <a:cubicBezTo>
                    <a:pt x="409" y="71"/>
                    <a:pt x="402" y="61"/>
                    <a:pt x="394" y="51"/>
                  </a:cubicBezTo>
                  <a:cubicBezTo>
                    <a:pt x="365" y="14"/>
                    <a:pt x="320" y="0"/>
                    <a:pt x="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1f4fa5c43e4_25_1282"/>
            <p:cNvSpPr/>
            <p:nvPr/>
          </p:nvSpPr>
          <p:spPr>
            <a:xfrm>
              <a:off x="3963595" y="2224925"/>
              <a:ext cx="18037" cy="13268"/>
            </a:xfrm>
            <a:custGeom>
              <a:avLst/>
              <a:gdLst/>
              <a:ahLst/>
              <a:cxnLst/>
              <a:rect l="l" t="t" r="r" b="b"/>
              <a:pathLst>
                <a:path w="556" h="409" extrusionOk="0">
                  <a:moveTo>
                    <a:pt x="307" y="51"/>
                  </a:moveTo>
                  <a:cubicBezTo>
                    <a:pt x="338" y="51"/>
                    <a:pt x="367" y="60"/>
                    <a:pt x="390" y="81"/>
                  </a:cubicBezTo>
                  <a:cubicBezTo>
                    <a:pt x="454" y="139"/>
                    <a:pt x="471" y="229"/>
                    <a:pt x="410" y="295"/>
                  </a:cubicBezTo>
                  <a:cubicBezTo>
                    <a:pt x="373" y="335"/>
                    <a:pt x="317" y="359"/>
                    <a:pt x="261" y="359"/>
                  </a:cubicBezTo>
                  <a:cubicBezTo>
                    <a:pt x="232" y="359"/>
                    <a:pt x="203" y="352"/>
                    <a:pt x="178" y="338"/>
                  </a:cubicBezTo>
                  <a:cubicBezTo>
                    <a:pt x="80" y="285"/>
                    <a:pt x="91" y="163"/>
                    <a:pt x="169" y="98"/>
                  </a:cubicBezTo>
                  <a:cubicBezTo>
                    <a:pt x="206" y="73"/>
                    <a:pt x="258" y="51"/>
                    <a:pt x="307" y="51"/>
                  </a:cubicBezTo>
                  <a:close/>
                  <a:moveTo>
                    <a:pt x="315" y="1"/>
                  </a:moveTo>
                  <a:cubicBezTo>
                    <a:pt x="245" y="1"/>
                    <a:pt x="171" y="28"/>
                    <a:pt x="117" y="65"/>
                  </a:cubicBezTo>
                  <a:lnTo>
                    <a:pt x="117" y="65"/>
                  </a:lnTo>
                  <a:cubicBezTo>
                    <a:pt x="115" y="66"/>
                    <a:pt x="114" y="67"/>
                    <a:pt x="113" y="68"/>
                  </a:cubicBezTo>
                  <a:cubicBezTo>
                    <a:pt x="113" y="68"/>
                    <a:pt x="113" y="68"/>
                    <a:pt x="113" y="68"/>
                  </a:cubicBezTo>
                  <a:lnTo>
                    <a:pt x="113" y="68"/>
                  </a:lnTo>
                  <a:cubicBezTo>
                    <a:pt x="109" y="70"/>
                    <a:pt x="107" y="72"/>
                    <a:pt x="105" y="74"/>
                  </a:cubicBezTo>
                  <a:lnTo>
                    <a:pt x="105" y="74"/>
                  </a:lnTo>
                  <a:cubicBezTo>
                    <a:pt x="8" y="161"/>
                    <a:pt x="1" y="310"/>
                    <a:pt x="127" y="378"/>
                  </a:cubicBezTo>
                  <a:cubicBezTo>
                    <a:pt x="166" y="399"/>
                    <a:pt x="210" y="409"/>
                    <a:pt x="255" y="409"/>
                  </a:cubicBezTo>
                  <a:cubicBezTo>
                    <a:pt x="332" y="409"/>
                    <a:pt x="411" y="380"/>
                    <a:pt x="464" y="330"/>
                  </a:cubicBezTo>
                  <a:cubicBezTo>
                    <a:pt x="555" y="243"/>
                    <a:pt x="540" y="107"/>
                    <a:pt x="434" y="35"/>
                  </a:cubicBezTo>
                  <a:cubicBezTo>
                    <a:pt x="399" y="11"/>
                    <a:pt x="358"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1f4fa5c43e4_25_1282"/>
            <p:cNvSpPr/>
            <p:nvPr/>
          </p:nvSpPr>
          <p:spPr>
            <a:xfrm>
              <a:off x="3965172" y="2193815"/>
              <a:ext cx="15863" cy="11581"/>
            </a:xfrm>
            <a:custGeom>
              <a:avLst/>
              <a:gdLst/>
              <a:ahLst/>
              <a:cxnLst/>
              <a:rect l="l" t="t" r="r" b="b"/>
              <a:pathLst>
                <a:path w="489" h="357" extrusionOk="0">
                  <a:moveTo>
                    <a:pt x="272" y="1"/>
                  </a:moveTo>
                  <a:cubicBezTo>
                    <a:pt x="210" y="1"/>
                    <a:pt x="144" y="25"/>
                    <a:pt x="102" y="56"/>
                  </a:cubicBezTo>
                  <a:cubicBezTo>
                    <a:pt x="28" y="110"/>
                    <a:pt x="1" y="208"/>
                    <a:pt x="58" y="285"/>
                  </a:cubicBezTo>
                  <a:cubicBezTo>
                    <a:pt x="96" y="335"/>
                    <a:pt x="156" y="357"/>
                    <a:pt x="217" y="357"/>
                  </a:cubicBezTo>
                  <a:cubicBezTo>
                    <a:pt x="267" y="357"/>
                    <a:pt x="318" y="342"/>
                    <a:pt x="358" y="317"/>
                  </a:cubicBezTo>
                  <a:cubicBezTo>
                    <a:pt x="440" y="267"/>
                    <a:pt x="489" y="160"/>
                    <a:pt x="412" y="83"/>
                  </a:cubicBezTo>
                  <a:cubicBezTo>
                    <a:pt x="409" y="71"/>
                    <a:pt x="402" y="61"/>
                    <a:pt x="394" y="51"/>
                  </a:cubicBezTo>
                  <a:cubicBezTo>
                    <a:pt x="364" y="15"/>
                    <a:pt x="319"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1f4fa5c43e4_25_1282"/>
            <p:cNvSpPr/>
            <p:nvPr/>
          </p:nvSpPr>
          <p:spPr>
            <a:xfrm>
              <a:off x="3963595" y="2192971"/>
              <a:ext cx="18037" cy="13268"/>
            </a:xfrm>
            <a:custGeom>
              <a:avLst/>
              <a:gdLst/>
              <a:ahLst/>
              <a:cxnLst/>
              <a:rect l="l" t="t" r="r" b="b"/>
              <a:pathLst>
                <a:path w="556" h="409" extrusionOk="0">
                  <a:moveTo>
                    <a:pt x="307" y="50"/>
                  </a:moveTo>
                  <a:cubicBezTo>
                    <a:pt x="338" y="50"/>
                    <a:pt x="367" y="59"/>
                    <a:pt x="390" y="80"/>
                  </a:cubicBezTo>
                  <a:cubicBezTo>
                    <a:pt x="454" y="138"/>
                    <a:pt x="471" y="229"/>
                    <a:pt x="410" y="294"/>
                  </a:cubicBezTo>
                  <a:cubicBezTo>
                    <a:pt x="373" y="334"/>
                    <a:pt x="316" y="358"/>
                    <a:pt x="260" y="358"/>
                  </a:cubicBezTo>
                  <a:cubicBezTo>
                    <a:pt x="231" y="358"/>
                    <a:pt x="203" y="352"/>
                    <a:pt x="178" y="338"/>
                  </a:cubicBezTo>
                  <a:cubicBezTo>
                    <a:pt x="80" y="284"/>
                    <a:pt x="91" y="162"/>
                    <a:pt x="169" y="97"/>
                  </a:cubicBezTo>
                  <a:cubicBezTo>
                    <a:pt x="206" y="72"/>
                    <a:pt x="258" y="50"/>
                    <a:pt x="307" y="50"/>
                  </a:cubicBezTo>
                  <a:close/>
                  <a:moveTo>
                    <a:pt x="314" y="0"/>
                  </a:moveTo>
                  <a:cubicBezTo>
                    <a:pt x="244" y="0"/>
                    <a:pt x="171" y="27"/>
                    <a:pt x="117" y="64"/>
                  </a:cubicBezTo>
                  <a:lnTo>
                    <a:pt x="117" y="64"/>
                  </a:lnTo>
                  <a:cubicBezTo>
                    <a:pt x="115" y="65"/>
                    <a:pt x="114" y="66"/>
                    <a:pt x="113" y="67"/>
                  </a:cubicBezTo>
                  <a:cubicBezTo>
                    <a:pt x="113" y="67"/>
                    <a:pt x="113" y="67"/>
                    <a:pt x="113" y="67"/>
                  </a:cubicBezTo>
                  <a:lnTo>
                    <a:pt x="113" y="67"/>
                  </a:lnTo>
                  <a:cubicBezTo>
                    <a:pt x="110" y="69"/>
                    <a:pt x="108" y="70"/>
                    <a:pt x="106" y="72"/>
                  </a:cubicBezTo>
                  <a:lnTo>
                    <a:pt x="106" y="72"/>
                  </a:lnTo>
                  <a:cubicBezTo>
                    <a:pt x="8" y="159"/>
                    <a:pt x="0" y="309"/>
                    <a:pt x="127" y="378"/>
                  </a:cubicBezTo>
                  <a:cubicBezTo>
                    <a:pt x="165" y="399"/>
                    <a:pt x="210" y="408"/>
                    <a:pt x="255" y="408"/>
                  </a:cubicBezTo>
                  <a:cubicBezTo>
                    <a:pt x="332" y="408"/>
                    <a:pt x="411" y="380"/>
                    <a:pt x="464" y="329"/>
                  </a:cubicBezTo>
                  <a:cubicBezTo>
                    <a:pt x="555" y="242"/>
                    <a:pt x="540" y="106"/>
                    <a:pt x="434" y="35"/>
                  </a:cubicBezTo>
                  <a:cubicBezTo>
                    <a:pt x="399" y="10"/>
                    <a:pt x="357"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1f4fa5c43e4_25_1282"/>
            <p:cNvSpPr/>
            <p:nvPr/>
          </p:nvSpPr>
          <p:spPr>
            <a:xfrm>
              <a:off x="3965172" y="2161861"/>
              <a:ext cx="15863" cy="11549"/>
            </a:xfrm>
            <a:custGeom>
              <a:avLst/>
              <a:gdLst/>
              <a:ahLst/>
              <a:cxnLst/>
              <a:rect l="l" t="t" r="r" b="b"/>
              <a:pathLst>
                <a:path w="489" h="356" extrusionOk="0">
                  <a:moveTo>
                    <a:pt x="271" y="0"/>
                  </a:moveTo>
                  <a:cubicBezTo>
                    <a:pt x="209" y="0"/>
                    <a:pt x="144" y="24"/>
                    <a:pt x="102" y="55"/>
                  </a:cubicBezTo>
                  <a:cubicBezTo>
                    <a:pt x="28" y="110"/>
                    <a:pt x="1" y="208"/>
                    <a:pt x="58" y="284"/>
                  </a:cubicBezTo>
                  <a:cubicBezTo>
                    <a:pt x="96" y="334"/>
                    <a:pt x="156" y="356"/>
                    <a:pt x="217" y="356"/>
                  </a:cubicBezTo>
                  <a:cubicBezTo>
                    <a:pt x="267" y="356"/>
                    <a:pt x="318" y="341"/>
                    <a:pt x="358" y="317"/>
                  </a:cubicBezTo>
                  <a:cubicBezTo>
                    <a:pt x="440" y="266"/>
                    <a:pt x="489" y="160"/>
                    <a:pt x="412" y="83"/>
                  </a:cubicBezTo>
                  <a:cubicBezTo>
                    <a:pt x="409" y="72"/>
                    <a:pt x="402" y="60"/>
                    <a:pt x="394" y="51"/>
                  </a:cubicBezTo>
                  <a:cubicBezTo>
                    <a:pt x="364" y="14"/>
                    <a:pt x="31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1f4fa5c43e4_25_1282"/>
            <p:cNvSpPr/>
            <p:nvPr/>
          </p:nvSpPr>
          <p:spPr>
            <a:xfrm>
              <a:off x="3963627" y="2160985"/>
              <a:ext cx="18004" cy="13268"/>
            </a:xfrm>
            <a:custGeom>
              <a:avLst/>
              <a:gdLst/>
              <a:ahLst/>
              <a:cxnLst/>
              <a:rect l="l" t="t" r="r" b="b"/>
              <a:pathLst>
                <a:path w="555" h="409" extrusionOk="0">
                  <a:moveTo>
                    <a:pt x="305" y="51"/>
                  </a:moveTo>
                  <a:cubicBezTo>
                    <a:pt x="336" y="51"/>
                    <a:pt x="366" y="60"/>
                    <a:pt x="389" y="81"/>
                  </a:cubicBezTo>
                  <a:cubicBezTo>
                    <a:pt x="453" y="139"/>
                    <a:pt x="470" y="229"/>
                    <a:pt x="409" y="294"/>
                  </a:cubicBezTo>
                  <a:cubicBezTo>
                    <a:pt x="372" y="334"/>
                    <a:pt x="315" y="358"/>
                    <a:pt x="259" y="358"/>
                  </a:cubicBezTo>
                  <a:cubicBezTo>
                    <a:pt x="230" y="358"/>
                    <a:pt x="202" y="352"/>
                    <a:pt x="177" y="338"/>
                  </a:cubicBezTo>
                  <a:cubicBezTo>
                    <a:pt x="79" y="284"/>
                    <a:pt x="90" y="162"/>
                    <a:pt x="168" y="98"/>
                  </a:cubicBezTo>
                  <a:cubicBezTo>
                    <a:pt x="204" y="72"/>
                    <a:pt x="256" y="51"/>
                    <a:pt x="305" y="51"/>
                  </a:cubicBezTo>
                  <a:close/>
                  <a:moveTo>
                    <a:pt x="313" y="0"/>
                  </a:moveTo>
                  <a:cubicBezTo>
                    <a:pt x="241" y="0"/>
                    <a:pt x="166" y="29"/>
                    <a:pt x="112" y="67"/>
                  </a:cubicBezTo>
                  <a:cubicBezTo>
                    <a:pt x="107" y="70"/>
                    <a:pt x="104" y="73"/>
                    <a:pt x="103" y="76"/>
                  </a:cubicBezTo>
                  <a:lnTo>
                    <a:pt x="103" y="76"/>
                  </a:lnTo>
                  <a:cubicBezTo>
                    <a:pt x="6" y="163"/>
                    <a:pt x="1" y="310"/>
                    <a:pt x="126" y="378"/>
                  </a:cubicBezTo>
                  <a:cubicBezTo>
                    <a:pt x="164" y="399"/>
                    <a:pt x="209" y="408"/>
                    <a:pt x="254" y="408"/>
                  </a:cubicBezTo>
                  <a:cubicBezTo>
                    <a:pt x="331" y="408"/>
                    <a:pt x="410" y="380"/>
                    <a:pt x="463" y="329"/>
                  </a:cubicBezTo>
                  <a:cubicBezTo>
                    <a:pt x="554" y="242"/>
                    <a:pt x="539" y="107"/>
                    <a:pt x="433" y="35"/>
                  </a:cubicBezTo>
                  <a:cubicBezTo>
                    <a:pt x="398" y="11"/>
                    <a:pt x="35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1f4fa5c43e4_25_1282"/>
            <p:cNvSpPr/>
            <p:nvPr/>
          </p:nvSpPr>
          <p:spPr>
            <a:xfrm>
              <a:off x="3981761" y="2144538"/>
              <a:ext cx="6650" cy="173262"/>
            </a:xfrm>
            <a:custGeom>
              <a:avLst/>
              <a:gdLst/>
              <a:ahLst/>
              <a:cxnLst/>
              <a:rect l="l" t="t" r="r" b="b"/>
              <a:pathLst>
                <a:path w="205" h="5341" extrusionOk="0">
                  <a:moveTo>
                    <a:pt x="102" y="1"/>
                  </a:moveTo>
                  <a:cubicBezTo>
                    <a:pt x="100" y="1"/>
                    <a:pt x="1" y="3600"/>
                    <a:pt x="89" y="5330"/>
                  </a:cubicBezTo>
                  <a:cubicBezTo>
                    <a:pt x="89" y="5337"/>
                    <a:pt x="92" y="5340"/>
                    <a:pt x="96" y="5340"/>
                  </a:cubicBezTo>
                  <a:cubicBezTo>
                    <a:pt x="104" y="5340"/>
                    <a:pt x="117" y="5326"/>
                    <a:pt x="117" y="5316"/>
                  </a:cubicBezTo>
                  <a:cubicBezTo>
                    <a:pt x="204" y="3574"/>
                    <a:pt x="173" y="1744"/>
                    <a:pt x="102" y="1"/>
                  </a:cubicBezTo>
                  <a:cubicBezTo>
                    <a:pt x="102"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1f4fa5c43e4_25_1282"/>
            <p:cNvSpPr/>
            <p:nvPr/>
          </p:nvSpPr>
          <p:spPr>
            <a:xfrm>
              <a:off x="3954349" y="2144538"/>
              <a:ext cx="6618" cy="173262"/>
            </a:xfrm>
            <a:custGeom>
              <a:avLst/>
              <a:gdLst/>
              <a:ahLst/>
              <a:cxnLst/>
              <a:rect l="l" t="t" r="r" b="b"/>
              <a:pathLst>
                <a:path w="204" h="5341" extrusionOk="0">
                  <a:moveTo>
                    <a:pt x="102" y="1"/>
                  </a:moveTo>
                  <a:cubicBezTo>
                    <a:pt x="100" y="1"/>
                    <a:pt x="0" y="3600"/>
                    <a:pt x="88" y="5330"/>
                  </a:cubicBezTo>
                  <a:cubicBezTo>
                    <a:pt x="88" y="5337"/>
                    <a:pt x="91" y="5340"/>
                    <a:pt x="95" y="5340"/>
                  </a:cubicBezTo>
                  <a:cubicBezTo>
                    <a:pt x="104" y="5340"/>
                    <a:pt x="117" y="5326"/>
                    <a:pt x="118" y="5316"/>
                  </a:cubicBezTo>
                  <a:cubicBezTo>
                    <a:pt x="204" y="3574"/>
                    <a:pt x="173" y="1744"/>
                    <a:pt x="102" y="1"/>
                  </a:cubicBezTo>
                  <a:cubicBezTo>
                    <a:pt x="102"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9" name="Google Shape;29;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30" name="Google Shape;30;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32" name="Google Shape;32;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64"/>
        <p:cNvGrpSpPr/>
        <p:nvPr/>
      </p:nvGrpSpPr>
      <p:grpSpPr>
        <a:xfrm>
          <a:off x="0" y="0"/>
          <a:ext cx="0" cy="0"/>
          <a:chOff x="0" y="0"/>
          <a:chExt cx="0" cy="0"/>
        </a:xfrm>
      </p:grpSpPr>
      <p:sp>
        <p:nvSpPr>
          <p:cNvPr id="465" name="Google Shape;465;g1f4fa5c43e4_25_1374"/>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g1f4fa5c43e4_25_1374"/>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7" name="Google Shape;467;g1f4fa5c43e4_25_1374"/>
          <p:cNvSpPr txBox="1">
            <a:spLocks noGrp="1"/>
          </p:cNvSpPr>
          <p:nvPr>
            <p:ph type="subTitle" idx="1"/>
          </p:nvPr>
        </p:nvSpPr>
        <p:spPr>
          <a:xfrm>
            <a:off x="2003188" y="2635000"/>
            <a:ext cx="22899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8" name="Google Shape;468;g1f4fa5c43e4_25_1374"/>
          <p:cNvSpPr txBox="1">
            <a:spLocks noGrp="1"/>
          </p:cNvSpPr>
          <p:nvPr>
            <p:ph type="subTitle" idx="2"/>
          </p:nvPr>
        </p:nvSpPr>
        <p:spPr>
          <a:xfrm>
            <a:off x="5442242" y="2635000"/>
            <a:ext cx="22899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9" name="Google Shape;469;g1f4fa5c43e4_25_1374"/>
          <p:cNvSpPr txBox="1">
            <a:spLocks noGrp="1"/>
          </p:cNvSpPr>
          <p:nvPr>
            <p:ph type="subTitle" idx="3"/>
          </p:nvPr>
        </p:nvSpPr>
        <p:spPr>
          <a:xfrm>
            <a:off x="2003188" y="4825500"/>
            <a:ext cx="22899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0" name="Google Shape;470;g1f4fa5c43e4_25_1374"/>
          <p:cNvSpPr txBox="1">
            <a:spLocks noGrp="1"/>
          </p:cNvSpPr>
          <p:nvPr>
            <p:ph type="subTitle" idx="4"/>
          </p:nvPr>
        </p:nvSpPr>
        <p:spPr>
          <a:xfrm>
            <a:off x="5442242" y="4825500"/>
            <a:ext cx="22899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1" name="Google Shape;471;g1f4fa5c43e4_25_1374"/>
          <p:cNvSpPr txBox="1">
            <a:spLocks noGrp="1"/>
          </p:cNvSpPr>
          <p:nvPr>
            <p:ph type="subTitle" idx="5"/>
          </p:nvPr>
        </p:nvSpPr>
        <p:spPr>
          <a:xfrm>
            <a:off x="2003188" y="2050800"/>
            <a:ext cx="22899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72" name="Google Shape;472;g1f4fa5c43e4_25_1374"/>
          <p:cNvSpPr txBox="1">
            <a:spLocks noGrp="1"/>
          </p:cNvSpPr>
          <p:nvPr>
            <p:ph type="subTitle" idx="6"/>
          </p:nvPr>
        </p:nvSpPr>
        <p:spPr>
          <a:xfrm>
            <a:off x="2003188" y="4241300"/>
            <a:ext cx="22899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73" name="Google Shape;473;g1f4fa5c43e4_25_1374"/>
          <p:cNvSpPr txBox="1">
            <a:spLocks noGrp="1"/>
          </p:cNvSpPr>
          <p:nvPr>
            <p:ph type="subTitle" idx="7"/>
          </p:nvPr>
        </p:nvSpPr>
        <p:spPr>
          <a:xfrm>
            <a:off x="5442238" y="2050800"/>
            <a:ext cx="22899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74" name="Google Shape;474;g1f4fa5c43e4_25_1374"/>
          <p:cNvSpPr txBox="1">
            <a:spLocks noGrp="1"/>
          </p:cNvSpPr>
          <p:nvPr>
            <p:ph type="subTitle" idx="8"/>
          </p:nvPr>
        </p:nvSpPr>
        <p:spPr>
          <a:xfrm>
            <a:off x="5442238" y="4241300"/>
            <a:ext cx="2289900" cy="609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grpSp>
        <p:nvGrpSpPr>
          <p:cNvPr id="475" name="Google Shape;475;g1f4fa5c43e4_25_1374"/>
          <p:cNvGrpSpPr/>
          <p:nvPr/>
        </p:nvGrpSpPr>
        <p:grpSpPr>
          <a:xfrm rot="5400000">
            <a:off x="5398190" y="3201443"/>
            <a:ext cx="6946771" cy="544838"/>
            <a:chOff x="6261802" y="1937409"/>
            <a:chExt cx="926941" cy="96931"/>
          </a:xfrm>
        </p:grpSpPr>
        <p:sp>
          <p:nvSpPr>
            <p:cNvPr id="476" name="Google Shape;476;g1f4fa5c43e4_25_1374"/>
            <p:cNvSpPr/>
            <p:nvPr/>
          </p:nvSpPr>
          <p:spPr>
            <a:xfrm>
              <a:off x="6261802" y="1937409"/>
              <a:ext cx="926941" cy="96931"/>
            </a:xfrm>
            <a:custGeom>
              <a:avLst/>
              <a:gdLst/>
              <a:ahLst/>
              <a:cxnLst/>
              <a:rect l="l" t="t" r="r" b="b"/>
              <a:pathLst>
                <a:path w="28574" h="2988" extrusionOk="0">
                  <a:moveTo>
                    <a:pt x="0" y="0"/>
                  </a:moveTo>
                  <a:lnTo>
                    <a:pt x="0" y="2988"/>
                  </a:lnTo>
                  <a:lnTo>
                    <a:pt x="28574" y="2988"/>
                  </a:lnTo>
                  <a:lnTo>
                    <a:pt x="285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1f4fa5c43e4_25_1374"/>
            <p:cNvSpPr/>
            <p:nvPr/>
          </p:nvSpPr>
          <p:spPr>
            <a:xfrm>
              <a:off x="7073191" y="1937409"/>
              <a:ext cx="55667" cy="96931"/>
            </a:xfrm>
            <a:custGeom>
              <a:avLst/>
              <a:gdLst/>
              <a:ahLst/>
              <a:cxnLst/>
              <a:rect l="l" t="t" r="r" b="b"/>
              <a:pathLst>
                <a:path w="1716" h="2988" extrusionOk="0">
                  <a:moveTo>
                    <a:pt x="0" y="0"/>
                  </a:moveTo>
                  <a:lnTo>
                    <a:pt x="0" y="2988"/>
                  </a:lnTo>
                  <a:lnTo>
                    <a:pt x="1716" y="2988"/>
                  </a:lnTo>
                  <a:lnTo>
                    <a:pt x="17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1f4fa5c43e4_25_1374"/>
            <p:cNvSpPr/>
            <p:nvPr/>
          </p:nvSpPr>
          <p:spPr>
            <a:xfrm>
              <a:off x="6352472" y="1961058"/>
              <a:ext cx="691004" cy="49601"/>
            </a:xfrm>
            <a:custGeom>
              <a:avLst/>
              <a:gdLst/>
              <a:ahLst/>
              <a:cxnLst/>
              <a:rect l="l" t="t" r="r" b="b"/>
              <a:pathLst>
                <a:path w="21301" h="1529" extrusionOk="0">
                  <a:moveTo>
                    <a:pt x="47" y="1"/>
                  </a:moveTo>
                  <a:cubicBezTo>
                    <a:pt x="22" y="1"/>
                    <a:pt x="1" y="21"/>
                    <a:pt x="1" y="47"/>
                  </a:cubicBezTo>
                  <a:lnTo>
                    <a:pt x="1" y="1483"/>
                  </a:lnTo>
                  <a:cubicBezTo>
                    <a:pt x="1" y="1508"/>
                    <a:pt x="22" y="1529"/>
                    <a:pt x="47" y="1529"/>
                  </a:cubicBezTo>
                  <a:lnTo>
                    <a:pt x="21255" y="1529"/>
                  </a:lnTo>
                  <a:cubicBezTo>
                    <a:pt x="21280" y="1529"/>
                    <a:pt x="21300" y="1508"/>
                    <a:pt x="21300" y="1483"/>
                  </a:cubicBezTo>
                  <a:lnTo>
                    <a:pt x="21300" y="47"/>
                  </a:lnTo>
                  <a:cubicBezTo>
                    <a:pt x="21300" y="21"/>
                    <a:pt x="21280" y="1"/>
                    <a:pt x="2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1f4fa5c43e4_25_1374"/>
            <p:cNvSpPr/>
            <p:nvPr/>
          </p:nvSpPr>
          <p:spPr>
            <a:xfrm>
              <a:off x="7083442" y="1968292"/>
              <a:ext cx="35197" cy="35165"/>
            </a:xfrm>
            <a:custGeom>
              <a:avLst/>
              <a:gdLst/>
              <a:ahLst/>
              <a:cxnLst/>
              <a:rect l="l" t="t" r="r" b="b"/>
              <a:pathLst>
                <a:path w="1085" h="1084" extrusionOk="0">
                  <a:moveTo>
                    <a:pt x="542" y="0"/>
                  </a:moveTo>
                  <a:cubicBezTo>
                    <a:pt x="243" y="0"/>
                    <a:pt x="0" y="242"/>
                    <a:pt x="0" y="541"/>
                  </a:cubicBezTo>
                  <a:cubicBezTo>
                    <a:pt x="0" y="841"/>
                    <a:pt x="243" y="1083"/>
                    <a:pt x="542" y="1083"/>
                  </a:cubicBezTo>
                  <a:cubicBezTo>
                    <a:pt x="841" y="1083"/>
                    <a:pt x="1084" y="841"/>
                    <a:pt x="1084" y="541"/>
                  </a:cubicBezTo>
                  <a:cubicBezTo>
                    <a:pt x="1084" y="243"/>
                    <a:pt x="841"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1f4fa5c43e4_25_1374"/>
            <p:cNvSpPr/>
            <p:nvPr/>
          </p:nvSpPr>
          <p:spPr>
            <a:xfrm>
              <a:off x="6291355" y="1952039"/>
              <a:ext cx="8078" cy="66502"/>
            </a:xfrm>
            <a:custGeom>
              <a:avLst/>
              <a:gdLst/>
              <a:ahLst/>
              <a:cxnLst/>
              <a:rect l="l" t="t" r="r" b="b"/>
              <a:pathLst>
                <a:path w="249" h="2050" extrusionOk="0">
                  <a:moveTo>
                    <a:pt x="101" y="1"/>
                  </a:moveTo>
                  <a:cubicBezTo>
                    <a:pt x="91" y="1"/>
                    <a:pt x="84" y="6"/>
                    <a:pt x="83" y="21"/>
                  </a:cubicBezTo>
                  <a:cubicBezTo>
                    <a:pt x="42" y="676"/>
                    <a:pt x="0" y="1355"/>
                    <a:pt x="92" y="2009"/>
                  </a:cubicBezTo>
                  <a:cubicBezTo>
                    <a:pt x="94" y="2022"/>
                    <a:pt x="119" y="2049"/>
                    <a:pt x="135" y="2049"/>
                  </a:cubicBezTo>
                  <a:cubicBezTo>
                    <a:pt x="141" y="2049"/>
                    <a:pt x="146" y="2045"/>
                    <a:pt x="148" y="2034"/>
                  </a:cubicBezTo>
                  <a:cubicBezTo>
                    <a:pt x="248" y="1386"/>
                    <a:pt x="196" y="700"/>
                    <a:pt x="157" y="48"/>
                  </a:cubicBezTo>
                  <a:cubicBezTo>
                    <a:pt x="156" y="28"/>
                    <a:pt x="122" y="1"/>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1f4fa5c43e4_25_1374"/>
            <p:cNvSpPr/>
            <p:nvPr/>
          </p:nvSpPr>
          <p:spPr>
            <a:xfrm>
              <a:off x="6307023" y="1963750"/>
              <a:ext cx="5093" cy="44216"/>
            </a:xfrm>
            <a:custGeom>
              <a:avLst/>
              <a:gdLst/>
              <a:ahLst/>
              <a:cxnLst/>
              <a:rect l="l" t="t" r="r" b="b"/>
              <a:pathLst>
                <a:path w="157" h="1363" extrusionOk="0">
                  <a:moveTo>
                    <a:pt x="56" y="1"/>
                  </a:moveTo>
                  <a:cubicBezTo>
                    <a:pt x="46" y="1"/>
                    <a:pt x="38" y="7"/>
                    <a:pt x="37" y="24"/>
                  </a:cubicBezTo>
                  <a:cubicBezTo>
                    <a:pt x="1" y="451"/>
                    <a:pt x="17" y="876"/>
                    <a:pt x="39" y="1303"/>
                  </a:cubicBezTo>
                  <a:cubicBezTo>
                    <a:pt x="40" y="1327"/>
                    <a:pt x="78" y="1362"/>
                    <a:pt x="101" y="1362"/>
                  </a:cubicBezTo>
                  <a:cubicBezTo>
                    <a:pt x="111" y="1362"/>
                    <a:pt x="118" y="1356"/>
                    <a:pt x="119" y="1340"/>
                  </a:cubicBezTo>
                  <a:cubicBezTo>
                    <a:pt x="139" y="914"/>
                    <a:pt x="157" y="489"/>
                    <a:pt x="121" y="62"/>
                  </a:cubicBezTo>
                  <a:cubicBezTo>
                    <a:pt x="119" y="38"/>
                    <a:pt x="80" y="1"/>
                    <a:pt x="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1f4fa5c43e4_25_1374"/>
            <p:cNvSpPr/>
            <p:nvPr/>
          </p:nvSpPr>
          <p:spPr>
            <a:xfrm>
              <a:off x="6352504" y="1970887"/>
              <a:ext cx="691004" cy="29975"/>
            </a:xfrm>
            <a:custGeom>
              <a:avLst/>
              <a:gdLst/>
              <a:ahLst/>
              <a:cxnLst/>
              <a:rect l="l" t="t" r="r" b="b"/>
              <a:pathLst>
                <a:path w="21301" h="924" extrusionOk="0">
                  <a:moveTo>
                    <a:pt x="10" y="0"/>
                  </a:moveTo>
                  <a:cubicBezTo>
                    <a:pt x="4" y="27"/>
                    <a:pt x="1" y="54"/>
                    <a:pt x="1" y="83"/>
                  </a:cubicBezTo>
                  <a:lnTo>
                    <a:pt x="1" y="841"/>
                  </a:lnTo>
                  <a:cubicBezTo>
                    <a:pt x="1" y="869"/>
                    <a:pt x="4" y="897"/>
                    <a:pt x="10" y="924"/>
                  </a:cubicBezTo>
                  <a:lnTo>
                    <a:pt x="21290" y="924"/>
                  </a:lnTo>
                  <a:cubicBezTo>
                    <a:pt x="21296" y="897"/>
                    <a:pt x="21300" y="869"/>
                    <a:pt x="21300" y="841"/>
                  </a:cubicBezTo>
                  <a:lnTo>
                    <a:pt x="21300" y="83"/>
                  </a:lnTo>
                  <a:cubicBezTo>
                    <a:pt x="21300" y="54"/>
                    <a:pt x="21296" y="27"/>
                    <a:pt x="21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83"/>
        <p:cNvGrpSpPr/>
        <p:nvPr/>
      </p:nvGrpSpPr>
      <p:grpSpPr>
        <a:xfrm>
          <a:off x="0" y="0"/>
          <a:ext cx="0" cy="0"/>
          <a:chOff x="0" y="0"/>
          <a:chExt cx="0" cy="0"/>
        </a:xfrm>
      </p:grpSpPr>
      <p:sp>
        <p:nvSpPr>
          <p:cNvPr id="484" name="Google Shape;484;g1f4fa5c43e4_25_1393"/>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1f4fa5c43e4_25_1393"/>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6" name="Google Shape;486;g1f4fa5c43e4_25_1393"/>
          <p:cNvSpPr txBox="1">
            <a:spLocks noGrp="1"/>
          </p:cNvSpPr>
          <p:nvPr>
            <p:ph type="subTitle" idx="1"/>
          </p:nvPr>
        </p:nvSpPr>
        <p:spPr>
          <a:xfrm>
            <a:off x="910888" y="3043401"/>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7" name="Google Shape;487;g1f4fa5c43e4_25_1393"/>
          <p:cNvSpPr txBox="1">
            <a:spLocks noGrp="1"/>
          </p:cNvSpPr>
          <p:nvPr>
            <p:ph type="subTitle" idx="2"/>
          </p:nvPr>
        </p:nvSpPr>
        <p:spPr>
          <a:xfrm>
            <a:off x="3522294" y="3043401"/>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g1f4fa5c43e4_25_1393"/>
          <p:cNvSpPr txBox="1">
            <a:spLocks noGrp="1"/>
          </p:cNvSpPr>
          <p:nvPr>
            <p:ph type="subTitle" idx="3"/>
          </p:nvPr>
        </p:nvSpPr>
        <p:spPr>
          <a:xfrm>
            <a:off x="910888" y="5370667"/>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9" name="Google Shape;489;g1f4fa5c43e4_25_1393"/>
          <p:cNvSpPr txBox="1">
            <a:spLocks noGrp="1"/>
          </p:cNvSpPr>
          <p:nvPr>
            <p:ph type="subTitle" idx="4"/>
          </p:nvPr>
        </p:nvSpPr>
        <p:spPr>
          <a:xfrm>
            <a:off x="3522294" y="5370667"/>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0" name="Google Shape;490;g1f4fa5c43e4_25_1393"/>
          <p:cNvSpPr txBox="1">
            <a:spLocks noGrp="1"/>
          </p:cNvSpPr>
          <p:nvPr>
            <p:ph type="subTitle" idx="5"/>
          </p:nvPr>
        </p:nvSpPr>
        <p:spPr>
          <a:xfrm>
            <a:off x="6133700" y="3043401"/>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g1f4fa5c43e4_25_1393"/>
          <p:cNvSpPr txBox="1">
            <a:spLocks noGrp="1"/>
          </p:cNvSpPr>
          <p:nvPr>
            <p:ph type="subTitle" idx="6"/>
          </p:nvPr>
        </p:nvSpPr>
        <p:spPr>
          <a:xfrm>
            <a:off x="6133700" y="5370667"/>
            <a:ext cx="20994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g1f4fa5c43e4_25_1393"/>
          <p:cNvSpPr txBox="1">
            <a:spLocks noGrp="1"/>
          </p:cNvSpPr>
          <p:nvPr>
            <p:ph type="subTitle" idx="7"/>
          </p:nvPr>
        </p:nvSpPr>
        <p:spPr>
          <a:xfrm>
            <a:off x="911839" y="2459200"/>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93" name="Google Shape;493;g1f4fa5c43e4_25_1393"/>
          <p:cNvSpPr txBox="1">
            <a:spLocks noGrp="1"/>
          </p:cNvSpPr>
          <p:nvPr>
            <p:ph type="subTitle" idx="8"/>
          </p:nvPr>
        </p:nvSpPr>
        <p:spPr>
          <a:xfrm>
            <a:off x="3523245" y="2459200"/>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94" name="Google Shape;494;g1f4fa5c43e4_25_1393"/>
          <p:cNvSpPr txBox="1">
            <a:spLocks noGrp="1"/>
          </p:cNvSpPr>
          <p:nvPr>
            <p:ph type="subTitle" idx="9"/>
          </p:nvPr>
        </p:nvSpPr>
        <p:spPr>
          <a:xfrm>
            <a:off x="6134651" y="2459200"/>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95" name="Google Shape;495;g1f4fa5c43e4_25_1393"/>
          <p:cNvSpPr txBox="1">
            <a:spLocks noGrp="1"/>
          </p:cNvSpPr>
          <p:nvPr>
            <p:ph type="subTitle" idx="13"/>
          </p:nvPr>
        </p:nvSpPr>
        <p:spPr>
          <a:xfrm>
            <a:off x="911839" y="4786467"/>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96" name="Google Shape;496;g1f4fa5c43e4_25_1393"/>
          <p:cNvSpPr txBox="1">
            <a:spLocks noGrp="1"/>
          </p:cNvSpPr>
          <p:nvPr>
            <p:ph type="subTitle" idx="14"/>
          </p:nvPr>
        </p:nvSpPr>
        <p:spPr>
          <a:xfrm>
            <a:off x="3523245" y="4786467"/>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sp>
        <p:nvSpPr>
          <p:cNvPr id="497" name="Google Shape;497;g1f4fa5c43e4_25_1393"/>
          <p:cNvSpPr txBox="1">
            <a:spLocks noGrp="1"/>
          </p:cNvSpPr>
          <p:nvPr>
            <p:ph type="subTitle" idx="15"/>
          </p:nvPr>
        </p:nvSpPr>
        <p:spPr>
          <a:xfrm>
            <a:off x="6134651" y="4786467"/>
            <a:ext cx="2097600" cy="60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Red Hat Text SemiBold"/>
              <a:buNone/>
              <a:defRPr sz="2000">
                <a:solidFill>
                  <a:schemeClr val="dk1"/>
                </a:solidFill>
                <a:latin typeface="Red Hat Text SemiBold"/>
                <a:ea typeface="Red Hat Text SemiBold"/>
                <a:cs typeface="Red Hat Text SemiBold"/>
                <a:sym typeface="Red Hat Text SemiBold"/>
              </a:defRPr>
            </a:lvl1pPr>
            <a:lvl2pPr lvl="1"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2pPr>
            <a:lvl3pPr lvl="2"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3pPr>
            <a:lvl4pPr lvl="3"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4pPr>
            <a:lvl5pPr lvl="4"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5pPr>
            <a:lvl6pPr lvl="5"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6pPr>
            <a:lvl7pPr lvl="6"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7pPr>
            <a:lvl8pPr lvl="7"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8pPr>
            <a:lvl9pPr lvl="8" algn="ctr" rtl="0">
              <a:lnSpc>
                <a:spcPct val="100000"/>
              </a:lnSpc>
              <a:spcBef>
                <a:spcPts val="0"/>
              </a:spcBef>
              <a:spcAft>
                <a:spcPts val="0"/>
              </a:spcAft>
              <a:buSzPts val="2000"/>
              <a:buFont typeface="Red Hat Text SemiBold"/>
              <a:buNone/>
              <a:defRPr sz="2000">
                <a:latin typeface="Red Hat Text SemiBold"/>
                <a:ea typeface="Red Hat Text SemiBold"/>
                <a:cs typeface="Red Hat Text SemiBold"/>
                <a:sym typeface="Red Hat Text SemiBold"/>
              </a:defRPr>
            </a:lvl9pPr>
          </a:lstStyle>
          <a:p>
            <a:endParaRPr/>
          </a:p>
        </p:txBody>
      </p:sp>
      <p:grpSp>
        <p:nvGrpSpPr>
          <p:cNvPr id="498" name="Google Shape;498;g1f4fa5c43e4_25_1393"/>
          <p:cNvGrpSpPr/>
          <p:nvPr/>
        </p:nvGrpSpPr>
        <p:grpSpPr>
          <a:xfrm rot="5400000">
            <a:off x="-1888858" y="4466878"/>
            <a:ext cx="4432162" cy="654424"/>
            <a:chOff x="1792503" y="2354003"/>
            <a:chExt cx="1011609" cy="199149"/>
          </a:xfrm>
        </p:grpSpPr>
        <p:sp>
          <p:nvSpPr>
            <p:cNvPr id="499" name="Google Shape;499;g1f4fa5c43e4_25_1393"/>
            <p:cNvSpPr/>
            <p:nvPr/>
          </p:nvSpPr>
          <p:spPr>
            <a:xfrm>
              <a:off x="1792503" y="2354003"/>
              <a:ext cx="1011577" cy="199149"/>
            </a:xfrm>
            <a:custGeom>
              <a:avLst/>
              <a:gdLst/>
              <a:ahLst/>
              <a:cxnLst/>
              <a:rect l="l" t="t" r="r" b="b"/>
              <a:pathLst>
                <a:path w="31183" h="6139" extrusionOk="0">
                  <a:moveTo>
                    <a:pt x="1195" y="0"/>
                  </a:moveTo>
                  <a:cubicBezTo>
                    <a:pt x="0" y="3475"/>
                    <a:pt x="1195" y="6138"/>
                    <a:pt x="1195" y="6138"/>
                  </a:cubicBezTo>
                  <a:lnTo>
                    <a:pt x="29988" y="6138"/>
                  </a:lnTo>
                  <a:cubicBezTo>
                    <a:pt x="29987" y="6138"/>
                    <a:pt x="31182" y="3475"/>
                    <a:pt x="29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1f4fa5c43e4_25_1393"/>
            <p:cNvSpPr/>
            <p:nvPr/>
          </p:nvSpPr>
          <p:spPr>
            <a:xfrm>
              <a:off x="1792503" y="2354003"/>
              <a:ext cx="68254" cy="199149"/>
            </a:xfrm>
            <a:custGeom>
              <a:avLst/>
              <a:gdLst/>
              <a:ahLst/>
              <a:cxnLst/>
              <a:rect l="l" t="t" r="r" b="b"/>
              <a:pathLst>
                <a:path w="2104" h="6139" extrusionOk="0">
                  <a:moveTo>
                    <a:pt x="1195" y="0"/>
                  </a:moveTo>
                  <a:cubicBezTo>
                    <a:pt x="0" y="3475"/>
                    <a:pt x="1195" y="6138"/>
                    <a:pt x="1195" y="6138"/>
                  </a:cubicBezTo>
                  <a:lnTo>
                    <a:pt x="2103" y="6138"/>
                  </a:lnTo>
                  <a:cubicBezTo>
                    <a:pt x="2103" y="6138"/>
                    <a:pt x="908" y="3475"/>
                    <a:pt x="2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1f4fa5c43e4_25_1393"/>
            <p:cNvSpPr/>
            <p:nvPr/>
          </p:nvSpPr>
          <p:spPr>
            <a:xfrm>
              <a:off x="2735859" y="2354003"/>
              <a:ext cx="68254" cy="199149"/>
            </a:xfrm>
            <a:custGeom>
              <a:avLst/>
              <a:gdLst/>
              <a:ahLst/>
              <a:cxnLst/>
              <a:rect l="l" t="t" r="r" b="b"/>
              <a:pathLst>
                <a:path w="2104" h="6139" extrusionOk="0">
                  <a:moveTo>
                    <a:pt x="0" y="0"/>
                  </a:moveTo>
                  <a:cubicBezTo>
                    <a:pt x="1195" y="3475"/>
                    <a:pt x="0" y="6138"/>
                    <a:pt x="0" y="6138"/>
                  </a:cubicBezTo>
                  <a:lnTo>
                    <a:pt x="908" y="6138"/>
                  </a:lnTo>
                  <a:cubicBezTo>
                    <a:pt x="908" y="6138"/>
                    <a:pt x="2103" y="3475"/>
                    <a:pt x="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1f4fa5c43e4_25_1393"/>
            <p:cNvSpPr/>
            <p:nvPr/>
          </p:nvSpPr>
          <p:spPr>
            <a:xfrm>
              <a:off x="1927876" y="2420148"/>
              <a:ext cx="228345" cy="59949"/>
            </a:xfrm>
            <a:custGeom>
              <a:avLst/>
              <a:gdLst/>
              <a:ahLst/>
              <a:cxnLst/>
              <a:rect l="l" t="t" r="r" b="b"/>
              <a:pathLst>
                <a:path w="7039" h="1848" extrusionOk="0">
                  <a:moveTo>
                    <a:pt x="924" y="1"/>
                  </a:moveTo>
                  <a:cubicBezTo>
                    <a:pt x="413" y="1"/>
                    <a:pt x="0" y="414"/>
                    <a:pt x="0" y="924"/>
                  </a:cubicBezTo>
                  <a:cubicBezTo>
                    <a:pt x="0" y="1435"/>
                    <a:pt x="413" y="1848"/>
                    <a:pt x="924" y="1848"/>
                  </a:cubicBezTo>
                  <a:lnTo>
                    <a:pt x="6115" y="1848"/>
                  </a:lnTo>
                  <a:cubicBezTo>
                    <a:pt x="6625" y="1848"/>
                    <a:pt x="7038" y="1435"/>
                    <a:pt x="7038" y="924"/>
                  </a:cubicBezTo>
                  <a:cubicBezTo>
                    <a:pt x="7038" y="414"/>
                    <a:pt x="6625" y="1"/>
                    <a:pt x="6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1f4fa5c43e4_25_1393"/>
            <p:cNvSpPr/>
            <p:nvPr/>
          </p:nvSpPr>
          <p:spPr>
            <a:xfrm>
              <a:off x="2443899" y="2420148"/>
              <a:ext cx="228313" cy="59949"/>
            </a:xfrm>
            <a:custGeom>
              <a:avLst/>
              <a:gdLst/>
              <a:ahLst/>
              <a:cxnLst/>
              <a:rect l="l" t="t" r="r" b="b"/>
              <a:pathLst>
                <a:path w="7038" h="1848" extrusionOk="0">
                  <a:moveTo>
                    <a:pt x="923" y="1"/>
                  </a:moveTo>
                  <a:cubicBezTo>
                    <a:pt x="413" y="1"/>
                    <a:pt x="0" y="414"/>
                    <a:pt x="0" y="924"/>
                  </a:cubicBezTo>
                  <a:cubicBezTo>
                    <a:pt x="0" y="1435"/>
                    <a:pt x="413" y="1848"/>
                    <a:pt x="923" y="1848"/>
                  </a:cubicBezTo>
                  <a:lnTo>
                    <a:pt x="6114" y="1848"/>
                  </a:lnTo>
                  <a:cubicBezTo>
                    <a:pt x="6625" y="1848"/>
                    <a:pt x="7038" y="1435"/>
                    <a:pt x="7038" y="924"/>
                  </a:cubicBezTo>
                  <a:cubicBezTo>
                    <a:pt x="7038" y="414"/>
                    <a:pt x="6625" y="1"/>
                    <a:pt x="6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1f4fa5c43e4_25_1393"/>
            <p:cNvSpPr/>
            <p:nvPr/>
          </p:nvSpPr>
          <p:spPr>
            <a:xfrm>
              <a:off x="2215164" y="2373046"/>
              <a:ext cx="168299" cy="160578"/>
            </a:xfrm>
            <a:custGeom>
              <a:avLst/>
              <a:gdLst/>
              <a:ahLst/>
              <a:cxnLst/>
              <a:rect l="l" t="t" r="r" b="b"/>
              <a:pathLst>
                <a:path w="5188" h="4950" extrusionOk="0">
                  <a:moveTo>
                    <a:pt x="2596" y="1"/>
                  </a:moveTo>
                  <a:cubicBezTo>
                    <a:pt x="2429" y="1"/>
                    <a:pt x="2299" y="118"/>
                    <a:pt x="2208" y="264"/>
                  </a:cubicBezTo>
                  <a:cubicBezTo>
                    <a:pt x="2117" y="219"/>
                    <a:pt x="2020" y="198"/>
                    <a:pt x="1924" y="198"/>
                  </a:cubicBezTo>
                  <a:cubicBezTo>
                    <a:pt x="1681" y="198"/>
                    <a:pt x="1442" y="333"/>
                    <a:pt x="1316" y="555"/>
                  </a:cubicBezTo>
                  <a:cubicBezTo>
                    <a:pt x="1219" y="520"/>
                    <a:pt x="1122" y="499"/>
                    <a:pt x="1032" y="499"/>
                  </a:cubicBezTo>
                  <a:cubicBezTo>
                    <a:pt x="856" y="499"/>
                    <a:pt x="703" y="578"/>
                    <a:pt x="614" y="782"/>
                  </a:cubicBezTo>
                  <a:cubicBezTo>
                    <a:pt x="550" y="928"/>
                    <a:pt x="570" y="1089"/>
                    <a:pt x="632" y="1242"/>
                  </a:cubicBezTo>
                  <a:cubicBezTo>
                    <a:pt x="623" y="1241"/>
                    <a:pt x="614" y="1240"/>
                    <a:pt x="605" y="1240"/>
                  </a:cubicBezTo>
                  <a:cubicBezTo>
                    <a:pt x="465" y="1240"/>
                    <a:pt x="361" y="1362"/>
                    <a:pt x="313" y="1493"/>
                  </a:cubicBezTo>
                  <a:cubicBezTo>
                    <a:pt x="244" y="1679"/>
                    <a:pt x="267" y="1864"/>
                    <a:pt x="377" y="2022"/>
                  </a:cubicBezTo>
                  <a:cubicBezTo>
                    <a:pt x="139" y="2144"/>
                    <a:pt x="0" y="2348"/>
                    <a:pt x="139" y="2652"/>
                  </a:cubicBezTo>
                  <a:cubicBezTo>
                    <a:pt x="193" y="2770"/>
                    <a:pt x="278" y="2858"/>
                    <a:pt x="381" y="2924"/>
                  </a:cubicBezTo>
                  <a:cubicBezTo>
                    <a:pt x="268" y="3082"/>
                    <a:pt x="243" y="3270"/>
                    <a:pt x="313" y="3459"/>
                  </a:cubicBezTo>
                  <a:cubicBezTo>
                    <a:pt x="361" y="3590"/>
                    <a:pt x="465" y="3711"/>
                    <a:pt x="606" y="3711"/>
                  </a:cubicBezTo>
                  <a:cubicBezTo>
                    <a:pt x="615" y="3711"/>
                    <a:pt x="623" y="3711"/>
                    <a:pt x="632" y="3710"/>
                  </a:cubicBezTo>
                  <a:lnTo>
                    <a:pt x="632" y="3710"/>
                  </a:lnTo>
                  <a:cubicBezTo>
                    <a:pt x="570" y="3861"/>
                    <a:pt x="549" y="4023"/>
                    <a:pt x="614" y="4170"/>
                  </a:cubicBezTo>
                  <a:cubicBezTo>
                    <a:pt x="703" y="4374"/>
                    <a:pt x="856" y="4452"/>
                    <a:pt x="1032" y="4452"/>
                  </a:cubicBezTo>
                  <a:cubicBezTo>
                    <a:pt x="1122" y="4452"/>
                    <a:pt x="1219" y="4431"/>
                    <a:pt x="1316" y="4396"/>
                  </a:cubicBezTo>
                  <a:cubicBezTo>
                    <a:pt x="1442" y="4618"/>
                    <a:pt x="1681" y="4754"/>
                    <a:pt x="1924" y="4754"/>
                  </a:cubicBezTo>
                  <a:cubicBezTo>
                    <a:pt x="2014" y="4754"/>
                    <a:pt x="2105" y="4735"/>
                    <a:pt x="2191" y="4696"/>
                  </a:cubicBezTo>
                  <a:cubicBezTo>
                    <a:pt x="2271" y="4835"/>
                    <a:pt x="2389" y="4932"/>
                    <a:pt x="2553" y="4949"/>
                  </a:cubicBezTo>
                  <a:cubicBezTo>
                    <a:pt x="2559" y="4950"/>
                    <a:pt x="2564" y="4950"/>
                    <a:pt x="2569" y="4950"/>
                  </a:cubicBezTo>
                  <a:lnTo>
                    <a:pt x="2618" y="4950"/>
                  </a:lnTo>
                  <a:cubicBezTo>
                    <a:pt x="2620" y="4949"/>
                    <a:pt x="2623" y="4949"/>
                    <a:pt x="2625" y="4949"/>
                  </a:cubicBezTo>
                  <a:cubicBezTo>
                    <a:pt x="2628" y="4949"/>
                    <a:pt x="2631" y="4949"/>
                    <a:pt x="2634" y="4949"/>
                  </a:cubicBezTo>
                  <a:cubicBezTo>
                    <a:pt x="2805" y="4931"/>
                    <a:pt x="2925" y="4828"/>
                    <a:pt x="3006" y="4680"/>
                  </a:cubicBezTo>
                  <a:cubicBezTo>
                    <a:pt x="3110" y="4737"/>
                    <a:pt x="3220" y="4764"/>
                    <a:pt x="3327" y="4764"/>
                  </a:cubicBezTo>
                  <a:cubicBezTo>
                    <a:pt x="3561" y="4764"/>
                    <a:pt x="3781" y="4635"/>
                    <a:pt x="3897" y="4405"/>
                  </a:cubicBezTo>
                  <a:cubicBezTo>
                    <a:pt x="3985" y="4435"/>
                    <a:pt x="4073" y="4452"/>
                    <a:pt x="4155" y="4452"/>
                  </a:cubicBezTo>
                  <a:cubicBezTo>
                    <a:pt x="4331" y="4452"/>
                    <a:pt x="4484" y="4374"/>
                    <a:pt x="4573" y="4170"/>
                  </a:cubicBezTo>
                  <a:cubicBezTo>
                    <a:pt x="4638" y="4023"/>
                    <a:pt x="4617" y="3861"/>
                    <a:pt x="4556" y="3710"/>
                  </a:cubicBezTo>
                  <a:lnTo>
                    <a:pt x="4556" y="3710"/>
                  </a:lnTo>
                  <a:cubicBezTo>
                    <a:pt x="4564" y="3711"/>
                    <a:pt x="4573" y="3711"/>
                    <a:pt x="4582" y="3711"/>
                  </a:cubicBezTo>
                  <a:cubicBezTo>
                    <a:pt x="4722" y="3711"/>
                    <a:pt x="4826" y="3590"/>
                    <a:pt x="4874" y="3459"/>
                  </a:cubicBezTo>
                  <a:cubicBezTo>
                    <a:pt x="4944" y="3270"/>
                    <a:pt x="4919" y="3082"/>
                    <a:pt x="4806" y="2924"/>
                  </a:cubicBezTo>
                  <a:cubicBezTo>
                    <a:pt x="4909" y="2858"/>
                    <a:pt x="4994" y="2770"/>
                    <a:pt x="5047" y="2652"/>
                  </a:cubicBezTo>
                  <a:cubicBezTo>
                    <a:pt x="5188" y="2348"/>
                    <a:pt x="5048" y="2144"/>
                    <a:pt x="4811" y="2022"/>
                  </a:cubicBezTo>
                  <a:cubicBezTo>
                    <a:pt x="4920" y="1864"/>
                    <a:pt x="4943" y="1679"/>
                    <a:pt x="4874" y="1493"/>
                  </a:cubicBezTo>
                  <a:cubicBezTo>
                    <a:pt x="4826" y="1362"/>
                    <a:pt x="4722" y="1240"/>
                    <a:pt x="4582" y="1240"/>
                  </a:cubicBezTo>
                  <a:cubicBezTo>
                    <a:pt x="4573" y="1240"/>
                    <a:pt x="4564" y="1241"/>
                    <a:pt x="4556" y="1242"/>
                  </a:cubicBezTo>
                  <a:cubicBezTo>
                    <a:pt x="4617" y="1090"/>
                    <a:pt x="4638" y="928"/>
                    <a:pt x="4573" y="782"/>
                  </a:cubicBezTo>
                  <a:cubicBezTo>
                    <a:pt x="4484" y="577"/>
                    <a:pt x="4331" y="499"/>
                    <a:pt x="4155" y="499"/>
                  </a:cubicBezTo>
                  <a:cubicBezTo>
                    <a:pt x="4071" y="499"/>
                    <a:pt x="3980" y="517"/>
                    <a:pt x="3889" y="548"/>
                  </a:cubicBezTo>
                  <a:cubicBezTo>
                    <a:pt x="3774" y="317"/>
                    <a:pt x="3558" y="188"/>
                    <a:pt x="3326" y="188"/>
                  </a:cubicBezTo>
                  <a:cubicBezTo>
                    <a:pt x="3221" y="188"/>
                    <a:pt x="3113" y="214"/>
                    <a:pt x="3010" y="269"/>
                  </a:cubicBezTo>
                  <a:cubicBezTo>
                    <a:pt x="2929" y="123"/>
                    <a:pt x="2806" y="20"/>
                    <a:pt x="2634" y="3"/>
                  </a:cubicBezTo>
                  <a:cubicBezTo>
                    <a:pt x="2621" y="1"/>
                    <a:pt x="2608"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1f4fa5c43e4_25_1393"/>
            <p:cNvSpPr/>
            <p:nvPr/>
          </p:nvSpPr>
          <p:spPr>
            <a:xfrm>
              <a:off x="1850214" y="2368828"/>
              <a:ext cx="33283" cy="57419"/>
            </a:xfrm>
            <a:custGeom>
              <a:avLst/>
              <a:gdLst/>
              <a:ahLst/>
              <a:cxnLst/>
              <a:rect l="l" t="t" r="r" b="b"/>
              <a:pathLst>
                <a:path w="1026" h="1770" extrusionOk="0">
                  <a:moveTo>
                    <a:pt x="145" y="1"/>
                  </a:moveTo>
                  <a:cubicBezTo>
                    <a:pt x="145" y="1"/>
                    <a:pt x="37" y="152"/>
                    <a:pt x="0" y="315"/>
                  </a:cubicBezTo>
                  <a:cubicBezTo>
                    <a:pt x="0" y="315"/>
                    <a:pt x="1025" y="696"/>
                    <a:pt x="197" y="1633"/>
                  </a:cubicBezTo>
                  <a:lnTo>
                    <a:pt x="403" y="1769"/>
                  </a:lnTo>
                  <a:cubicBezTo>
                    <a:pt x="403" y="1769"/>
                    <a:pt x="1020" y="1474"/>
                    <a:pt x="988" y="879"/>
                  </a:cubicBezTo>
                  <a:cubicBezTo>
                    <a:pt x="958" y="283"/>
                    <a:pt x="686" y="32"/>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1f4fa5c43e4_25_1393"/>
            <p:cNvSpPr/>
            <p:nvPr/>
          </p:nvSpPr>
          <p:spPr>
            <a:xfrm>
              <a:off x="1834578" y="2419921"/>
              <a:ext cx="51612" cy="68416"/>
            </a:xfrm>
            <a:custGeom>
              <a:avLst/>
              <a:gdLst/>
              <a:ahLst/>
              <a:cxnLst/>
              <a:rect l="l" t="t" r="r" b="b"/>
              <a:pathLst>
                <a:path w="1591" h="2109" extrusionOk="0">
                  <a:moveTo>
                    <a:pt x="83" y="1"/>
                  </a:moveTo>
                  <a:cubicBezTo>
                    <a:pt x="77" y="1"/>
                    <a:pt x="71" y="1"/>
                    <a:pt x="65" y="1"/>
                  </a:cubicBezTo>
                  <a:lnTo>
                    <a:pt x="16" y="401"/>
                  </a:lnTo>
                  <a:cubicBezTo>
                    <a:pt x="16" y="401"/>
                    <a:pt x="22" y="401"/>
                    <a:pt x="33" y="401"/>
                  </a:cubicBezTo>
                  <a:cubicBezTo>
                    <a:pt x="153" y="401"/>
                    <a:pt x="856" y="427"/>
                    <a:pt x="1128" y="1023"/>
                  </a:cubicBezTo>
                  <a:cubicBezTo>
                    <a:pt x="1128" y="1023"/>
                    <a:pt x="832" y="1723"/>
                    <a:pt x="78" y="1723"/>
                  </a:cubicBezTo>
                  <a:cubicBezTo>
                    <a:pt x="58" y="1723"/>
                    <a:pt x="37" y="1723"/>
                    <a:pt x="16" y="1721"/>
                  </a:cubicBezTo>
                  <a:lnTo>
                    <a:pt x="16" y="1721"/>
                  </a:lnTo>
                  <a:cubicBezTo>
                    <a:pt x="16" y="1721"/>
                    <a:pt x="1" y="1977"/>
                    <a:pt x="81" y="2109"/>
                  </a:cubicBezTo>
                  <a:cubicBezTo>
                    <a:pt x="81" y="2109"/>
                    <a:pt x="1245" y="2097"/>
                    <a:pt x="1590" y="1055"/>
                  </a:cubicBezTo>
                  <a:cubicBezTo>
                    <a:pt x="1590" y="1055"/>
                    <a:pt x="1208"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1f4fa5c43e4_25_1393"/>
            <p:cNvSpPr/>
            <p:nvPr/>
          </p:nvSpPr>
          <p:spPr>
            <a:xfrm>
              <a:off x="1848981" y="2481493"/>
              <a:ext cx="35781" cy="58068"/>
            </a:xfrm>
            <a:custGeom>
              <a:avLst/>
              <a:gdLst/>
              <a:ahLst/>
              <a:cxnLst/>
              <a:rect l="l" t="t" r="r" b="b"/>
              <a:pathLst>
                <a:path w="1103" h="1790" extrusionOk="0">
                  <a:moveTo>
                    <a:pt x="424" y="1"/>
                  </a:moveTo>
                  <a:lnTo>
                    <a:pt x="264" y="74"/>
                  </a:lnTo>
                  <a:cubicBezTo>
                    <a:pt x="1100" y="1284"/>
                    <a:pt x="1" y="1400"/>
                    <a:pt x="1" y="1400"/>
                  </a:cubicBezTo>
                  <a:lnTo>
                    <a:pt x="208" y="1789"/>
                  </a:lnTo>
                  <a:cubicBezTo>
                    <a:pt x="818" y="1686"/>
                    <a:pt x="1102" y="1244"/>
                    <a:pt x="1027" y="785"/>
                  </a:cubicBezTo>
                  <a:cubicBezTo>
                    <a:pt x="954" y="325"/>
                    <a:pt x="424" y="1"/>
                    <a:pt x="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1f4fa5c43e4_25_1393"/>
            <p:cNvSpPr/>
            <p:nvPr/>
          </p:nvSpPr>
          <p:spPr>
            <a:xfrm>
              <a:off x="2211434" y="2373046"/>
              <a:ext cx="175760" cy="160610"/>
            </a:xfrm>
            <a:custGeom>
              <a:avLst/>
              <a:gdLst/>
              <a:ahLst/>
              <a:cxnLst/>
              <a:rect l="l" t="t" r="r" b="b"/>
              <a:pathLst>
                <a:path w="5418" h="4951" extrusionOk="0">
                  <a:moveTo>
                    <a:pt x="2711" y="1"/>
                  </a:moveTo>
                  <a:cubicBezTo>
                    <a:pt x="2424" y="1"/>
                    <a:pt x="2249" y="346"/>
                    <a:pt x="2184" y="586"/>
                  </a:cubicBezTo>
                  <a:cubicBezTo>
                    <a:pt x="2140" y="747"/>
                    <a:pt x="2136" y="910"/>
                    <a:pt x="2163" y="1067"/>
                  </a:cubicBezTo>
                  <a:cubicBezTo>
                    <a:pt x="1939" y="809"/>
                    <a:pt x="1497" y="499"/>
                    <a:pt x="1148" y="499"/>
                  </a:cubicBezTo>
                  <a:cubicBezTo>
                    <a:pt x="972" y="499"/>
                    <a:pt x="819" y="578"/>
                    <a:pt x="730" y="782"/>
                  </a:cubicBezTo>
                  <a:cubicBezTo>
                    <a:pt x="589" y="1103"/>
                    <a:pt x="851" y="1495"/>
                    <a:pt x="1078" y="1707"/>
                  </a:cubicBezTo>
                  <a:cubicBezTo>
                    <a:pt x="1147" y="1772"/>
                    <a:pt x="1224" y="1830"/>
                    <a:pt x="1306" y="1881"/>
                  </a:cubicBezTo>
                  <a:cubicBezTo>
                    <a:pt x="1266" y="1878"/>
                    <a:pt x="1224" y="1877"/>
                    <a:pt x="1180" y="1877"/>
                  </a:cubicBezTo>
                  <a:cubicBezTo>
                    <a:pt x="673" y="1877"/>
                    <a:pt x="1" y="2097"/>
                    <a:pt x="254" y="2652"/>
                  </a:cubicBezTo>
                  <a:cubicBezTo>
                    <a:pt x="400" y="2969"/>
                    <a:pt x="760" y="3080"/>
                    <a:pt x="1128" y="3080"/>
                  </a:cubicBezTo>
                  <a:cubicBezTo>
                    <a:pt x="1187" y="3080"/>
                    <a:pt x="1245" y="3077"/>
                    <a:pt x="1303" y="3072"/>
                  </a:cubicBezTo>
                  <a:lnTo>
                    <a:pt x="1303" y="3072"/>
                  </a:lnTo>
                  <a:cubicBezTo>
                    <a:pt x="1222" y="3123"/>
                    <a:pt x="1146" y="3181"/>
                    <a:pt x="1078" y="3244"/>
                  </a:cubicBezTo>
                  <a:cubicBezTo>
                    <a:pt x="851" y="3456"/>
                    <a:pt x="589" y="3848"/>
                    <a:pt x="730" y="4170"/>
                  </a:cubicBezTo>
                  <a:cubicBezTo>
                    <a:pt x="819" y="4374"/>
                    <a:pt x="972" y="4453"/>
                    <a:pt x="1148" y="4453"/>
                  </a:cubicBezTo>
                  <a:cubicBezTo>
                    <a:pt x="1497" y="4453"/>
                    <a:pt x="1938" y="4143"/>
                    <a:pt x="2162" y="3886"/>
                  </a:cubicBezTo>
                  <a:lnTo>
                    <a:pt x="2162" y="3886"/>
                  </a:lnTo>
                  <a:cubicBezTo>
                    <a:pt x="2136" y="4043"/>
                    <a:pt x="2140" y="4205"/>
                    <a:pt x="2184" y="4366"/>
                  </a:cubicBezTo>
                  <a:cubicBezTo>
                    <a:pt x="2190" y="4390"/>
                    <a:pt x="2199" y="4417"/>
                    <a:pt x="2208" y="4443"/>
                  </a:cubicBezTo>
                  <a:cubicBezTo>
                    <a:pt x="2273" y="4710"/>
                    <a:pt x="2417" y="4923"/>
                    <a:pt x="2668" y="4950"/>
                  </a:cubicBezTo>
                  <a:lnTo>
                    <a:pt x="2684" y="4950"/>
                  </a:lnTo>
                  <a:cubicBezTo>
                    <a:pt x="2688" y="4950"/>
                    <a:pt x="2693" y="4950"/>
                    <a:pt x="2697" y="4950"/>
                  </a:cubicBezTo>
                  <a:cubicBezTo>
                    <a:pt x="2701" y="4950"/>
                    <a:pt x="2705" y="4950"/>
                    <a:pt x="2709" y="4951"/>
                  </a:cubicBezTo>
                  <a:cubicBezTo>
                    <a:pt x="2713" y="4950"/>
                    <a:pt x="2716" y="4950"/>
                    <a:pt x="2720" y="4950"/>
                  </a:cubicBezTo>
                  <a:cubicBezTo>
                    <a:pt x="2724" y="4950"/>
                    <a:pt x="2728" y="4950"/>
                    <a:pt x="2733" y="4950"/>
                  </a:cubicBezTo>
                  <a:lnTo>
                    <a:pt x="2749" y="4950"/>
                  </a:lnTo>
                  <a:cubicBezTo>
                    <a:pt x="3001" y="4923"/>
                    <a:pt x="3144" y="4710"/>
                    <a:pt x="3209" y="4443"/>
                  </a:cubicBezTo>
                  <a:cubicBezTo>
                    <a:pt x="3218" y="4417"/>
                    <a:pt x="3227" y="4390"/>
                    <a:pt x="3234" y="4366"/>
                  </a:cubicBezTo>
                  <a:cubicBezTo>
                    <a:pt x="3277" y="4205"/>
                    <a:pt x="3281" y="4043"/>
                    <a:pt x="3255" y="3886"/>
                  </a:cubicBezTo>
                  <a:lnTo>
                    <a:pt x="3255" y="3886"/>
                  </a:lnTo>
                  <a:cubicBezTo>
                    <a:pt x="3479" y="4143"/>
                    <a:pt x="3920" y="4453"/>
                    <a:pt x="4269" y="4453"/>
                  </a:cubicBezTo>
                  <a:cubicBezTo>
                    <a:pt x="4446" y="4453"/>
                    <a:pt x="4598" y="4374"/>
                    <a:pt x="4688" y="4170"/>
                  </a:cubicBezTo>
                  <a:cubicBezTo>
                    <a:pt x="4828" y="3848"/>
                    <a:pt x="4566" y="3456"/>
                    <a:pt x="4338" y="3244"/>
                  </a:cubicBezTo>
                  <a:cubicBezTo>
                    <a:pt x="4271" y="3181"/>
                    <a:pt x="4195" y="3123"/>
                    <a:pt x="4114" y="3072"/>
                  </a:cubicBezTo>
                  <a:lnTo>
                    <a:pt x="4114" y="3072"/>
                  </a:lnTo>
                  <a:cubicBezTo>
                    <a:pt x="4172" y="3077"/>
                    <a:pt x="4230" y="3080"/>
                    <a:pt x="4288" y="3080"/>
                  </a:cubicBezTo>
                  <a:cubicBezTo>
                    <a:pt x="4657" y="3080"/>
                    <a:pt x="5017" y="2969"/>
                    <a:pt x="5162" y="2652"/>
                  </a:cubicBezTo>
                  <a:cubicBezTo>
                    <a:pt x="5417" y="2097"/>
                    <a:pt x="4745" y="1877"/>
                    <a:pt x="4237" y="1877"/>
                  </a:cubicBezTo>
                  <a:cubicBezTo>
                    <a:pt x="4194" y="1877"/>
                    <a:pt x="4151" y="1878"/>
                    <a:pt x="4111" y="1881"/>
                  </a:cubicBezTo>
                  <a:cubicBezTo>
                    <a:pt x="4194" y="1830"/>
                    <a:pt x="4271" y="1772"/>
                    <a:pt x="4340" y="1707"/>
                  </a:cubicBezTo>
                  <a:cubicBezTo>
                    <a:pt x="4566" y="1495"/>
                    <a:pt x="4829" y="1103"/>
                    <a:pt x="4688" y="782"/>
                  </a:cubicBezTo>
                  <a:cubicBezTo>
                    <a:pt x="4599" y="578"/>
                    <a:pt x="4446" y="499"/>
                    <a:pt x="4270" y="499"/>
                  </a:cubicBezTo>
                  <a:cubicBezTo>
                    <a:pt x="3921" y="499"/>
                    <a:pt x="3479" y="810"/>
                    <a:pt x="3255" y="1067"/>
                  </a:cubicBezTo>
                  <a:cubicBezTo>
                    <a:pt x="3254" y="1069"/>
                    <a:pt x="3253" y="1071"/>
                    <a:pt x="3252" y="1073"/>
                  </a:cubicBezTo>
                  <a:cubicBezTo>
                    <a:pt x="3294" y="612"/>
                    <a:pt x="3176" y="46"/>
                    <a:pt x="2749" y="3"/>
                  </a:cubicBezTo>
                  <a:cubicBezTo>
                    <a:pt x="2736" y="1"/>
                    <a:pt x="2724" y="1"/>
                    <a:pt x="27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1f4fa5c43e4_25_1393"/>
            <p:cNvSpPr/>
            <p:nvPr/>
          </p:nvSpPr>
          <p:spPr>
            <a:xfrm>
              <a:off x="2713118" y="2368828"/>
              <a:ext cx="33283" cy="57419"/>
            </a:xfrm>
            <a:custGeom>
              <a:avLst/>
              <a:gdLst/>
              <a:ahLst/>
              <a:cxnLst/>
              <a:rect l="l" t="t" r="r" b="b"/>
              <a:pathLst>
                <a:path w="1026" h="1770" extrusionOk="0">
                  <a:moveTo>
                    <a:pt x="881" y="1"/>
                  </a:moveTo>
                  <a:cubicBezTo>
                    <a:pt x="339" y="32"/>
                    <a:pt x="68" y="283"/>
                    <a:pt x="37" y="879"/>
                  </a:cubicBezTo>
                  <a:cubicBezTo>
                    <a:pt x="5" y="1474"/>
                    <a:pt x="622" y="1769"/>
                    <a:pt x="622" y="1769"/>
                  </a:cubicBezTo>
                  <a:lnTo>
                    <a:pt x="827" y="1633"/>
                  </a:lnTo>
                  <a:cubicBezTo>
                    <a:pt x="0" y="696"/>
                    <a:pt x="1025" y="315"/>
                    <a:pt x="1025" y="315"/>
                  </a:cubicBezTo>
                  <a:cubicBezTo>
                    <a:pt x="987" y="152"/>
                    <a:pt x="881" y="1"/>
                    <a:pt x="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1f4fa5c43e4_25_1393"/>
            <p:cNvSpPr/>
            <p:nvPr/>
          </p:nvSpPr>
          <p:spPr>
            <a:xfrm>
              <a:off x="2710426" y="2419921"/>
              <a:ext cx="51580" cy="68416"/>
            </a:xfrm>
            <a:custGeom>
              <a:avLst/>
              <a:gdLst/>
              <a:ahLst/>
              <a:cxnLst/>
              <a:rect l="l" t="t" r="r" b="b"/>
              <a:pathLst>
                <a:path w="1590" h="2109" extrusionOk="0">
                  <a:moveTo>
                    <a:pt x="1507" y="1"/>
                  </a:moveTo>
                  <a:cubicBezTo>
                    <a:pt x="382" y="1"/>
                    <a:pt x="0" y="1055"/>
                    <a:pt x="0" y="1055"/>
                  </a:cubicBezTo>
                  <a:cubicBezTo>
                    <a:pt x="346" y="2097"/>
                    <a:pt x="1510" y="2109"/>
                    <a:pt x="1510" y="2109"/>
                  </a:cubicBezTo>
                  <a:cubicBezTo>
                    <a:pt x="1590" y="1977"/>
                    <a:pt x="1574" y="1721"/>
                    <a:pt x="1574" y="1721"/>
                  </a:cubicBezTo>
                  <a:lnTo>
                    <a:pt x="1574" y="1721"/>
                  </a:lnTo>
                  <a:cubicBezTo>
                    <a:pt x="1553" y="1723"/>
                    <a:pt x="1533" y="1723"/>
                    <a:pt x="1512" y="1723"/>
                  </a:cubicBezTo>
                  <a:cubicBezTo>
                    <a:pt x="759" y="1723"/>
                    <a:pt x="462" y="1023"/>
                    <a:pt x="462" y="1023"/>
                  </a:cubicBezTo>
                  <a:cubicBezTo>
                    <a:pt x="735" y="427"/>
                    <a:pt x="1438" y="401"/>
                    <a:pt x="1557" y="401"/>
                  </a:cubicBezTo>
                  <a:cubicBezTo>
                    <a:pt x="1568" y="401"/>
                    <a:pt x="1574" y="401"/>
                    <a:pt x="1574" y="401"/>
                  </a:cubicBezTo>
                  <a:lnTo>
                    <a:pt x="1525" y="1"/>
                  </a:lnTo>
                  <a:cubicBezTo>
                    <a:pt x="1519" y="1"/>
                    <a:pt x="1513" y="1"/>
                    <a:pt x="1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1f4fa5c43e4_25_1393"/>
            <p:cNvSpPr/>
            <p:nvPr/>
          </p:nvSpPr>
          <p:spPr>
            <a:xfrm>
              <a:off x="2711853" y="2481493"/>
              <a:ext cx="35749" cy="58068"/>
            </a:xfrm>
            <a:custGeom>
              <a:avLst/>
              <a:gdLst/>
              <a:ahLst/>
              <a:cxnLst/>
              <a:rect l="l" t="t" r="r" b="b"/>
              <a:pathLst>
                <a:path w="1102" h="1790" extrusionOk="0">
                  <a:moveTo>
                    <a:pt x="678" y="1"/>
                  </a:moveTo>
                  <a:cubicBezTo>
                    <a:pt x="678" y="1"/>
                    <a:pt x="149" y="325"/>
                    <a:pt x="74" y="785"/>
                  </a:cubicBezTo>
                  <a:cubicBezTo>
                    <a:pt x="0" y="1244"/>
                    <a:pt x="283" y="1686"/>
                    <a:pt x="894" y="1789"/>
                  </a:cubicBezTo>
                  <a:lnTo>
                    <a:pt x="1102" y="1400"/>
                  </a:lnTo>
                  <a:cubicBezTo>
                    <a:pt x="1102" y="1400"/>
                    <a:pt x="2" y="1284"/>
                    <a:pt x="839" y="74"/>
                  </a:cubicBezTo>
                  <a:lnTo>
                    <a:pt x="6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1f4fa5c43e4_25_1393"/>
            <p:cNvSpPr/>
            <p:nvPr/>
          </p:nvSpPr>
          <p:spPr>
            <a:xfrm>
              <a:off x="2266938" y="2418754"/>
              <a:ext cx="79770" cy="67313"/>
            </a:xfrm>
            <a:custGeom>
              <a:avLst/>
              <a:gdLst/>
              <a:ahLst/>
              <a:cxnLst/>
              <a:rect l="l" t="t" r="r" b="b"/>
              <a:pathLst>
                <a:path w="2459" h="2075" extrusionOk="0">
                  <a:moveTo>
                    <a:pt x="1072" y="0"/>
                  </a:moveTo>
                  <a:cubicBezTo>
                    <a:pt x="509" y="0"/>
                    <a:pt x="0" y="414"/>
                    <a:pt x="20" y="1021"/>
                  </a:cubicBezTo>
                  <a:cubicBezTo>
                    <a:pt x="35" y="1407"/>
                    <a:pt x="298" y="1870"/>
                    <a:pt x="669" y="1998"/>
                  </a:cubicBezTo>
                  <a:cubicBezTo>
                    <a:pt x="677" y="2010"/>
                    <a:pt x="687" y="2020"/>
                    <a:pt x="699" y="2024"/>
                  </a:cubicBezTo>
                  <a:cubicBezTo>
                    <a:pt x="804" y="2059"/>
                    <a:pt x="904" y="2075"/>
                    <a:pt x="999" y="2075"/>
                  </a:cubicBezTo>
                  <a:cubicBezTo>
                    <a:pt x="2049" y="2075"/>
                    <a:pt x="2459" y="120"/>
                    <a:pt x="1175" y="5"/>
                  </a:cubicBezTo>
                  <a:cubicBezTo>
                    <a:pt x="1141" y="2"/>
                    <a:pt x="1106" y="0"/>
                    <a:pt x="10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1f4fa5c43e4_25_1393"/>
            <p:cNvSpPr/>
            <p:nvPr/>
          </p:nvSpPr>
          <p:spPr>
            <a:xfrm>
              <a:off x="2724699" y="2379079"/>
              <a:ext cx="39771" cy="147862"/>
            </a:xfrm>
            <a:custGeom>
              <a:avLst/>
              <a:gdLst/>
              <a:ahLst/>
              <a:cxnLst/>
              <a:rect l="l" t="t" r="r" b="b"/>
              <a:pathLst>
                <a:path w="1226" h="4558" extrusionOk="0">
                  <a:moveTo>
                    <a:pt x="703" y="0"/>
                  </a:moveTo>
                  <a:cubicBezTo>
                    <a:pt x="703" y="0"/>
                    <a:pt x="201" y="77"/>
                    <a:pt x="136" y="529"/>
                  </a:cubicBezTo>
                  <a:cubicBezTo>
                    <a:pt x="73" y="980"/>
                    <a:pt x="470" y="1317"/>
                    <a:pt x="470" y="1317"/>
                  </a:cubicBezTo>
                  <a:cubicBezTo>
                    <a:pt x="470" y="1317"/>
                    <a:pt x="773" y="1258"/>
                    <a:pt x="1015" y="1258"/>
                  </a:cubicBezTo>
                  <a:cubicBezTo>
                    <a:pt x="1039" y="1258"/>
                    <a:pt x="1063" y="1258"/>
                    <a:pt x="1085" y="1260"/>
                  </a:cubicBezTo>
                  <a:cubicBezTo>
                    <a:pt x="1085" y="1260"/>
                    <a:pt x="1047" y="496"/>
                    <a:pt x="703" y="0"/>
                  </a:cubicBezTo>
                  <a:close/>
                  <a:moveTo>
                    <a:pt x="1092" y="1624"/>
                  </a:moveTo>
                  <a:cubicBezTo>
                    <a:pt x="345" y="1624"/>
                    <a:pt x="22" y="2282"/>
                    <a:pt x="22" y="2282"/>
                  </a:cubicBezTo>
                  <a:cubicBezTo>
                    <a:pt x="298" y="2959"/>
                    <a:pt x="1060" y="2980"/>
                    <a:pt x="1153" y="2980"/>
                  </a:cubicBezTo>
                  <a:cubicBezTo>
                    <a:pt x="1159" y="2980"/>
                    <a:pt x="1162" y="2979"/>
                    <a:pt x="1162" y="2979"/>
                  </a:cubicBezTo>
                  <a:cubicBezTo>
                    <a:pt x="1226" y="2206"/>
                    <a:pt x="1162" y="1626"/>
                    <a:pt x="1162" y="1626"/>
                  </a:cubicBezTo>
                  <a:cubicBezTo>
                    <a:pt x="1138" y="1624"/>
                    <a:pt x="1115" y="1624"/>
                    <a:pt x="1092" y="1624"/>
                  </a:cubicBezTo>
                  <a:close/>
                  <a:moveTo>
                    <a:pt x="488" y="3231"/>
                  </a:moveTo>
                  <a:cubicBezTo>
                    <a:pt x="488" y="3231"/>
                    <a:pt x="1" y="3658"/>
                    <a:pt x="158" y="4175"/>
                  </a:cubicBezTo>
                  <a:cubicBezTo>
                    <a:pt x="255" y="4496"/>
                    <a:pt x="452" y="4557"/>
                    <a:pt x="588" y="4557"/>
                  </a:cubicBezTo>
                  <a:cubicBezTo>
                    <a:pt x="671" y="4557"/>
                    <a:pt x="732" y="4534"/>
                    <a:pt x="732" y="4534"/>
                  </a:cubicBezTo>
                  <a:cubicBezTo>
                    <a:pt x="732" y="4534"/>
                    <a:pt x="980" y="4063"/>
                    <a:pt x="1085" y="3324"/>
                  </a:cubicBezTo>
                  <a:lnTo>
                    <a:pt x="1085" y="3324"/>
                  </a:lnTo>
                  <a:cubicBezTo>
                    <a:pt x="1085" y="3324"/>
                    <a:pt x="1052" y="3327"/>
                    <a:pt x="998" y="3327"/>
                  </a:cubicBezTo>
                  <a:cubicBezTo>
                    <a:pt x="883" y="3327"/>
                    <a:pt x="673" y="3313"/>
                    <a:pt x="488" y="3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1f4fa5c43e4_25_1393"/>
            <p:cNvSpPr/>
            <p:nvPr/>
          </p:nvSpPr>
          <p:spPr>
            <a:xfrm>
              <a:off x="2692616" y="2420992"/>
              <a:ext cx="15506" cy="12911"/>
            </a:xfrm>
            <a:custGeom>
              <a:avLst/>
              <a:gdLst/>
              <a:ahLst/>
              <a:cxnLst/>
              <a:rect l="l" t="t" r="r" b="b"/>
              <a:pathLst>
                <a:path w="478" h="398" extrusionOk="0">
                  <a:moveTo>
                    <a:pt x="357" y="0"/>
                  </a:moveTo>
                  <a:cubicBezTo>
                    <a:pt x="222" y="0"/>
                    <a:pt x="1" y="154"/>
                    <a:pt x="158" y="332"/>
                  </a:cubicBezTo>
                  <a:cubicBezTo>
                    <a:pt x="199" y="378"/>
                    <a:pt x="238" y="398"/>
                    <a:pt x="272" y="398"/>
                  </a:cubicBezTo>
                  <a:cubicBezTo>
                    <a:pt x="405" y="398"/>
                    <a:pt x="478" y="113"/>
                    <a:pt x="438" y="38"/>
                  </a:cubicBezTo>
                  <a:cubicBezTo>
                    <a:pt x="425" y="12"/>
                    <a:pt x="394" y="0"/>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1f4fa5c43e4_25_1393"/>
            <p:cNvSpPr/>
            <p:nvPr/>
          </p:nvSpPr>
          <p:spPr>
            <a:xfrm>
              <a:off x="2695309" y="2472215"/>
              <a:ext cx="14241" cy="15214"/>
            </a:xfrm>
            <a:custGeom>
              <a:avLst/>
              <a:gdLst/>
              <a:ahLst/>
              <a:cxnLst/>
              <a:rect l="l" t="t" r="r" b="b"/>
              <a:pathLst>
                <a:path w="439" h="469" extrusionOk="0">
                  <a:moveTo>
                    <a:pt x="122" y="0"/>
                  </a:moveTo>
                  <a:cubicBezTo>
                    <a:pt x="1" y="0"/>
                    <a:pt x="8" y="210"/>
                    <a:pt x="176" y="390"/>
                  </a:cubicBezTo>
                  <a:cubicBezTo>
                    <a:pt x="228" y="446"/>
                    <a:pt x="272" y="469"/>
                    <a:pt x="307" y="469"/>
                  </a:cubicBezTo>
                  <a:cubicBezTo>
                    <a:pt x="425" y="469"/>
                    <a:pt x="439" y="210"/>
                    <a:pt x="295" y="88"/>
                  </a:cubicBezTo>
                  <a:cubicBezTo>
                    <a:pt x="222" y="26"/>
                    <a:pt x="164"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1f4fa5c43e4_25_1393"/>
            <p:cNvSpPr/>
            <p:nvPr/>
          </p:nvSpPr>
          <p:spPr>
            <a:xfrm>
              <a:off x="1832080" y="2379079"/>
              <a:ext cx="39804" cy="147829"/>
            </a:xfrm>
            <a:custGeom>
              <a:avLst/>
              <a:gdLst/>
              <a:ahLst/>
              <a:cxnLst/>
              <a:rect l="l" t="t" r="r" b="b"/>
              <a:pathLst>
                <a:path w="1227" h="4557" extrusionOk="0">
                  <a:moveTo>
                    <a:pt x="525" y="0"/>
                  </a:moveTo>
                  <a:cubicBezTo>
                    <a:pt x="180" y="496"/>
                    <a:pt x="142" y="1260"/>
                    <a:pt x="142" y="1260"/>
                  </a:cubicBezTo>
                  <a:cubicBezTo>
                    <a:pt x="165" y="1258"/>
                    <a:pt x="189" y="1258"/>
                    <a:pt x="213" y="1258"/>
                  </a:cubicBezTo>
                  <a:cubicBezTo>
                    <a:pt x="455" y="1258"/>
                    <a:pt x="756" y="1317"/>
                    <a:pt x="756" y="1317"/>
                  </a:cubicBezTo>
                  <a:cubicBezTo>
                    <a:pt x="756" y="1317"/>
                    <a:pt x="1155" y="980"/>
                    <a:pt x="1090" y="529"/>
                  </a:cubicBezTo>
                  <a:cubicBezTo>
                    <a:pt x="1027" y="77"/>
                    <a:pt x="525" y="0"/>
                    <a:pt x="525" y="0"/>
                  </a:cubicBezTo>
                  <a:close/>
                  <a:moveTo>
                    <a:pt x="136" y="1624"/>
                  </a:moveTo>
                  <a:cubicBezTo>
                    <a:pt x="113" y="1624"/>
                    <a:pt x="89" y="1624"/>
                    <a:pt x="65" y="1626"/>
                  </a:cubicBezTo>
                  <a:cubicBezTo>
                    <a:pt x="65" y="1626"/>
                    <a:pt x="1" y="2206"/>
                    <a:pt x="65" y="2979"/>
                  </a:cubicBezTo>
                  <a:cubicBezTo>
                    <a:pt x="65" y="2979"/>
                    <a:pt x="69" y="2980"/>
                    <a:pt x="75" y="2980"/>
                  </a:cubicBezTo>
                  <a:cubicBezTo>
                    <a:pt x="167" y="2980"/>
                    <a:pt x="930" y="2959"/>
                    <a:pt x="1205" y="2282"/>
                  </a:cubicBezTo>
                  <a:cubicBezTo>
                    <a:pt x="1205" y="2282"/>
                    <a:pt x="882" y="1624"/>
                    <a:pt x="136" y="1624"/>
                  </a:cubicBezTo>
                  <a:close/>
                  <a:moveTo>
                    <a:pt x="740" y="3231"/>
                  </a:moveTo>
                  <a:cubicBezTo>
                    <a:pt x="554" y="3313"/>
                    <a:pt x="345" y="3327"/>
                    <a:pt x="230" y="3327"/>
                  </a:cubicBezTo>
                  <a:cubicBezTo>
                    <a:pt x="176" y="3327"/>
                    <a:pt x="142" y="3324"/>
                    <a:pt x="142" y="3324"/>
                  </a:cubicBezTo>
                  <a:lnTo>
                    <a:pt x="142" y="3324"/>
                  </a:lnTo>
                  <a:cubicBezTo>
                    <a:pt x="248" y="4063"/>
                    <a:pt x="496" y="4533"/>
                    <a:pt x="496" y="4533"/>
                  </a:cubicBezTo>
                  <a:cubicBezTo>
                    <a:pt x="496" y="4533"/>
                    <a:pt x="557" y="4556"/>
                    <a:pt x="640" y="4556"/>
                  </a:cubicBezTo>
                  <a:cubicBezTo>
                    <a:pt x="776" y="4556"/>
                    <a:pt x="972" y="4495"/>
                    <a:pt x="1069" y="4175"/>
                  </a:cubicBezTo>
                  <a:cubicBezTo>
                    <a:pt x="1227" y="3658"/>
                    <a:pt x="740" y="3231"/>
                    <a:pt x="740" y="32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1f4fa5c43e4_25_1393"/>
            <p:cNvSpPr/>
            <p:nvPr/>
          </p:nvSpPr>
          <p:spPr>
            <a:xfrm>
              <a:off x="1888461" y="2420992"/>
              <a:ext cx="15474" cy="12911"/>
            </a:xfrm>
            <a:custGeom>
              <a:avLst/>
              <a:gdLst/>
              <a:ahLst/>
              <a:cxnLst/>
              <a:rect l="l" t="t" r="r" b="b"/>
              <a:pathLst>
                <a:path w="477" h="398" extrusionOk="0">
                  <a:moveTo>
                    <a:pt x="122" y="0"/>
                  </a:moveTo>
                  <a:cubicBezTo>
                    <a:pt x="84" y="0"/>
                    <a:pt x="54" y="12"/>
                    <a:pt x="40" y="38"/>
                  </a:cubicBezTo>
                  <a:cubicBezTo>
                    <a:pt x="1" y="113"/>
                    <a:pt x="74" y="398"/>
                    <a:pt x="206" y="398"/>
                  </a:cubicBezTo>
                  <a:cubicBezTo>
                    <a:pt x="240" y="398"/>
                    <a:pt x="278" y="378"/>
                    <a:pt x="320" y="332"/>
                  </a:cubicBezTo>
                  <a:cubicBezTo>
                    <a:pt x="477" y="154"/>
                    <a:pt x="256" y="0"/>
                    <a:pt x="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1f4fa5c43e4_25_1393"/>
            <p:cNvSpPr/>
            <p:nvPr/>
          </p:nvSpPr>
          <p:spPr>
            <a:xfrm>
              <a:off x="1887034" y="2472215"/>
              <a:ext cx="14241" cy="15214"/>
            </a:xfrm>
            <a:custGeom>
              <a:avLst/>
              <a:gdLst/>
              <a:ahLst/>
              <a:cxnLst/>
              <a:rect l="l" t="t" r="r" b="b"/>
              <a:pathLst>
                <a:path w="439" h="469" extrusionOk="0">
                  <a:moveTo>
                    <a:pt x="318" y="0"/>
                  </a:moveTo>
                  <a:cubicBezTo>
                    <a:pt x="275" y="0"/>
                    <a:pt x="217" y="26"/>
                    <a:pt x="144" y="88"/>
                  </a:cubicBezTo>
                  <a:cubicBezTo>
                    <a:pt x="1" y="210"/>
                    <a:pt x="15" y="469"/>
                    <a:pt x="132" y="469"/>
                  </a:cubicBezTo>
                  <a:cubicBezTo>
                    <a:pt x="167" y="469"/>
                    <a:pt x="211" y="446"/>
                    <a:pt x="263" y="390"/>
                  </a:cubicBezTo>
                  <a:cubicBezTo>
                    <a:pt x="431" y="210"/>
                    <a:pt x="43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1f4fa5c43e4_25_1393"/>
            <p:cNvSpPr/>
            <p:nvPr/>
          </p:nvSpPr>
          <p:spPr>
            <a:xfrm>
              <a:off x="1895630" y="2383978"/>
              <a:ext cx="22643" cy="17258"/>
            </a:xfrm>
            <a:custGeom>
              <a:avLst/>
              <a:gdLst/>
              <a:ahLst/>
              <a:cxnLst/>
              <a:rect l="l" t="t" r="r" b="b"/>
              <a:pathLst>
                <a:path w="698" h="532" extrusionOk="0">
                  <a:moveTo>
                    <a:pt x="622" y="0"/>
                  </a:moveTo>
                  <a:cubicBezTo>
                    <a:pt x="619" y="0"/>
                    <a:pt x="615" y="1"/>
                    <a:pt x="612" y="2"/>
                  </a:cubicBezTo>
                  <a:cubicBezTo>
                    <a:pt x="485" y="44"/>
                    <a:pt x="383" y="124"/>
                    <a:pt x="278" y="206"/>
                  </a:cubicBezTo>
                  <a:cubicBezTo>
                    <a:pt x="179" y="284"/>
                    <a:pt x="83" y="365"/>
                    <a:pt x="14" y="471"/>
                  </a:cubicBezTo>
                  <a:cubicBezTo>
                    <a:pt x="0" y="491"/>
                    <a:pt x="31" y="532"/>
                    <a:pt x="55" y="532"/>
                  </a:cubicBezTo>
                  <a:cubicBezTo>
                    <a:pt x="58" y="532"/>
                    <a:pt x="61" y="531"/>
                    <a:pt x="64" y="530"/>
                  </a:cubicBezTo>
                  <a:cubicBezTo>
                    <a:pt x="186" y="464"/>
                    <a:pt x="292" y="376"/>
                    <a:pt x="403" y="294"/>
                  </a:cubicBezTo>
                  <a:cubicBezTo>
                    <a:pt x="495" y="225"/>
                    <a:pt x="602" y="168"/>
                    <a:pt x="674" y="76"/>
                  </a:cubicBezTo>
                  <a:cubicBezTo>
                    <a:pt x="698" y="46"/>
                    <a:pt x="656" y="0"/>
                    <a:pt x="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1f4fa5c43e4_25_1393"/>
            <p:cNvSpPr/>
            <p:nvPr/>
          </p:nvSpPr>
          <p:spPr>
            <a:xfrm>
              <a:off x="1905524" y="2450642"/>
              <a:ext cx="38798" cy="4931"/>
            </a:xfrm>
            <a:custGeom>
              <a:avLst/>
              <a:gdLst/>
              <a:ahLst/>
              <a:cxnLst/>
              <a:rect l="l" t="t" r="r" b="b"/>
              <a:pathLst>
                <a:path w="1196" h="152" extrusionOk="0">
                  <a:moveTo>
                    <a:pt x="513" y="0"/>
                  </a:moveTo>
                  <a:cubicBezTo>
                    <a:pt x="350" y="0"/>
                    <a:pt x="187" y="11"/>
                    <a:pt x="35" y="45"/>
                  </a:cubicBezTo>
                  <a:cubicBezTo>
                    <a:pt x="1" y="52"/>
                    <a:pt x="38" y="107"/>
                    <a:pt x="58" y="110"/>
                  </a:cubicBezTo>
                  <a:cubicBezTo>
                    <a:pt x="228" y="141"/>
                    <a:pt x="404" y="152"/>
                    <a:pt x="581" y="152"/>
                  </a:cubicBezTo>
                  <a:cubicBezTo>
                    <a:pt x="768" y="152"/>
                    <a:pt x="956" y="139"/>
                    <a:pt x="1137" y="125"/>
                  </a:cubicBezTo>
                  <a:cubicBezTo>
                    <a:pt x="1196" y="120"/>
                    <a:pt x="1136" y="35"/>
                    <a:pt x="1100" y="31"/>
                  </a:cubicBezTo>
                  <a:cubicBezTo>
                    <a:pt x="913" y="17"/>
                    <a:pt x="712" y="0"/>
                    <a:pt x="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g1f4fa5c43e4_25_1393"/>
            <p:cNvSpPr/>
            <p:nvPr/>
          </p:nvSpPr>
          <p:spPr>
            <a:xfrm>
              <a:off x="1893489" y="2362827"/>
              <a:ext cx="166709" cy="51839"/>
            </a:xfrm>
            <a:custGeom>
              <a:avLst/>
              <a:gdLst/>
              <a:ahLst/>
              <a:cxnLst/>
              <a:rect l="l" t="t" r="r" b="b"/>
              <a:pathLst>
                <a:path w="5139" h="1598" extrusionOk="0">
                  <a:moveTo>
                    <a:pt x="2798" y="148"/>
                  </a:moveTo>
                  <a:cubicBezTo>
                    <a:pt x="3007" y="148"/>
                    <a:pt x="3191" y="402"/>
                    <a:pt x="3047" y="615"/>
                  </a:cubicBezTo>
                  <a:cubicBezTo>
                    <a:pt x="2959" y="743"/>
                    <a:pt x="2818" y="817"/>
                    <a:pt x="2667" y="843"/>
                  </a:cubicBezTo>
                  <a:cubicBezTo>
                    <a:pt x="2627" y="850"/>
                    <a:pt x="2586" y="853"/>
                    <a:pt x="2547" y="853"/>
                  </a:cubicBezTo>
                  <a:cubicBezTo>
                    <a:pt x="2516" y="853"/>
                    <a:pt x="2486" y="852"/>
                    <a:pt x="2456" y="849"/>
                  </a:cubicBezTo>
                  <a:cubicBezTo>
                    <a:pt x="2379" y="626"/>
                    <a:pt x="2422" y="368"/>
                    <a:pt x="2633" y="206"/>
                  </a:cubicBezTo>
                  <a:cubicBezTo>
                    <a:pt x="2686" y="165"/>
                    <a:pt x="2743" y="148"/>
                    <a:pt x="2798" y="148"/>
                  </a:cubicBezTo>
                  <a:close/>
                  <a:moveTo>
                    <a:pt x="4441" y="879"/>
                  </a:moveTo>
                  <a:cubicBezTo>
                    <a:pt x="4623" y="879"/>
                    <a:pt x="4751" y="986"/>
                    <a:pt x="4796" y="1065"/>
                  </a:cubicBezTo>
                  <a:cubicBezTo>
                    <a:pt x="4893" y="1235"/>
                    <a:pt x="4944" y="1397"/>
                    <a:pt x="4779" y="1464"/>
                  </a:cubicBezTo>
                  <a:cubicBezTo>
                    <a:pt x="4738" y="1480"/>
                    <a:pt x="4700" y="1487"/>
                    <a:pt x="4664" y="1487"/>
                  </a:cubicBezTo>
                  <a:cubicBezTo>
                    <a:pt x="4426" y="1487"/>
                    <a:pt x="4277" y="1176"/>
                    <a:pt x="4259" y="1005"/>
                  </a:cubicBezTo>
                  <a:cubicBezTo>
                    <a:pt x="4256" y="976"/>
                    <a:pt x="4256" y="945"/>
                    <a:pt x="4257" y="915"/>
                  </a:cubicBezTo>
                  <a:cubicBezTo>
                    <a:pt x="4271" y="910"/>
                    <a:pt x="4286" y="904"/>
                    <a:pt x="4300" y="900"/>
                  </a:cubicBezTo>
                  <a:cubicBezTo>
                    <a:pt x="4350" y="885"/>
                    <a:pt x="4397" y="879"/>
                    <a:pt x="4441" y="879"/>
                  </a:cubicBezTo>
                  <a:close/>
                  <a:moveTo>
                    <a:pt x="2817" y="1"/>
                  </a:moveTo>
                  <a:cubicBezTo>
                    <a:pt x="2769" y="1"/>
                    <a:pt x="2720" y="9"/>
                    <a:pt x="2669" y="28"/>
                  </a:cubicBezTo>
                  <a:cubicBezTo>
                    <a:pt x="2333" y="152"/>
                    <a:pt x="2231" y="516"/>
                    <a:pt x="2322" y="825"/>
                  </a:cubicBezTo>
                  <a:cubicBezTo>
                    <a:pt x="2221" y="800"/>
                    <a:pt x="2006" y="722"/>
                    <a:pt x="1999" y="718"/>
                  </a:cubicBezTo>
                  <a:cubicBezTo>
                    <a:pt x="1584" y="573"/>
                    <a:pt x="1263" y="201"/>
                    <a:pt x="807" y="201"/>
                  </a:cubicBezTo>
                  <a:cubicBezTo>
                    <a:pt x="785" y="201"/>
                    <a:pt x="762" y="202"/>
                    <a:pt x="739" y="204"/>
                  </a:cubicBezTo>
                  <a:cubicBezTo>
                    <a:pt x="375" y="233"/>
                    <a:pt x="108" y="468"/>
                    <a:pt x="5" y="807"/>
                  </a:cubicBezTo>
                  <a:cubicBezTo>
                    <a:pt x="1" y="819"/>
                    <a:pt x="17" y="844"/>
                    <a:pt x="31" y="844"/>
                  </a:cubicBezTo>
                  <a:cubicBezTo>
                    <a:pt x="34" y="844"/>
                    <a:pt x="38" y="842"/>
                    <a:pt x="41" y="837"/>
                  </a:cubicBezTo>
                  <a:cubicBezTo>
                    <a:pt x="240" y="527"/>
                    <a:pt x="537" y="321"/>
                    <a:pt x="861" y="321"/>
                  </a:cubicBezTo>
                  <a:cubicBezTo>
                    <a:pt x="1009" y="321"/>
                    <a:pt x="1163" y="365"/>
                    <a:pt x="1316" y="461"/>
                  </a:cubicBezTo>
                  <a:cubicBezTo>
                    <a:pt x="1820" y="782"/>
                    <a:pt x="2221" y="909"/>
                    <a:pt x="2366" y="938"/>
                  </a:cubicBezTo>
                  <a:cubicBezTo>
                    <a:pt x="2394" y="995"/>
                    <a:pt x="2432" y="1046"/>
                    <a:pt x="2470" y="1099"/>
                  </a:cubicBezTo>
                  <a:cubicBezTo>
                    <a:pt x="2632" y="1319"/>
                    <a:pt x="2837" y="1395"/>
                    <a:pt x="3046" y="1395"/>
                  </a:cubicBezTo>
                  <a:cubicBezTo>
                    <a:pt x="3469" y="1395"/>
                    <a:pt x="3905" y="1080"/>
                    <a:pt x="4019" y="1020"/>
                  </a:cubicBezTo>
                  <a:cubicBezTo>
                    <a:pt x="4064" y="995"/>
                    <a:pt x="4109" y="973"/>
                    <a:pt x="4157" y="952"/>
                  </a:cubicBezTo>
                  <a:cubicBezTo>
                    <a:pt x="4159" y="991"/>
                    <a:pt x="4163" y="1028"/>
                    <a:pt x="4171" y="1064"/>
                  </a:cubicBezTo>
                  <a:cubicBezTo>
                    <a:pt x="4219" y="1281"/>
                    <a:pt x="4445" y="1597"/>
                    <a:pt x="4696" y="1597"/>
                  </a:cubicBezTo>
                  <a:cubicBezTo>
                    <a:pt x="4748" y="1597"/>
                    <a:pt x="4800" y="1584"/>
                    <a:pt x="4852" y="1554"/>
                  </a:cubicBezTo>
                  <a:cubicBezTo>
                    <a:pt x="5138" y="1388"/>
                    <a:pt x="4993" y="993"/>
                    <a:pt x="4763" y="855"/>
                  </a:cubicBezTo>
                  <a:cubicBezTo>
                    <a:pt x="4660" y="792"/>
                    <a:pt x="4551" y="767"/>
                    <a:pt x="4441" y="767"/>
                  </a:cubicBezTo>
                  <a:cubicBezTo>
                    <a:pt x="4385" y="767"/>
                    <a:pt x="4329" y="773"/>
                    <a:pt x="4272" y="785"/>
                  </a:cubicBezTo>
                  <a:cubicBezTo>
                    <a:pt x="4323" y="546"/>
                    <a:pt x="4488" y="326"/>
                    <a:pt x="4716" y="245"/>
                  </a:cubicBezTo>
                  <a:cubicBezTo>
                    <a:pt x="4737" y="237"/>
                    <a:pt x="4718" y="206"/>
                    <a:pt x="4701" y="206"/>
                  </a:cubicBezTo>
                  <a:cubicBezTo>
                    <a:pt x="4701" y="206"/>
                    <a:pt x="4701" y="206"/>
                    <a:pt x="4701" y="206"/>
                  </a:cubicBezTo>
                  <a:cubicBezTo>
                    <a:pt x="4389" y="214"/>
                    <a:pt x="4195" y="517"/>
                    <a:pt x="4161" y="815"/>
                  </a:cubicBezTo>
                  <a:cubicBezTo>
                    <a:pt x="3963" y="879"/>
                    <a:pt x="3541" y="1265"/>
                    <a:pt x="3039" y="1265"/>
                  </a:cubicBezTo>
                  <a:cubicBezTo>
                    <a:pt x="2984" y="1265"/>
                    <a:pt x="2929" y="1260"/>
                    <a:pt x="2872" y="1250"/>
                  </a:cubicBezTo>
                  <a:cubicBezTo>
                    <a:pt x="2705" y="1221"/>
                    <a:pt x="2582" y="1095"/>
                    <a:pt x="2505" y="958"/>
                  </a:cubicBezTo>
                  <a:lnTo>
                    <a:pt x="2505" y="958"/>
                  </a:lnTo>
                  <a:cubicBezTo>
                    <a:pt x="2542" y="962"/>
                    <a:pt x="2578" y="963"/>
                    <a:pt x="2614" y="963"/>
                  </a:cubicBezTo>
                  <a:cubicBezTo>
                    <a:pt x="2869" y="963"/>
                    <a:pt x="3102" y="871"/>
                    <a:pt x="3200" y="609"/>
                  </a:cubicBezTo>
                  <a:cubicBezTo>
                    <a:pt x="3311" y="314"/>
                    <a:pt x="3103" y="1"/>
                    <a:pt x="2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1f4fa5c43e4_25_1393"/>
            <p:cNvSpPr/>
            <p:nvPr/>
          </p:nvSpPr>
          <p:spPr>
            <a:xfrm>
              <a:off x="1895630" y="2505887"/>
              <a:ext cx="22643" cy="17291"/>
            </a:xfrm>
            <a:custGeom>
              <a:avLst/>
              <a:gdLst/>
              <a:ahLst/>
              <a:cxnLst/>
              <a:rect l="l" t="t" r="r" b="b"/>
              <a:pathLst>
                <a:path w="698" h="533" extrusionOk="0">
                  <a:moveTo>
                    <a:pt x="55" y="1"/>
                  </a:moveTo>
                  <a:cubicBezTo>
                    <a:pt x="31" y="1"/>
                    <a:pt x="0" y="42"/>
                    <a:pt x="14" y="61"/>
                  </a:cubicBezTo>
                  <a:cubicBezTo>
                    <a:pt x="83" y="168"/>
                    <a:pt x="179" y="249"/>
                    <a:pt x="278" y="327"/>
                  </a:cubicBezTo>
                  <a:cubicBezTo>
                    <a:pt x="383" y="409"/>
                    <a:pt x="485" y="488"/>
                    <a:pt x="612" y="531"/>
                  </a:cubicBezTo>
                  <a:cubicBezTo>
                    <a:pt x="615" y="532"/>
                    <a:pt x="619" y="532"/>
                    <a:pt x="622" y="532"/>
                  </a:cubicBezTo>
                  <a:cubicBezTo>
                    <a:pt x="656" y="532"/>
                    <a:pt x="698" y="486"/>
                    <a:pt x="674" y="456"/>
                  </a:cubicBezTo>
                  <a:cubicBezTo>
                    <a:pt x="602" y="365"/>
                    <a:pt x="495" y="307"/>
                    <a:pt x="403" y="239"/>
                  </a:cubicBezTo>
                  <a:cubicBezTo>
                    <a:pt x="292" y="157"/>
                    <a:pt x="186" y="68"/>
                    <a:pt x="64" y="3"/>
                  </a:cubicBezTo>
                  <a:cubicBezTo>
                    <a:pt x="61" y="1"/>
                    <a:pt x="58"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1f4fa5c43e4_25_1393"/>
            <p:cNvSpPr/>
            <p:nvPr/>
          </p:nvSpPr>
          <p:spPr>
            <a:xfrm>
              <a:off x="1893489" y="2492490"/>
              <a:ext cx="166709" cy="51839"/>
            </a:xfrm>
            <a:custGeom>
              <a:avLst/>
              <a:gdLst/>
              <a:ahLst/>
              <a:cxnLst/>
              <a:rect l="l" t="t" r="r" b="b"/>
              <a:pathLst>
                <a:path w="5139" h="1598" extrusionOk="0">
                  <a:moveTo>
                    <a:pt x="4663" y="111"/>
                  </a:moveTo>
                  <a:cubicBezTo>
                    <a:pt x="4700" y="111"/>
                    <a:pt x="4738" y="118"/>
                    <a:pt x="4779" y="134"/>
                  </a:cubicBezTo>
                  <a:cubicBezTo>
                    <a:pt x="4944" y="200"/>
                    <a:pt x="4893" y="363"/>
                    <a:pt x="4796" y="533"/>
                  </a:cubicBezTo>
                  <a:cubicBezTo>
                    <a:pt x="4751" y="612"/>
                    <a:pt x="4623" y="718"/>
                    <a:pt x="4441" y="718"/>
                  </a:cubicBezTo>
                  <a:cubicBezTo>
                    <a:pt x="4397" y="718"/>
                    <a:pt x="4350" y="712"/>
                    <a:pt x="4300" y="698"/>
                  </a:cubicBezTo>
                  <a:cubicBezTo>
                    <a:pt x="4286" y="694"/>
                    <a:pt x="4271" y="687"/>
                    <a:pt x="4257" y="682"/>
                  </a:cubicBezTo>
                  <a:cubicBezTo>
                    <a:pt x="4256" y="652"/>
                    <a:pt x="4256" y="622"/>
                    <a:pt x="4259" y="592"/>
                  </a:cubicBezTo>
                  <a:cubicBezTo>
                    <a:pt x="4277" y="421"/>
                    <a:pt x="4425" y="111"/>
                    <a:pt x="4663" y="111"/>
                  </a:cubicBezTo>
                  <a:close/>
                  <a:moveTo>
                    <a:pt x="2548" y="743"/>
                  </a:moveTo>
                  <a:cubicBezTo>
                    <a:pt x="2588" y="743"/>
                    <a:pt x="2628" y="747"/>
                    <a:pt x="2668" y="754"/>
                  </a:cubicBezTo>
                  <a:cubicBezTo>
                    <a:pt x="2818" y="781"/>
                    <a:pt x="2959" y="855"/>
                    <a:pt x="3047" y="983"/>
                  </a:cubicBezTo>
                  <a:cubicBezTo>
                    <a:pt x="3192" y="1195"/>
                    <a:pt x="3008" y="1450"/>
                    <a:pt x="2799" y="1450"/>
                  </a:cubicBezTo>
                  <a:cubicBezTo>
                    <a:pt x="2743" y="1450"/>
                    <a:pt x="2686" y="1432"/>
                    <a:pt x="2633" y="1391"/>
                  </a:cubicBezTo>
                  <a:cubicBezTo>
                    <a:pt x="2422" y="1230"/>
                    <a:pt x="2379" y="971"/>
                    <a:pt x="2456" y="749"/>
                  </a:cubicBezTo>
                  <a:cubicBezTo>
                    <a:pt x="2486" y="746"/>
                    <a:pt x="2517" y="743"/>
                    <a:pt x="2548" y="743"/>
                  </a:cubicBezTo>
                  <a:close/>
                  <a:moveTo>
                    <a:pt x="4696" y="1"/>
                  </a:moveTo>
                  <a:cubicBezTo>
                    <a:pt x="4445" y="1"/>
                    <a:pt x="4219" y="317"/>
                    <a:pt x="4171" y="534"/>
                  </a:cubicBezTo>
                  <a:cubicBezTo>
                    <a:pt x="4163" y="570"/>
                    <a:pt x="4159" y="607"/>
                    <a:pt x="4157" y="645"/>
                  </a:cubicBezTo>
                  <a:cubicBezTo>
                    <a:pt x="4109" y="625"/>
                    <a:pt x="4064" y="602"/>
                    <a:pt x="4019" y="578"/>
                  </a:cubicBezTo>
                  <a:cubicBezTo>
                    <a:pt x="3905" y="518"/>
                    <a:pt x="3469" y="203"/>
                    <a:pt x="3046" y="203"/>
                  </a:cubicBezTo>
                  <a:cubicBezTo>
                    <a:pt x="2837" y="203"/>
                    <a:pt x="2632" y="279"/>
                    <a:pt x="2470" y="499"/>
                  </a:cubicBezTo>
                  <a:cubicBezTo>
                    <a:pt x="2432" y="551"/>
                    <a:pt x="2394" y="603"/>
                    <a:pt x="2366" y="660"/>
                  </a:cubicBezTo>
                  <a:cubicBezTo>
                    <a:pt x="2221" y="689"/>
                    <a:pt x="1820" y="815"/>
                    <a:pt x="1316" y="1136"/>
                  </a:cubicBezTo>
                  <a:cubicBezTo>
                    <a:pt x="1163" y="1233"/>
                    <a:pt x="1009" y="1277"/>
                    <a:pt x="861" y="1277"/>
                  </a:cubicBezTo>
                  <a:cubicBezTo>
                    <a:pt x="537" y="1277"/>
                    <a:pt x="240" y="1070"/>
                    <a:pt x="41" y="760"/>
                  </a:cubicBezTo>
                  <a:cubicBezTo>
                    <a:pt x="38" y="756"/>
                    <a:pt x="34" y="754"/>
                    <a:pt x="31" y="754"/>
                  </a:cubicBezTo>
                  <a:cubicBezTo>
                    <a:pt x="17" y="754"/>
                    <a:pt x="1" y="779"/>
                    <a:pt x="5" y="791"/>
                  </a:cubicBezTo>
                  <a:cubicBezTo>
                    <a:pt x="108" y="1129"/>
                    <a:pt x="375" y="1365"/>
                    <a:pt x="739" y="1394"/>
                  </a:cubicBezTo>
                  <a:cubicBezTo>
                    <a:pt x="762" y="1396"/>
                    <a:pt x="785" y="1397"/>
                    <a:pt x="807" y="1397"/>
                  </a:cubicBezTo>
                  <a:cubicBezTo>
                    <a:pt x="1263" y="1397"/>
                    <a:pt x="1584" y="1024"/>
                    <a:pt x="1999" y="879"/>
                  </a:cubicBezTo>
                  <a:cubicBezTo>
                    <a:pt x="2006" y="876"/>
                    <a:pt x="2221" y="797"/>
                    <a:pt x="2322" y="773"/>
                  </a:cubicBezTo>
                  <a:lnTo>
                    <a:pt x="2322" y="773"/>
                  </a:lnTo>
                  <a:cubicBezTo>
                    <a:pt x="2231" y="1082"/>
                    <a:pt x="2334" y="1446"/>
                    <a:pt x="2669" y="1570"/>
                  </a:cubicBezTo>
                  <a:cubicBezTo>
                    <a:pt x="2720" y="1589"/>
                    <a:pt x="2769" y="1597"/>
                    <a:pt x="2817" y="1597"/>
                  </a:cubicBezTo>
                  <a:cubicBezTo>
                    <a:pt x="3103" y="1597"/>
                    <a:pt x="3311" y="1284"/>
                    <a:pt x="3200" y="989"/>
                  </a:cubicBezTo>
                  <a:cubicBezTo>
                    <a:pt x="3102" y="726"/>
                    <a:pt x="2869" y="634"/>
                    <a:pt x="2614" y="634"/>
                  </a:cubicBezTo>
                  <a:cubicBezTo>
                    <a:pt x="2578" y="634"/>
                    <a:pt x="2542" y="636"/>
                    <a:pt x="2505" y="639"/>
                  </a:cubicBezTo>
                  <a:cubicBezTo>
                    <a:pt x="2582" y="503"/>
                    <a:pt x="2705" y="376"/>
                    <a:pt x="2872" y="347"/>
                  </a:cubicBezTo>
                  <a:cubicBezTo>
                    <a:pt x="2929" y="337"/>
                    <a:pt x="2984" y="333"/>
                    <a:pt x="3039" y="333"/>
                  </a:cubicBezTo>
                  <a:cubicBezTo>
                    <a:pt x="3541" y="333"/>
                    <a:pt x="3963" y="718"/>
                    <a:pt x="4161" y="783"/>
                  </a:cubicBezTo>
                  <a:cubicBezTo>
                    <a:pt x="4195" y="1081"/>
                    <a:pt x="4389" y="1383"/>
                    <a:pt x="4701" y="1392"/>
                  </a:cubicBezTo>
                  <a:cubicBezTo>
                    <a:pt x="4717" y="1392"/>
                    <a:pt x="4737" y="1360"/>
                    <a:pt x="4716" y="1353"/>
                  </a:cubicBezTo>
                  <a:cubicBezTo>
                    <a:pt x="4488" y="1272"/>
                    <a:pt x="4323" y="1051"/>
                    <a:pt x="4272" y="813"/>
                  </a:cubicBezTo>
                  <a:lnTo>
                    <a:pt x="4272" y="813"/>
                  </a:lnTo>
                  <a:cubicBezTo>
                    <a:pt x="4328" y="824"/>
                    <a:pt x="4384" y="831"/>
                    <a:pt x="4440" y="831"/>
                  </a:cubicBezTo>
                  <a:cubicBezTo>
                    <a:pt x="4550" y="831"/>
                    <a:pt x="4660" y="805"/>
                    <a:pt x="4763" y="743"/>
                  </a:cubicBezTo>
                  <a:cubicBezTo>
                    <a:pt x="4993" y="605"/>
                    <a:pt x="5138" y="209"/>
                    <a:pt x="4852" y="44"/>
                  </a:cubicBezTo>
                  <a:cubicBezTo>
                    <a:pt x="4800" y="14"/>
                    <a:pt x="4748" y="1"/>
                    <a:pt x="4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g1f4fa5c43e4_25_1393"/>
            <p:cNvSpPr/>
            <p:nvPr/>
          </p:nvSpPr>
          <p:spPr>
            <a:xfrm>
              <a:off x="1829331" y="2365747"/>
              <a:ext cx="59819" cy="175630"/>
            </a:xfrm>
            <a:custGeom>
              <a:avLst/>
              <a:gdLst/>
              <a:ahLst/>
              <a:cxnLst/>
              <a:rect l="l" t="t" r="r" b="b"/>
              <a:pathLst>
                <a:path w="1844" h="5414" extrusionOk="0">
                  <a:moveTo>
                    <a:pt x="620" y="470"/>
                  </a:moveTo>
                  <a:cubicBezTo>
                    <a:pt x="626" y="473"/>
                    <a:pt x="632" y="476"/>
                    <a:pt x="639" y="477"/>
                  </a:cubicBezTo>
                  <a:cubicBezTo>
                    <a:pt x="1030" y="535"/>
                    <a:pt x="1138" y="935"/>
                    <a:pt x="1056" y="1267"/>
                  </a:cubicBezTo>
                  <a:cubicBezTo>
                    <a:pt x="1012" y="1440"/>
                    <a:pt x="911" y="1588"/>
                    <a:pt x="803" y="1728"/>
                  </a:cubicBezTo>
                  <a:cubicBezTo>
                    <a:pt x="654" y="1677"/>
                    <a:pt x="497" y="1649"/>
                    <a:pt x="342" y="1649"/>
                  </a:cubicBezTo>
                  <a:cubicBezTo>
                    <a:pt x="310" y="1649"/>
                    <a:pt x="278" y="1650"/>
                    <a:pt x="247" y="1652"/>
                  </a:cubicBezTo>
                  <a:cubicBezTo>
                    <a:pt x="313" y="1250"/>
                    <a:pt x="434" y="853"/>
                    <a:pt x="620" y="470"/>
                  </a:cubicBezTo>
                  <a:close/>
                  <a:moveTo>
                    <a:pt x="801" y="137"/>
                  </a:moveTo>
                  <a:cubicBezTo>
                    <a:pt x="812" y="142"/>
                    <a:pt x="824" y="146"/>
                    <a:pt x="835" y="147"/>
                  </a:cubicBezTo>
                  <a:cubicBezTo>
                    <a:pt x="1365" y="194"/>
                    <a:pt x="1571" y="650"/>
                    <a:pt x="1484" y="1121"/>
                  </a:cubicBezTo>
                  <a:cubicBezTo>
                    <a:pt x="1424" y="1443"/>
                    <a:pt x="1233" y="1609"/>
                    <a:pt x="1006" y="1811"/>
                  </a:cubicBezTo>
                  <a:cubicBezTo>
                    <a:pt x="954" y="1787"/>
                    <a:pt x="902" y="1763"/>
                    <a:pt x="847" y="1743"/>
                  </a:cubicBezTo>
                  <a:cubicBezTo>
                    <a:pt x="1367" y="1400"/>
                    <a:pt x="1326" y="504"/>
                    <a:pt x="669" y="374"/>
                  </a:cubicBezTo>
                  <a:cubicBezTo>
                    <a:pt x="710" y="294"/>
                    <a:pt x="754" y="215"/>
                    <a:pt x="801" y="137"/>
                  </a:cubicBezTo>
                  <a:close/>
                  <a:moveTo>
                    <a:pt x="199" y="2071"/>
                  </a:moveTo>
                  <a:cubicBezTo>
                    <a:pt x="415" y="2096"/>
                    <a:pt x="623" y="2140"/>
                    <a:pt x="808" y="2262"/>
                  </a:cubicBezTo>
                  <a:cubicBezTo>
                    <a:pt x="985" y="2377"/>
                    <a:pt x="1072" y="2539"/>
                    <a:pt x="1199" y="2699"/>
                  </a:cubicBezTo>
                  <a:cubicBezTo>
                    <a:pt x="1201" y="2702"/>
                    <a:pt x="1204" y="2705"/>
                    <a:pt x="1207" y="2707"/>
                  </a:cubicBezTo>
                  <a:cubicBezTo>
                    <a:pt x="1204" y="2710"/>
                    <a:pt x="1200" y="2713"/>
                    <a:pt x="1199" y="2715"/>
                  </a:cubicBezTo>
                  <a:cubicBezTo>
                    <a:pt x="1072" y="2876"/>
                    <a:pt x="985" y="3038"/>
                    <a:pt x="808" y="3153"/>
                  </a:cubicBezTo>
                  <a:cubicBezTo>
                    <a:pt x="623" y="3275"/>
                    <a:pt x="415" y="3319"/>
                    <a:pt x="199" y="3343"/>
                  </a:cubicBezTo>
                  <a:cubicBezTo>
                    <a:pt x="186" y="3183"/>
                    <a:pt x="186" y="2230"/>
                    <a:pt x="199" y="2071"/>
                  </a:cubicBezTo>
                  <a:close/>
                  <a:moveTo>
                    <a:pt x="237" y="1713"/>
                  </a:moveTo>
                  <a:cubicBezTo>
                    <a:pt x="552" y="1755"/>
                    <a:pt x="842" y="1816"/>
                    <a:pt x="1107" y="2012"/>
                  </a:cubicBezTo>
                  <a:cubicBezTo>
                    <a:pt x="1356" y="2195"/>
                    <a:pt x="1506" y="2438"/>
                    <a:pt x="1637" y="2707"/>
                  </a:cubicBezTo>
                  <a:cubicBezTo>
                    <a:pt x="1506" y="2976"/>
                    <a:pt x="1355" y="3219"/>
                    <a:pt x="1107" y="3402"/>
                  </a:cubicBezTo>
                  <a:cubicBezTo>
                    <a:pt x="842" y="3597"/>
                    <a:pt x="552" y="3660"/>
                    <a:pt x="237" y="3702"/>
                  </a:cubicBezTo>
                  <a:cubicBezTo>
                    <a:pt x="223" y="3610"/>
                    <a:pt x="213" y="3518"/>
                    <a:pt x="205" y="3424"/>
                  </a:cubicBezTo>
                  <a:lnTo>
                    <a:pt x="205" y="3424"/>
                  </a:lnTo>
                  <a:cubicBezTo>
                    <a:pt x="228" y="3426"/>
                    <a:pt x="252" y="3428"/>
                    <a:pt x="276" y="3428"/>
                  </a:cubicBezTo>
                  <a:cubicBezTo>
                    <a:pt x="689" y="3428"/>
                    <a:pt x="1213" y="3112"/>
                    <a:pt x="1295" y="2719"/>
                  </a:cubicBezTo>
                  <a:cubicBezTo>
                    <a:pt x="1295" y="2717"/>
                    <a:pt x="1295" y="2715"/>
                    <a:pt x="1295" y="2712"/>
                  </a:cubicBezTo>
                  <a:cubicBezTo>
                    <a:pt x="1296" y="2710"/>
                    <a:pt x="1295" y="2706"/>
                    <a:pt x="1295" y="2702"/>
                  </a:cubicBezTo>
                  <a:cubicBezTo>
                    <a:pt x="1295" y="2700"/>
                    <a:pt x="1295" y="2698"/>
                    <a:pt x="1295" y="2695"/>
                  </a:cubicBezTo>
                  <a:cubicBezTo>
                    <a:pt x="1213" y="2301"/>
                    <a:pt x="688" y="1986"/>
                    <a:pt x="274" y="1986"/>
                  </a:cubicBezTo>
                  <a:cubicBezTo>
                    <a:pt x="251" y="1986"/>
                    <a:pt x="228" y="1987"/>
                    <a:pt x="205" y="1989"/>
                  </a:cubicBezTo>
                  <a:cubicBezTo>
                    <a:pt x="213" y="1897"/>
                    <a:pt x="223" y="1805"/>
                    <a:pt x="237" y="1713"/>
                  </a:cubicBezTo>
                  <a:close/>
                  <a:moveTo>
                    <a:pt x="803" y="3687"/>
                  </a:moveTo>
                  <a:cubicBezTo>
                    <a:pt x="911" y="3827"/>
                    <a:pt x="1012" y="3974"/>
                    <a:pt x="1056" y="4148"/>
                  </a:cubicBezTo>
                  <a:cubicBezTo>
                    <a:pt x="1138" y="4480"/>
                    <a:pt x="1030" y="4880"/>
                    <a:pt x="639" y="4938"/>
                  </a:cubicBezTo>
                  <a:cubicBezTo>
                    <a:pt x="632" y="4939"/>
                    <a:pt x="626" y="4942"/>
                    <a:pt x="620" y="4944"/>
                  </a:cubicBezTo>
                  <a:cubicBezTo>
                    <a:pt x="434" y="4562"/>
                    <a:pt x="313" y="4165"/>
                    <a:pt x="247" y="3762"/>
                  </a:cubicBezTo>
                  <a:lnTo>
                    <a:pt x="247" y="3762"/>
                  </a:lnTo>
                  <a:cubicBezTo>
                    <a:pt x="278" y="3765"/>
                    <a:pt x="310" y="3766"/>
                    <a:pt x="342" y="3766"/>
                  </a:cubicBezTo>
                  <a:cubicBezTo>
                    <a:pt x="497" y="3766"/>
                    <a:pt x="654" y="3738"/>
                    <a:pt x="803" y="3687"/>
                  </a:cubicBezTo>
                  <a:close/>
                  <a:moveTo>
                    <a:pt x="1006" y="3603"/>
                  </a:moveTo>
                  <a:cubicBezTo>
                    <a:pt x="1233" y="3805"/>
                    <a:pt x="1424" y="3972"/>
                    <a:pt x="1484" y="4293"/>
                  </a:cubicBezTo>
                  <a:cubicBezTo>
                    <a:pt x="1571" y="4765"/>
                    <a:pt x="1365" y="5221"/>
                    <a:pt x="835" y="5268"/>
                  </a:cubicBezTo>
                  <a:cubicBezTo>
                    <a:pt x="824" y="5269"/>
                    <a:pt x="812" y="5273"/>
                    <a:pt x="801" y="5278"/>
                  </a:cubicBezTo>
                  <a:cubicBezTo>
                    <a:pt x="754" y="5199"/>
                    <a:pt x="710" y="5120"/>
                    <a:pt x="669" y="5040"/>
                  </a:cubicBezTo>
                  <a:cubicBezTo>
                    <a:pt x="1326" y="4910"/>
                    <a:pt x="1367" y="4015"/>
                    <a:pt x="847" y="3671"/>
                  </a:cubicBezTo>
                  <a:cubicBezTo>
                    <a:pt x="902" y="3652"/>
                    <a:pt x="954" y="3628"/>
                    <a:pt x="1006" y="3603"/>
                  </a:cubicBezTo>
                  <a:close/>
                  <a:moveTo>
                    <a:pt x="777" y="1"/>
                  </a:moveTo>
                  <a:cubicBezTo>
                    <a:pt x="769" y="1"/>
                    <a:pt x="762" y="4"/>
                    <a:pt x="756" y="12"/>
                  </a:cubicBezTo>
                  <a:cubicBezTo>
                    <a:pt x="210" y="736"/>
                    <a:pt x="1" y="1721"/>
                    <a:pt x="40" y="2707"/>
                  </a:cubicBezTo>
                  <a:cubicBezTo>
                    <a:pt x="1" y="3694"/>
                    <a:pt x="210" y="4678"/>
                    <a:pt x="756" y="5403"/>
                  </a:cubicBezTo>
                  <a:cubicBezTo>
                    <a:pt x="762" y="5411"/>
                    <a:pt x="769" y="5414"/>
                    <a:pt x="777" y="5414"/>
                  </a:cubicBezTo>
                  <a:cubicBezTo>
                    <a:pt x="794" y="5414"/>
                    <a:pt x="814" y="5399"/>
                    <a:pt x="826" y="5381"/>
                  </a:cubicBezTo>
                  <a:cubicBezTo>
                    <a:pt x="1190" y="5336"/>
                    <a:pt x="1506" y="5107"/>
                    <a:pt x="1606" y="4742"/>
                  </a:cubicBezTo>
                  <a:cubicBezTo>
                    <a:pt x="1742" y="4241"/>
                    <a:pt x="1477" y="3815"/>
                    <a:pt x="1056" y="3577"/>
                  </a:cubicBezTo>
                  <a:cubicBezTo>
                    <a:pt x="1369" y="3410"/>
                    <a:pt x="1843" y="2728"/>
                    <a:pt x="1835" y="2707"/>
                  </a:cubicBezTo>
                  <a:cubicBezTo>
                    <a:pt x="1843" y="2686"/>
                    <a:pt x="1369" y="2005"/>
                    <a:pt x="1056" y="1838"/>
                  </a:cubicBezTo>
                  <a:cubicBezTo>
                    <a:pt x="1477" y="1600"/>
                    <a:pt x="1742" y="1174"/>
                    <a:pt x="1606" y="673"/>
                  </a:cubicBezTo>
                  <a:cubicBezTo>
                    <a:pt x="1506" y="307"/>
                    <a:pt x="1190" y="79"/>
                    <a:pt x="826" y="34"/>
                  </a:cubicBezTo>
                  <a:cubicBezTo>
                    <a:pt x="814" y="16"/>
                    <a:pt x="794" y="1"/>
                    <a:pt x="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1f4fa5c43e4_25_1393"/>
            <p:cNvSpPr/>
            <p:nvPr/>
          </p:nvSpPr>
          <p:spPr>
            <a:xfrm>
              <a:off x="2057636" y="2364417"/>
              <a:ext cx="140206" cy="45870"/>
            </a:xfrm>
            <a:custGeom>
              <a:avLst/>
              <a:gdLst/>
              <a:ahLst/>
              <a:cxnLst/>
              <a:rect l="l" t="t" r="r" b="b"/>
              <a:pathLst>
                <a:path w="4322" h="1414" extrusionOk="0">
                  <a:moveTo>
                    <a:pt x="2878" y="438"/>
                  </a:moveTo>
                  <a:cubicBezTo>
                    <a:pt x="3039" y="597"/>
                    <a:pt x="3138" y="870"/>
                    <a:pt x="2964" y="1146"/>
                  </a:cubicBezTo>
                  <a:cubicBezTo>
                    <a:pt x="2917" y="1221"/>
                    <a:pt x="2811" y="1262"/>
                    <a:pt x="2710" y="1262"/>
                  </a:cubicBezTo>
                  <a:cubicBezTo>
                    <a:pt x="2546" y="1262"/>
                    <a:pt x="2393" y="1156"/>
                    <a:pt x="2506" y="910"/>
                  </a:cubicBezTo>
                  <a:cubicBezTo>
                    <a:pt x="2592" y="591"/>
                    <a:pt x="2867" y="447"/>
                    <a:pt x="2878" y="438"/>
                  </a:cubicBezTo>
                  <a:close/>
                  <a:moveTo>
                    <a:pt x="3786" y="1"/>
                  </a:moveTo>
                  <a:cubicBezTo>
                    <a:pt x="3459" y="1"/>
                    <a:pt x="3102" y="121"/>
                    <a:pt x="2879" y="270"/>
                  </a:cubicBezTo>
                  <a:cubicBezTo>
                    <a:pt x="2869" y="277"/>
                    <a:pt x="2858" y="285"/>
                    <a:pt x="2846" y="293"/>
                  </a:cubicBezTo>
                  <a:cubicBezTo>
                    <a:pt x="2754" y="221"/>
                    <a:pt x="2564" y="178"/>
                    <a:pt x="2360" y="178"/>
                  </a:cubicBezTo>
                  <a:cubicBezTo>
                    <a:pt x="2164" y="178"/>
                    <a:pt x="1953" y="217"/>
                    <a:pt x="1800" y="306"/>
                  </a:cubicBezTo>
                  <a:cubicBezTo>
                    <a:pt x="1544" y="453"/>
                    <a:pt x="1387" y="761"/>
                    <a:pt x="1161" y="935"/>
                  </a:cubicBezTo>
                  <a:cubicBezTo>
                    <a:pt x="1028" y="1037"/>
                    <a:pt x="886" y="1080"/>
                    <a:pt x="754" y="1080"/>
                  </a:cubicBezTo>
                  <a:cubicBezTo>
                    <a:pt x="328" y="1080"/>
                    <a:pt x="1" y="634"/>
                    <a:pt x="415" y="280"/>
                  </a:cubicBezTo>
                  <a:cubicBezTo>
                    <a:pt x="588" y="195"/>
                    <a:pt x="726" y="161"/>
                    <a:pt x="831" y="161"/>
                  </a:cubicBezTo>
                  <a:cubicBezTo>
                    <a:pt x="1224" y="161"/>
                    <a:pt x="1156" y="631"/>
                    <a:pt x="704" y="631"/>
                  </a:cubicBezTo>
                  <a:cubicBezTo>
                    <a:pt x="692" y="631"/>
                    <a:pt x="679" y="630"/>
                    <a:pt x="667" y="629"/>
                  </a:cubicBezTo>
                  <a:cubicBezTo>
                    <a:pt x="653" y="629"/>
                    <a:pt x="667" y="653"/>
                    <a:pt x="673" y="655"/>
                  </a:cubicBezTo>
                  <a:cubicBezTo>
                    <a:pt x="720" y="672"/>
                    <a:pt x="770" y="680"/>
                    <a:pt x="819" y="680"/>
                  </a:cubicBezTo>
                  <a:cubicBezTo>
                    <a:pt x="1120" y="680"/>
                    <a:pt x="1405" y="386"/>
                    <a:pt x="1090" y="142"/>
                  </a:cubicBezTo>
                  <a:cubicBezTo>
                    <a:pt x="1013" y="82"/>
                    <a:pt x="913" y="55"/>
                    <a:pt x="806" y="55"/>
                  </a:cubicBezTo>
                  <a:cubicBezTo>
                    <a:pt x="523" y="55"/>
                    <a:pt x="192" y="240"/>
                    <a:pt x="118" y="476"/>
                  </a:cubicBezTo>
                  <a:cubicBezTo>
                    <a:pt x="9" y="827"/>
                    <a:pt x="311" y="1158"/>
                    <a:pt x="633" y="1213"/>
                  </a:cubicBezTo>
                  <a:cubicBezTo>
                    <a:pt x="661" y="1217"/>
                    <a:pt x="690" y="1220"/>
                    <a:pt x="721" y="1220"/>
                  </a:cubicBezTo>
                  <a:cubicBezTo>
                    <a:pt x="964" y="1220"/>
                    <a:pt x="1269" y="1077"/>
                    <a:pt x="1397" y="903"/>
                  </a:cubicBezTo>
                  <a:cubicBezTo>
                    <a:pt x="1773" y="394"/>
                    <a:pt x="2161" y="282"/>
                    <a:pt x="2428" y="282"/>
                  </a:cubicBezTo>
                  <a:cubicBezTo>
                    <a:pt x="2634" y="282"/>
                    <a:pt x="2769" y="348"/>
                    <a:pt x="2773" y="351"/>
                  </a:cubicBezTo>
                  <a:cubicBezTo>
                    <a:pt x="2512" y="566"/>
                    <a:pt x="2196" y="971"/>
                    <a:pt x="2412" y="1271"/>
                  </a:cubicBezTo>
                  <a:cubicBezTo>
                    <a:pt x="2485" y="1373"/>
                    <a:pt x="2576" y="1414"/>
                    <a:pt x="2670" y="1414"/>
                  </a:cubicBezTo>
                  <a:cubicBezTo>
                    <a:pt x="2871" y="1414"/>
                    <a:pt x="3084" y="1226"/>
                    <a:pt x="3161" y="1037"/>
                  </a:cubicBezTo>
                  <a:cubicBezTo>
                    <a:pt x="3268" y="778"/>
                    <a:pt x="3164" y="530"/>
                    <a:pt x="2968" y="373"/>
                  </a:cubicBezTo>
                  <a:cubicBezTo>
                    <a:pt x="3222" y="205"/>
                    <a:pt x="3537" y="115"/>
                    <a:pt x="3846" y="115"/>
                  </a:cubicBezTo>
                  <a:cubicBezTo>
                    <a:pt x="4001" y="115"/>
                    <a:pt x="4154" y="138"/>
                    <a:pt x="4298" y="184"/>
                  </a:cubicBezTo>
                  <a:cubicBezTo>
                    <a:pt x="4300" y="185"/>
                    <a:pt x="4303" y="185"/>
                    <a:pt x="4304" y="185"/>
                  </a:cubicBezTo>
                  <a:cubicBezTo>
                    <a:pt x="4321" y="185"/>
                    <a:pt x="4314" y="156"/>
                    <a:pt x="4303" y="148"/>
                  </a:cubicBezTo>
                  <a:cubicBezTo>
                    <a:pt x="4164" y="43"/>
                    <a:pt x="3980" y="1"/>
                    <a:pt x="3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1f4fa5c43e4_25_1393"/>
            <p:cNvSpPr/>
            <p:nvPr/>
          </p:nvSpPr>
          <p:spPr>
            <a:xfrm>
              <a:off x="2127025" y="2450642"/>
              <a:ext cx="71076" cy="4736"/>
            </a:xfrm>
            <a:custGeom>
              <a:avLst/>
              <a:gdLst/>
              <a:ahLst/>
              <a:cxnLst/>
              <a:rect l="l" t="t" r="r" b="b"/>
              <a:pathLst>
                <a:path w="2191" h="146" extrusionOk="0">
                  <a:moveTo>
                    <a:pt x="1264" y="1"/>
                  </a:moveTo>
                  <a:cubicBezTo>
                    <a:pt x="842" y="1"/>
                    <a:pt x="416" y="25"/>
                    <a:pt x="12" y="60"/>
                  </a:cubicBezTo>
                  <a:cubicBezTo>
                    <a:pt x="0" y="61"/>
                    <a:pt x="8" y="83"/>
                    <a:pt x="18" y="83"/>
                  </a:cubicBezTo>
                  <a:cubicBezTo>
                    <a:pt x="433" y="117"/>
                    <a:pt x="874" y="145"/>
                    <a:pt x="1310" y="145"/>
                  </a:cubicBezTo>
                  <a:cubicBezTo>
                    <a:pt x="1598" y="145"/>
                    <a:pt x="1884" y="133"/>
                    <a:pt x="2158" y="102"/>
                  </a:cubicBezTo>
                  <a:cubicBezTo>
                    <a:pt x="2190" y="98"/>
                    <a:pt x="2151" y="43"/>
                    <a:pt x="2131" y="41"/>
                  </a:cubicBezTo>
                  <a:cubicBezTo>
                    <a:pt x="1850" y="12"/>
                    <a:pt x="1558" y="1"/>
                    <a:pt x="1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1f4fa5c43e4_25_1393"/>
            <p:cNvSpPr/>
            <p:nvPr/>
          </p:nvSpPr>
          <p:spPr>
            <a:xfrm>
              <a:off x="2177112" y="2437342"/>
              <a:ext cx="24622" cy="2887"/>
            </a:xfrm>
            <a:custGeom>
              <a:avLst/>
              <a:gdLst/>
              <a:ahLst/>
              <a:cxnLst/>
              <a:rect l="l" t="t" r="r" b="b"/>
              <a:pathLst>
                <a:path w="759" h="89" extrusionOk="0">
                  <a:moveTo>
                    <a:pt x="539" y="0"/>
                  </a:moveTo>
                  <a:cubicBezTo>
                    <a:pt x="372" y="0"/>
                    <a:pt x="205" y="8"/>
                    <a:pt x="38" y="14"/>
                  </a:cubicBezTo>
                  <a:cubicBezTo>
                    <a:pt x="1" y="16"/>
                    <a:pt x="29" y="74"/>
                    <a:pt x="56" y="75"/>
                  </a:cubicBezTo>
                  <a:cubicBezTo>
                    <a:pt x="225" y="81"/>
                    <a:pt x="396" y="89"/>
                    <a:pt x="566" y="89"/>
                  </a:cubicBezTo>
                  <a:cubicBezTo>
                    <a:pt x="612" y="89"/>
                    <a:pt x="658" y="88"/>
                    <a:pt x="704" y="87"/>
                  </a:cubicBezTo>
                  <a:cubicBezTo>
                    <a:pt x="758" y="85"/>
                    <a:pt x="704" y="3"/>
                    <a:pt x="665" y="2"/>
                  </a:cubicBezTo>
                  <a:cubicBezTo>
                    <a:pt x="623" y="1"/>
                    <a:pt x="581" y="0"/>
                    <a:pt x="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1f4fa5c43e4_25_1393"/>
            <p:cNvSpPr/>
            <p:nvPr/>
          </p:nvSpPr>
          <p:spPr>
            <a:xfrm>
              <a:off x="2177112" y="2465824"/>
              <a:ext cx="24622" cy="2855"/>
            </a:xfrm>
            <a:custGeom>
              <a:avLst/>
              <a:gdLst/>
              <a:ahLst/>
              <a:cxnLst/>
              <a:rect l="l" t="t" r="r" b="b"/>
              <a:pathLst>
                <a:path w="759" h="88" extrusionOk="0">
                  <a:moveTo>
                    <a:pt x="523" y="0"/>
                  </a:moveTo>
                  <a:cubicBezTo>
                    <a:pt x="361" y="0"/>
                    <a:pt x="200" y="7"/>
                    <a:pt x="38" y="14"/>
                  </a:cubicBezTo>
                  <a:cubicBezTo>
                    <a:pt x="1" y="15"/>
                    <a:pt x="29" y="73"/>
                    <a:pt x="56" y="74"/>
                  </a:cubicBezTo>
                  <a:cubicBezTo>
                    <a:pt x="225" y="80"/>
                    <a:pt x="396" y="88"/>
                    <a:pt x="566" y="88"/>
                  </a:cubicBezTo>
                  <a:cubicBezTo>
                    <a:pt x="612" y="88"/>
                    <a:pt x="658" y="87"/>
                    <a:pt x="704" y="86"/>
                  </a:cubicBezTo>
                  <a:cubicBezTo>
                    <a:pt x="758" y="84"/>
                    <a:pt x="704" y="3"/>
                    <a:pt x="665" y="2"/>
                  </a:cubicBezTo>
                  <a:cubicBezTo>
                    <a:pt x="618" y="1"/>
                    <a:pt x="571" y="0"/>
                    <a:pt x="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1f4fa5c43e4_25_1393"/>
            <p:cNvSpPr/>
            <p:nvPr/>
          </p:nvSpPr>
          <p:spPr>
            <a:xfrm>
              <a:off x="2179286" y="2365130"/>
              <a:ext cx="67897" cy="58035"/>
            </a:xfrm>
            <a:custGeom>
              <a:avLst/>
              <a:gdLst/>
              <a:ahLst/>
              <a:cxnLst/>
              <a:rect l="l" t="t" r="r" b="b"/>
              <a:pathLst>
                <a:path w="2093" h="1789" extrusionOk="0">
                  <a:moveTo>
                    <a:pt x="1660" y="1"/>
                  </a:moveTo>
                  <a:cubicBezTo>
                    <a:pt x="1464" y="1"/>
                    <a:pt x="1274" y="90"/>
                    <a:pt x="1152" y="287"/>
                  </a:cubicBezTo>
                  <a:cubicBezTo>
                    <a:pt x="1036" y="472"/>
                    <a:pt x="1050" y="680"/>
                    <a:pt x="1025" y="890"/>
                  </a:cubicBezTo>
                  <a:cubicBezTo>
                    <a:pt x="1006" y="1051"/>
                    <a:pt x="975" y="1214"/>
                    <a:pt x="907" y="1363"/>
                  </a:cubicBezTo>
                  <a:cubicBezTo>
                    <a:pt x="860" y="1489"/>
                    <a:pt x="782" y="1590"/>
                    <a:pt x="672" y="1665"/>
                  </a:cubicBezTo>
                  <a:cubicBezTo>
                    <a:pt x="649" y="1676"/>
                    <a:pt x="623" y="1681"/>
                    <a:pt x="596" y="1681"/>
                  </a:cubicBezTo>
                  <a:cubicBezTo>
                    <a:pt x="403" y="1681"/>
                    <a:pt x="138" y="1413"/>
                    <a:pt x="200" y="1133"/>
                  </a:cubicBezTo>
                  <a:cubicBezTo>
                    <a:pt x="241" y="948"/>
                    <a:pt x="384" y="871"/>
                    <a:pt x="505" y="871"/>
                  </a:cubicBezTo>
                  <a:cubicBezTo>
                    <a:pt x="593" y="871"/>
                    <a:pt x="670" y="911"/>
                    <a:pt x="688" y="980"/>
                  </a:cubicBezTo>
                  <a:cubicBezTo>
                    <a:pt x="731" y="1140"/>
                    <a:pt x="538" y="1215"/>
                    <a:pt x="438" y="1229"/>
                  </a:cubicBezTo>
                  <a:cubicBezTo>
                    <a:pt x="377" y="1237"/>
                    <a:pt x="439" y="1324"/>
                    <a:pt x="478" y="1324"/>
                  </a:cubicBezTo>
                  <a:cubicBezTo>
                    <a:pt x="480" y="1324"/>
                    <a:pt x="483" y="1324"/>
                    <a:pt x="485" y="1324"/>
                  </a:cubicBezTo>
                  <a:cubicBezTo>
                    <a:pt x="786" y="1324"/>
                    <a:pt x="963" y="1007"/>
                    <a:pt x="682" y="802"/>
                  </a:cubicBezTo>
                  <a:cubicBezTo>
                    <a:pt x="608" y="749"/>
                    <a:pt x="536" y="725"/>
                    <a:pt x="469" y="725"/>
                  </a:cubicBezTo>
                  <a:cubicBezTo>
                    <a:pt x="191" y="725"/>
                    <a:pt x="0" y="1130"/>
                    <a:pt x="103" y="1408"/>
                  </a:cubicBezTo>
                  <a:cubicBezTo>
                    <a:pt x="178" y="1612"/>
                    <a:pt x="381" y="1788"/>
                    <a:pt x="588" y="1788"/>
                  </a:cubicBezTo>
                  <a:cubicBezTo>
                    <a:pt x="669" y="1788"/>
                    <a:pt x="751" y="1761"/>
                    <a:pt x="826" y="1698"/>
                  </a:cubicBezTo>
                  <a:cubicBezTo>
                    <a:pt x="1002" y="1551"/>
                    <a:pt x="1073" y="1270"/>
                    <a:pt x="1107" y="1056"/>
                  </a:cubicBezTo>
                  <a:cubicBezTo>
                    <a:pt x="1133" y="893"/>
                    <a:pt x="1121" y="728"/>
                    <a:pt x="1161" y="568"/>
                  </a:cubicBezTo>
                  <a:cubicBezTo>
                    <a:pt x="1237" y="265"/>
                    <a:pt x="1460" y="74"/>
                    <a:pt x="1741" y="74"/>
                  </a:cubicBezTo>
                  <a:cubicBezTo>
                    <a:pt x="1848" y="74"/>
                    <a:pt x="1963" y="101"/>
                    <a:pt x="2082" y="161"/>
                  </a:cubicBezTo>
                  <a:cubicBezTo>
                    <a:pt x="2083" y="161"/>
                    <a:pt x="2084" y="162"/>
                    <a:pt x="2085" y="162"/>
                  </a:cubicBezTo>
                  <a:cubicBezTo>
                    <a:pt x="2093" y="162"/>
                    <a:pt x="2091" y="147"/>
                    <a:pt x="2085" y="142"/>
                  </a:cubicBezTo>
                  <a:cubicBezTo>
                    <a:pt x="1956" y="50"/>
                    <a:pt x="1806" y="1"/>
                    <a:pt x="1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1f4fa5c43e4_25_1393"/>
            <p:cNvSpPr/>
            <p:nvPr/>
          </p:nvSpPr>
          <p:spPr>
            <a:xfrm>
              <a:off x="2057636" y="2496837"/>
              <a:ext cx="140206" cy="45903"/>
            </a:xfrm>
            <a:custGeom>
              <a:avLst/>
              <a:gdLst/>
              <a:ahLst/>
              <a:cxnLst/>
              <a:rect l="l" t="t" r="r" b="b"/>
              <a:pathLst>
                <a:path w="4322" h="1415" extrusionOk="0">
                  <a:moveTo>
                    <a:pt x="2710" y="152"/>
                  </a:moveTo>
                  <a:cubicBezTo>
                    <a:pt x="2811" y="152"/>
                    <a:pt x="2917" y="194"/>
                    <a:pt x="2964" y="269"/>
                  </a:cubicBezTo>
                  <a:cubicBezTo>
                    <a:pt x="3138" y="544"/>
                    <a:pt x="3039" y="818"/>
                    <a:pt x="2879" y="977"/>
                  </a:cubicBezTo>
                  <a:cubicBezTo>
                    <a:pt x="2868" y="968"/>
                    <a:pt x="2592" y="824"/>
                    <a:pt x="2507" y="504"/>
                  </a:cubicBezTo>
                  <a:cubicBezTo>
                    <a:pt x="2394" y="259"/>
                    <a:pt x="2547" y="152"/>
                    <a:pt x="2710" y="152"/>
                  </a:cubicBezTo>
                  <a:close/>
                  <a:moveTo>
                    <a:pt x="2670" y="0"/>
                  </a:moveTo>
                  <a:cubicBezTo>
                    <a:pt x="2576" y="0"/>
                    <a:pt x="2485" y="42"/>
                    <a:pt x="2412" y="144"/>
                  </a:cubicBezTo>
                  <a:cubicBezTo>
                    <a:pt x="2196" y="444"/>
                    <a:pt x="2512" y="849"/>
                    <a:pt x="2773" y="1064"/>
                  </a:cubicBezTo>
                  <a:cubicBezTo>
                    <a:pt x="2769" y="1067"/>
                    <a:pt x="2634" y="1133"/>
                    <a:pt x="2428" y="1133"/>
                  </a:cubicBezTo>
                  <a:cubicBezTo>
                    <a:pt x="2161" y="1133"/>
                    <a:pt x="1774" y="1021"/>
                    <a:pt x="1397" y="512"/>
                  </a:cubicBezTo>
                  <a:cubicBezTo>
                    <a:pt x="1269" y="338"/>
                    <a:pt x="964" y="195"/>
                    <a:pt x="721" y="195"/>
                  </a:cubicBezTo>
                  <a:cubicBezTo>
                    <a:pt x="690" y="195"/>
                    <a:pt x="661" y="197"/>
                    <a:pt x="633" y="202"/>
                  </a:cubicBezTo>
                  <a:cubicBezTo>
                    <a:pt x="311" y="256"/>
                    <a:pt x="9" y="587"/>
                    <a:pt x="118" y="939"/>
                  </a:cubicBezTo>
                  <a:cubicBezTo>
                    <a:pt x="192" y="1174"/>
                    <a:pt x="523" y="1359"/>
                    <a:pt x="806" y="1359"/>
                  </a:cubicBezTo>
                  <a:cubicBezTo>
                    <a:pt x="913" y="1359"/>
                    <a:pt x="1013" y="1333"/>
                    <a:pt x="1090" y="1273"/>
                  </a:cubicBezTo>
                  <a:cubicBezTo>
                    <a:pt x="1405" y="1028"/>
                    <a:pt x="1120" y="734"/>
                    <a:pt x="819" y="734"/>
                  </a:cubicBezTo>
                  <a:cubicBezTo>
                    <a:pt x="770" y="734"/>
                    <a:pt x="720" y="742"/>
                    <a:pt x="673" y="760"/>
                  </a:cubicBezTo>
                  <a:cubicBezTo>
                    <a:pt x="667" y="762"/>
                    <a:pt x="654" y="784"/>
                    <a:pt x="666" y="784"/>
                  </a:cubicBezTo>
                  <a:cubicBezTo>
                    <a:pt x="666" y="784"/>
                    <a:pt x="666" y="784"/>
                    <a:pt x="667" y="784"/>
                  </a:cubicBezTo>
                  <a:cubicBezTo>
                    <a:pt x="679" y="784"/>
                    <a:pt x="692" y="783"/>
                    <a:pt x="704" y="783"/>
                  </a:cubicBezTo>
                  <a:cubicBezTo>
                    <a:pt x="1156" y="783"/>
                    <a:pt x="1224" y="1254"/>
                    <a:pt x="831" y="1254"/>
                  </a:cubicBezTo>
                  <a:cubicBezTo>
                    <a:pt x="726" y="1254"/>
                    <a:pt x="588" y="1220"/>
                    <a:pt x="415" y="1135"/>
                  </a:cubicBezTo>
                  <a:cubicBezTo>
                    <a:pt x="1" y="781"/>
                    <a:pt x="328" y="335"/>
                    <a:pt x="754" y="335"/>
                  </a:cubicBezTo>
                  <a:cubicBezTo>
                    <a:pt x="886" y="335"/>
                    <a:pt x="1028" y="378"/>
                    <a:pt x="1161" y="480"/>
                  </a:cubicBezTo>
                  <a:cubicBezTo>
                    <a:pt x="1387" y="654"/>
                    <a:pt x="1545" y="962"/>
                    <a:pt x="1800" y="1109"/>
                  </a:cubicBezTo>
                  <a:cubicBezTo>
                    <a:pt x="1953" y="1198"/>
                    <a:pt x="2163" y="1237"/>
                    <a:pt x="2359" y="1237"/>
                  </a:cubicBezTo>
                  <a:cubicBezTo>
                    <a:pt x="2564" y="1237"/>
                    <a:pt x="2754" y="1194"/>
                    <a:pt x="2846" y="1120"/>
                  </a:cubicBezTo>
                  <a:cubicBezTo>
                    <a:pt x="2858" y="1129"/>
                    <a:pt x="2869" y="1138"/>
                    <a:pt x="2880" y="1145"/>
                  </a:cubicBezTo>
                  <a:cubicBezTo>
                    <a:pt x="3103" y="1293"/>
                    <a:pt x="3459" y="1414"/>
                    <a:pt x="3786" y="1414"/>
                  </a:cubicBezTo>
                  <a:cubicBezTo>
                    <a:pt x="3980" y="1414"/>
                    <a:pt x="4164" y="1372"/>
                    <a:pt x="4303" y="1267"/>
                  </a:cubicBezTo>
                  <a:cubicBezTo>
                    <a:pt x="4314" y="1258"/>
                    <a:pt x="4321" y="1230"/>
                    <a:pt x="4305" y="1230"/>
                  </a:cubicBezTo>
                  <a:cubicBezTo>
                    <a:pt x="4303" y="1230"/>
                    <a:pt x="4301" y="1230"/>
                    <a:pt x="4299" y="1231"/>
                  </a:cubicBezTo>
                  <a:cubicBezTo>
                    <a:pt x="4155" y="1277"/>
                    <a:pt x="4001" y="1300"/>
                    <a:pt x="3847" y="1300"/>
                  </a:cubicBezTo>
                  <a:cubicBezTo>
                    <a:pt x="3537" y="1300"/>
                    <a:pt x="3222" y="1210"/>
                    <a:pt x="2968" y="1041"/>
                  </a:cubicBezTo>
                  <a:cubicBezTo>
                    <a:pt x="3164" y="885"/>
                    <a:pt x="3268" y="636"/>
                    <a:pt x="3161" y="377"/>
                  </a:cubicBezTo>
                  <a:cubicBezTo>
                    <a:pt x="3084" y="188"/>
                    <a:pt x="2871" y="0"/>
                    <a:pt x="2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1f4fa5c43e4_25_1393"/>
            <p:cNvSpPr/>
            <p:nvPr/>
          </p:nvSpPr>
          <p:spPr>
            <a:xfrm>
              <a:off x="2179286" y="2483958"/>
              <a:ext cx="67897" cy="58068"/>
            </a:xfrm>
            <a:custGeom>
              <a:avLst/>
              <a:gdLst/>
              <a:ahLst/>
              <a:cxnLst/>
              <a:rect l="l" t="t" r="r" b="b"/>
              <a:pathLst>
                <a:path w="2093" h="1790" extrusionOk="0">
                  <a:moveTo>
                    <a:pt x="588" y="1"/>
                  </a:moveTo>
                  <a:cubicBezTo>
                    <a:pt x="381" y="1"/>
                    <a:pt x="178" y="178"/>
                    <a:pt x="103" y="381"/>
                  </a:cubicBezTo>
                  <a:cubicBezTo>
                    <a:pt x="0" y="659"/>
                    <a:pt x="191" y="1064"/>
                    <a:pt x="469" y="1064"/>
                  </a:cubicBezTo>
                  <a:cubicBezTo>
                    <a:pt x="536" y="1064"/>
                    <a:pt x="608" y="1040"/>
                    <a:pt x="682" y="986"/>
                  </a:cubicBezTo>
                  <a:cubicBezTo>
                    <a:pt x="963" y="783"/>
                    <a:pt x="786" y="466"/>
                    <a:pt x="485" y="466"/>
                  </a:cubicBezTo>
                  <a:cubicBezTo>
                    <a:pt x="483" y="466"/>
                    <a:pt x="480" y="466"/>
                    <a:pt x="478" y="466"/>
                  </a:cubicBezTo>
                  <a:cubicBezTo>
                    <a:pt x="439" y="466"/>
                    <a:pt x="377" y="553"/>
                    <a:pt x="438" y="561"/>
                  </a:cubicBezTo>
                  <a:cubicBezTo>
                    <a:pt x="538" y="573"/>
                    <a:pt x="731" y="648"/>
                    <a:pt x="688" y="810"/>
                  </a:cubicBezTo>
                  <a:cubicBezTo>
                    <a:pt x="670" y="878"/>
                    <a:pt x="594" y="918"/>
                    <a:pt x="506" y="918"/>
                  </a:cubicBezTo>
                  <a:cubicBezTo>
                    <a:pt x="385" y="918"/>
                    <a:pt x="241" y="842"/>
                    <a:pt x="200" y="656"/>
                  </a:cubicBezTo>
                  <a:cubicBezTo>
                    <a:pt x="138" y="376"/>
                    <a:pt x="404" y="108"/>
                    <a:pt x="597" y="108"/>
                  </a:cubicBezTo>
                  <a:cubicBezTo>
                    <a:pt x="624" y="108"/>
                    <a:pt x="649" y="113"/>
                    <a:pt x="672" y="124"/>
                  </a:cubicBezTo>
                  <a:cubicBezTo>
                    <a:pt x="782" y="199"/>
                    <a:pt x="860" y="300"/>
                    <a:pt x="907" y="426"/>
                  </a:cubicBezTo>
                  <a:cubicBezTo>
                    <a:pt x="975" y="574"/>
                    <a:pt x="1006" y="738"/>
                    <a:pt x="1025" y="899"/>
                  </a:cubicBezTo>
                  <a:cubicBezTo>
                    <a:pt x="1050" y="1109"/>
                    <a:pt x="1036" y="1316"/>
                    <a:pt x="1152" y="1503"/>
                  </a:cubicBezTo>
                  <a:cubicBezTo>
                    <a:pt x="1274" y="1699"/>
                    <a:pt x="1463" y="1789"/>
                    <a:pt x="1659" y="1789"/>
                  </a:cubicBezTo>
                  <a:cubicBezTo>
                    <a:pt x="1806" y="1789"/>
                    <a:pt x="1956" y="1739"/>
                    <a:pt x="2085" y="1646"/>
                  </a:cubicBezTo>
                  <a:cubicBezTo>
                    <a:pt x="2091" y="1643"/>
                    <a:pt x="2093" y="1628"/>
                    <a:pt x="2085" y="1628"/>
                  </a:cubicBezTo>
                  <a:cubicBezTo>
                    <a:pt x="2084" y="1628"/>
                    <a:pt x="2083" y="1628"/>
                    <a:pt x="2082" y="1629"/>
                  </a:cubicBezTo>
                  <a:cubicBezTo>
                    <a:pt x="1963" y="1688"/>
                    <a:pt x="1848" y="1716"/>
                    <a:pt x="1741" y="1716"/>
                  </a:cubicBezTo>
                  <a:cubicBezTo>
                    <a:pt x="1460" y="1716"/>
                    <a:pt x="1237" y="1525"/>
                    <a:pt x="1161" y="1222"/>
                  </a:cubicBezTo>
                  <a:cubicBezTo>
                    <a:pt x="1121" y="1061"/>
                    <a:pt x="1133" y="895"/>
                    <a:pt x="1107" y="732"/>
                  </a:cubicBezTo>
                  <a:cubicBezTo>
                    <a:pt x="1073" y="520"/>
                    <a:pt x="1002" y="238"/>
                    <a:pt x="826" y="92"/>
                  </a:cubicBezTo>
                  <a:cubicBezTo>
                    <a:pt x="751" y="28"/>
                    <a:pt x="669" y="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1f4fa5c43e4_25_1393"/>
            <p:cNvSpPr/>
            <p:nvPr/>
          </p:nvSpPr>
          <p:spPr>
            <a:xfrm>
              <a:off x="2678310" y="2383978"/>
              <a:ext cx="22643" cy="17258"/>
            </a:xfrm>
            <a:custGeom>
              <a:avLst/>
              <a:gdLst/>
              <a:ahLst/>
              <a:cxnLst/>
              <a:rect l="l" t="t" r="r" b="b"/>
              <a:pathLst>
                <a:path w="698" h="532" extrusionOk="0">
                  <a:moveTo>
                    <a:pt x="76" y="0"/>
                  </a:moveTo>
                  <a:cubicBezTo>
                    <a:pt x="42" y="0"/>
                    <a:pt x="1" y="46"/>
                    <a:pt x="25" y="76"/>
                  </a:cubicBezTo>
                  <a:cubicBezTo>
                    <a:pt x="97" y="168"/>
                    <a:pt x="202" y="225"/>
                    <a:pt x="294" y="294"/>
                  </a:cubicBezTo>
                  <a:cubicBezTo>
                    <a:pt x="406" y="376"/>
                    <a:pt x="512" y="464"/>
                    <a:pt x="634" y="530"/>
                  </a:cubicBezTo>
                  <a:cubicBezTo>
                    <a:pt x="636" y="531"/>
                    <a:pt x="639" y="532"/>
                    <a:pt x="643" y="532"/>
                  </a:cubicBezTo>
                  <a:cubicBezTo>
                    <a:pt x="667" y="532"/>
                    <a:pt x="697" y="491"/>
                    <a:pt x="685" y="471"/>
                  </a:cubicBezTo>
                  <a:cubicBezTo>
                    <a:pt x="615" y="365"/>
                    <a:pt x="520" y="284"/>
                    <a:pt x="419" y="206"/>
                  </a:cubicBezTo>
                  <a:cubicBezTo>
                    <a:pt x="316" y="124"/>
                    <a:pt x="213" y="44"/>
                    <a:pt x="86" y="2"/>
                  </a:cubicBezTo>
                  <a:cubicBezTo>
                    <a:pt x="83" y="1"/>
                    <a:pt x="80"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1f4fa5c43e4_25_1393"/>
            <p:cNvSpPr/>
            <p:nvPr/>
          </p:nvSpPr>
          <p:spPr>
            <a:xfrm>
              <a:off x="2652261" y="2450642"/>
              <a:ext cx="38798" cy="4931"/>
            </a:xfrm>
            <a:custGeom>
              <a:avLst/>
              <a:gdLst/>
              <a:ahLst/>
              <a:cxnLst/>
              <a:rect l="l" t="t" r="r" b="b"/>
              <a:pathLst>
                <a:path w="1196" h="152" extrusionOk="0">
                  <a:moveTo>
                    <a:pt x="683" y="0"/>
                  </a:moveTo>
                  <a:cubicBezTo>
                    <a:pt x="484" y="0"/>
                    <a:pt x="284" y="17"/>
                    <a:pt x="96" y="31"/>
                  </a:cubicBezTo>
                  <a:cubicBezTo>
                    <a:pt x="60" y="35"/>
                    <a:pt x="1" y="120"/>
                    <a:pt x="59" y="125"/>
                  </a:cubicBezTo>
                  <a:cubicBezTo>
                    <a:pt x="241" y="139"/>
                    <a:pt x="428" y="152"/>
                    <a:pt x="615" y="152"/>
                  </a:cubicBezTo>
                  <a:cubicBezTo>
                    <a:pt x="792" y="152"/>
                    <a:pt x="968" y="141"/>
                    <a:pt x="1138" y="110"/>
                  </a:cubicBezTo>
                  <a:cubicBezTo>
                    <a:pt x="1158" y="107"/>
                    <a:pt x="1196" y="52"/>
                    <a:pt x="1162" y="45"/>
                  </a:cubicBezTo>
                  <a:cubicBezTo>
                    <a:pt x="1009" y="11"/>
                    <a:pt x="847" y="0"/>
                    <a:pt x="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1f4fa5c43e4_25_1393"/>
            <p:cNvSpPr/>
            <p:nvPr/>
          </p:nvSpPr>
          <p:spPr>
            <a:xfrm>
              <a:off x="2536418" y="2362827"/>
              <a:ext cx="166677" cy="51807"/>
            </a:xfrm>
            <a:custGeom>
              <a:avLst/>
              <a:gdLst/>
              <a:ahLst/>
              <a:cxnLst/>
              <a:rect l="l" t="t" r="r" b="b"/>
              <a:pathLst>
                <a:path w="5138" h="1597" extrusionOk="0">
                  <a:moveTo>
                    <a:pt x="2340" y="148"/>
                  </a:moveTo>
                  <a:cubicBezTo>
                    <a:pt x="2396" y="148"/>
                    <a:pt x="2453" y="165"/>
                    <a:pt x="2506" y="206"/>
                  </a:cubicBezTo>
                  <a:cubicBezTo>
                    <a:pt x="2715" y="368"/>
                    <a:pt x="2759" y="626"/>
                    <a:pt x="2682" y="849"/>
                  </a:cubicBezTo>
                  <a:cubicBezTo>
                    <a:pt x="2652" y="852"/>
                    <a:pt x="2622" y="853"/>
                    <a:pt x="2592" y="853"/>
                  </a:cubicBezTo>
                  <a:cubicBezTo>
                    <a:pt x="2552" y="853"/>
                    <a:pt x="2511" y="850"/>
                    <a:pt x="2470" y="843"/>
                  </a:cubicBezTo>
                  <a:cubicBezTo>
                    <a:pt x="2320" y="817"/>
                    <a:pt x="2179" y="743"/>
                    <a:pt x="2092" y="615"/>
                  </a:cubicBezTo>
                  <a:cubicBezTo>
                    <a:pt x="1947" y="402"/>
                    <a:pt x="2131" y="148"/>
                    <a:pt x="2340" y="148"/>
                  </a:cubicBezTo>
                  <a:close/>
                  <a:moveTo>
                    <a:pt x="697" y="879"/>
                  </a:moveTo>
                  <a:cubicBezTo>
                    <a:pt x="741" y="879"/>
                    <a:pt x="788" y="885"/>
                    <a:pt x="838" y="900"/>
                  </a:cubicBezTo>
                  <a:cubicBezTo>
                    <a:pt x="853" y="904"/>
                    <a:pt x="867" y="910"/>
                    <a:pt x="882" y="915"/>
                  </a:cubicBezTo>
                  <a:cubicBezTo>
                    <a:pt x="883" y="945"/>
                    <a:pt x="883" y="976"/>
                    <a:pt x="879" y="1005"/>
                  </a:cubicBezTo>
                  <a:cubicBezTo>
                    <a:pt x="862" y="1177"/>
                    <a:pt x="713" y="1487"/>
                    <a:pt x="475" y="1487"/>
                  </a:cubicBezTo>
                  <a:cubicBezTo>
                    <a:pt x="439" y="1487"/>
                    <a:pt x="400" y="1480"/>
                    <a:pt x="360" y="1464"/>
                  </a:cubicBezTo>
                  <a:cubicBezTo>
                    <a:pt x="195" y="1397"/>
                    <a:pt x="245" y="1235"/>
                    <a:pt x="342" y="1065"/>
                  </a:cubicBezTo>
                  <a:cubicBezTo>
                    <a:pt x="387" y="986"/>
                    <a:pt x="515" y="879"/>
                    <a:pt x="697" y="879"/>
                  </a:cubicBezTo>
                  <a:close/>
                  <a:moveTo>
                    <a:pt x="2321" y="0"/>
                  </a:moveTo>
                  <a:cubicBezTo>
                    <a:pt x="2035" y="0"/>
                    <a:pt x="1827" y="314"/>
                    <a:pt x="1938" y="608"/>
                  </a:cubicBezTo>
                  <a:cubicBezTo>
                    <a:pt x="2036" y="871"/>
                    <a:pt x="2270" y="963"/>
                    <a:pt x="2526" y="963"/>
                  </a:cubicBezTo>
                  <a:cubicBezTo>
                    <a:pt x="2561" y="963"/>
                    <a:pt x="2597" y="962"/>
                    <a:pt x="2633" y="958"/>
                  </a:cubicBezTo>
                  <a:lnTo>
                    <a:pt x="2633" y="958"/>
                  </a:lnTo>
                  <a:cubicBezTo>
                    <a:pt x="2556" y="1095"/>
                    <a:pt x="2433" y="1221"/>
                    <a:pt x="2266" y="1250"/>
                  </a:cubicBezTo>
                  <a:cubicBezTo>
                    <a:pt x="2210" y="1260"/>
                    <a:pt x="2155" y="1265"/>
                    <a:pt x="2101" y="1265"/>
                  </a:cubicBezTo>
                  <a:cubicBezTo>
                    <a:pt x="1598" y="1265"/>
                    <a:pt x="1176" y="880"/>
                    <a:pt x="978" y="815"/>
                  </a:cubicBezTo>
                  <a:cubicBezTo>
                    <a:pt x="943" y="517"/>
                    <a:pt x="749" y="214"/>
                    <a:pt x="438" y="206"/>
                  </a:cubicBezTo>
                  <a:cubicBezTo>
                    <a:pt x="438" y="206"/>
                    <a:pt x="437" y="206"/>
                    <a:pt x="437" y="206"/>
                  </a:cubicBezTo>
                  <a:cubicBezTo>
                    <a:pt x="421" y="206"/>
                    <a:pt x="401" y="237"/>
                    <a:pt x="422" y="244"/>
                  </a:cubicBezTo>
                  <a:cubicBezTo>
                    <a:pt x="651" y="326"/>
                    <a:pt x="816" y="546"/>
                    <a:pt x="866" y="785"/>
                  </a:cubicBezTo>
                  <a:cubicBezTo>
                    <a:pt x="810" y="773"/>
                    <a:pt x="753" y="767"/>
                    <a:pt x="697" y="767"/>
                  </a:cubicBezTo>
                  <a:cubicBezTo>
                    <a:pt x="587" y="767"/>
                    <a:pt x="478" y="792"/>
                    <a:pt x="375" y="854"/>
                  </a:cubicBezTo>
                  <a:cubicBezTo>
                    <a:pt x="146" y="993"/>
                    <a:pt x="0" y="1388"/>
                    <a:pt x="286" y="1553"/>
                  </a:cubicBezTo>
                  <a:cubicBezTo>
                    <a:pt x="339" y="1583"/>
                    <a:pt x="391" y="1597"/>
                    <a:pt x="443" y="1597"/>
                  </a:cubicBezTo>
                  <a:cubicBezTo>
                    <a:pt x="694" y="1597"/>
                    <a:pt x="919" y="1281"/>
                    <a:pt x="968" y="1064"/>
                  </a:cubicBezTo>
                  <a:cubicBezTo>
                    <a:pt x="976" y="1028"/>
                    <a:pt x="980" y="990"/>
                    <a:pt x="982" y="952"/>
                  </a:cubicBezTo>
                  <a:cubicBezTo>
                    <a:pt x="1028" y="973"/>
                    <a:pt x="1074" y="995"/>
                    <a:pt x="1118" y="1019"/>
                  </a:cubicBezTo>
                  <a:cubicBezTo>
                    <a:pt x="1232" y="1080"/>
                    <a:pt x="1668" y="1394"/>
                    <a:pt x="2091" y="1394"/>
                  </a:cubicBezTo>
                  <a:cubicBezTo>
                    <a:pt x="2300" y="1394"/>
                    <a:pt x="2505" y="1318"/>
                    <a:pt x="2668" y="1098"/>
                  </a:cubicBezTo>
                  <a:cubicBezTo>
                    <a:pt x="2707" y="1046"/>
                    <a:pt x="2745" y="995"/>
                    <a:pt x="2772" y="937"/>
                  </a:cubicBezTo>
                  <a:cubicBezTo>
                    <a:pt x="2918" y="909"/>
                    <a:pt x="3319" y="782"/>
                    <a:pt x="3823" y="461"/>
                  </a:cubicBezTo>
                  <a:cubicBezTo>
                    <a:pt x="3975" y="365"/>
                    <a:pt x="4129" y="321"/>
                    <a:pt x="4278" y="321"/>
                  </a:cubicBezTo>
                  <a:cubicBezTo>
                    <a:pt x="4601" y="321"/>
                    <a:pt x="4899" y="527"/>
                    <a:pt x="5098" y="837"/>
                  </a:cubicBezTo>
                  <a:cubicBezTo>
                    <a:pt x="5100" y="841"/>
                    <a:pt x="5104" y="843"/>
                    <a:pt x="5107" y="843"/>
                  </a:cubicBezTo>
                  <a:cubicBezTo>
                    <a:pt x="5121" y="843"/>
                    <a:pt x="5138" y="819"/>
                    <a:pt x="5134" y="807"/>
                  </a:cubicBezTo>
                  <a:cubicBezTo>
                    <a:pt x="5030" y="467"/>
                    <a:pt x="4764" y="233"/>
                    <a:pt x="4400" y="204"/>
                  </a:cubicBezTo>
                  <a:cubicBezTo>
                    <a:pt x="4377" y="202"/>
                    <a:pt x="4354" y="201"/>
                    <a:pt x="4331" y="201"/>
                  </a:cubicBezTo>
                  <a:cubicBezTo>
                    <a:pt x="3875" y="201"/>
                    <a:pt x="3554" y="573"/>
                    <a:pt x="3139" y="718"/>
                  </a:cubicBezTo>
                  <a:cubicBezTo>
                    <a:pt x="3132" y="721"/>
                    <a:pt x="2918" y="800"/>
                    <a:pt x="2816" y="824"/>
                  </a:cubicBezTo>
                  <a:cubicBezTo>
                    <a:pt x="2908" y="516"/>
                    <a:pt x="2804" y="152"/>
                    <a:pt x="2469" y="28"/>
                  </a:cubicBezTo>
                  <a:cubicBezTo>
                    <a:pt x="2418" y="9"/>
                    <a:pt x="2369" y="0"/>
                    <a:pt x="2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g1f4fa5c43e4_25_1393"/>
            <p:cNvSpPr/>
            <p:nvPr/>
          </p:nvSpPr>
          <p:spPr>
            <a:xfrm>
              <a:off x="2678310" y="2505887"/>
              <a:ext cx="22643" cy="17291"/>
            </a:xfrm>
            <a:custGeom>
              <a:avLst/>
              <a:gdLst/>
              <a:ahLst/>
              <a:cxnLst/>
              <a:rect l="l" t="t" r="r" b="b"/>
              <a:pathLst>
                <a:path w="698" h="533" extrusionOk="0">
                  <a:moveTo>
                    <a:pt x="643" y="1"/>
                  </a:moveTo>
                  <a:cubicBezTo>
                    <a:pt x="639" y="1"/>
                    <a:pt x="636" y="1"/>
                    <a:pt x="634" y="3"/>
                  </a:cubicBezTo>
                  <a:cubicBezTo>
                    <a:pt x="512" y="68"/>
                    <a:pt x="406" y="157"/>
                    <a:pt x="294" y="239"/>
                  </a:cubicBezTo>
                  <a:cubicBezTo>
                    <a:pt x="202" y="307"/>
                    <a:pt x="97" y="365"/>
                    <a:pt x="25" y="456"/>
                  </a:cubicBezTo>
                  <a:cubicBezTo>
                    <a:pt x="1" y="486"/>
                    <a:pt x="42" y="532"/>
                    <a:pt x="76" y="532"/>
                  </a:cubicBezTo>
                  <a:cubicBezTo>
                    <a:pt x="80" y="532"/>
                    <a:pt x="83" y="532"/>
                    <a:pt x="86" y="531"/>
                  </a:cubicBezTo>
                  <a:cubicBezTo>
                    <a:pt x="213" y="488"/>
                    <a:pt x="316" y="409"/>
                    <a:pt x="419" y="327"/>
                  </a:cubicBezTo>
                  <a:cubicBezTo>
                    <a:pt x="520" y="249"/>
                    <a:pt x="615" y="168"/>
                    <a:pt x="685" y="61"/>
                  </a:cubicBezTo>
                  <a:cubicBezTo>
                    <a:pt x="697" y="42"/>
                    <a:pt x="667"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g1f4fa5c43e4_25_1393"/>
            <p:cNvSpPr/>
            <p:nvPr/>
          </p:nvSpPr>
          <p:spPr>
            <a:xfrm>
              <a:off x="2536418" y="2492490"/>
              <a:ext cx="166677" cy="51807"/>
            </a:xfrm>
            <a:custGeom>
              <a:avLst/>
              <a:gdLst/>
              <a:ahLst/>
              <a:cxnLst/>
              <a:rect l="l" t="t" r="r" b="b"/>
              <a:pathLst>
                <a:path w="5138" h="1597" extrusionOk="0">
                  <a:moveTo>
                    <a:pt x="475" y="111"/>
                  </a:moveTo>
                  <a:cubicBezTo>
                    <a:pt x="713" y="111"/>
                    <a:pt x="862" y="421"/>
                    <a:pt x="879" y="592"/>
                  </a:cubicBezTo>
                  <a:cubicBezTo>
                    <a:pt x="883" y="622"/>
                    <a:pt x="882" y="652"/>
                    <a:pt x="882" y="682"/>
                  </a:cubicBezTo>
                  <a:cubicBezTo>
                    <a:pt x="867" y="687"/>
                    <a:pt x="853" y="694"/>
                    <a:pt x="838" y="698"/>
                  </a:cubicBezTo>
                  <a:cubicBezTo>
                    <a:pt x="789" y="712"/>
                    <a:pt x="741" y="718"/>
                    <a:pt x="697" y="718"/>
                  </a:cubicBezTo>
                  <a:cubicBezTo>
                    <a:pt x="515" y="718"/>
                    <a:pt x="387" y="611"/>
                    <a:pt x="342" y="533"/>
                  </a:cubicBezTo>
                  <a:cubicBezTo>
                    <a:pt x="245" y="363"/>
                    <a:pt x="195" y="200"/>
                    <a:pt x="360" y="134"/>
                  </a:cubicBezTo>
                  <a:cubicBezTo>
                    <a:pt x="400" y="118"/>
                    <a:pt x="439" y="111"/>
                    <a:pt x="475" y="111"/>
                  </a:cubicBezTo>
                  <a:close/>
                  <a:moveTo>
                    <a:pt x="2590" y="743"/>
                  </a:moveTo>
                  <a:cubicBezTo>
                    <a:pt x="2621" y="743"/>
                    <a:pt x="2652" y="746"/>
                    <a:pt x="2682" y="749"/>
                  </a:cubicBezTo>
                  <a:cubicBezTo>
                    <a:pt x="2759" y="971"/>
                    <a:pt x="2715" y="1230"/>
                    <a:pt x="2506" y="1391"/>
                  </a:cubicBezTo>
                  <a:cubicBezTo>
                    <a:pt x="2452" y="1432"/>
                    <a:pt x="2395" y="1450"/>
                    <a:pt x="2340" y="1450"/>
                  </a:cubicBezTo>
                  <a:cubicBezTo>
                    <a:pt x="2130" y="1450"/>
                    <a:pt x="1947" y="1195"/>
                    <a:pt x="2092" y="983"/>
                  </a:cubicBezTo>
                  <a:cubicBezTo>
                    <a:pt x="2179" y="855"/>
                    <a:pt x="2320" y="781"/>
                    <a:pt x="2470" y="754"/>
                  </a:cubicBezTo>
                  <a:cubicBezTo>
                    <a:pt x="2511" y="747"/>
                    <a:pt x="2551" y="743"/>
                    <a:pt x="2590" y="743"/>
                  </a:cubicBezTo>
                  <a:close/>
                  <a:moveTo>
                    <a:pt x="442" y="1"/>
                  </a:moveTo>
                  <a:cubicBezTo>
                    <a:pt x="391" y="1"/>
                    <a:pt x="338" y="14"/>
                    <a:pt x="286" y="44"/>
                  </a:cubicBezTo>
                  <a:cubicBezTo>
                    <a:pt x="0" y="209"/>
                    <a:pt x="146" y="605"/>
                    <a:pt x="375" y="743"/>
                  </a:cubicBezTo>
                  <a:cubicBezTo>
                    <a:pt x="479" y="805"/>
                    <a:pt x="588" y="831"/>
                    <a:pt x="699" y="831"/>
                  </a:cubicBezTo>
                  <a:cubicBezTo>
                    <a:pt x="754" y="831"/>
                    <a:pt x="810" y="824"/>
                    <a:pt x="866" y="813"/>
                  </a:cubicBezTo>
                  <a:lnTo>
                    <a:pt x="866" y="813"/>
                  </a:lnTo>
                  <a:cubicBezTo>
                    <a:pt x="816" y="1051"/>
                    <a:pt x="650" y="1272"/>
                    <a:pt x="421" y="1353"/>
                  </a:cubicBezTo>
                  <a:cubicBezTo>
                    <a:pt x="401" y="1360"/>
                    <a:pt x="421" y="1392"/>
                    <a:pt x="438" y="1392"/>
                  </a:cubicBezTo>
                  <a:cubicBezTo>
                    <a:pt x="749" y="1383"/>
                    <a:pt x="943" y="1081"/>
                    <a:pt x="978" y="783"/>
                  </a:cubicBezTo>
                  <a:cubicBezTo>
                    <a:pt x="1176" y="717"/>
                    <a:pt x="1598" y="332"/>
                    <a:pt x="2101" y="332"/>
                  </a:cubicBezTo>
                  <a:cubicBezTo>
                    <a:pt x="2155" y="332"/>
                    <a:pt x="2210" y="336"/>
                    <a:pt x="2266" y="346"/>
                  </a:cubicBezTo>
                  <a:cubicBezTo>
                    <a:pt x="2433" y="376"/>
                    <a:pt x="2556" y="503"/>
                    <a:pt x="2633" y="639"/>
                  </a:cubicBezTo>
                  <a:cubicBezTo>
                    <a:pt x="2597" y="636"/>
                    <a:pt x="2561" y="634"/>
                    <a:pt x="2525" y="634"/>
                  </a:cubicBezTo>
                  <a:cubicBezTo>
                    <a:pt x="2270" y="634"/>
                    <a:pt x="2036" y="726"/>
                    <a:pt x="1937" y="989"/>
                  </a:cubicBezTo>
                  <a:cubicBezTo>
                    <a:pt x="1827" y="1283"/>
                    <a:pt x="2035" y="1596"/>
                    <a:pt x="2321" y="1596"/>
                  </a:cubicBezTo>
                  <a:cubicBezTo>
                    <a:pt x="2368" y="1596"/>
                    <a:pt x="2418" y="1588"/>
                    <a:pt x="2469" y="1569"/>
                  </a:cubicBezTo>
                  <a:cubicBezTo>
                    <a:pt x="2804" y="1445"/>
                    <a:pt x="2907" y="1082"/>
                    <a:pt x="2816" y="773"/>
                  </a:cubicBezTo>
                  <a:lnTo>
                    <a:pt x="2816" y="773"/>
                  </a:lnTo>
                  <a:cubicBezTo>
                    <a:pt x="2918" y="796"/>
                    <a:pt x="3132" y="876"/>
                    <a:pt x="3139" y="878"/>
                  </a:cubicBezTo>
                  <a:cubicBezTo>
                    <a:pt x="3554" y="1024"/>
                    <a:pt x="3876" y="1396"/>
                    <a:pt x="4333" y="1396"/>
                  </a:cubicBezTo>
                  <a:cubicBezTo>
                    <a:pt x="4355" y="1396"/>
                    <a:pt x="4377" y="1396"/>
                    <a:pt x="4400" y="1394"/>
                  </a:cubicBezTo>
                  <a:cubicBezTo>
                    <a:pt x="4764" y="1364"/>
                    <a:pt x="5030" y="1129"/>
                    <a:pt x="5134" y="791"/>
                  </a:cubicBezTo>
                  <a:cubicBezTo>
                    <a:pt x="5138" y="779"/>
                    <a:pt x="5121" y="754"/>
                    <a:pt x="5107" y="754"/>
                  </a:cubicBezTo>
                  <a:cubicBezTo>
                    <a:pt x="5104" y="754"/>
                    <a:pt x="5100" y="756"/>
                    <a:pt x="5098" y="760"/>
                  </a:cubicBezTo>
                  <a:cubicBezTo>
                    <a:pt x="4898" y="1069"/>
                    <a:pt x="4601" y="1276"/>
                    <a:pt x="4278" y="1276"/>
                  </a:cubicBezTo>
                  <a:cubicBezTo>
                    <a:pt x="4129" y="1276"/>
                    <a:pt x="3975" y="1233"/>
                    <a:pt x="3823" y="1135"/>
                  </a:cubicBezTo>
                  <a:cubicBezTo>
                    <a:pt x="3319" y="815"/>
                    <a:pt x="2917" y="689"/>
                    <a:pt x="2772" y="660"/>
                  </a:cubicBezTo>
                  <a:cubicBezTo>
                    <a:pt x="2745" y="603"/>
                    <a:pt x="2707" y="550"/>
                    <a:pt x="2668" y="499"/>
                  </a:cubicBezTo>
                  <a:cubicBezTo>
                    <a:pt x="2505" y="279"/>
                    <a:pt x="2300" y="203"/>
                    <a:pt x="2092" y="203"/>
                  </a:cubicBezTo>
                  <a:cubicBezTo>
                    <a:pt x="1668" y="203"/>
                    <a:pt x="1232" y="518"/>
                    <a:pt x="1118" y="578"/>
                  </a:cubicBezTo>
                  <a:cubicBezTo>
                    <a:pt x="1074" y="602"/>
                    <a:pt x="1028" y="624"/>
                    <a:pt x="982" y="645"/>
                  </a:cubicBezTo>
                  <a:cubicBezTo>
                    <a:pt x="980" y="607"/>
                    <a:pt x="976" y="570"/>
                    <a:pt x="968" y="534"/>
                  </a:cubicBezTo>
                  <a:cubicBezTo>
                    <a:pt x="919" y="317"/>
                    <a:pt x="693"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1f4fa5c43e4_25_1393"/>
            <p:cNvSpPr/>
            <p:nvPr/>
          </p:nvSpPr>
          <p:spPr>
            <a:xfrm>
              <a:off x="2706082" y="2365747"/>
              <a:ext cx="59787" cy="175630"/>
            </a:xfrm>
            <a:custGeom>
              <a:avLst/>
              <a:gdLst/>
              <a:ahLst/>
              <a:cxnLst/>
              <a:rect l="l" t="t" r="r" b="b"/>
              <a:pathLst>
                <a:path w="1843" h="5414" extrusionOk="0">
                  <a:moveTo>
                    <a:pt x="1224" y="470"/>
                  </a:moveTo>
                  <a:cubicBezTo>
                    <a:pt x="1409" y="853"/>
                    <a:pt x="1530" y="1250"/>
                    <a:pt x="1596" y="1652"/>
                  </a:cubicBezTo>
                  <a:cubicBezTo>
                    <a:pt x="1564" y="1650"/>
                    <a:pt x="1532" y="1649"/>
                    <a:pt x="1500" y="1649"/>
                  </a:cubicBezTo>
                  <a:cubicBezTo>
                    <a:pt x="1345" y="1649"/>
                    <a:pt x="1190" y="1677"/>
                    <a:pt x="1039" y="1728"/>
                  </a:cubicBezTo>
                  <a:cubicBezTo>
                    <a:pt x="933" y="1588"/>
                    <a:pt x="831" y="1440"/>
                    <a:pt x="787" y="1267"/>
                  </a:cubicBezTo>
                  <a:cubicBezTo>
                    <a:pt x="704" y="935"/>
                    <a:pt x="814" y="534"/>
                    <a:pt x="1204" y="477"/>
                  </a:cubicBezTo>
                  <a:cubicBezTo>
                    <a:pt x="1211" y="476"/>
                    <a:pt x="1218" y="473"/>
                    <a:pt x="1224" y="470"/>
                  </a:cubicBezTo>
                  <a:close/>
                  <a:moveTo>
                    <a:pt x="1042" y="137"/>
                  </a:moveTo>
                  <a:cubicBezTo>
                    <a:pt x="1088" y="215"/>
                    <a:pt x="1134" y="294"/>
                    <a:pt x="1175" y="374"/>
                  </a:cubicBezTo>
                  <a:cubicBezTo>
                    <a:pt x="518" y="504"/>
                    <a:pt x="476" y="1400"/>
                    <a:pt x="995" y="1743"/>
                  </a:cubicBezTo>
                  <a:cubicBezTo>
                    <a:pt x="942" y="1763"/>
                    <a:pt x="889" y="1787"/>
                    <a:pt x="837" y="1811"/>
                  </a:cubicBezTo>
                  <a:cubicBezTo>
                    <a:pt x="611" y="1609"/>
                    <a:pt x="419" y="1443"/>
                    <a:pt x="360" y="1121"/>
                  </a:cubicBezTo>
                  <a:cubicBezTo>
                    <a:pt x="273" y="650"/>
                    <a:pt x="478" y="194"/>
                    <a:pt x="1008" y="147"/>
                  </a:cubicBezTo>
                  <a:cubicBezTo>
                    <a:pt x="1020" y="146"/>
                    <a:pt x="1031" y="142"/>
                    <a:pt x="1042" y="137"/>
                  </a:cubicBezTo>
                  <a:close/>
                  <a:moveTo>
                    <a:pt x="1645" y="2071"/>
                  </a:moveTo>
                  <a:cubicBezTo>
                    <a:pt x="1657" y="2230"/>
                    <a:pt x="1657" y="3183"/>
                    <a:pt x="1645" y="3343"/>
                  </a:cubicBezTo>
                  <a:cubicBezTo>
                    <a:pt x="1429" y="3319"/>
                    <a:pt x="1221" y="3275"/>
                    <a:pt x="1034" y="3153"/>
                  </a:cubicBezTo>
                  <a:cubicBezTo>
                    <a:pt x="858" y="3038"/>
                    <a:pt x="771" y="2876"/>
                    <a:pt x="645" y="2716"/>
                  </a:cubicBezTo>
                  <a:cubicBezTo>
                    <a:pt x="643" y="2713"/>
                    <a:pt x="640" y="2710"/>
                    <a:pt x="635" y="2708"/>
                  </a:cubicBezTo>
                  <a:cubicBezTo>
                    <a:pt x="640" y="2705"/>
                    <a:pt x="643" y="2702"/>
                    <a:pt x="645" y="2700"/>
                  </a:cubicBezTo>
                  <a:cubicBezTo>
                    <a:pt x="771" y="2539"/>
                    <a:pt x="858" y="2377"/>
                    <a:pt x="1034" y="2262"/>
                  </a:cubicBezTo>
                  <a:cubicBezTo>
                    <a:pt x="1221" y="2140"/>
                    <a:pt x="1429" y="2096"/>
                    <a:pt x="1645" y="2071"/>
                  </a:cubicBezTo>
                  <a:close/>
                  <a:moveTo>
                    <a:pt x="1606" y="1713"/>
                  </a:moveTo>
                  <a:cubicBezTo>
                    <a:pt x="1619" y="1805"/>
                    <a:pt x="1630" y="1897"/>
                    <a:pt x="1639" y="1990"/>
                  </a:cubicBezTo>
                  <a:cubicBezTo>
                    <a:pt x="1615" y="1988"/>
                    <a:pt x="1591" y="1987"/>
                    <a:pt x="1567" y="1987"/>
                  </a:cubicBezTo>
                  <a:cubicBezTo>
                    <a:pt x="1154" y="1987"/>
                    <a:pt x="631" y="2302"/>
                    <a:pt x="548" y="2695"/>
                  </a:cubicBezTo>
                  <a:cubicBezTo>
                    <a:pt x="547" y="2698"/>
                    <a:pt x="548" y="2700"/>
                    <a:pt x="548" y="2703"/>
                  </a:cubicBezTo>
                  <a:cubicBezTo>
                    <a:pt x="548" y="2706"/>
                    <a:pt x="547" y="2710"/>
                    <a:pt x="548" y="2712"/>
                  </a:cubicBezTo>
                  <a:cubicBezTo>
                    <a:pt x="548" y="2715"/>
                    <a:pt x="547" y="2717"/>
                    <a:pt x="548" y="2720"/>
                  </a:cubicBezTo>
                  <a:cubicBezTo>
                    <a:pt x="631" y="3113"/>
                    <a:pt x="1154" y="3428"/>
                    <a:pt x="1567" y="3428"/>
                  </a:cubicBezTo>
                  <a:cubicBezTo>
                    <a:pt x="1591" y="3428"/>
                    <a:pt x="1615" y="3426"/>
                    <a:pt x="1639" y="3424"/>
                  </a:cubicBezTo>
                  <a:lnTo>
                    <a:pt x="1639" y="3424"/>
                  </a:lnTo>
                  <a:cubicBezTo>
                    <a:pt x="1630" y="3518"/>
                    <a:pt x="1619" y="3610"/>
                    <a:pt x="1606" y="3702"/>
                  </a:cubicBezTo>
                  <a:cubicBezTo>
                    <a:pt x="1291" y="3660"/>
                    <a:pt x="1001" y="3597"/>
                    <a:pt x="737" y="3403"/>
                  </a:cubicBezTo>
                  <a:cubicBezTo>
                    <a:pt x="488" y="3219"/>
                    <a:pt x="337" y="2976"/>
                    <a:pt x="206" y="2707"/>
                  </a:cubicBezTo>
                  <a:cubicBezTo>
                    <a:pt x="337" y="2438"/>
                    <a:pt x="488" y="2195"/>
                    <a:pt x="737" y="2012"/>
                  </a:cubicBezTo>
                  <a:cubicBezTo>
                    <a:pt x="1001" y="1817"/>
                    <a:pt x="1291" y="1755"/>
                    <a:pt x="1606" y="1713"/>
                  </a:cubicBezTo>
                  <a:close/>
                  <a:moveTo>
                    <a:pt x="1039" y="3687"/>
                  </a:moveTo>
                  <a:cubicBezTo>
                    <a:pt x="1190" y="3737"/>
                    <a:pt x="1345" y="3765"/>
                    <a:pt x="1500" y="3765"/>
                  </a:cubicBezTo>
                  <a:cubicBezTo>
                    <a:pt x="1532" y="3765"/>
                    <a:pt x="1564" y="3764"/>
                    <a:pt x="1596" y="3761"/>
                  </a:cubicBezTo>
                  <a:lnTo>
                    <a:pt x="1596" y="3761"/>
                  </a:lnTo>
                  <a:cubicBezTo>
                    <a:pt x="1529" y="4165"/>
                    <a:pt x="1409" y="4562"/>
                    <a:pt x="1224" y="4944"/>
                  </a:cubicBezTo>
                  <a:cubicBezTo>
                    <a:pt x="1218" y="4942"/>
                    <a:pt x="1211" y="4939"/>
                    <a:pt x="1204" y="4938"/>
                  </a:cubicBezTo>
                  <a:cubicBezTo>
                    <a:pt x="814" y="4880"/>
                    <a:pt x="704" y="4480"/>
                    <a:pt x="787" y="4148"/>
                  </a:cubicBezTo>
                  <a:cubicBezTo>
                    <a:pt x="830" y="3974"/>
                    <a:pt x="933" y="3827"/>
                    <a:pt x="1039" y="3687"/>
                  </a:cubicBezTo>
                  <a:close/>
                  <a:moveTo>
                    <a:pt x="837" y="3603"/>
                  </a:moveTo>
                  <a:cubicBezTo>
                    <a:pt x="889" y="3628"/>
                    <a:pt x="942" y="3652"/>
                    <a:pt x="995" y="3671"/>
                  </a:cubicBezTo>
                  <a:cubicBezTo>
                    <a:pt x="476" y="4015"/>
                    <a:pt x="518" y="4910"/>
                    <a:pt x="1175" y="5040"/>
                  </a:cubicBezTo>
                  <a:cubicBezTo>
                    <a:pt x="1134" y="5120"/>
                    <a:pt x="1088" y="5199"/>
                    <a:pt x="1042" y="5278"/>
                  </a:cubicBezTo>
                  <a:cubicBezTo>
                    <a:pt x="1031" y="5273"/>
                    <a:pt x="1020" y="5269"/>
                    <a:pt x="1008" y="5268"/>
                  </a:cubicBezTo>
                  <a:cubicBezTo>
                    <a:pt x="478" y="5221"/>
                    <a:pt x="272" y="4765"/>
                    <a:pt x="360" y="4293"/>
                  </a:cubicBezTo>
                  <a:cubicBezTo>
                    <a:pt x="419" y="3972"/>
                    <a:pt x="611" y="3805"/>
                    <a:pt x="837" y="3603"/>
                  </a:cubicBezTo>
                  <a:close/>
                  <a:moveTo>
                    <a:pt x="1067" y="0"/>
                  </a:moveTo>
                  <a:cubicBezTo>
                    <a:pt x="1050" y="0"/>
                    <a:pt x="1030" y="15"/>
                    <a:pt x="1018" y="34"/>
                  </a:cubicBezTo>
                  <a:cubicBezTo>
                    <a:pt x="654" y="79"/>
                    <a:pt x="337" y="307"/>
                    <a:pt x="238" y="673"/>
                  </a:cubicBezTo>
                  <a:cubicBezTo>
                    <a:pt x="102" y="1174"/>
                    <a:pt x="367" y="1600"/>
                    <a:pt x="786" y="1838"/>
                  </a:cubicBezTo>
                  <a:cubicBezTo>
                    <a:pt x="474" y="2004"/>
                    <a:pt x="0" y="2686"/>
                    <a:pt x="8" y="2707"/>
                  </a:cubicBezTo>
                  <a:cubicBezTo>
                    <a:pt x="0" y="2728"/>
                    <a:pt x="474" y="3410"/>
                    <a:pt x="786" y="3577"/>
                  </a:cubicBezTo>
                  <a:cubicBezTo>
                    <a:pt x="367" y="3815"/>
                    <a:pt x="102" y="4241"/>
                    <a:pt x="238" y="4742"/>
                  </a:cubicBezTo>
                  <a:cubicBezTo>
                    <a:pt x="337" y="5107"/>
                    <a:pt x="654" y="5336"/>
                    <a:pt x="1018" y="5381"/>
                  </a:cubicBezTo>
                  <a:cubicBezTo>
                    <a:pt x="1030" y="5399"/>
                    <a:pt x="1050" y="5414"/>
                    <a:pt x="1067" y="5414"/>
                  </a:cubicBezTo>
                  <a:cubicBezTo>
                    <a:pt x="1075" y="5414"/>
                    <a:pt x="1082" y="5411"/>
                    <a:pt x="1087" y="5403"/>
                  </a:cubicBezTo>
                  <a:cubicBezTo>
                    <a:pt x="1634" y="4678"/>
                    <a:pt x="1843" y="3694"/>
                    <a:pt x="1804" y="2707"/>
                  </a:cubicBezTo>
                  <a:cubicBezTo>
                    <a:pt x="1843" y="1721"/>
                    <a:pt x="1634" y="736"/>
                    <a:pt x="1087" y="10"/>
                  </a:cubicBezTo>
                  <a:cubicBezTo>
                    <a:pt x="1082" y="3"/>
                    <a:pt x="1075"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1f4fa5c43e4_25_1393"/>
            <p:cNvSpPr/>
            <p:nvPr/>
          </p:nvSpPr>
          <p:spPr>
            <a:xfrm>
              <a:off x="2398742" y="2364417"/>
              <a:ext cx="140206" cy="45870"/>
            </a:xfrm>
            <a:custGeom>
              <a:avLst/>
              <a:gdLst/>
              <a:ahLst/>
              <a:cxnLst/>
              <a:rect l="l" t="t" r="r" b="b"/>
              <a:pathLst>
                <a:path w="4322" h="1414" extrusionOk="0">
                  <a:moveTo>
                    <a:pt x="1443" y="438"/>
                  </a:moveTo>
                  <a:cubicBezTo>
                    <a:pt x="1455" y="447"/>
                    <a:pt x="1729" y="591"/>
                    <a:pt x="1815" y="910"/>
                  </a:cubicBezTo>
                  <a:cubicBezTo>
                    <a:pt x="1929" y="1156"/>
                    <a:pt x="1775" y="1262"/>
                    <a:pt x="1612" y="1262"/>
                  </a:cubicBezTo>
                  <a:cubicBezTo>
                    <a:pt x="1511" y="1262"/>
                    <a:pt x="1405" y="1221"/>
                    <a:pt x="1358" y="1146"/>
                  </a:cubicBezTo>
                  <a:cubicBezTo>
                    <a:pt x="1184" y="870"/>
                    <a:pt x="1283" y="597"/>
                    <a:pt x="1443" y="438"/>
                  </a:cubicBezTo>
                  <a:close/>
                  <a:moveTo>
                    <a:pt x="536" y="1"/>
                  </a:moveTo>
                  <a:cubicBezTo>
                    <a:pt x="342" y="1"/>
                    <a:pt x="158" y="43"/>
                    <a:pt x="20" y="148"/>
                  </a:cubicBezTo>
                  <a:cubicBezTo>
                    <a:pt x="9" y="156"/>
                    <a:pt x="0" y="185"/>
                    <a:pt x="17" y="185"/>
                  </a:cubicBezTo>
                  <a:cubicBezTo>
                    <a:pt x="19" y="185"/>
                    <a:pt x="21" y="185"/>
                    <a:pt x="24" y="184"/>
                  </a:cubicBezTo>
                  <a:cubicBezTo>
                    <a:pt x="167" y="138"/>
                    <a:pt x="321" y="115"/>
                    <a:pt x="476" y="115"/>
                  </a:cubicBezTo>
                  <a:cubicBezTo>
                    <a:pt x="785" y="115"/>
                    <a:pt x="1101" y="205"/>
                    <a:pt x="1354" y="373"/>
                  </a:cubicBezTo>
                  <a:cubicBezTo>
                    <a:pt x="1158" y="530"/>
                    <a:pt x="1055" y="778"/>
                    <a:pt x="1161" y="1037"/>
                  </a:cubicBezTo>
                  <a:cubicBezTo>
                    <a:pt x="1239" y="1226"/>
                    <a:pt x="1452" y="1414"/>
                    <a:pt x="1652" y="1414"/>
                  </a:cubicBezTo>
                  <a:cubicBezTo>
                    <a:pt x="1746" y="1414"/>
                    <a:pt x="1837" y="1373"/>
                    <a:pt x="1911" y="1271"/>
                  </a:cubicBezTo>
                  <a:cubicBezTo>
                    <a:pt x="2127" y="971"/>
                    <a:pt x="1810" y="566"/>
                    <a:pt x="1550" y="351"/>
                  </a:cubicBezTo>
                  <a:cubicBezTo>
                    <a:pt x="1553" y="348"/>
                    <a:pt x="1688" y="282"/>
                    <a:pt x="1894" y="282"/>
                  </a:cubicBezTo>
                  <a:cubicBezTo>
                    <a:pt x="2161" y="282"/>
                    <a:pt x="2549" y="394"/>
                    <a:pt x="2925" y="903"/>
                  </a:cubicBezTo>
                  <a:cubicBezTo>
                    <a:pt x="3054" y="1077"/>
                    <a:pt x="3359" y="1220"/>
                    <a:pt x="3601" y="1220"/>
                  </a:cubicBezTo>
                  <a:cubicBezTo>
                    <a:pt x="3631" y="1220"/>
                    <a:pt x="3661" y="1217"/>
                    <a:pt x="3689" y="1213"/>
                  </a:cubicBezTo>
                  <a:cubicBezTo>
                    <a:pt x="4012" y="1158"/>
                    <a:pt x="4314" y="827"/>
                    <a:pt x="4204" y="476"/>
                  </a:cubicBezTo>
                  <a:cubicBezTo>
                    <a:pt x="4131" y="240"/>
                    <a:pt x="3800" y="55"/>
                    <a:pt x="3517" y="55"/>
                  </a:cubicBezTo>
                  <a:cubicBezTo>
                    <a:pt x="3410" y="55"/>
                    <a:pt x="3310" y="82"/>
                    <a:pt x="3233" y="142"/>
                  </a:cubicBezTo>
                  <a:cubicBezTo>
                    <a:pt x="2917" y="386"/>
                    <a:pt x="3203" y="680"/>
                    <a:pt x="3503" y="680"/>
                  </a:cubicBezTo>
                  <a:cubicBezTo>
                    <a:pt x="3552" y="680"/>
                    <a:pt x="3601" y="672"/>
                    <a:pt x="3649" y="655"/>
                  </a:cubicBezTo>
                  <a:cubicBezTo>
                    <a:pt x="3656" y="653"/>
                    <a:pt x="3669" y="629"/>
                    <a:pt x="3655" y="629"/>
                  </a:cubicBezTo>
                  <a:cubicBezTo>
                    <a:pt x="3642" y="630"/>
                    <a:pt x="3630" y="631"/>
                    <a:pt x="3617" y="631"/>
                  </a:cubicBezTo>
                  <a:cubicBezTo>
                    <a:pt x="3166" y="631"/>
                    <a:pt x="3099" y="161"/>
                    <a:pt x="3491" y="161"/>
                  </a:cubicBezTo>
                  <a:cubicBezTo>
                    <a:pt x="3596" y="161"/>
                    <a:pt x="3734" y="195"/>
                    <a:pt x="3907" y="280"/>
                  </a:cubicBezTo>
                  <a:cubicBezTo>
                    <a:pt x="4322" y="634"/>
                    <a:pt x="3995" y="1080"/>
                    <a:pt x="3568" y="1080"/>
                  </a:cubicBezTo>
                  <a:cubicBezTo>
                    <a:pt x="3436" y="1080"/>
                    <a:pt x="3294" y="1037"/>
                    <a:pt x="3162" y="935"/>
                  </a:cubicBezTo>
                  <a:cubicBezTo>
                    <a:pt x="2935" y="760"/>
                    <a:pt x="2778" y="453"/>
                    <a:pt x="2521" y="306"/>
                  </a:cubicBezTo>
                  <a:cubicBezTo>
                    <a:pt x="2368" y="217"/>
                    <a:pt x="2158" y="178"/>
                    <a:pt x="1962" y="178"/>
                  </a:cubicBezTo>
                  <a:cubicBezTo>
                    <a:pt x="1758" y="178"/>
                    <a:pt x="1569" y="221"/>
                    <a:pt x="1476" y="293"/>
                  </a:cubicBezTo>
                  <a:cubicBezTo>
                    <a:pt x="1465" y="285"/>
                    <a:pt x="1454" y="277"/>
                    <a:pt x="1442" y="270"/>
                  </a:cubicBezTo>
                  <a:cubicBezTo>
                    <a:pt x="1220" y="121"/>
                    <a:pt x="863" y="1"/>
                    <a:pt x="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g1f4fa5c43e4_25_1393"/>
            <p:cNvSpPr/>
            <p:nvPr/>
          </p:nvSpPr>
          <p:spPr>
            <a:xfrm>
              <a:off x="2398483" y="2450642"/>
              <a:ext cx="71076" cy="4736"/>
            </a:xfrm>
            <a:custGeom>
              <a:avLst/>
              <a:gdLst/>
              <a:ahLst/>
              <a:cxnLst/>
              <a:rect l="l" t="t" r="r" b="b"/>
              <a:pathLst>
                <a:path w="2191" h="146" extrusionOk="0">
                  <a:moveTo>
                    <a:pt x="927" y="1"/>
                  </a:moveTo>
                  <a:cubicBezTo>
                    <a:pt x="633" y="1"/>
                    <a:pt x="342" y="12"/>
                    <a:pt x="61" y="41"/>
                  </a:cubicBezTo>
                  <a:cubicBezTo>
                    <a:pt x="39" y="43"/>
                    <a:pt x="0" y="98"/>
                    <a:pt x="34" y="102"/>
                  </a:cubicBezTo>
                  <a:cubicBezTo>
                    <a:pt x="308" y="133"/>
                    <a:pt x="593" y="145"/>
                    <a:pt x="881" y="145"/>
                  </a:cubicBezTo>
                  <a:cubicBezTo>
                    <a:pt x="1317" y="145"/>
                    <a:pt x="1758" y="117"/>
                    <a:pt x="2174" y="83"/>
                  </a:cubicBezTo>
                  <a:cubicBezTo>
                    <a:pt x="2182" y="83"/>
                    <a:pt x="2190" y="61"/>
                    <a:pt x="2179" y="60"/>
                  </a:cubicBezTo>
                  <a:cubicBezTo>
                    <a:pt x="1775" y="25"/>
                    <a:pt x="1349" y="1"/>
                    <a:pt x="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f4fa5c43e4_25_1393"/>
            <p:cNvSpPr/>
            <p:nvPr/>
          </p:nvSpPr>
          <p:spPr>
            <a:xfrm>
              <a:off x="2394882" y="2437342"/>
              <a:ext cx="24590" cy="2887"/>
            </a:xfrm>
            <a:custGeom>
              <a:avLst/>
              <a:gdLst/>
              <a:ahLst/>
              <a:cxnLst/>
              <a:rect l="l" t="t" r="r" b="b"/>
              <a:pathLst>
                <a:path w="758" h="89" extrusionOk="0">
                  <a:moveTo>
                    <a:pt x="219" y="0"/>
                  </a:moveTo>
                  <a:cubicBezTo>
                    <a:pt x="177" y="0"/>
                    <a:pt x="135" y="1"/>
                    <a:pt x="94" y="2"/>
                  </a:cubicBezTo>
                  <a:cubicBezTo>
                    <a:pt x="55" y="3"/>
                    <a:pt x="0" y="85"/>
                    <a:pt x="55" y="87"/>
                  </a:cubicBezTo>
                  <a:cubicBezTo>
                    <a:pt x="101" y="88"/>
                    <a:pt x="146" y="89"/>
                    <a:pt x="192" y="89"/>
                  </a:cubicBezTo>
                  <a:cubicBezTo>
                    <a:pt x="362" y="89"/>
                    <a:pt x="532" y="81"/>
                    <a:pt x="702" y="75"/>
                  </a:cubicBezTo>
                  <a:cubicBezTo>
                    <a:pt x="729" y="74"/>
                    <a:pt x="758" y="16"/>
                    <a:pt x="721" y="14"/>
                  </a:cubicBezTo>
                  <a:cubicBezTo>
                    <a:pt x="554" y="8"/>
                    <a:pt x="386" y="0"/>
                    <a:pt x="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1f4fa5c43e4_25_1393"/>
            <p:cNvSpPr/>
            <p:nvPr/>
          </p:nvSpPr>
          <p:spPr>
            <a:xfrm>
              <a:off x="2394882" y="2465824"/>
              <a:ext cx="24590" cy="2855"/>
            </a:xfrm>
            <a:custGeom>
              <a:avLst/>
              <a:gdLst/>
              <a:ahLst/>
              <a:cxnLst/>
              <a:rect l="l" t="t" r="r" b="b"/>
              <a:pathLst>
                <a:path w="758" h="88" extrusionOk="0">
                  <a:moveTo>
                    <a:pt x="235" y="0"/>
                  </a:moveTo>
                  <a:cubicBezTo>
                    <a:pt x="188" y="0"/>
                    <a:pt x="141" y="1"/>
                    <a:pt x="94" y="2"/>
                  </a:cubicBezTo>
                  <a:cubicBezTo>
                    <a:pt x="55" y="3"/>
                    <a:pt x="0" y="84"/>
                    <a:pt x="55" y="86"/>
                  </a:cubicBezTo>
                  <a:cubicBezTo>
                    <a:pt x="101" y="87"/>
                    <a:pt x="146" y="88"/>
                    <a:pt x="192" y="88"/>
                  </a:cubicBezTo>
                  <a:cubicBezTo>
                    <a:pt x="362" y="88"/>
                    <a:pt x="532" y="80"/>
                    <a:pt x="702" y="74"/>
                  </a:cubicBezTo>
                  <a:cubicBezTo>
                    <a:pt x="729" y="73"/>
                    <a:pt x="758" y="15"/>
                    <a:pt x="721" y="14"/>
                  </a:cubicBezTo>
                  <a:cubicBezTo>
                    <a:pt x="559" y="7"/>
                    <a:pt x="397" y="0"/>
                    <a:pt x="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g1f4fa5c43e4_25_1393"/>
            <p:cNvSpPr/>
            <p:nvPr/>
          </p:nvSpPr>
          <p:spPr>
            <a:xfrm>
              <a:off x="2349401" y="2365130"/>
              <a:ext cx="67929" cy="58035"/>
            </a:xfrm>
            <a:custGeom>
              <a:avLst/>
              <a:gdLst/>
              <a:ahLst/>
              <a:cxnLst/>
              <a:rect l="l" t="t" r="r" b="b"/>
              <a:pathLst>
                <a:path w="2094" h="1789" extrusionOk="0">
                  <a:moveTo>
                    <a:pt x="433" y="1"/>
                  </a:moveTo>
                  <a:cubicBezTo>
                    <a:pt x="287" y="1"/>
                    <a:pt x="137" y="50"/>
                    <a:pt x="9" y="142"/>
                  </a:cubicBezTo>
                  <a:cubicBezTo>
                    <a:pt x="2" y="147"/>
                    <a:pt x="1" y="162"/>
                    <a:pt x="8" y="162"/>
                  </a:cubicBezTo>
                  <a:cubicBezTo>
                    <a:pt x="9" y="162"/>
                    <a:pt x="10" y="161"/>
                    <a:pt x="12" y="161"/>
                  </a:cubicBezTo>
                  <a:cubicBezTo>
                    <a:pt x="130" y="101"/>
                    <a:pt x="245" y="74"/>
                    <a:pt x="352" y="74"/>
                  </a:cubicBezTo>
                  <a:cubicBezTo>
                    <a:pt x="634" y="74"/>
                    <a:pt x="857" y="265"/>
                    <a:pt x="932" y="568"/>
                  </a:cubicBezTo>
                  <a:cubicBezTo>
                    <a:pt x="972" y="728"/>
                    <a:pt x="961" y="893"/>
                    <a:pt x="986" y="1056"/>
                  </a:cubicBezTo>
                  <a:cubicBezTo>
                    <a:pt x="1019" y="1270"/>
                    <a:pt x="1092" y="1551"/>
                    <a:pt x="1266" y="1698"/>
                  </a:cubicBezTo>
                  <a:cubicBezTo>
                    <a:pt x="1341" y="1761"/>
                    <a:pt x="1423" y="1788"/>
                    <a:pt x="1504" y="1788"/>
                  </a:cubicBezTo>
                  <a:cubicBezTo>
                    <a:pt x="1712" y="1788"/>
                    <a:pt x="1916" y="1612"/>
                    <a:pt x="1991" y="1408"/>
                  </a:cubicBezTo>
                  <a:cubicBezTo>
                    <a:pt x="2093" y="1130"/>
                    <a:pt x="1903" y="725"/>
                    <a:pt x="1624" y="725"/>
                  </a:cubicBezTo>
                  <a:cubicBezTo>
                    <a:pt x="1557" y="725"/>
                    <a:pt x="1485" y="749"/>
                    <a:pt x="1411" y="802"/>
                  </a:cubicBezTo>
                  <a:cubicBezTo>
                    <a:pt x="1130" y="1007"/>
                    <a:pt x="1307" y="1324"/>
                    <a:pt x="1608" y="1324"/>
                  </a:cubicBezTo>
                  <a:cubicBezTo>
                    <a:pt x="1611" y="1324"/>
                    <a:pt x="1613" y="1324"/>
                    <a:pt x="1616" y="1324"/>
                  </a:cubicBezTo>
                  <a:cubicBezTo>
                    <a:pt x="1655" y="1324"/>
                    <a:pt x="1716" y="1237"/>
                    <a:pt x="1656" y="1229"/>
                  </a:cubicBezTo>
                  <a:cubicBezTo>
                    <a:pt x="1555" y="1215"/>
                    <a:pt x="1361" y="1140"/>
                    <a:pt x="1405" y="980"/>
                  </a:cubicBezTo>
                  <a:cubicBezTo>
                    <a:pt x="1424" y="911"/>
                    <a:pt x="1500" y="871"/>
                    <a:pt x="1588" y="871"/>
                  </a:cubicBezTo>
                  <a:cubicBezTo>
                    <a:pt x="1709" y="871"/>
                    <a:pt x="1852" y="948"/>
                    <a:pt x="1893" y="1133"/>
                  </a:cubicBezTo>
                  <a:cubicBezTo>
                    <a:pt x="1955" y="1413"/>
                    <a:pt x="1689" y="1681"/>
                    <a:pt x="1497" y="1681"/>
                  </a:cubicBezTo>
                  <a:cubicBezTo>
                    <a:pt x="1470" y="1681"/>
                    <a:pt x="1445" y="1676"/>
                    <a:pt x="1422" y="1665"/>
                  </a:cubicBezTo>
                  <a:cubicBezTo>
                    <a:pt x="1311" y="1590"/>
                    <a:pt x="1233" y="1489"/>
                    <a:pt x="1186" y="1363"/>
                  </a:cubicBezTo>
                  <a:cubicBezTo>
                    <a:pt x="1118" y="1214"/>
                    <a:pt x="1088" y="1051"/>
                    <a:pt x="1068" y="890"/>
                  </a:cubicBezTo>
                  <a:cubicBezTo>
                    <a:pt x="1044" y="680"/>
                    <a:pt x="1057" y="472"/>
                    <a:pt x="941" y="287"/>
                  </a:cubicBezTo>
                  <a:cubicBezTo>
                    <a:pt x="819" y="90"/>
                    <a:pt x="629" y="1"/>
                    <a:pt x="4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g1f4fa5c43e4_25_1393"/>
            <p:cNvSpPr/>
            <p:nvPr/>
          </p:nvSpPr>
          <p:spPr>
            <a:xfrm>
              <a:off x="2398742" y="2496837"/>
              <a:ext cx="140206" cy="45870"/>
            </a:xfrm>
            <a:custGeom>
              <a:avLst/>
              <a:gdLst/>
              <a:ahLst/>
              <a:cxnLst/>
              <a:rect l="l" t="t" r="r" b="b"/>
              <a:pathLst>
                <a:path w="4322" h="1414" extrusionOk="0">
                  <a:moveTo>
                    <a:pt x="1613" y="152"/>
                  </a:moveTo>
                  <a:cubicBezTo>
                    <a:pt x="1776" y="152"/>
                    <a:pt x="1929" y="259"/>
                    <a:pt x="1815" y="504"/>
                  </a:cubicBezTo>
                  <a:cubicBezTo>
                    <a:pt x="1729" y="824"/>
                    <a:pt x="1455" y="968"/>
                    <a:pt x="1443" y="976"/>
                  </a:cubicBezTo>
                  <a:cubicBezTo>
                    <a:pt x="1283" y="818"/>
                    <a:pt x="1184" y="544"/>
                    <a:pt x="1358" y="269"/>
                  </a:cubicBezTo>
                  <a:cubicBezTo>
                    <a:pt x="1405" y="194"/>
                    <a:pt x="1511" y="152"/>
                    <a:pt x="1613" y="152"/>
                  </a:cubicBezTo>
                  <a:close/>
                  <a:moveTo>
                    <a:pt x="1652" y="0"/>
                  </a:moveTo>
                  <a:cubicBezTo>
                    <a:pt x="1452" y="0"/>
                    <a:pt x="1239" y="188"/>
                    <a:pt x="1161" y="377"/>
                  </a:cubicBezTo>
                  <a:cubicBezTo>
                    <a:pt x="1055" y="636"/>
                    <a:pt x="1158" y="884"/>
                    <a:pt x="1354" y="1041"/>
                  </a:cubicBezTo>
                  <a:cubicBezTo>
                    <a:pt x="1101" y="1210"/>
                    <a:pt x="785" y="1300"/>
                    <a:pt x="476" y="1300"/>
                  </a:cubicBezTo>
                  <a:cubicBezTo>
                    <a:pt x="321" y="1300"/>
                    <a:pt x="167" y="1277"/>
                    <a:pt x="24" y="1231"/>
                  </a:cubicBezTo>
                  <a:cubicBezTo>
                    <a:pt x="21" y="1230"/>
                    <a:pt x="19" y="1230"/>
                    <a:pt x="17" y="1230"/>
                  </a:cubicBezTo>
                  <a:cubicBezTo>
                    <a:pt x="0" y="1230"/>
                    <a:pt x="9" y="1258"/>
                    <a:pt x="20" y="1266"/>
                  </a:cubicBezTo>
                  <a:cubicBezTo>
                    <a:pt x="159" y="1371"/>
                    <a:pt x="343" y="1413"/>
                    <a:pt x="537" y="1413"/>
                  </a:cubicBezTo>
                  <a:cubicBezTo>
                    <a:pt x="864" y="1413"/>
                    <a:pt x="1220" y="1293"/>
                    <a:pt x="1442" y="1144"/>
                  </a:cubicBezTo>
                  <a:cubicBezTo>
                    <a:pt x="1454" y="1137"/>
                    <a:pt x="1465" y="1129"/>
                    <a:pt x="1476" y="1120"/>
                  </a:cubicBezTo>
                  <a:cubicBezTo>
                    <a:pt x="1569" y="1193"/>
                    <a:pt x="1759" y="1236"/>
                    <a:pt x="1965" y="1236"/>
                  </a:cubicBezTo>
                  <a:cubicBezTo>
                    <a:pt x="2160" y="1236"/>
                    <a:pt x="2369" y="1197"/>
                    <a:pt x="2521" y="1109"/>
                  </a:cubicBezTo>
                  <a:cubicBezTo>
                    <a:pt x="2778" y="962"/>
                    <a:pt x="2935" y="654"/>
                    <a:pt x="3162" y="480"/>
                  </a:cubicBezTo>
                  <a:cubicBezTo>
                    <a:pt x="3294" y="378"/>
                    <a:pt x="3436" y="334"/>
                    <a:pt x="3569" y="334"/>
                  </a:cubicBezTo>
                  <a:cubicBezTo>
                    <a:pt x="3995" y="334"/>
                    <a:pt x="4321" y="781"/>
                    <a:pt x="3907" y="1135"/>
                  </a:cubicBezTo>
                  <a:cubicBezTo>
                    <a:pt x="3735" y="1220"/>
                    <a:pt x="3597" y="1254"/>
                    <a:pt x="3492" y="1254"/>
                  </a:cubicBezTo>
                  <a:cubicBezTo>
                    <a:pt x="3099" y="1254"/>
                    <a:pt x="3166" y="783"/>
                    <a:pt x="3617" y="783"/>
                  </a:cubicBezTo>
                  <a:cubicBezTo>
                    <a:pt x="3630" y="783"/>
                    <a:pt x="3642" y="784"/>
                    <a:pt x="3655" y="784"/>
                  </a:cubicBezTo>
                  <a:cubicBezTo>
                    <a:pt x="3655" y="784"/>
                    <a:pt x="3655" y="784"/>
                    <a:pt x="3656" y="784"/>
                  </a:cubicBezTo>
                  <a:cubicBezTo>
                    <a:pt x="3669" y="784"/>
                    <a:pt x="3656" y="762"/>
                    <a:pt x="3649" y="759"/>
                  </a:cubicBezTo>
                  <a:cubicBezTo>
                    <a:pt x="3602" y="741"/>
                    <a:pt x="3552" y="734"/>
                    <a:pt x="3503" y="734"/>
                  </a:cubicBezTo>
                  <a:cubicBezTo>
                    <a:pt x="3203" y="734"/>
                    <a:pt x="2917" y="1027"/>
                    <a:pt x="3233" y="1273"/>
                  </a:cubicBezTo>
                  <a:cubicBezTo>
                    <a:pt x="3310" y="1333"/>
                    <a:pt x="3409" y="1359"/>
                    <a:pt x="3516" y="1359"/>
                  </a:cubicBezTo>
                  <a:cubicBezTo>
                    <a:pt x="3800" y="1359"/>
                    <a:pt x="4131" y="1174"/>
                    <a:pt x="4204" y="939"/>
                  </a:cubicBezTo>
                  <a:cubicBezTo>
                    <a:pt x="4314" y="587"/>
                    <a:pt x="4012" y="255"/>
                    <a:pt x="3689" y="202"/>
                  </a:cubicBezTo>
                  <a:cubicBezTo>
                    <a:pt x="3660" y="197"/>
                    <a:pt x="3631" y="195"/>
                    <a:pt x="3600" y="195"/>
                  </a:cubicBezTo>
                  <a:cubicBezTo>
                    <a:pt x="3357" y="195"/>
                    <a:pt x="3053" y="338"/>
                    <a:pt x="2925" y="511"/>
                  </a:cubicBezTo>
                  <a:cubicBezTo>
                    <a:pt x="2549" y="1021"/>
                    <a:pt x="2161" y="1133"/>
                    <a:pt x="1894" y="1133"/>
                  </a:cubicBezTo>
                  <a:cubicBezTo>
                    <a:pt x="1688" y="1133"/>
                    <a:pt x="1553" y="1066"/>
                    <a:pt x="1550" y="1064"/>
                  </a:cubicBezTo>
                  <a:cubicBezTo>
                    <a:pt x="1810" y="848"/>
                    <a:pt x="2127" y="444"/>
                    <a:pt x="1911" y="144"/>
                  </a:cubicBezTo>
                  <a:cubicBezTo>
                    <a:pt x="1837" y="42"/>
                    <a:pt x="1746" y="0"/>
                    <a:pt x="16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g1f4fa5c43e4_25_1393"/>
            <p:cNvSpPr/>
            <p:nvPr/>
          </p:nvSpPr>
          <p:spPr>
            <a:xfrm>
              <a:off x="2349401" y="2483958"/>
              <a:ext cx="67929" cy="58068"/>
            </a:xfrm>
            <a:custGeom>
              <a:avLst/>
              <a:gdLst/>
              <a:ahLst/>
              <a:cxnLst/>
              <a:rect l="l" t="t" r="r" b="b"/>
              <a:pathLst>
                <a:path w="2094" h="1790" extrusionOk="0">
                  <a:moveTo>
                    <a:pt x="1505" y="1"/>
                  </a:moveTo>
                  <a:cubicBezTo>
                    <a:pt x="1423" y="1"/>
                    <a:pt x="1341" y="28"/>
                    <a:pt x="1266" y="92"/>
                  </a:cubicBezTo>
                  <a:cubicBezTo>
                    <a:pt x="1092" y="238"/>
                    <a:pt x="1019" y="520"/>
                    <a:pt x="986" y="732"/>
                  </a:cubicBezTo>
                  <a:cubicBezTo>
                    <a:pt x="961" y="895"/>
                    <a:pt x="972" y="1061"/>
                    <a:pt x="932" y="1222"/>
                  </a:cubicBezTo>
                  <a:cubicBezTo>
                    <a:pt x="857" y="1525"/>
                    <a:pt x="634" y="1716"/>
                    <a:pt x="352" y="1716"/>
                  </a:cubicBezTo>
                  <a:cubicBezTo>
                    <a:pt x="245" y="1716"/>
                    <a:pt x="130" y="1688"/>
                    <a:pt x="12" y="1629"/>
                  </a:cubicBezTo>
                  <a:cubicBezTo>
                    <a:pt x="10" y="1628"/>
                    <a:pt x="9" y="1628"/>
                    <a:pt x="8" y="1628"/>
                  </a:cubicBezTo>
                  <a:cubicBezTo>
                    <a:pt x="1" y="1628"/>
                    <a:pt x="2" y="1643"/>
                    <a:pt x="9" y="1646"/>
                  </a:cubicBezTo>
                  <a:cubicBezTo>
                    <a:pt x="138" y="1739"/>
                    <a:pt x="288" y="1789"/>
                    <a:pt x="434" y="1789"/>
                  </a:cubicBezTo>
                  <a:cubicBezTo>
                    <a:pt x="630" y="1789"/>
                    <a:pt x="819" y="1699"/>
                    <a:pt x="941" y="1503"/>
                  </a:cubicBezTo>
                  <a:cubicBezTo>
                    <a:pt x="1057" y="1316"/>
                    <a:pt x="1044" y="1109"/>
                    <a:pt x="1068" y="899"/>
                  </a:cubicBezTo>
                  <a:cubicBezTo>
                    <a:pt x="1088" y="738"/>
                    <a:pt x="1118" y="574"/>
                    <a:pt x="1186" y="426"/>
                  </a:cubicBezTo>
                  <a:cubicBezTo>
                    <a:pt x="1233" y="300"/>
                    <a:pt x="1311" y="199"/>
                    <a:pt x="1422" y="124"/>
                  </a:cubicBezTo>
                  <a:cubicBezTo>
                    <a:pt x="1444" y="113"/>
                    <a:pt x="1470" y="108"/>
                    <a:pt x="1496" y="108"/>
                  </a:cubicBezTo>
                  <a:cubicBezTo>
                    <a:pt x="1689" y="108"/>
                    <a:pt x="1955" y="376"/>
                    <a:pt x="1893" y="656"/>
                  </a:cubicBezTo>
                  <a:cubicBezTo>
                    <a:pt x="1852" y="842"/>
                    <a:pt x="1709" y="918"/>
                    <a:pt x="1588" y="918"/>
                  </a:cubicBezTo>
                  <a:cubicBezTo>
                    <a:pt x="1500" y="918"/>
                    <a:pt x="1424" y="878"/>
                    <a:pt x="1405" y="810"/>
                  </a:cubicBezTo>
                  <a:cubicBezTo>
                    <a:pt x="1361" y="648"/>
                    <a:pt x="1555" y="573"/>
                    <a:pt x="1656" y="561"/>
                  </a:cubicBezTo>
                  <a:cubicBezTo>
                    <a:pt x="1716" y="553"/>
                    <a:pt x="1655" y="466"/>
                    <a:pt x="1616" y="466"/>
                  </a:cubicBezTo>
                  <a:cubicBezTo>
                    <a:pt x="1613" y="466"/>
                    <a:pt x="1611" y="466"/>
                    <a:pt x="1608" y="466"/>
                  </a:cubicBezTo>
                  <a:cubicBezTo>
                    <a:pt x="1307" y="466"/>
                    <a:pt x="1130" y="783"/>
                    <a:pt x="1411" y="986"/>
                  </a:cubicBezTo>
                  <a:cubicBezTo>
                    <a:pt x="1485" y="1040"/>
                    <a:pt x="1557" y="1064"/>
                    <a:pt x="1624" y="1064"/>
                  </a:cubicBezTo>
                  <a:cubicBezTo>
                    <a:pt x="1903" y="1064"/>
                    <a:pt x="2093" y="659"/>
                    <a:pt x="1991" y="381"/>
                  </a:cubicBezTo>
                  <a:cubicBezTo>
                    <a:pt x="1916" y="178"/>
                    <a:pt x="1712" y="1"/>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1f4fa5c43e4_25_1393"/>
            <p:cNvSpPr/>
            <p:nvPr/>
          </p:nvSpPr>
          <p:spPr>
            <a:xfrm>
              <a:off x="2259996" y="2418754"/>
              <a:ext cx="86712" cy="67313"/>
            </a:xfrm>
            <a:custGeom>
              <a:avLst/>
              <a:gdLst/>
              <a:ahLst/>
              <a:cxnLst/>
              <a:rect l="l" t="t" r="r" b="b"/>
              <a:pathLst>
                <a:path w="2673" h="2075" extrusionOk="0">
                  <a:moveTo>
                    <a:pt x="1262" y="104"/>
                  </a:moveTo>
                  <a:cubicBezTo>
                    <a:pt x="1390" y="104"/>
                    <a:pt x="1529" y="138"/>
                    <a:pt x="1675" y="215"/>
                  </a:cubicBezTo>
                  <a:cubicBezTo>
                    <a:pt x="2128" y="453"/>
                    <a:pt x="2119" y="1014"/>
                    <a:pt x="1918" y="1422"/>
                  </a:cubicBezTo>
                  <a:cubicBezTo>
                    <a:pt x="1741" y="1782"/>
                    <a:pt x="1430" y="1947"/>
                    <a:pt x="1058" y="1947"/>
                  </a:cubicBezTo>
                  <a:cubicBezTo>
                    <a:pt x="1048" y="1947"/>
                    <a:pt x="1038" y="1947"/>
                    <a:pt x="1028" y="1947"/>
                  </a:cubicBezTo>
                  <a:cubicBezTo>
                    <a:pt x="1" y="1738"/>
                    <a:pt x="374" y="104"/>
                    <a:pt x="1262" y="104"/>
                  </a:cubicBezTo>
                  <a:close/>
                  <a:moveTo>
                    <a:pt x="1286" y="0"/>
                  </a:moveTo>
                  <a:cubicBezTo>
                    <a:pt x="723" y="0"/>
                    <a:pt x="214" y="414"/>
                    <a:pt x="234" y="1021"/>
                  </a:cubicBezTo>
                  <a:cubicBezTo>
                    <a:pt x="249" y="1407"/>
                    <a:pt x="512" y="1870"/>
                    <a:pt x="883" y="1998"/>
                  </a:cubicBezTo>
                  <a:cubicBezTo>
                    <a:pt x="891" y="2010"/>
                    <a:pt x="901" y="2020"/>
                    <a:pt x="913" y="2024"/>
                  </a:cubicBezTo>
                  <a:cubicBezTo>
                    <a:pt x="1018" y="2059"/>
                    <a:pt x="1118" y="2075"/>
                    <a:pt x="1213" y="2075"/>
                  </a:cubicBezTo>
                  <a:cubicBezTo>
                    <a:pt x="2263" y="2075"/>
                    <a:pt x="2673" y="120"/>
                    <a:pt x="1389" y="5"/>
                  </a:cubicBezTo>
                  <a:cubicBezTo>
                    <a:pt x="1355" y="2"/>
                    <a:pt x="1320"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1f4fa5c43e4_25_1393"/>
            <p:cNvSpPr/>
            <p:nvPr/>
          </p:nvSpPr>
          <p:spPr>
            <a:xfrm>
              <a:off x="2211434" y="2373046"/>
              <a:ext cx="108966" cy="99980"/>
            </a:xfrm>
            <a:custGeom>
              <a:avLst/>
              <a:gdLst/>
              <a:ahLst/>
              <a:cxnLst/>
              <a:rect l="l" t="t" r="r" b="b"/>
              <a:pathLst>
                <a:path w="3359" h="3082" extrusionOk="0">
                  <a:moveTo>
                    <a:pt x="2711" y="1"/>
                  </a:moveTo>
                  <a:cubicBezTo>
                    <a:pt x="2424" y="1"/>
                    <a:pt x="2249" y="346"/>
                    <a:pt x="2184" y="586"/>
                  </a:cubicBezTo>
                  <a:cubicBezTo>
                    <a:pt x="2140" y="747"/>
                    <a:pt x="2136" y="910"/>
                    <a:pt x="2163" y="1067"/>
                  </a:cubicBezTo>
                  <a:cubicBezTo>
                    <a:pt x="1939" y="809"/>
                    <a:pt x="1497" y="499"/>
                    <a:pt x="1148" y="499"/>
                  </a:cubicBezTo>
                  <a:cubicBezTo>
                    <a:pt x="972" y="499"/>
                    <a:pt x="819" y="578"/>
                    <a:pt x="730" y="782"/>
                  </a:cubicBezTo>
                  <a:cubicBezTo>
                    <a:pt x="589" y="1103"/>
                    <a:pt x="851" y="1495"/>
                    <a:pt x="1078" y="1707"/>
                  </a:cubicBezTo>
                  <a:cubicBezTo>
                    <a:pt x="1147" y="1772"/>
                    <a:pt x="1224" y="1830"/>
                    <a:pt x="1306" y="1881"/>
                  </a:cubicBezTo>
                  <a:cubicBezTo>
                    <a:pt x="1266" y="1878"/>
                    <a:pt x="1224" y="1877"/>
                    <a:pt x="1180" y="1877"/>
                  </a:cubicBezTo>
                  <a:cubicBezTo>
                    <a:pt x="673" y="1877"/>
                    <a:pt x="1" y="2097"/>
                    <a:pt x="254" y="2652"/>
                  </a:cubicBezTo>
                  <a:cubicBezTo>
                    <a:pt x="400" y="2969"/>
                    <a:pt x="760" y="3081"/>
                    <a:pt x="1130" y="3081"/>
                  </a:cubicBezTo>
                  <a:cubicBezTo>
                    <a:pt x="1418" y="3081"/>
                    <a:pt x="1712" y="3013"/>
                    <a:pt x="1913" y="2922"/>
                  </a:cubicBezTo>
                  <a:cubicBezTo>
                    <a:pt x="1969" y="2896"/>
                    <a:pt x="1882" y="2823"/>
                    <a:pt x="1844" y="2823"/>
                  </a:cubicBezTo>
                  <a:cubicBezTo>
                    <a:pt x="1843" y="2823"/>
                    <a:pt x="1842" y="2823"/>
                    <a:pt x="1841" y="2823"/>
                  </a:cubicBezTo>
                  <a:cubicBezTo>
                    <a:pt x="1664" y="2844"/>
                    <a:pt x="1307" y="2924"/>
                    <a:pt x="987" y="2924"/>
                  </a:cubicBezTo>
                  <a:cubicBezTo>
                    <a:pt x="633" y="2924"/>
                    <a:pt x="325" y="2826"/>
                    <a:pt x="362" y="2441"/>
                  </a:cubicBezTo>
                  <a:cubicBezTo>
                    <a:pt x="399" y="2066"/>
                    <a:pt x="862" y="1985"/>
                    <a:pt x="1234" y="1985"/>
                  </a:cubicBezTo>
                  <a:cubicBezTo>
                    <a:pt x="1349" y="1985"/>
                    <a:pt x="1455" y="1993"/>
                    <a:pt x="1538" y="2002"/>
                  </a:cubicBezTo>
                  <a:cubicBezTo>
                    <a:pt x="1539" y="2003"/>
                    <a:pt x="1540" y="2003"/>
                    <a:pt x="1541" y="2003"/>
                  </a:cubicBezTo>
                  <a:cubicBezTo>
                    <a:pt x="1544" y="2003"/>
                    <a:pt x="1546" y="2002"/>
                    <a:pt x="1548" y="2002"/>
                  </a:cubicBezTo>
                  <a:cubicBezTo>
                    <a:pt x="1663" y="2046"/>
                    <a:pt x="1784" y="2072"/>
                    <a:pt x="1906" y="2072"/>
                  </a:cubicBezTo>
                  <a:cubicBezTo>
                    <a:pt x="1937" y="2072"/>
                    <a:pt x="1968" y="2070"/>
                    <a:pt x="1999" y="2067"/>
                  </a:cubicBezTo>
                  <a:cubicBezTo>
                    <a:pt x="2038" y="2063"/>
                    <a:pt x="2010" y="2007"/>
                    <a:pt x="1984" y="2002"/>
                  </a:cubicBezTo>
                  <a:cubicBezTo>
                    <a:pt x="1504" y="1909"/>
                    <a:pt x="946" y="1646"/>
                    <a:pt x="858" y="1101"/>
                  </a:cubicBezTo>
                  <a:cubicBezTo>
                    <a:pt x="834" y="945"/>
                    <a:pt x="876" y="792"/>
                    <a:pt x="1012" y="702"/>
                  </a:cubicBezTo>
                  <a:cubicBezTo>
                    <a:pt x="1093" y="647"/>
                    <a:pt x="1178" y="625"/>
                    <a:pt x="1263" y="625"/>
                  </a:cubicBezTo>
                  <a:cubicBezTo>
                    <a:pt x="1425" y="625"/>
                    <a:pt x="1586" y="706"/>
                    <a:pt x="1722" y="803"/>
                  </a:cubicBezTo>
                  <a:cubicBezTo>
                    <a:pt x="1896" y="928"/>
                    <a:pt x="2032" y="1094"/>
                    <a:pt x="2198" y="1226"/>
                  </a:cubicBezTo>
                  <a:cubicBezTo>
                    <a:pt x="2198" y="1227"/>
                    <a:pt x="2199" y="1227"/>
                    <a:pt x="2200" y="1228"/>
                  </a:cubicBezTo>
                  <a:cubicBezTo>
                    <a:pt x="2239" y="1351"/>
                    <a:pt x="2297" y="1469"/>
                    <a:pt x="2374" y="1578"/>
                  </a:cubicBezTo>
                  <a:cubicBezTo>
                    <a:pt x="2381" y="1589"/>
                    <a:pt x="2391" y="1594"/>
                    <a:pt x="2400" y="1594"/>
                  </a:cubicBezTo>
                  <a:cubicBezTo>
                    <a:pt x="2415" y="1594"/>
                    <a:pt x="2426" y="1580"/>
                    <a:pt x="2415" y="1557"/>
                  </a:cubicBezTo>
                  <a:cubicBezTo>
                    <a:pt x="2226" y="1183"/>
                    <a:pt x="2179" y="581"/>
                    <a:pt x="2517" y="266"/>
                  </a:cubicBezTo>
                  <a:cubicBezTo>
                    <a:pt x="2610" y="180"/>
                    <a:pt x="2690" y="145"/>
                    <a:pt x="2760" y="145"/>
                  </a:cubicBezTo>
                  <a:cubicBezTo>
                    <a:pt x="3010" y="145"/>
                    <a:pt x="3122" y="601"/>
                    <a:pt x="3141" y="811"/>
                  </a:cubicBezTo>
                  <a:cubicBezTo>
                    <a:pt x="3165" y="1070"/>
                    <a:pt x="3104" y="1264"/>
                    <a:pt x="3061" y="1514"/>
                  </a:cubicBezTo>
                  <a:cubicBezTo>
                    <a:pt x="3057" y="1534"/>
                    <a:pt x="3084" y="1567"/>
                    <a:pt x="3105" y="1567"/>
                  </a:cubicBezTo>
                  <a:cubicBezTo>
                    <a:pt x="3111" y="1567"/>
                    <a:pt x="3117" y="1564"/>
                    <a:pt x="3122" y="1556"/>
                  </a:cubicBezTo>
                  <a:cubicBezTo>
                    <a:pt x="3339" y="1192"/>
                    <a:pt x="3359" y="65"/>
                    <a:pt x="2749" y="3"/>
                  </a:cubicBezTo>
                  <a:cubicBezTo>
                    <a:pt x="2736" y="1"/>
                    <a:pt x="2724" y="1"/>
                    <a:pt x="2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1f4fa5c43e4_25_1393"/>
            <p:cNvSpPr/>
            <p:nvPr/>
          </p:nvSpPr>
          <p:spPr>
            <a:xfrm>
              <a:off x="2256817" y="2410708"/>
              <a:ext cx="23876" cy="19918"/>
            </a:xfrm>
            <a:custGeom>
              <a:avLst/>
              <a:gdLst/>
              <a:ahLst/>
              <a:cxnLst/>
              <a:rect l="l" t="t" r="r" b="b"/>
              <a:pathLst>
                <a:path w="736" h="614" extrusionOk="0">
                  <a:moveTo>
                    <a:pt x="37" y="1"/>
                  </a:moveTo>
                  <a:cubicBezTo>
                    <a:pt x="13" y="1"/>
                    <a:pt x="0" y="23"/>
                    <a:pt x="21" y="54"/>
                  </a:cubicBezTo>
                  <a:cubicBezTo>
                    <a:pt x="96" y="165"/>
                    <a:pt x="225" y="249"/>
                    <a:pt x="328" y="332"/>
                  </a:cubicBezTo>
                  <a:cubicBezTo>
                    <a:pt x="448" y="429"/>
                    <a:pt x="568" y="522"/>
                    <a:pt x="698" y="607"/>
                  </a:cubicBezTo>
                  <a:cubicBezTo>
                    <a:pt x="705" y="611"/>
                    <a:pt x="711" y="613"/>
                    <a:pt x="715" y="613"/>
                  </a:cubicBezTo>
                  <a:cubicBezTo>
                    <a:pt x="735" y="613"/>
                    <a:pt x="730" y="571"/>
                    <a:pt x="714" y="555"/>
                  </a:cubicBezTo>
                  <a:cubicBezTo>
                    <a:pt x="606" y="454"/>
                    <a:pt x="492" y="361"/>
                    <a:pt x="380" y="264"/>
                  </a:cubicBezTo>
                  <a:cubicBezTo>
                    <a:pt x="279" y="178"/>
                    <a:pt x="181" y="75"/>
                    <a:pt x="65" y="9"/>
                  </a:cubicBezTo>
                  <a:cubicBezTo>
                    <a:pt x="55" y="3"/>
                    <a:pt x="46"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1f4fa5c43e4_25_1393"/>
            <p:cNvSpPr/>
            <p:nvPr/>
          </p:nvSpPr>
          <p:spPr>
            <a:xfrm>
              <a:off x="2295259" y="2392023"/>
              <a:ext cx="5353" cy="29650"/>
            </a:xfrm>
            <a:custGeom>
              <a:avLst/>
              <a:gdLst/>
              <a:ahLst/>
              <a:cxnLst/>
              <a:rect l="l" t="t" r="r" b="b"/>
              <a:pathLst>
                <a:path w="165" h="914" extrusionOk="0">
                  <a:moveTo>
                    <a:pt x="66" y="1"/>
                  </a:moveTo>
                  <a:cubicBezTo>
                    <a:pt x="54" y="1"/>
                    <a:pt x="45" y="7"/>
                    <a:pt x="42" y="24"/>
                  </a:cubicBezTo>
                  <a:cubicBezTo>
                    <a:pt x="1" y="302"/>
                    <a:pt x="36" y="618"/>
                    <a:pt x="71" y="894"/>
                  </a:cubicBezTo>
                  <a:cubicBezTo>
                    <a:pt x="71" y="903"/>
                    <a:pt x="82" y="914"/>
                    <a:pt x="90" y="914"/>
                  </a:cubicBezTo>
                  <a:cubicBezTo>
                    <a:pt x="94" y="914"/>
                    <a:pt x="97" y="911"/>
                    <a:pt x="98" y="904"/>
                  </a:cubicBezTo>
                  <a:cubicBezTo>
                    <a:pt x="137" y="631"/>
                    <a:pt x="165" y="325"/>
                    <a:pt x="126" y="52"/>
                  </a:cubicBezTo>
                  <a:cubicBezTo>
                    <a:pt x="123" y="29"/>
                    <a:pt x="90"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g1f4fa5c43e4_25_1393"/>
            <p:cNvSpPr/>
            <p:nvPr/>
          </p:nvSpPr>
          <p:spPr>
            <a:xfrm>
              <a:off x="2243809" y="2451064"/>
              <a:ext cx="25692" cy="3860"/>
            </a:xfrm>
            <a:custGeom>
              <a:avLst/>
              <a:gdLst/>
              <a:ahLst/>
              <a:cxnLst/>
              <a:rect l="l" t="t" r="r" b="b"/>
              <a:pathLst>
                <a:path w="792" h="119" extrusionOk="0">
                  <a:moveTo>
                    <a:pt x="170" y="1"/>
                  </a:moveTo>
                  <a:cubicBezTo>
                    <a:pt x="122" y="1"/>
                    <a:pt x="74" y="4"/>
                    <a:pt x="29" y="13"/>
                  </a:cubicBezTo>
                  <a:cubicBezTo>
                    <a:pt x="1" y="19"/>
                    <a:pt x="30" y="61"/>
                    <a:pt x="45" y="67"/>
                  </a:cubicBezTo>
                  <a:cubicBezTo>
                    <a:pt x="165" y="113"/>
                    <a:pt x="297" y="118"/>
                    <a:pt x="426" y="118"/>
                  </a:cubicBezTo>
                  <a:cubicBezTo>
                    <a:pt x="447" y="118"/>
                    <a:pt x="467" y="118"/>
                    <a:pt x="487" y="118"/>
                  </a:cubicBezTo>
                  <a:cubicBezTo>
                    <a:pt x="595" y="117"/>
                    <a:pt x="693" y="112"/>
                    <a:pt x="789" y="59"/>
                  </a:cubicBezTo>
                  <a:cubicBezTo>
                    <a:pt x="792" y="57"/>
                    <a:pt x="790" y="50"/>
                    <a:pt x="787" y="49"/>
                  </a:cubicBezTo>
                  <a:cubicBezTo>
                    <a:pt x="685" y="23"/>
                    <a:pt x="589" y="19"/>
                    <a:pt x="484" y="17"/>
                  </a:cubicBezTo>
                  <a:cubicBezTo>
                    <a:pt x="384" y="16"/>
                    <a:pt x="275" y="1"/>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1f4fa5c43e4_25_1393"/>
            <p:cNvSpPr/>
            <p:nvPr/>
          </p:nvSpPr>
          <p:spPr>
            <a:xfrm>
              <a:off x="2222820" y="2413206"/>
              <a:ext cx="16285" cy="27347"/>
            </a:xfrm>
            <a:custGeom>
              <a:avLst/>
              <a:gdLst/>
              <a:ahLst/>
              <a:cxnLst/>
              <a:rect l="l" t="t" r="r" b="b"/>
              <a:pathLst>
                <a:path w="502" h="843" extrusionOk="0">
                  <a:moveTo>
                    <a:pt x="369" y="0"/>
                  </a:moveTo>
                  <a:cubicBezTo>
                    <a:pt x="229" y="0"/>
                    <a:pt x="125" y="124"/>
                    <a:pt x="77" y="255"/>
                  </a:cubicBezTo>
                  <a:cubicBezTo>
                    <a:pt x="1" y="461"/>
                    <a:pt x="36" y="667"/>
                    <a:pt x="179" y="835"/>
                  </a:cubicBezTo>
                  <a:cubicBezTo>
                    <a:pt x="184" y="840"/>
                    <a:pt x="189" y="843"/>
                    <a:pt x="194" y="843"/>
                  </a:cubicBezTo>
                  <a:cubicBezTo>
                    <a:pt x="204" y="843"/>
                    <a:pt x="212" y="831"/>
                    <a:pt x="205" y="816"/>
                  </a:cubicBezTo>
                  <a:cubicBezTo>
                    <a:pt x="134" y="673"/>
                    <a:pt x="140" y="485"/>
                    <a:pt x="192" y="336"/>
                  </a:cubicBezTo>
                  <a:cubicBezTo>
                    <a:pt x="245" y="184"/>
                    <a:pt x="325" y="151"/>
                    <a:pt x="460" y="88"/>
                  </a:cubicBezTo>
                  <a:cubicBezTo>
                    <a:pt x="502" y="68"/>
                    <a:pt x="449" y="12"/>
                    <a:pt x="422" y="6"/>
                  </a:cubicBezTo>
                  <a:cubicBezTo>
                    <a:pt x="404" y="2"/>
                    <a:pt x="386" y="0"/>
                    <a:pt x="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1f4fa5c43e4_25_1393"/>
            <p:cNvSpPr/>
            <p:nvPr/>
          </p:nvSpPr>
          <p:spPr>
            <a:xfrm>
              <a:off x="2256720" y="2379436"/>
              <a:ext cx="33835" cy="15117"/>
            </a:xfrm>
            <a:custGeom>
              <a:avLst/>
              <a:gdLst/>
              <a:ahLst/>
              <a:cxnLst/>
              <a:rect l="l" t="t" r="r" b="b"/>
              <a:pathLst>
                <a:path w="1043" h="466" extrusionOk="0">
                  <a:moveTo>
                    <a:pt x="643" y="0"/>
                  </a:moveTo>
                  <a:cubicBezTo>
                    <a:pt x="387" y="0"/>
                    <a:pt x="136" y="150"/>
                    <a:pt x="16" y="392"/>
                  </a:cubicBezTo>
                  <a:cubicBezTo>
                    <a:pt x="1" y="422"/>
                    <a:pt x="45" y="465"/>
                    <a:pt x="78" y="465"/>
                  </a:cubicBezTo>
                  <a:cubicBezTo>
                    <a:pt x="89" y="465"/>
                    <a:pt x="99" y="461"/>
                    <a:pt x="105" y="449"/>
                  </a:cubicBezTo>
                  <a:cubicBezTo>
                    <a:pt x="215" y="243"/>
                    <a:pt x="435" y="110"/>
                    <a:pt x="660" y="110"/>
                  </a:cubicBezTo>
                  <a:cubicBezTo>
                    <a:pt x="750" y="110"/>
                    <a:pt x="841" y="132"/>
                    <a:pt x="926" y="178"/>
                  </a:cubicBezTo>
                  <a:cubicBezTo>
                    <a:pt x="942" y="187"/>
                    <a:pt x="958" y="191"/>
                    <a:pt x="971" y="191"/>
                  </a:cubicBezTo>
                  <a:cubicBezTo>
                    <a:pt x="1022" y="191"/>
                    <a:pt x="1043" y="136"/>
                    <a:pt x="979" y="96"/>
                  </a:cubicBezTo>
                  <a:cubicBezTo>
                    <a:pt x="874" y="30"/>
                    <a:pt x="758" y="0"/>
                    <a:pt x="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g1f4fa5c43e4_25_1393"/>
            <p:cNvSpPr/>
            <p:nvPr/>
          </p:nvSpPr>
          <p:spPr>
            <a:xfrm>
              <a:off x="2230508" y="2466116"/>
              <a:ext cx="89891" cy="67540"/>
            </a:xfrm>
            <a:custGeom>
              <a:avLst/>
              <a:gdLst/>
              <a:ahLst/>
              <a:cxnLst/>
              <a:rect l="l" t="t" r="r" b="b"/>
              <a:pathLst>
                <a:path w="2771" h="2082" extrusionOk="0">
                  <a:moveTo>
                    <a:pt x="1286" y="0"/>
                  </a:moveTo>
                  <a:cubicBezTo>
                    <a:pt x="1138" y="0"/>
                    <a:pt x="953" y="80"/>
                    <a:pt x="950" y="80"/>
                  </a:cubicBezTo>
                  <a:cubicBezTo>
                    <a:pt x="950" y="80"/>
                    <a:pt x="788" y="161"/>
                    <a:pt x="719" y="201"/>
                  </a:cubicBezTo>
                  <a:cubicBezTo>
                    <a:pt x="636" y="252"/>
                    <a:pt x="559" y="311"/>
                    <a:pt x="490" y="375"/>
                  </a:cubicBezTo>
                  <a:cubicBezTo>
                    <a:pt x="264" y="587"/>
                    <a:pt x="1" y="979"/>
                    <a:pt x="142" y="1301"/>
                  </a:cubicBezTo>
                  <a:cubicBezTo>
                    <a:pt x="231" y="1505"/>
                    <a:pt x="384" y="1584"/>
                    <a:pt x="560" y="1584"/>
                  </a:cubicBezTo>
                  <a:cubicBezTo>
                    <a:pt x="909" y="1584"/>
                    <a:pt x="1351" y="1273"/>
                    <a:pt x="1575" y="1016"/>
                  </a:cubicBezTo>
                  <a:lnTo>
                    <a:pt x="1575" y="1016"/>
                  </a:lnTo>
                  <a:cubicBezTo>
                    <a:pt x="1548" y="1174"/>
                    <a:pt x="1552" y="1336"/>
                    <a:pt x="1596" y="1497"/>
                  </a:cubicBezTo>
                  <a:cubicBezTo>
                    <a:pt x="1661" y="1736"/>
                    <a:pt x="1836" y="2082"/>
                    <a:pt x="2123" y="2082"/>
                  </a:cubicBezTo>
                  <a:cubicBezTo>
                    <a:pt x="2136" y="2082"/>
                    <a:pt x="2148" y="2081"/>
                    <a:pt x="2161" y="2080"/>
                  </a:cubicBezTo>
                  <a:cubicBezTo>
                    <a:pt x="2771" y="2017"/>
                    <a:pt x="2743" y="856"/>
                    <a:pt x="2526" y="491"/>
                  </a:cubicBezTo>
                  <a:cubicBezTo>
                    <a:pt x="2521" y="484"/>
                    <a:pt x="2515" y="481"/>
                    <a:pt x="2509" y="481"/>
                  </a:cubicBezTo>
                  <a:cubicBezTo>
                    <a:pt x="2488" y="481"/>
                    <a:pt x="2461" y="514"/>
                    <a:pt x="2464" y="533"/>
                  </a:cubicBezTo>
                  <a:cubicBezTo>
                    <a:pt x="2507" y="783"/>
                    <a:pt x="2577" y="1013"/>
                    <a:pt x="2553" y="1271"/>
                  </a:cubicBezTo>
                  <a:cubicBezTo>
                    <a:pt x="2534" y="1482"/>
                    <a:pt x="2422" y="1938"/>
                    <a:pt x="2172" y="1938"/>
                  </a:cubicBezTo>
                  <a:cubicBezTo>
                    <a:pt x="2102" y="1938"/>
                    <a:pt x="2022" y="1903"/>
                    <a:pt x="1929" y="1816"/>
                  </a:cubicBezTo>
                  <a:cubicBezTo>
                    <a:pt x="1591" y="1502"/>
                    <a:pt x="1638" y="900"/>
                    <a:pt x="1827" y="525"/>
                  </a:cubicBezTo>
                  <a:cubicBezTo>
                    <a:pt x="1838" y="502"/>
                    <a:pt x="1827" y="488"/>
                    <a:pt x="1812" y="488"/>
                  </a:cubicBezTo>
                  <a:cubicBezTo>
                    <a:pt x="1804" y="488"/>
                    <a:pt x="1794" y="493"/>
                    <a:pt x="1786" y="504"/>
                  </a:cubicBezTo>
                  <a:cubicBezTo>
                    <a:pt x="1710" y="613"/>
                    <a:pt x="1651" y="731"/>
                    <a:pt x="1612" y="855"/>
                  </a:cubicBezTo>
                  <a:cubicBezTo>
                    <a:pt x="1611" y="855"/>
                    <a:pt x="1610" y="855"/>
                    <a:pt x="1610" y="856"/>
                  </a:cubicBezTo>
                  <a:cubicBezTo>
                    <a:pt x="1444" y="988"/>
                    <a:pt x="1308" y="1154"/>
                    <a:pt x="1134" y="1279"/>
                  </a:cubicBezTo>
                  <a:cubicBezTo>
                    <a:pt x="998" y="1377"/>
                    <a:pt x="836" y="1458"/>
                    <a:pt x="675" y="1458"/>
                  </a:cubicBezTo>
                  <a:cubicBezTo>
                    <a:pt x="590" y="1458"/>
                    <a:pt x="505" y="1436"/>
                    <a:pt x="424" y="1382"/>
                  </a:cubicBezTo>
                  <a:cubicBezTo>
                    <a:pt x="288" y="1291"/>
                    <a:pt x="246" y="1138"/>
                    <a:pt x="271" y="981"/>
                  </a:cubicBezTo>
                  <a:cubicBezTo>
                    <a:pt x="358" y="437"/>
                    <a:pt x="838" y="190"/>
                    <a:pt x="1319" y="97"/>
                  </a:cubicBezTo>
                  <a:cubicBezTo>
                    <a:pt x="1344" y="91"/>
                    <a:pt x="1363" y="6"/>
                    <a:pt x="1324" y="2"/>
                  </a:cubicBezTo>
                  <a:cubicBezTo>
                    <a:pt x="1311" y="1"/>
                    <a:pt x="1299"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1f4fa5c43e4_25_1393"/>
            <p:cNvSpPr/>
            <p:nvPr/>
          </p:nvSpPr>
          <p:spPr>
            <a:xfrm>
              <a:off x="2256817" y="2476107"/>
              <a:ext cx="23876" cy="19886"/>
            </a:xfrm>
            <a:custGeom>
              <a:avLst/>
              <a:gdLst/>
              <a:ahLst/>
              <a:cxnLst/>
              <a:rect l="l" t="t" r="r" b="b"/>
              <a:pathLst>
                <a:path w="736" h="613" extrusionOk="0">
                  <a:moveTo>
                    <a:pt x="715" y="0"/>
                  </a:moveTo>
                  <a:cubicBezTo>
                    <a:pt x="711" y="0"/>
                    <a:pt x="705" y="2"/>
                    <a:pt x="698" y="7"/>
                  </a:cubicBezTo>
                  <a:cubicBezTo>
                    <a:pt x="568" y="91"/>
                    <a:pt x="448" y="185"/>
                    <a:pt x="328" y="282"/>
                  </a:cubicBezTo>
                  <a:cubicBezTo>
                    <a:pt x="225" y="365"/>
                    <a:pt x="96" y="449"/>
                    <a:pt x="21" y="559"/>
                  </a:cubicBezTo>
                  <a:cubicBezTo>
                    <a:pt x="0" y="590"/>
                    <a:pt x="13" y="613"/>
                    <a:pt x="37" y="613"/>
                  </a:cubicBezTo>
                  <a:cubicBezTo>
                    <a:pt x="46" y="613"/>
                    <a:pt x="55" y="610"/>
                    <a:pt x="65" y="604"/>
                  </a:cubicBezTo>
                  <a:cubicBezTo>
                    <a:pt x="181" y="539"/>
                    <a:pt x="279" y="435"/>
                    <a:pt x="380" y="349"/>
                  </a:cubicBezTo>
                  <a:cubicBezTo>
                    <a:pt x="492" y="254"/>
                    <a:pt x="606" y="160"/>
                    <a:pt x="714" y="58"/>
                  </a:cubicBezTo>
                  <a:cubicBezTo>
                    <a:pt x="730" y="42"/>
                    <a:pt x="735" y="0"/>
                    <a:pt x="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1f4fa5c43e4_25_1393"/>
            <p:cNvSpPr/>
            <p:nvPr/>
          </p:nvSpPr>
          <p:spPr>
            <a:xfrm>
              <a:off x="2295259" y="2485061"/>
              <a:ext cx="5353" cy="29618"/>
            </a:xfrm>
            <a:custGeom>
              <a:avLst/>
              <a:gdLst/>
              <a:ahLst/>
              <a:cxnLst/>
              <a:rect l="l" t="t" r="r" b="b"/>
              <a:pathLst>
                <a:path w="165" h="913" extrusionOk="0">
                  <a:moveTo>
                    <a:pt x="90" y="1"/>
                  </a:moveTo>
                  <a:cubicBezTo>
                    <a:pt x="82" y="1"/>
                    <a:pt x="71" y="11"/>
                    <a:pt x="71" y="20"/>
                  </a:cubicBezTo>
                  <a:cubicBezTo>
                    <a:pt x="36" y="297"/>
                    <a:pt x="1" y="611"/>
                    <a:pt x="42" y="889"/>
                  </a:cubicBezTo>
                  <a:cubicBezTo>
                    <a:pt x="45" y="906"/>
                    <a:pt x="54" y="913"/>
                    <a:pt x="66" y="913"/>
                  </a:cubicBezTo>
                  <a:cubicBezTo>
                    <a:pt x="90" y="913"/>
                    <a:pt x="123" y="884"/>
                    <a:pt x="126" y="862"/>
                  </a:cubicBezTo>
                  <a:cubicBezTo>
                    <a:pt x="165" y="589"/>
                    <a:pt x="137" y="282"/>
                    <a:pt x="98" y="11"/>
                  </a:cubicBezTo>
                  <a:cubicBezTo>
                    <a:pt x="97" y="3"/>
                    <a:pt x="94" y="1"/>
                    <a:pt x="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g1f4fa5c43e4_25_1393"/>
            <p:cNvSpPr/>
            <p:nvPr/>
          </p:nvSpPr>
          <p:spPr>
            <a:xfrm>
              <a:off x="2222820" y="2466181"/>
              <a:ext cx="16285" cy="27347"/>
            </a:xfrm>
            <a:custGeom>
              <a:avLst/>
              <a:gdLst/>
              <a:ahLst/>
              <a:cxnLst/>
              <a:rect l="l" t="t" r="r" b="b"/>
              <a:pathLst>
                <a:path w="502" h="843" extrusionOk="0">
                  <a:moveTo>
                    <a:pt x="194" y="0"/>
                  </a:moveTo>
                  <a:cubicBezTo>
                    <a:pt x="189" y="0"/>
                    <a:pt x="184" y="3"/>
                    <a:pt x="179" y="8"/>
                  </a:cubicBezTo>
                  <a:cubicBezTo>
                    <a:pt x="36" y="176"/>
                    <a:pt x="1" y="382"/>
                    <a:pt x="77" y="588"/>
                  </a:cubicBezTo>
                  <a:cubicBezTo>
                    <a:pt x="125" y="718"/>
                    <a:pt x="229" y="842"/>
                    <a:pt x="369" y="842"/>
                  </a:cubicBezTo>
                  <a:cubicBezTo>
                    <a:pt x="386" y="842"/>
                    <a:pt x="404" y="840"/>
                    <a:pt x="422" y="837"/>
                  </a:cubicBezTo>
                  <a:cubicBezTo>
                    <a:pt x="449" y="830"/>
                    <a:pt x="502" y="775"/>
                    <a:pt x="460" y="755"/>
                  </a:cubicBezTo>
                  <a:cubicBezTo>
                    <a:pt x="325" y="692"/>
                    <a:pt x="245" y="658"/>
                    <a:pt x="192" y="507"/>
                  </a:cubicBezTo>
                  <a:cubicBezTo>
                    <a:pt x="140" y="357"/>
                    <a:pt x="134" y="169"/>
                    <a:pt x="205" y="26"/>
                  </a:cubicBezTo>
                  <a:cubicBezTo>
                    <a:pt x="212" y="12"/>
                    <a:pt x="204"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g1f4fa5c43e4_25_1393"/>
            <p:cNvSpPr/>
            <p:nvPr/>
          </p:nvSpPr>
          <p:spPr>
            <a:xfrm>
              <a:off x="2310862" y="2389233"/>
              <a:ext cx="76299" cy="83793"/>
            </a:xfrm>
            <a:custGeom>
              <a:avLst/>
              <a:gdLst/>
              <a:ahLst/>
              <a:cxnLst/>
              <a:rect l="l" t="t" r="r" b="b"/>
              <a:pathLst>
                <a:path w="2352" h="2583" extrusionOk="0">
                  <a:moveTo>
                    <a:pt x="1205" y="0"/>
                  </a:moveTo>
                  <a:cubicBezTo>
                    <a:pt x="855" y="0"/>
                    <a:pt x="414" y="311"/>
                    <a:pt x="190" y="568"/>
                  </a:cubicBezTo>
                  <a:cubicBezTo>
                    <a:pt x="108" y="702"/>
                    <a:pt x="12" y="1042"/>
                    <a:pt x="12" y="1042"/>
                  </a:cubicBezTo>
                  <a:cubicBezTo>
                    <a:pt x="0" y="1065"/>
                    <a:pt x="11" y="1079"/>
                    <a:pt x="26" y="1079"/>
                  </a:cubicBezTo>
                  <a:cubicBezTo>
                    <a:pt x="35" y="1079"/>
                    <a:pt x="45" y="1074"/>
                    <a:pt x="53" y="1063"/>
                  </a:cubicBezTo>
                  <a:cubicBezTo>
                    <a:pt x="129" y="954"/>
                    <a:pt x="114" y="852"/>
                    <a:pt x="153" y="729"/>
                  </a:cubicBezTo>
                  <a:cubicBezTo>
                    <a:pt x="153" y="728"/>
                    <a:pt x="154" y="728"/>
                    <a:pt x="155" y="727"/>
                  </a:cubicBezTo>
                  <a:cubicBezTo>
                    <a:pt x="321" y="595"/>
                    <a:pt x="457" y="429"/>
                    <a:pt x="631" y="304"/>
                  </a:cubicBezTo>
                  <a:cubicBezTo>
                    <a:pt x="767" y="207"/>
                    <a:pt x="928" y="126"/>
                    <a:pt x="1089" y="126"/>
                  </a:cubicBezTo>
                  <a:cubicBezTo>
                    <a:pt x="1174" y="126"/>
                    <a:pt x="1259" y="148"/>
                    <a:pt x="1341" y="203"/>
                  </a:cubicBezTo>
                  <a:cubicBezTo>
                    <a:pt x="1476" y="293"/>
                    <a:pt x="1519" y="447"/>
                    <a:pt x="1494" y="602"/>
                  </a:cubicBezTo>
                  <a:cubicBezTo>
                    <a:pt x="1406" y="1148"/>
                    <a:pt x="979" y="1393"/>
                    <a:pt x="499" y="1486"/>
                  </a:cubicBezTo>
                  <a:cubicBezTo>
                    <a:pt x="473" y="1491"/>
                    <a:pt x="444" y="1546"/>
                    <a:pt x="483" y="1550"/>
                  </a:cubicBezTo>
                  <a:cubicBezTo>
                    <a:pt x="528" y="1555"/>
                    <a:pt x="561" y="1558"/>
                    <a:pt x="590" y="1558"/>
                  </a:cubicBezTo>
                  <a:cubicBezTo>
                    <a:pt x="660" y="1558"/>
                    <a:pt x="702" y="1542"/>
                    <a:pt x="805" y="1503"/>
                  </a:cubicBezTo>
                  <a:cubicBezTo>
                    <a:pt x="807" y="1503"/>
                    <a:pt x="809" y="1504"/>
                    <a:pt x="812" y="1504"/>
                  </a:cubicBezTo>
                  <a:cubicBezTo>
                    <a:pt x="813" y="1504"/>
                    <a:pt x="814" y="1504"/>
                    <a:pt x="815" y="1503"/>
                  </a:cubicBezTo>
                  <a:cubicBezTo>
                    <a:pt x="898" y="1494"/>
                    <a:pt x="1004" y="1486"/>
                    <a:pt x="1119" y="1486"/>
                  </a:cubicBezTo>
                  <a:cubicBezTo>
                    <a:pt x="1491" y="1486"/>
                    <a:pt x="1954" y="1567"/>
                    <a:pt x="1991" y="1943"/>
                  </a:cubicBezTo>
                  <a:cubicBezTo>
                    <a:pt x="2028" y="2328"/>
                    <a:pt x="1720" y="2426"/>
                    <a:pt x="1365" y="2426"/>
                  </a:cubicBezTo>
                  <a:cubicBezTo>
                    <a:pt x="1046" y="2426"/>
                    <a:pt x="689" y="2347"/>
                    <a:pt x="512" y="2325"/>
                  </a:cubicBezTo>
                  <a:cubicBezTo>
                    <a:pt x="511" y="2325"/>
                    <a:pt x="510" y="2325"/>
                    <a:pt x="508" y="2325"/>
                  </a:cubicBezTo>
                  <a:cubicBezTo>
                    <a:pt x="469" y="2325"/>
                    <a:pt x="384" y="2397"/>
                    <a:pt x="440" y="2423"/>
                  </a:cubicBezTo>
                  <a:cubicBezTo>
                    <a:pt x="641" y="2514"/>
                    <a:pt x="935" y="2582"/>
                    <a:pt x="1223" y="2582"/>
                  </a:cubicBezTo>
                  <a:cubicBezTo>
                    <a:pt x="1592" y="2582"/>
                    <a:pt x="1953" y="2470"/>
                    <a:pt x="2098" y="2153"/>
                  </a:cubicBezTo>
                  <a:cubicBezTo>
                    <a:pt x="2352" y="1599"/>
                    <a:pt x="1682" y="1378"/>
                    <a:pt x="1175" y="1378"/>
                  </a:cubicBezTo>
                  <a:cubicBezTo>
                    <a:pt x="1130" y="1378"/>
                    <a:pt x="1087" y="1380"/>
                    <a:pt x="1046" y="1383"/>
                  </a:cubicBezTo>
                  <a:cubicBezTo>
                    <a:pt x="1128" y="1331"/>
                    <a:pt x="1206" y="1273"/>
                    <a:pt x="1275" y="1208"/>
                  </a:cubicBezTo>
                  <a:cubicBezTo>
                    <a:pt x="1501" y="996"/>
                    <a:pt x="1764" y="605"/>
                    <a:pt x="1623" y="283"/>
                  </a:cubicBezTo>
                  <a:cubicBezTo>
                    <a:pt x="1533" y="79"/>
                    <a:pt x="1381" y="0"/>
                    <a:pt x="1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f4fa5c43e4_25_1393"/>
            <p:cNvSpPr/>
            <p:nvPr/>
          </p:nvSpPr>
          <p:spPr>
            <a:xfrm>
              <a:off x="2319589" y="2409346"/>
              <a:ext cx="23908" cy="19886"/>
            </a:xfrm>
            <a:custGeom>
              <a:avLst/>
              <a:gdLst/>
              <a:ahLst/>
              <a:cxnLst/>
              <a:rect l="l" t="t" r="r" b="b"/>
              <a:pathLst>
                <a:path w="737" h="613" extrusionOk="0">
                  <a:moveTo>
                    <a:pt x="699" y="1"/>
                  </a:moveTo>
                  <a:cubicBezTo>
                    <a:pt x="691" y="1"/>
                    <a:pt x="681" y="3"/>
                    <a:pt x="671" y="9"/>
                  </a:cubicBezTo>
                  <a:cubicBezTo>
                    <a:pt x="556" y="75"/>
                    <a:pt x="457" y="178"/>
                    <a:pt x="356" y="264"/>
                  </a:cubicBezTo>
                  <a:cubicBezTo>
                    <a:pt x="243" y="361"/>
                    <a:pt x="130" y="454"/>
                    <a:pt x="23" y="555"/>
                  </a:cubicBezTo>
                  <a:cubicBezTo>
                    <a:pt x="6" y="571"/>
                    <a:pt x="1" y="613"/>
                    <a:pt x="21" y="613"/>
                  </a:cubicBezTo>
                  <a:cubicBezTo>
                    <a:pt x="26" y="613"/>
                    <a:pt x="31" y="611"/>
                    <a:pt x="38" y="607"/>
                  </a:cubicBezTo>
                  <a:cubicBezTo>
                    <a:pt x="167" y="522"/>
                    <a:pt x="288" y="428"/>
                    <a:pt x="408" y="332"/>
                  </a:cubicBezTo>
                  <a:cubicBezTo>
                    <a:pt x="512" y="249"/>
                    <a:pt x="641" y="165"/>
                    <a:pt x="715" y="54"/>
                  </a:cubicBezTo>
                  <a:cubicBezTo>
                    <a:pt x="736" y="23"/>
                    <a:pt x="723"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1f4fa5c43e4_25_1393"/>
            <p:cNvSpPr/>
            <p:nvPr/>
          </p:nvSpPr>
          <p:spPr>
            <a:xfrm>
              <a:off x="2329093" y="2451064"/>
              <a:ext cx="25725" cy="3860"/>
            </a:xfrm>
            <a:custGeom>
              <a:avLst/>
              <a:gdLst/>
              <a:ahLst/>
              <a:cxnLst/>
              <a:rect l="l" t="t" r="r" b="b"/>
              <a:pathLst>
                <a:path w="793" h="119" extrusionOk="0">
                  <a:moveTo>
                    <a:pt x="623" y="1"/>
                  </a:moveTo>
                  <a:cubicBezTo>
                    <a:pt x="518" y="1"/>
                    <a:pt x="409" y="16"/>
                    <a:pt x="309" y="17"/>
                  </a:cubicBezTo>
                  <a:cubicBezTo>
                    <a:pt x="204" y="19"/>
                    <a:pt x="108" y="23"/>
                    <a:pt x="6" y="49"/>
                  </a:cubicBezTo>
                  <a:cubicBezTo>
                    <a:pt x="3" y="50"/>
                    <a:pt x="0" y="57"/>
                    <a:pt x="4" y="59"/>
                  </a:cubicBezTo>
                  <a:cubicBezTo>
                    <a:pt x="100" y="112"/>
                    <a:pt x="197" y="117"/>
                    <a:pt x="305" y="118"/>
                  </a:cubicBezTo>
                  <a:cubicBezTo>
                    <a:pt x="325" y="118"/>
                    <a:pt x="346" y="118"/>
                    <a:pt x="366" y="118"/>
                  </a:cubicBezTo>
                  <a:cubicBezTo>
                    <a:pt x="495" y="118"/>
                    <a:pt x="627" y="113"/>
                    <a:pt x="747" y="67"/>
                  </a:cubicBezTo>
                  <a:cubicBezTo>
                    <a:pt x="762" y="61"/>
                    <a:pt x="792" y="19"/>
                    <a:pt x="764" y="13"/>
                  </a:cubicBezTo>
                  <a:cubicBezTo>
                    <a:pt x="718" y="4"/>
                    <a:pt x="671" y="1"/>
                    <a:pt x="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1f4fa5c43e4_25_1393"/>
            <p:cNvSpPr/>
            <p:nvPr/>
          </p:nvSpPr>
          <p:spPr>
            <a:xfrm>
              <a:off x="2359490" y="2413206"/>
              <a:ext cx="16317" cy="27347"/>
            </a:xfrm>
            <a:custGeom>
              <a:avLst/>
              <a:gdLst/>
              <a:ahLst/>
              <a:cxnLst/>
              <a:rect l="l" t="t" r="r" b="b"/>
              <a:pathLst>
                <a:path w="503" h="843" extrusionOk="0">
                  <a:moveTo>
                    <a:pt x="133" y="0"/>
                  </a:moveTo>
                  <a:cubicBezTo>
                    <a:pt x="116" y="0"/>
                    <a:pt x="98" y="2"/>
                    <a:pt x="80" y="6"/>
                  </a:cubicBezTo>
                  <a:cubicBezTo>
                    <a:pt x="54" y="12"/>
                    <a:pt x="1" y="68"/>
                    <a:pt x="43" y="88"/>
                  </a:cubicBezTo>
                  <a:cubicBezTo>
                    <a:pt x="177" y="151"/>
                    <a:pt x="257" y="184"/>
                    <a:pt x="310" y="336"/>
                  </a:cubicBezTo>
                  <a:cubicBezTo>
                    <a:pt x="362" y="485"/>
                    <a:pt x="369" y="673"/>
                    <a:pt x="297" y="816"/>
                  </a:cubicBezTo>
                  <a:cubicBezTo>
                    <a:pt x="291" y="831"/>
                    <a:pt x="299" y="843"/>
                    <a:pt x="309" y="843"/>
                  </a:cubicBezTo>
                  <a:cubicBezTo>
                    <a:pt x="314" y="843"/>
                    <a:pt x="319" y="840"/>
                    <a:pt x="324" y="835"/>
                  </a:cubicBezTo>
                  <a:cubicBezTo>
                    <a:pt x="466" y="667"/>
                    <a:pt x="502" y="461"/>
                    <a:pt x="425" y="255"/>
                  </a:cubicBezTo>
                  <a:cubicBezTo>
                    <a:pt x="377" y="124"/>
                    <a:pt x="274"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g1f4fa5c43e4_25_1393"/>
            <p:cNvSpPr/>
            <p:nvPr/>
          </p:nvSpPr>
          <p:spPr>
            <a:xfrm>
              <a:off x="2278195" y="2466116"/>
              <a:ext cx="89924" cy="67540"/>
            </a:xfrm>
            <a:custGeom>
              <a:avLst/>
              <a:gdLst/>
              <a:ahLst/>
              <a:cxnLst/>
              <a:rect l="l" t="t" r="r" b="b"/>
              <a:pathLst>
                <a:path w="2772" h="2082" extrusionOk="0">
                  <a:moveTo>
                    <a:pt x="1486" y="0"/>
                  </a:moveTo>
                  <a:cubicBezTo>
                    <a:pt x="1473" y="0"/>
                    <a:pt x="1461" y="1"/>
                    <a:pt x="1448" y="2"/>
                  </a:cubicBezTo>
                  <a:cubicBezTo>
                    <a:pt x="1409" y="6"/>
                    <a:pt x="1428" y="91"/>
                    <a:pt x="1453" y="97"/>
                  </a:cubicBezTo>
                  <a:cubicBezTo>
                    <a:pt x="1934" y="190"/>
                    <a:pt x="2413" y="437"/>
                    <a:pt x="2501" y="981"/>
                  </a:cubicBezTo>
                  <a:cubicBezTo>
                    <a:pt x="2526" y="1138"/>
                    <a:pt x="2483" y="1291"/>
                    <a:pt x="2348" y="1382"/>
                  </a:cubicBezTo>
                  <a:cubicBezTo>
                    <a:pt x="2267" y="1436"/>
                    <a:pt x="2182" y="1458"/>
                    <a:pt x="2097" y="1458"/>
                  </a:cubicBezTo>
                  <a:cubicBezTo>
                    <a:pt x="1935" y="1458"/>
                    <a:pt x="1774" y="1377"/>
                    <a:pt x="1638" y="1279"/>
                  </a:cubicBezTo>
                  <a:cubicBezTo>
                    <a:pt x="1464" y="1154"/>
                    <a:pt x="1328" y="988"/>
                    <a:pt x="1162" y="856"/>
                  </a:cubicBezTo>
                  <a:cubicBezTo>
                    <a:pt x="1161" y="855"/>
                    <a:pt x="1160" y="855"/>
                    <a:pt x="1160" y="855"/>
                  </a:cubicBezTo>
                  <a:cubicBezTo>
                    <a:pt x="1121" y="731"/>
                    <a:pt x="1062" y="613"/>
                    <a:pt x="986" y="504"/>
                  </a:cubicBezTo>
                  <a:cubicBezTo>
                    <a:pt x="978" y="493"/>
                    <a:pt x="968" y="488"/>
                    <a:pt x="960" y="488"/>
                  </a:cubicBezTo>
                  <a:cubicBezTo>
                    <a:pt x="945" y="488"/>
                    <a:pt x="934" y="502"/>
                    <a:pt x="945" y="525"/>
                  </a:cubicBezTo>
                  <a:cubicBezTo>
                    <a:pt x="1133" y="900"/>
                    <a:pt x="1180" y="1502"/>
                    <a:pt x="843" y="1816"/>
                  </a:cubicBezTo>
                  <a:cubicBezTo>
                    <a:pt x="750" y="1903"/>
                    <a:pt x="670" y="1938"/>
                    <a:pt x="600" y="1938"/>
                  </a:cubicBezTo>
                  <a:cubicBezTo>
                    <a:pt x="350" y="1938"/>
                    <a:pt x="238" y="1482"/>
                    <a:pt x="219" y="1271"/>
                  </a:cubicBezTo>
                  <a:cubicBezTo>
                    <a:pt x="195" y="1013"/>
                    <a:pt x="264" y="783"/>
                    <a:pt x="308" y="533"/>
                  </a:cubicBezTo>
                  <a:cubicBezTo>
                    <a:pt x="311" y="514"/>
                    <a:pt x="284" y="481"/>
                    <a:pt x="263" y="481"/>
                  </a:cubicBezTo>
                  <a:cubicBezTo>
                    <a:pt x="257" y="481"/>
                    <a:pt x="251" y="484"/>
                    <a:pt x="246" y="491"/>
                  </a:cubicBezTo>
                  <a:cubicBezTo>
                    <a:pt x="29" y="856"/>
                    <a:pt x="0" y="2017"/>
                    <a:pt x="610" y="2080"/>
                  </a:cubicBezTo>
                  <a:cubicBezTo>
                    <a:pt x="623" y="2081"/>
                    <a:pt x="635" y="2082"/>
                    <a:pt x="648" y="2082"/>
                  </a:cubicBezTo>
                  <a:cubicBezTo>
                    <a:pt x="935" y="2082"/>
                    <a:pt x="1111" y="1736"/>
                    <a:pt x="1176" y="1497"/>
                  </a:cubicBezTo>
                  <a:cubicBezTo>
                    <a:pt x="1219" y="1336"/>
                    <a:pt x="1224" y="1174"/>
                    <a:pt x="1197" y="1016"/>
                  </a:cubicBezTo>
                  <a:lnTo>
                    <a:pt x="1197" y="1016"/>
                  </a:lnTo>
                  <a:cubicBezTo>
                    <a:pt x="1421" y="1273"/>
                    <a:pt x="1862" y="1584"/>
                    <a:pt x="2212" y="1584"/>
                  </a:cubicBezTo>
                  <a:cubicBezTo>
                    <a:pt x="2388" y="1584"/>
                    <a:pt x="2540" y="1505"/>
                    <a:pt x="2630" y="1301"/>
                  </a:cubicBezTo>
                  <a:cubicBezTo>
                    <a:pt x="2771" y="979"/>
                    <a:pt x="2508" y="587"/>
                    <a:pt x="2282" y="375"/>
                  </a:cubicBezTo>
                  <a:cubicBezTo>
                    <a:pt x="2213" y="311"/>
                    <a:pt x="2135" y="252"/>
                    <a:pt x="2053" y="201"/>
                  </a:cubicBezTo>
                  <a:cubicBezTo>
                    <a:pt x="1984" y="161"/>
                    <a:pt x="1822" y="80"/>
                    <a:pt x="1822" y="80"/>
                  </a:cubicBezTo>
                  <a:cubicBezTo>
                    <a:pt x="1819" y="80"/>
                    <a:pt x="1634" y="0"/>
                    <a:pt x="1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1f4fa5c43e4_25_1393"/>
            <p:cNvSpPr/>
            <p:nvPr/>
          </p:nvSpPr>
          <p:spPr>
            <a:xfrm>
              <a:off x="2317902" y="2476107"/>
              <a:ext cx="23908" cy="19886"/>
            </a:xfrm>
            <a:custGeom>
              <a:avLst/>
              <a:gdLst/>
              <a:ahLst/>
              <a:cxnLst/>
              <a:rect l="l" t="t" r="r" b="b"/>
              <a:pathLst>
                <a:path w="737" h="613" extrusionOk="0">
                  <a:moveTo>
                    <a:pt x="22" y="0"/>
                  </a:moveTo>
                  <a:cubicBezTo>
                    <a:pt x="1" y="0"/>
                    <a:pt x="7" y="42"/>
                    <a:pt x="23" y="58"/>
                  </a:cubicBezTo>
                  <a:cubicBezTo>
                    <a:pt x="130" y="160"/>
                    <a:pt x="244" y="254"/>
                    <a:pt x="357" y="349"/>
                  </a:cubicBezTo>
                  <a:cubicBezTo>
                    <a:pt x="458" y="435"/>
                    <a:pt x="556" y="539"/>
                    <a:pt x="672" y="604"/>
                  </a:cubicBezTo>
                  <a:cubicBezTo>
                    <a:pt x="682" y="610"/>
                    <a:pt x="691" y="613"/>
                    <a:pt x="699" y="613"/>
                  </a:cubicBezTo>
                  <a:cubicBezTo>
                    <a:pt x="723" y="613"/>
                    <a:pt x="736" y="590"/>
                    <a:pt x="716" y="559"/>
                  </a:cubicBezTo>
                  <a:cubicBezTo>
                    <a:pt x="641" y="449"/>
                    <a:pt x="511" y="365"/>
                    <a:pt x="409" y="282"/>
                  </a:cubicBezTo>
                  <a:cubicBezTo>
                    <a:pt x="289" y="185"/>
                    <a:pt x="168" y="91"/>
                    <a:pt x="39" y="7"/>
                  </a:cubicBezTo>
                  <a:cubicBezTo>
                    <a:pt x="32" y="2"/>
                    <a:pt x="26" y="0"/>
                    <a:pt x="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1f4fa5c43e4_25_1393"/>
            <p:cNvSpPr/>
            <p:nvPr/>
          </p:nvSpPr>
          <p:spPr>
            <a:xfrm>
              <a:off x="2359490" y="2466181"/>
              <a:ext cx="16317" cy="27347"/>
            </a:xfrm>
            <a:custGeom>
              <a:avLst/>
              <a:gdLst/>
              <a:ahLst/>
              <a:cxnLst/>
              <a:rect l="l" t="t" r="r" b="b"/>
              <a:pathLst>
                <a:path w="503" h="843" extrusionOk="0">
                  <a:moveTo>
                    <a:pt x="309" y="0"/>
                  </a:moveTo>
                  <a:cubicBezTo>
                    <a:pt x="298" y="0"/>
                    <a:pt x="291" y="12"/>
                    <a:pt x="297" y="26"/>
                  </a:cubicBezTo>
                  <a:cubicBezTo>
                    <a:pt x="369" y="169"/>
                    <a:pt x="362" y="357"/>
                    <a:pt x="310" y="507"/>
                  </a:cubicBezTo>
                  <a:cubicBezTo>
                    <a:pt x="257" y="658"/>
                    <a:pt x="177" y="692"/>
                    <a:pt x="43" y="755"/>
                  </a:cubicBezTo>
                  <a:cubicBezTo>
                    <a:pt x="1" y="775"/>
                    <a:pt x="54" y="830"/>
                    <a:pt x="80" y="837"/>
                  </a:cubicBezTo>
                  <a:cubicBezTo>
                    <a:pt x="98" y="840"/>
                    <a:pt x="116" y="842"/>
                    <a:pt x="133" y="842"/>
                  </a:cubicBezTo>
                  <a:cubicBezTo>
                    <a:pt x="274" y="842"/>
                    <a:pt x="377" y="718"/>
                    <a:pt x="425" y="588"/>
                  </a:cubicBezTo>
                  <a:cubicBezTo>
                    <a:pt x="502" y="382"/>
                    <a:pt x="466" y="176"/>
                    <a:pt x="324" y="8"/>
                  </a:cubicBezTo>
                  <a:cubicBezTo>
                    <a:pt x="319" y="3"/>
                    <a:pt x="314"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g1f4fa5c43e4_25_1393"/>
            <p:cNvSpPr/>
            <p:nvPr/>
          </p:nvSpPr>
          <p:spPr>
            <a:xfrm>
              <a:off x="2256720" y="2512148"/>
              <a:ext cx="33867" cy="15149"/>
            </a:xfrm>
            <a:custGeom>
              <a:avLst/>
              <a:gdLst/>
              <a:ahLst/>
              <a:cxnLst/>
              <a:rect l="l" t="t" r="r" b="b"/>
              <a:pathLst>
                <a:path w="1044" h="467" extrusionOk="0">
                  <a:moveTo>
                    <a:pt x="78" y="1"/>
                  </a:moveTo>
                  <a:cubicBezTo>
                    <a:pt x="45" y="1"/>
                    <a:pt x="1" y="44"/>
                    <a:pt x="16" y="74"/>
                  </a:cubicBezTo>
                  <a:cubicBezTo>
                    <a:pt x="136" y="316"/>
                    <a:pt x="387" y="467"/>
                    <a:pt x="643" y="467"/>
                  </a:cubicBezTo>
                  <a:cubicBezTo>
                    <a:pt x="758" y="467"/>
                    <a:pt x="874" y="436"/>
                    <a:pt x="979" y="371"/>
                  </a:cubicBezTo>
                  <a:cubicBezTo>
                    <a:pt x="1043" y="332"/>
                    <a:pt x="1022" y="276"/>
                    <a:pt x="971" y="276"/>
                  </a:cubicBezTo>
                  <a:cubicBezTo>
                    <a:pt x="957" y="276"/>
                    <a:pt x="942" y="280"/>
                    <a:pt x="926" y="289"/>
                  </a:cubicBezTo>
                  <a:cubicBezTo>
                    <a:pt x="841" y="335"/>
                    <a:pt x="750" y="356"/>
                    <a:pt x="660" y="356"/>
                  </a:cubicBezTo>
                  <a:cubicBezTo>
                    <a:pt x="435" y="356"/>
                    <a:pt x="215" y="223"/>
                    <a:pt x="105" y="17"/>
                  </a:cubicBezTo>
                  <a:cubicBezTo>
                    <a:pt x="99" y="6"/>
                    <a:pt x="89" y="1"/>
                    <a:pt x="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g1f4fa5c43e4_25_1393"/>
            <p:cNvSpPr/>
            <p:nvPr/>
          </p:nvSpPr>
          <p:spPr>
            <a:xfrm>
              <a:off x="2309402" y="2379112"/>
              <a:ext cx="32472" cy="14144"/>
            </a:xfrm>
            <a:custGeom>
              <a:avLst/>
              <a:gdLst/>
              <a:ahLst/>
              <a:cxnLst/>
              <a:rect l="l" t="t" r="r" b="b"/>
              <a:pathLst>
                <a:path w="1001" h="436" extrusionOk="0">
                  <a:moveTo>
                    <a:pt x="420" y="0"/>
                  </a:moveTo>
                  <a:cubicBezTo>
                    <a:pt x="301" y="0"/>
                    <a:pt x="179" y="34"/>
                    <a:pt x="64" y="106"/>
                  </a:cubicBezTo>
                  <a:cubicBezTo>
                    <a:pt x="0" y="146"/>
                    <a:pt x="21" y="201"/>
                    <a:pt x="72" y="201"/>
                  </a:cubicBezTo>
                  <a:cubicBezTo>
                    <a:pt x="85" y="201"/>
                    <a:pt x="101" y="197"/>
                    <a:pt x="117" y="188"/>
                  </a:cubicBezTo>
                  <a:cubicBezTo>
                    <a:pt x="212" y="136"/>
                    <a:pt x="310" y="112"/>
                    <a:pt x="404" y="112"/>
                  </a:cubicBezTo>
                  <a:cubicBezTo>
                    <a:pt x="606" y="112"/>
                    <a:pt x="791" y="223"/>
                    <a:pt x="896" y="419"/>
                  </a:cubicBezTo>
                  <a:cubicBezTo>
                    <a:pt x="902" y="431"/>
                    <a:pt x="912" y="435"/>
                    <a:pt x="923" y="435"/>
                  </a:cubicBezTo>
                  <a:cubicBezTo>
                    <a:pt x="956" y="435"/>
                    <a:pt x="1000" y="392"/>
                    <a:pt x="985" y="362"/>
                  </a:cubicBezTo>
                  <a:cubicBezTo>
                    <a:pt x="870" y="130"/>
                    <a:pt x="653" y="0"/>
                    <a:pt x="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1f4fa5c43e4_25_1393"/>
            <p:cNvSpPr/>
            <p:nvPr/>
          </p:nvSpPr>
          <p:spPr>
            <a:xfrm>
              <a:off x="2309370" y="2513446"/>
              <a:ext cx="32764" cy="14176"/>
            </a:xfrm>
            <a:custGeom>
              <a:avLst/>
              <a:gdLst/>
              <a:ahLst/>
              <a:cxnLst/>
              <a:rect l="l" t="t" r="r" b="b"/>
              <a:pathLst>
                <a:path w="1010" h="437" extrusionOk="0">
                  <a:moveTo>
                    <a:pt x="932" y="1"/>
                  </a:moveTo>
                  <a:cubicBezTo>
                    <a:pt x="921" y="1"/>
                    <a:pt x="912" y="6"/>
                    <a:pt x="905" y="17"/>
                  </a:cubicBezTo>
                  <a:cubicBezTo>
                    <a:pt x="800" y="213"/>
                    <a:pt x="611" y="325"/>
                    <a:pt x="407" y="325"/>
                  </a:cubicBezTo>
                  <a:cubicBezTo>
                    <a:pt x="312" y="325"/>
                    <a:pt x="213" y="300"/>
                    <a:pt x="118" y="249"/>
                  </a:cubicBezTo>
                  <a:cubicBezTo>
                    <a:pt x="102" y="240"/>
                    <a:pt x="87" y="236"/>
                    <a:pt x="73" y="236"/>
                  </a:cubicBezTo>
                  <a:cubicBezTo>
                    <a:pt x="22" y="236"/>
                    <a:pt x="1" y="292"/>
                    <a:pt x="65" y="331"/>
                  </a:cubicBezTo>
                  <a:cubicBezTo>
                    <a:pt x="180" y="402"/>
                    <a:pt x="303" y="436"/>
                    <a:pt x="423" y="436"/>
                  </a:cubicBezTo>
                  <a:cubicBezTo>
                    <a:pt x="658" y="436"/>
                    <a:pt x="879" y="306"/>
                    <a:pt x="995" y="74"/>
                  </a:cubicBezTo>
                  <a:cubicBezTo>
                    <a:pt x="1009" y="44"/>
                    <a:pt x="965" y="1"/>
                    <a:pt x="9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566"/>
        <p:cNvGrpSpPr/>
        <p:nvPr/>
      </p:nvGrpSpPr>
      <p:grpSpPr>
        <a:xfrm>
          <a:off x="0" y="0"/>
          <a:ext cx="0" cy="0"/>
          <a:chOff x="0" y="0"/>
          <a:chExt cx="0" cy="0"/>
        </a:xfrm>
      </p:grpSpPr>
      <p:sp>
        <p:nvSpPr>
          <p:cNvPr id="567" name="Google Shape;567;g1f4fa5c43e4_25_1476"/>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1f4fa5c43e4_25_1476"/>
          <p:cNvSpPr txBox="1">
            <a:spLocks noGrp="1"/>
          </p:cNvSpPr>
          <p:nvPr>
            <p:ph type="title"/>
          </p:nvPr>
        </p:nvSpPr>
        <p:spPr>
          <a:xfrm>
            <a:off x="720000" y="593367"/>
            <a:ext cx="77040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9" name="Google Shape;569;g1f4fa5c43e4_25_1476"/>
          <p:cNvGrpSpPr/>
          <p:nvPr/>
        </p:nvGrpSpPr>
        <p:grpSpPr>
          <a:xfrm rot="5400000">
            <a:off x="5374986" y="2933929"/>
            <a:ext cx="7387166" cy="989817"/>
            <a:chOff x="1561076" y="3302257"/>
            <a:chExt cx="1401181" cy="250339"/>
          </a:xfrm>
        </p:grpSpPr>
        <p:sp>
          <p:nvSpPr>
            <p:cNvPr id="570" name="Google Shape;570;g1f4fa5c43e4_25_1476"/>
            <p:cNvSpPr/>
            <p:nvPr/>
          </p:nvSpPr>
          <p:spPr>
            <a:xfrm>
              <a:off x="1561076" y="3302257"/>
              <a:ext cx="1401181" cy="249885"/>
            </a:xfrm>
            <a:custGeom>
              <a:avLst/>
              <a:gdLst/>
              <a:ahLst/>
              <a:cxnLst/>
              <a:rect l="l" t="t" r="r" b="b"/>
              <a:pathLst>
                <a:path w="43193" h="7703" extrusionOk="0">
                  <a:moveTo>
                    <a:pt x="1319" y="0"/>
                  </a:moveTo>
                  <a:cubicBezTo>
                    <a:pt x="0" y="4360"/>
                    <a:pt x="1319" y="7703"/>
                    <a:pt x="1319" y="7703"/>
                  </a:cubicBezTo>
                  <a:lnTo>
                    <a:pt x="41873" y="7703"/>
                  </a:lnTo>
                  <a:cubicBezTo>
                    <a:pt x="41873" y="7703"/>
                    <a:pt x="43192" y="4360"/>
                    <a:pt x="418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1f4fa5c43e4_25_1476"/>
            <p:cNvSpPr/>
            <p:nvPr/>
          </p:nvSpPr>
          <p:spPr>
            <a:xfrm>
              <a:off x="1892678" y="3336968"/>
              <a:ext cx="737945" cy="180464"/>
            </a:xfrm>
            <a:custGeom>
              <a:avLst/>
              <a:gdLst/>
              <a:ahLst/>
              <a:cxnLst/>
              <a:rect l="l" t="t" r="r" b="b"/>
              <a:pathLst>
                <a:path w="22748" h="5563" extrusionOk="0">
                  <a:moveTo>
                    <a:pt x="1158" y="0"/>
                  </a:moveTo>
                  <a:cubicBezTo>
                    <a:pt x="1146" y="980"/>
                    <a:pt x="632" y="1486"/>
                    <a:pt x="0" y="1486"/>
                  </a:cubicBezTo>
                  <a:lnTo>
                    <a:pt x="0" y="3926"/>
                  </a:lnTo>
                  <a:cubicBezTo>
                    <a:pt x="641" y="3926"/>
                    <a:pt x="1159" y="4446"/>
                    <a:pt x="1159" y="5563"/>
                  </a:cubicBezTo>
                  <a:lnTo>
                    <a:pt x="8276" y="5563"/>
                  </a:lnTo>
                  <a:cubicBezTo>
                    <a:pt x="8420" y="5521"/>
                    <a:pt x="8560" y="5433"/>
                    <a:pt x="8607" y="5253"/>
                  </a:cubicBezTo>
                  <a:cubicBezTo>
                    <a:pt x="8607" y="5253"/>
                    <a:pt x="8770" y="5216"/>
                    <a:pt x="8994" y="5216"/>
                  </a:cubicBezTo>
                  <a:cubicBezTo>
                    <a:pt x="9228" y="5216"/>
                    <a:pt x="9530" y="5257"/>
                    <a:pt x="9780" y="5427"/>
                  </a:cubicBezTo>
                  <a:cubicBezTo>
                    <a:pt x="9780" y="5427"/>
                    <a:pt x="10044" y="5166"/>
                    <a:pt x="10420" y="5157"/>
                  </a:cubicBezTo>
                  <a:cubicBezTo>
                    <a:pt x="10428" y="5157"/>
                    <a:pt x="10436" y="5157"/>
                    <a:pt x="10445" y="5157"/>
                  </a:cubicBezTo>
                  <a:cubicBezTo>
                    <a:pt x="10799" y="5157"/>
                    <a:pt x="10871" y="5349"/>
                    <a:pt x="10871" y="5349"/>
                  </a:cubicBezTo>
                  <a:cubicBezTo>
                    <a:pt x="10871" y="5349"/>
                    <a:pt x="11037" y="5242"/>
                    <a:pt x="11169" y="5242"/>
                  </a:cubicBezTo>
                  <a:cubicBezTo>
                    <a:pt x="11177" y="5242"/>
                    <a:pt x="11185" y="5242"/>
                    <a:pt x="11192" y="5243"/>
                  </a:cubicBezTo>
                  <a:cubicBezTo>
                    <a:pt x="11328" y="5259"/>
                    <a:pt x="11450" y="5363"/>
                    <a:pt x="11450" y="5363"/>
                  </a:cubicBezTo>
                  <a:cubicBezTo>
                    <a:pt x="11450" y="5363"/>
                    <a:pt x="11630" y="5136"/>
                    <a:pt x="11897" y="5136"/>
                  </a:cubicBezTo>
                  <a:cubicBezTo>
                    <a:pt x="11942" y="5136"/>
                    <a:pt x="11989" y="5142"/>
                    <a:pt x="12038" y="5157"/>
                  </a:cubicBezTo>
                  <a:cubicBezTo>
                    <a:pt x="12379" y="5260"/>
                    <a:pt x="12509" y="5426"/>
                    <a:pt x="12509" y="5426"/>
                  </a:cubicBezTo>
                  <a:cubicBezTo>
                    <a:pt x="12509" y="5426"/>
                    <a:pt x="12820" y="5207"/>
                    <a:pt x="13299" y="5207"/>
                  </a:cubicBezTo>
                  <a:cubicBezTo>
                    <a:pt x="13412" y="5207"/>
                    <a:pt x="13534" y="5219"/>
                    <a:pt x="13664" y="5249"/>
                  </a:cubicBezTo>
                  <a:cubicBezTo>
                    <a:pt x="13664" y="5249"/>
                    <a:pt x="13697" y="5465"/>
                    <a:pt x="14129" y="5563"/>
                  </a:cubicBezTo>
                  <a:lnTo>
                    <a:pt x="21588" y="5563"/>
                  </a:lnTo>
                  <a:cubicBezTo>
                    <a:pt x="21588" y="4446"/>
                    <a:pt x="22107" y="3926"/>
                    <a:pt x="22748" y="3926"/>
                  </a:cubicBezTo>
                  <a:lnTo>
                    <a:pt x="22748" y="1486"/>
                  </a:lnTo>
                  <a:cubicBezTo>
                    <a:pt x="22115" y="1486"/>
                    <a:pt x="21602" y="980"/>
                    <a:pt x="21589" y="0"/>
                  </a:cubicBezTo>
                  <a:lnTo>
                    <a:pt x="14129" y="0"/>
                  </a:lnTo>
                  <a:cubicBezTo>
                    <a:pt x="13697" y="98"/>
                    <a:pt x="13664" y="313"/>
                    <a:pt x="13664" y="313"/>
                  </a:cubicBezTo>
                  <a:cubicBezTo>
                    <a:pt x="13534" y="343"/>
                    <a:pt x="13411" y="355"/>
                    <a:pt x="13297" y="355"/>
                  </a:cubicBezTo>
                  <a:cubicBezTo>
                    <a:pt x="12819" y="355"/>
                    <a:pt x="12509" y="137"/>
                    <a:pt x="12509" y="137"/>
                  </a:cubicBezTo>
                  <a:cubicBezTo>
                    <a:pt x="12509" y="137"/>
                    <a:pt x="12379" y="303"/>
                    <a:pt x="12038" y="406"/>
                  </a:cubicBezTo>
                  <a:cubicBezTo>
                    <a:pt x="11989" y="420"/>
                    <a:pt x="11942" y="427"/>
                    <a:pt x="11898" y="427"/>
                  </a:cubicBezTo>
                  <a:cubicBezTo>
                    <a:pt x="11631" y="427"/>
                    <a:pt x="11450" y="200"/>
                    <a:pt x="11450" y="200"/>
                  </a:cubicBezTo>
                  <a:cubicBezTo>
                    <a:pt x="11450" y="200"/>
                    <a:pt x="11328" y="304"/>
                    <a:pt x="11192" y="319"/>
                  </a:cubicBezTo>
                  <a:cubicBezTo>
                    <a:pt x="11184" y="320"/>
                    <a:pt x="11176" y="320"/>
                    <a:pt x="11167" y="320"/>
                  </a:cubicBezTo>
                  <a:cubicBezTo>
                    <a:pt x="11035" y="320"/>
                    <a:pt x="10871" y="214"/>
                    <a:pt x="10871" y="214"/>
                  </a:cubicBezTo>
                  <a:cubicBezTo>
                    <a:pt x="10871" y="214"/>
                    <a:pt x="10799" y="406"/>
                    <a:pt x="10442" y="406"/>
                  </a:cubicBezTo>
                  <a:cubicBezTo>
                    <a:pt x="10435" y="406"/>
                    <a:pt x="10427" y="406"/>
                    <a:pt x="10420" y="406"/>
                  </a:cubicBezTo>
                  <a:cubicBezTo>
                    <a:pt x="10044" y="397"/>
                    <a:pt x="9780" y="136"/>
                    <a:pt x="9780" y="136"/>
                  </a:cubicBezTo>
                  <a:cubicBezTo>
                    <a:pt x="9530" y="306"/>
                    <a:pt x="9227" y="347"/>
                    <a:pt x="8993" y="347"/>
                  </a:cubicBezTo>
                  <a:cubicBezTo>
                    <a:pt x="8769" y="347"/>
                    <a:pt x="8607" y="310"/>
                    <a:pt x="8607" y="310"/>
                  </a:cubicBezTo>
                  <a:cubicBezTo>
                    <a:pt x="8560" y="130"/>
                    <a:pt x="8420" y="42"/>
                    <a:pt x="8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1f4fa5c43e4_25_1476"/>
            <p:cNvSpPr/>
            <p:nvPr/>
          </p:nvSpPr>
          <p:spPr>
            <a:xfrm>
              <a:off x="1890083" y="3385401"/>
              <a:ext cx="743136" cy="78732"/>
            </a:xfrm>
            <a:custGeom>
              <a:avLst/>
              <a:gdLst/>
              <a:ahLst/>
              <a:cxnLst/>
              <a:rect l="l" t="t" r="r" b="b"/>
              <a:pathLst>
                <a:path w="22908" h="2427" extrusionOk="0">
                  <a:moveTo>
                    <a:pt x="0" y="0"/>
                  </a:moveTo>
                  <a:lnTo>
                    <a:pt x="0" y="2426"/>
                  </a:lnTo>
                  <a:lnTo>
                    <a:pt x="22907" y="2426"/>
                  </a:lnTo>
                  <a:lnTo>
                    <a:pt x="229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1f4fa5c43e4_25_1476"/>
            <p:cNvSpPr/>
            <p:nvPr/>
          </p:nvSpPr>
          <p:spPr>
            <a:xfrm>
              <a:off x="2869479" y="3307642"/>
              <a:ext cx="33802" cy="242294"/>
            </a:xfrm>
            <a:custGeom>
              <a:avLst/>
              <a:gdLst/>
              <a:ahLst/>
              <a:cxnLst/>
              <a:rect l="l" t="t" r="r" b="b"/>
              <a:pathLst>
                <a:path w="1042" h="7469" extrusionOk="0">
                  <a:moveTo>
                    <a:pt x="38" y="1"/>
                  </a:moveTo>
                  <a:cubicBezTo>
                    <a:pt x="20" y="1"/>
                    <a:pt x="1" y="32"/>
                    <a:pt x="7" y="49"/>
                  </a:cubicBezTo>
                  <a:cubicBezTo>
                    <a:pt x="469" y="1220"/>
                    <a:pt x="904" y="2284"/>
                    <a:pt x="944" y="3570"/>
                  </a:cubicBezTo>
                  <a:cubicBezTo>
                    <a:pt x="985" y="4922"/>
                    <a:pt x="667" y="6240"/>
                    <a:pt x="66" y="7449"/>
                  </a:cubicBezTo>
                  <a:cubicBezTo>
                    <a:pt x="60" y="7460"/>
                    <a:pt x="65" y="7469"/>
                    <a:pt x="71" y="7469"/>
                  </a:cubicBezTo>
                  <a:cubicBezTo>
                    <a:pt x="75" y="7469"/>
                    <a:pt x="80" y="7466"/>
                    <a:pt x="83" y="7460"/>
                  </a:cubicBezTo>
                  <a:cubicBezTo>
                    <a:pt x="697" y="6311"/>
                    <a:pt x="1041" y="5023"/>
                    <a:pt x="1033" y="3717"/>
                  </a:cubicBezTo>
                  <a:cubicBezTo>
                    <a:pt x="1025" y="2487"/>
                    <a:pt x="756" y="1038"/>
                    <a:pt x="50" y="8"/>
                  </a:cubicBezTo>
                  <a:cubicBezTo>
                    <a:pt x="47" y="3"/>
                    <a:pt x="42" y="1"/>
                    <a:pt x="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1f4fa5c43e4_25_1476"/>
            <p:cNvSpPr/>
            <p:nvPr/>
          </p:nvSpPr>
          <p:spPr>
            <a:xfrm>
              <a:off x="2804631" y="3307642"/>
              <a:ext cx="33770" cy="242294"/>
            </a:xfrm>
            <a:custGeom>
              <a:avLst/>
              <a:gdLst/>
              <a:ahLst/>
              <a:cxnLst/>
              <a:rect l="l" t="t" r="r" b="b"/>
              <a:pathLst>
                <a:path w="1041" h="7469" extrusionOk="0">
                  <a:moveTo>
                    <a:pt x="37" y="1"/>
                  </a:moveTo>
                  <a:cubicBezTo>
                    <a:pt x="20" y="1"/>
                    <a:pt x="0" y="32"/>
                    <a:pt x="7" y="49"/>
                  </a:cubicBezTo>
                  <a:cubicBezTo>
                    <a:pt x="470" y="1220"/>
                    <a:pt x="904" y="2284"/>
                    <a:pt x="943" y="3570"/>
                  </a:cubicBezTo>
                  <a:cubicBezTo>
                    <a:pt x="985" y="4922"/>
                    <a:pt x="667" y="6240"/>
                    <a:pt x="65" y="7449"/>
                  </a:cubicBezTo>
                  <a:cubicBezTo>
                    <a:pt x="59" y="7460"/>
                    <a:pt x="64" y="7469"/>
                    <a:pt x="71" y="7469"/>
                  </a:cubicBezTo>
                  <a:cubicBezTo>
                    <a:pt x="75" y="7469"/>
                    <a:pt x="80" y="7466"/>
                    <a:pt x="84" y="7460"/>
                  </a:cubicBezTo>
                  <a:cubicBezTo>
                    <a:pt x="697" y="6311"/>
                    <a:pt x="1041" y="5023"/>
                    <a:pt x="1033" y="3717"/>
                  </a:cubicBezTo>
                  <a:cubicBezTo>
                    <a:pt x="1024" y="2487"/>
                    <a:pt x="756" y="1038"/>
                    <a:pt x="50" y="8"/>
                  </a:cubicBezTo>
                  <a:cubicBezTo>
                    <a:pt x="46" y="3"/>
                    <a:pt x="42" y="1"/>
                    <a:pt x="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1f4fa5c43e4_25_1476"/>
            <p:cNvSpPr/>
            <p:nvPr/>
          </p:nvSpPr>
          <p:spPr>
            <a:xfrm>
              <a:off x="2837850" y="3305469"/>
              <a:ext cx="28061" cy="82852"/>
            </a:xfrm>
            <a:custGeom>
              <a:avLst/>
              <a:gdLst/>
              <a:ahLst/>
              <a:cxnLst/>
              <a:rect l="l" t="t" r="r" b="b"/>
              <a:pathLst>
                <a:path w="865" h="2554" extrusionOk="0">
                  <a:moveTo>
                    <a:pt x="54" y="0"/>
                  </a:moveTo>
                  <a:cubicBezTo>
                    <a:pt x="31" y="0"/>
                    <a:pt x="0" y="38"/>
                    <a:pt x="11" y="61"/>
                  </a:cubicBezTo>
                  <a:cubicBezTo>
                    <a:pt x="373" y="875"/>
                    <a:pt x="687" y="1667"/>
                    <a:pt x="847" y="2548"/>
                  </a:cubicBezTo>
                  <a:cubicBezTo>
                    <a:pt x="848" y="2552"/>
                    <a:pt x="849" y="2554"/>
                    <a:pt x="852" y="2554"/>
                  </a:cubicBezTo>
                  <a:cubicBezTo>
                    <a:pt x="857" y="2554"/>
                    <a:pt x="864" y="2545"/>
                    <a:pt x="863" y="2539"/>
                  </a:cubicBezTo>
                  <a:cubicBezTo>
                    <a:pt x="750" y="1662"/>
                    <a:pt x="520" y="781"/>
                    <a:pt x="72" y="12"/>
                  </a:cubicBezTo>
                  <a:cubicBezTo>
                    <a:pt x="68" y="4"/>
                    <a:pt x="61"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g1f4fa5c43e4_25_1476"/>
            <p:cNvSpPr/>
            <p:nvPr/>
          </p:nvSpPr>
          <p:spPr>
            <a:xfrm>
              <a:off x="2838856" y="3472210"/>
              <a:ext cx="25855" cy="80386"/>
            </a:xfrm>
            <a:custGeom>
              <a:avLst/>
              <a:gdLst/>
              <a:ahLst/>
              <a:cxnLst/>
              <a:rect l="l" t="t" r="r" b="b"/>
              <a:pathLst>
                <a:path w="797" h="2478" extrusionOk="0">
                  <a:moveTo>
                    <a:pt x="789" y="0"/>
                  </a:moveTo>
                  <a:cubicBezTo>
                    <a:pt x="780" y="0"/>
                    <a:pt x="767" y="12"/>
                    <a:pt x="766" y="21"/>
                  </a:cubicBezTo>
                  <a:cubicBezTo>
                    <a:pt x="641" y="872"/>
                    <a:pt x="423" y="1675"/>
                    <a:pt x="16" y="2437"/>
                  </a:cubicBezTo>
                  <a:cubicBezTo>
                    <a:pt x="0" y="2466"/>
                    <a:pt x="13" y="2478"/>
                    <a:pt x="33" y="2478"/>
                  </a:cubicBezTo>
                  <a:cubicBezTo>
                    <a:pt x="54" y="2478"/>
                    <a:pt x="82" y="2464"/>
                    <a:pt x="93" y="2443"/>
                  </a:cubicBezTo>
                  <a:cubicBezTo>
                    <a:pt x="490" y="1691"/>
                    <a:pt x="763" y="865"/>
                    <a:pt x="796" y="11"/>
                  </a:cubicBezTo>
                  <a:cubicBezTo>
                    <a:pt x="797" y="3"/>
                    <a:pt x="794"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1f4fa5c43e4_25_1476"/>
            <p:cNvSpPr/>
            <p:nvPr/>
          </p:nvSpPr>
          <p:spPr>
            <a:xfrm>
              <a:off x="2878465" y="3377420"/>
              <a:ext cx="9635" cy="7786"/>
            </a:xfrm>
            <a:custGeom>
              <a:avLst/>
              <a:gdLst/>
              <a:ahLst/>
              <a:cxnLst/>
              <a:rect l="l" t="t" r="r" b="b"/>
              <a:pathLst>
                <a:path w="297" h="240" extrusionOk="0">
                  <a:moveTo>
                    <a:pt x="176" y="0"/>
                  </a:moveTo>
                  <a:cubicBezTo>
                    <a:pt x="130" y="0"/>
                    <a:pt x="79" y="23"/>
                    <a:pt x="49" y="49"/>
                  </a:cubicBezTo>
                  <a:cubicBezTo>
                    <a:pt x="19" y="76"/>
                    <a:pt x="1" y="116"/>
                    <a:pt x="6" y="153"/>
                  </a:cubicBezTo>
                  <a:cubicBezTo>
                    <a:pt x="7" y="182"/>
                    <a:pt x="20" y="201"/>
                    <a:pt x="41" y="213"/>
                  </a:cubicBezTo>
                  <a:cubicBezTo>
                    <a:pt x="63" y="232"/>
                    <a:pt x="89" y="239"/>
                    <a:pt x="117" y="239"/>
                  </a:cubicBezTo>
                  <a:cubicBezTo>
                    <a:pt x="166" y="239"/>
                    <a:pt x="219" y="215"/>
                    <a:pt x="251" y="184"/>
                  </a:cubicBezTo>
                  <a:cubicBezTo>
                    <a:pt x="258" y="178"/>
                    <a:pt x="263" y="170"/>
                    <a:pt x="268" y="163"/>
                  </a:cubicBezTo>
                  <a:cubicBezTo>
                    <a:pt x="282" y="148"/>
                    <a:pt x="291" y="130"/>
                    <a:pt x="294" y="111"/>
                  </a:cubicBezTo>
                  <a:cubicBezTo>
                    <a:pt x="297" y="96"/>
                    <a:pt x="292" y="84"/>
                    <a:pt x="284" y="75"/>
                  </a:cubicBezTo>
                  <a:cubicBezTo>
                    <a:pt x="278" y="61"/>
                    <a:pt x="270" y="48"/>
                    <a:pt x="258" y="38"/>
                  </a:cubicBezTo>
                  <a:cubicBezTo>
                    <a:pt x="256" y="36"/>
                    <a:pt x="256" y="34"/>
                    <a:pt x="254" y="32"/>
                  </a:cubicBezTo>
                  <a:cubicBezTo>
                    <a:pt x="234" y="9"/>
                    <a:pt x="206"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g1f4fa5c43e4_25_1476"/>
            <p:cNvSpPr/>
            <p:nvPr/>
          </p:nvSpPr>
          <p:spPr>
            <a:xfrm>
              <a:off x="2872074" y="3347803"/>
              <a:ext cx="8759" cy="7364"/>
            </a:xfrm>
            <a:custGeom>
              <a:avLst/>
              <a:gdLst/>
              <a:ahLst/>
              <a:cxnLst/>
              <a:rect l="l" t="t" r="r" b="b"/>
              <a:pathLst>
                <a:path w="270" h="227" extrusionOk="0">
                  <a:moveTo>
                    <a:pt x="182" y="1"/>
                  </a:moveTo>
                  <a:cubicBezTo>
                    <a:pt x="143" y="1"/>
                    <a:pt x="99" y="16"/>
                    <a:pt x="74" y="32"/>
                  </a:cubicBezTo>
                  <a:cubicBezTo>
                    <a:pt x="35" y="58"/>
                    <a:pt x="1" y="102"/>
                    <a:pt x="4" y="145"/>
                  </a:cubicBezTo>
                  <a:cubicBezTo>
                    <a:pt x="4" y="146"/>
                    <a:pt x="4" y="147"/>
                    <a:pt x="4" y="147"/>
                  </a:cubicBezTo>
                  <a:cubicBezTo>
                    <a:pt x="4" y="149"/>
                    <a:pt x="4" y="150"/>
                    <a:pt x="4" y="151"/>
                  </a:cubicBezTo>
                  <a:cubicBezTo>
                    <a:pt x="5" y="155"/>
                    <a:pt x="6" y="160"/>
                    <a:pt x="8" y="164"/>
                  </a:cubicBezTo>
                  <a:cubicBezTo>
                    <a:pt x="16" y="200"/>
                    <a:pt x="46" y="218"/>
                    <a:pt x="83" y="224"/>
                  </a:cubicBezTo>
                  <a:cubicBezTo>
                    <a:pt x="87" y="225"/>
                    <a:pt x="91" y="225"/>
                    <a:pt x="95" y="226"/>
                  </a:cubicBezTo>
                  <a:lnTo>
                    <a:pt x="102" y="226"/>
                  </a:lnTo>
                  <a:cubicBezTo>
                    <a:pt x="107" y="226"/>
                    <a:pt x="111" y="226"/>
                    <a:pt x="115" y="226"/>
                  </a:cubicBezTo>
                  <a:cubicBezTo>
                    <a:pt x="132" y="226"/>
                    <a:pt x="149" y="223"/>
                    <a:pt x="164" y="218"/>
                  </a:cubicBezTo>
                  <a:cubicBezTo>
                    <a:pt x="193" y="211"/>
                    <a:pt x="219" y="200"/>
                    <a:pt x="235" y="186"/>
                  </a:cubicBezTo>
                  <a:cubicBezTo>
                    <a:pt x="247" y="173"/>
                    <a:pt x="254" y="159"/>
                    <a:pt x="257" y="145"/>
                  </a:cubicBezTo>
                  <a:cubicBezTo>
                    <a:pt x="267" y="123"/>
                    <a:pt x="269" y="101"/>
                    <a:pt x="263" y="80"/>
                  </a:cubicBezTo>
                  <a:cubicBezTo>
                    <a:pt x="265" y="65"/>
                    <a:pt x="264" y="50"/>
                    <a:pt x="256" y="36"/>
                  </a:cubicBezTo>
                  <a:cubicBezTo>
                    <a:pt x="241" y="10"/>
                    <a:pt x="213"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g1f4fa5c43e4_25_1476"/>
            <p:cNvSpPr/>
            <p:nvPr/>
          </p:nvSpPr>
          <p:spPr>
            <a:xfrm>
              <a:off x="2859877" y="3319937"/>
              <a:ext cx="13398" cy="7948"/>
            </a:xfrm>
            <a:custGeom>
              <a:avLst/>
              <a:gdLst/>
              <a:ahLst/>
              <a:cxnLst/>
              <a:rect l="l" t="t" r="r" b="b"/>
              <a:pathLst>
                <a:path w="413" h="245" extrusionOk="0">
                  <a:moveTo>
                    <a:pt x="230" y="1"/>
                  </a:moveTo>
                  <a:cubicBezTo>
                    <a:pt x="129" y="1"/>
                    <a:pt x="1" y="132"/>
                    <a:pt x="93" y="217"/>
                  </a:cubicBezTo>
                  <a:cubicBezTo>
                    <a:pt x="114" y="236"/>
                    <a:pt x="141" y="244"/>
                    <a:pt x="170" y="244"/>
                  </a:cubicBezTo>
                  <a:cubicBezTo>
                    <a:pt x="280" y="244"/>
                    <a:pt x="413" y="120"/>
                    <a:pt x="312" y="41"/>
                  </a:cubicBezTo>
                  <a:cubicBezTo>
                    <a:pt x="309" y="39"/>
                    <a:pt x="306" y="37"/>
                    <a:pt x="302" y="35"/>
                  </a:cubicBezTo>
                  <a:cubicBezTo>
                    <a:pt x="302" y="35"/>
                    <a:pt x="302" y="34"/>
                    <a:pt x="302" y="34"/>
                  </a:cubicBezTo>
                  <a:cubicBezTo>
                    <a:pt x="284" y="11"/>
                    <a:pt x="258" y="1"/>
                    <a:pt x="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1f4fa5c43e4_25_1476"/>
            <p:cNvSpPr/>
            <p:nvPr/>
          </p:nvSpPr>
          <p:spPr>
            <a:xfrm>
              <a:off x="2842424" y="3384265"/>
              <a:ext cx="9635" cy="7786"/>
            </a:xfrm>
            <a:custGeom>
              <a:avLst/>
              <a:gdLst/>
              <a:ahLst/>
              <a:cxnLst/>
              <a:rect l="l" t="t" r="r" b="b"/>
              <a:pathLst>
                <a:path w="297" h="240" extrusionOk="0">
                  <a:moveTo>
                    <a:pt x="176" y="0"/>
                  </a:moveTo>
                  <a:cubicBezTo>
                    <a:pt x="130" y="0"/>
                    <a:pt x="79" y="23"/>
                    <a:pt x="49" y="50"/>
                  </a:cubicBezTo>
                  <a:cubicBezTo>
                    <a:pt x="18" y="76"/>
                    <a:pt x="1" y="116"/>
                    <a:pt x="6" y="153"/>
                  </a:cubicBezTo>
                  <a:cubicBezTo>
                    <a:pt x="7" y="182"/>
                    <a:pt x="20" y="201"/>
                    <a:pt x="41" y="214"/>
                  </a:cubicBezTo>
                  <a:cubicBezTo>
                    <a:pt x="63" y="232"/>
                    <a:pt x="89" y="239"/>
                    <a:pt x="117" y="239"/>
                  </a:cubicBezTo>
                  <a:cubicBezTo>
                    <a:pt x="166" y="239"/>
                    <a:pt x="219" y="215"/>
                    <a:pt x="251" y="184"/>
                  </a:cubicBezTo>
                  <a:cubicBezTo>
                    <a:pt x="258" y="178"/>
                    <a:pt x="263" y="171"/>
                    <a:pt x="268" y="163"/>
                  </a:cubicBezTo>
                  <a:cubicBezTo>
                    <a:pt x="282" y="148"/>
                    <a:pt x="291" y="131"/>
                    <a:pt x="294" y="111"/>
                  </a:cubicBezTo>
                  <a:cubicBezTo>
                    <a:pt x="297" y="96"/>
                    <a:pt x="292" y="84"/>
                    <a:pt x="284" y="75"/>
                  </a:cubicBezTo>
                  <a:cubicBezTo>
                    <a:pt x="279" y="61"/>
                    <a:pt x="270" y="49"/>
                    <a:pt x="258" y="38"/>
                  </a:cubicBezTo>
                  <a:cubicBezTo>
                    <a:pt x="256" y="36"/>
                    <a:pt x="256" y="34"/>
                    <a:pt x="254" y="32"/>
                  </a:cubicBezTo>
                  <a:cubicBezTo>
                    <a:pt x="234" y="9"/>
                    <a:pt x="206"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g1f4fa5c43e4_25_1476"/>
            <p:cNvSpPr/>
            <p:nvPr/>
          </p:nvSpPr>
          <p:spPr>
            <a:xfrm>
              <a:off x="2836066" y="3354648"/>
              <a:ext cx="8726" cy="7364"/>
            </a:xfrm>
            <a:custGeom>
              <a:avLst/>
              <a:gdLst/>
              <a:ahLst/>
              <a:cxnLst/>
              <a:rect l="l" t="t" r="r" b="b"/>
              <a:pathLst>
                <a:path w="269" h="227" extrusionOk="0">
                  <a:moveTo>
                    <a:pt x="181" y="1"/>
                  </a:moveTo>
                  <a:cubicBezTo>
                    <a:pt x="142" y="1"/>
                    <a:pt x="98" y="16"/>
                    <a:pt x="73" y="32"/>
                  </a:cubicBezTo>
                  <a:cubicBezTo>
                    <a:pt x="34" y="57"/>
                    <a:pt x="0" y="102"/>
                    <a:pt x="3" y="145"/>
                  </a:cubicBezTo>
                  <a:cubicBezTo>
                    <a:pt x="3" y="146"/>
                    <a:pt x="3" y="147"/>
                    <a:pt x="3" y="147"/>
                  </a:cubicBezTo>
                  <a:cubicBezTo>
                    <a:pt x="3" y="149"/>
                    <a:pt x="3" y="150"/>
                    <a:pt x="3" y="151"/>
                  </a:cubicBezTo>
                  <a:cubicBezTo>
                    <a:pt x="4" y="155"/>
                    <a:pt x="5" y="160"/>
                    <a:pt x="7" y="164"/>
                  </a:cubicBezTo>
                  <a:cubicBezTo>
                    <a:pt x="15" y="200"/>
                    <a:pt x="45" y="219"/>
                    <a:pt x="82" y="224"/>
                  </a:cubicBezTo>
                  <a:cubicBezTo>
                    <a:pt x="86" y="225"/>
                    <a:pt x="90" y="225"/>
                    <a:pt x="94" y="226"/>
                  </a:cubicBezTo>
                  <a:lnTo>
                    <a:pt x="102" y="226"/>
                  </a:lnTo>
                  <a:cubicBezTo>
                    <a:pt x="106" y="226"/>
                    <a:pt x="110" y="226"/>
                    <a:pt x="114" y="226"/>
                  </a:cubicBezTo>
                  <a:cubicBezTo>
                    <a:pt x="131" y="226"/>
                    <a:pt x="148" y="223"/>
                    <a:pt x="163" y="219"/>
                  </a:cubicBezTo>
                  <a:cubicBezTo>
                    <a:pt x="192" y="211"/>
                    <a:pt x="218" y="200"/>
                    <a:pt x="234" y="186"/>
                  </a:cubicBezTo>
                  <a:cubicBezTo>
                    <a:pt x="246" y="174"/>
                    <a:pt x="253" y="159"/>
                    <a:pt x="256" y="145"/>
                  </a:cubicBezTo>
                  <a:cubicBezTo>
                    <a:pt x="267" y="123"/>
                    <a:pt x="269" y="101"/>
                    <a:pt x="262" y="80"/>
                  </a:cubicBezTo>
                  <a:cubicBezTo>
                    <a:pt x="264" y="65"/>
                    <a:pt x="263" y="50"/>
                    <a:pt x="255" y="36"/>
                  </a:cubicBezTo>
                  <a:cubicBezTo>
                    <a:pt x="240" y="10"/>
                    <a:pt x="21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g1f4fa5c43e4_25_1476"/>
            <p:cNvSpPr/>
            <p:nvPr/>
          </p:nvSpPr>
          <p:spPr>
            <a:xfrm>
              <a:off x="2823836" y="3326814"/>
              <a:ext cx="13398" cy="7915"/>
            </a:xfrm>
            <a:custGeom>
              <a:avLst/>
              <a:gdLst/>
              <a:ahLst/>
              <a:cxnLst/>
              <a:rect l="l" t="t" r="r" b="b"/>
              <a:pathLst>
                <a:path w="413" h="244" extrusionOk="0">
                  <a:moveTo>
                    <a:pt x="230" y="0"/>
                  </a:moveTo>
                  <a:cubicBezTo>
                    <a:pt x="129" y="0"/>
                    <a:pt x="1" y="131"/>
                    <a:pt x="93" y="216"/>
                  </a:cubicBezTo>
                  <a:cubicBezTo>
                    <a:pt x="114" y="235"/>
                    <a:pt x="141" y="243"/>
                    <a:pt x="170" y="243"/>
                  </a:cubicBezTo>
                  <a:cubicBezTo>
                    <a:pt x="280" y="243"/>
                    <a:pt x="413" y="119"/>
                    <a:pt x="312" y="40"/>
                  </a:cubicBezTo>
                  <a:cubicBezTo>
                    <a:pt x="309" y="38"/>
                    <a:pt x="306" y="36"/>
                    <a:pt x="302" y="34"/>
                  </a:cubicBezTo>
                  <a:cubicBezTo>
                    <a:pt x="302" y="34"/>
                    <a:pt x="302" y="33"/>
                    <a:pt x="302" y="33"/>
                  </a:cubicBezTo>
                  <a:cubicBezTo>
                    <a:pt x="284" y="10"/>
                    <a:pt x="258"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1f4fa5c43e4_25_1476"/>
            <p:cNvSpPr/>
            <p:nvPr/>
          </p:nvSpPr>
          <p:spPr>
            <a:xfrm>
              <a:off x="2639836" y="3320391"/>
              <a:ext cx="150554" cy="71660"/>
            </a:xfrm>
            <a:custGeom>
              <a:avLst/>
              <a:gdLst/>
              <a:ahLst/>
              <a:cxnLst/>
              <a:rect l="l" t="t" r="r" b="b"/>
              <a:pathLst>
                <a:path w="4641" h="2209" extrusionOk="0">
                  <a:moveTo>
                    <a:pt x="3188" y="501"/>
                  </a:moveTo>
                  <a:cubicBezTo>
                    <a:pt x="3198" y="586"/>
                    <a:pt x="3224" y="758"/>
                    <a:pt x="3087" y="898"/>
                  </a:cubicBezTo>
                  <a:cubicBezTo>
                    <a:pt x="2944" y="1036"/>
                    <a:pt x="2838" y="1089"/>
                    <a:pt x="2770" y="1089"/>
                  </a:cubicBezTo>
                  <a:cubicBezTo>
                    <a:pt x="2590" y="1089"/>
                    <a:pt x="2679" y="711"/>
                    <a:pt x="3053" y="531"/>
                  </a:cubicBezTo>
                  <a:cubicBezTo>
                    <a:pt x="3095" y="512"/>
                    <a:pt x="3141" y="505"/>
                    <a:pt x="3188" y="501"/>
                  </a:cubicBezTo>
                  <a:close/>
                  <a:moveTo>
                    <a:pt x="708" y="0"/>
                  </a:moveTo>
                  <a:cubicBezTo>
                    <a:pt x="539" y="0"/>
                    <a:pt x="364" y="86"/>
                    <a:pt x="267" y="239"/>
                  </a:cubicBezTo>
                  <a:cubicBezTo>
                    <a:pt x="1" y="662"/>
                    <a:pt x="406" y="1150"/>
                    <a:pt x="852" y="1150"/>
                  </a:cubicBezTo>
                  <a:cubicBezTo>
                    <a:pt x="852" y="1150"/>
                    <a:pt x="853" y="1150"/>
                    <a:pt x="853" y="1150"/>
                  </a:cubicBezTo>
                  <a:cubicBezTo>
                    <a:pt x="1071" y="1150"/>
                    <a:pt x="1277" y="1048"/>
                    <a:pt x="1452" y="926"/>
                  </a:cubicBezTo>
                  <a:cubicBezTo>
                    <a:pt x="1909" y="603"/>
                    <a:pt x="2134" y="249"/>
                    <a:pt x="2779" y="205"/>
                  </a:cubicBezTo>
                  <a:cubicBezTo>
                    <a:pt x="2786" y="204"/>
                    <a:pt x="2793" y="204"/>
                    <a:pt x="2800" y="204"/>
                  </a:cubicBezTo>
                  <a:cubicBezTo>
                    <a:pt x="2980" y="204"/>
                    <a:pt x="3110" y="256"/>
                    <a:pt x="3170" y="359"/>
                  </a:cubicBezTo>
                  <a:lnTo>
                    <a:pt x="3177" y="418"/>
                  </a:lnTo>
                  <a:cubicBezTo>
                    <a:pt x="2890" y="442"/>
                    <a:pt x="2609" y="584"/>
                    <a:pt x="2550" y="886"/>
                  </a:cubicBezTo>
                  <a:cubicBezTo>
                    <a:pt x="2503" y="1129"/>
                    <a:pt x="2606" y="1219"/>
                    <a:pt x="2747" y="1219"/>
                  </a:cubicBezTo>
                  <a:cubicBezTo>
                    <a:pt x="2897" y="1219"/>
                    <a:pt x="3092" y="1115"/>
                    <a:pt x="3194" y="985"/>
                  </a:cubicBezTo>
                  <a:cubicBezTo>
                    <a:pt x="3333" y="807"/>
                    <a:pt x="3374" y="646"/>
                    <a:pt x="3346" y="508"/>
                  </a:cubicBezTo>
                  <a:lnTo>
                    <a:pt x="3346" y="508"/>
                  </a:lnTo>
                  <a:cubicBezTo>
                    <a:pt x="3520" y="538"/>
                    <a:pt x="3698" y="628"/>
                    <a:pt x="3820" y="713"/>
                  </a:cubicBezTo>
                  <a:cubicBezTo>
                    <a:pt x="4292" y="1043"/>
                    <a:pt x="4519" y="1661"/>
                    <a:pt x="4621" y="2202"/>
                  </a:cubicBezTo>
                  <a:cubicBezTo>
                    <a:pt x="4622" y="2207"/>
                    <a:pt x="4624" y="2208"/>
                    <a:pt x="4627" y="2208"/>
                  </a:cubicBezTo>
                  <a:cubicBezTo>
                    <a:pt x="4633" y="2208"/>
                    <a:pt x="4641" y="2198"/>
                    <a:pt x="4641" y="2192"/>
                  </a:cubicBezTo>
                  <a:cubicBezTo>
                    <a:pt x="4610" y="1504"/>
                    <a:pt x="4278" y="656"/>
                    <a:pt x="3545" y="450"/>
                  </a:cubicBezTo>
                  <a:cubicBezTo>
                    <a:pt x="3474" y="430"/>
                    <a:pt x="3395" y="419"/>
                    <a:pt x="3314" y="415"/>
                  </a:cubicBezTo>
                  <a:cubicBezTo>
                    <a:pt x="3206" y="164"/>
                    <a:pt x="2997" y="81"/>
                    <a:pt x="2774" y="81"/>
                  </a:cubicBezTo>
                  <a:cubicBezTo>
                    <a:pt x="2451" y="81"/>
                    <a:pt x="2097" y="253"/>
                    <a:pt x="1965" y="343"/>
                  </a:cubicBezTo>
                  <a:cubicBezTo>
                    <a:pt x="1750" y="491"/>
                    <a:pt x="1583" y="718"/>
                    <a:pt x="1359" y="852"/>
                  </a:cubicBezTo>
                  <a:cubicBezTo>
                    <a:pt x="1274" y="903"/>
                    <a:pt x="1048" y="1006"/>
                    <a:pt x="822" y="1006"/>
                  </a:cubicBezTo>
                  <a:cubicBezTo>
                    <a:pt x="664" y="1006"/>
                    <a:pt x="507" y="956"/>
                    <a:pt x="397" y="805"/>
                  </a:cubicBezTo>
                  <a:cubicBezTo>
                    <a:pt x="175" y="417"/>
                    <a:pt x="470" y="124"/>
                    <a:pt x="731" y="124"/>
                  </a:cubicBezTo>
                  <a:cubicBezTo>
                    <a:pt x="860" y="124"/>
                    <a:pt x="981" y="196"/>
                    <a:pt x="1026" y="364"/>
                  </a:cubicBezTo>
                  <a:cubicBezTo>
                    <a:pt x="1066" y="511"/>
                    <a:pt x="934" y="597"/>
                    <a:pt x="808" y="597"/>
                  </a:cubicBezTo>
                  <a:cubicBezTo>
                    <a:pt x="771" y="597"/>
                    <a:pt x="735" y="590"/>
                    <a:pt x="703" y="574"/>
                  </a:cubicBezTo>
                  <a:cubicBezTo>
                    <a:pt x="703" y="573"/>
                    <a:pt x="701" y="573"/>
                    <a:pt x="700" y="573"/>
                  </a:cubicBezTo>
                  <a:cubicBezTo>
                    <a:pt x="685" y="573"/>
                    <a:pt x="666" y="600"/>
                    <a:pt x="678" y="611"/>
                  </a:cubicBezTo>
                  <a:cubicBezTo>
                    <a:pt x="745" y="681"/>
                    <a:pt x="815" y="710"/>
                    <a:pt x="880" y="710"/>
                  </a:cubicBezTo>
                  <a:cubicBezTo>
                    <a:pt x="1072" y="710"/>
                    <a:pt x="1218" y="455"/>
                    <a:pt x="1101" y="233"/>
                  </a:cubicBezTo>
                  <a:cubicBezTo>
                    <a:pt x="1018" y="73"/>
                    <a:pt x="865" y="0"/>
                    <a:pt x="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1f4fa5c43e4_25_1476"/>
            <p:cNvSpPr/>
            <p:nvPr/>
          </p:nvSpPr>
          <p:spPr>
            <a:xfrm>
              <a:off x="2780918" y="3330382"/>
              <a:ext cx="26633" cy="32894"/>
            </a:xfrm>
            <a:custGeom>
              <a:avLst/>
              <a:gdLst/>
              <a:ahLst/>
              <a:cxnLst/>
              <a:rect l="l" t="t" r="r" b="b"/>
              <a:pathLst>
                <a:path w="821" h="1014" extrusionOk="0">
                  <a:moveTo>
                    <a:pt x="476" y="1"/>
                  </a:moveTo>
                  <a:cubicBezTo>
                    <a:pt x="390" y="1"/>
                    <a:pt x="301" y="40"/>
                    <a:pt x="224" y="132"/>
                  </a:cubicBezTo>
                  <a:cubicBezTo>
                    <a:pt x="1" y="399"/>
                    <a:pt x="147" y="811"/>
                    <a:pt x="384" y="1013"/>
                  </a:cubicBezTo>
                  <a:cubicBezTo>
                    <a:pt x="385" y="1013"/>
                    <a:pt x="385" y="1013"/>
                    <a:pt x="385" y="1013"/>
                  </a:cubicBezTo>
                  <a:cubicBezTo>
                    <a:pt x="387" y="1013"/>
                    <a:pt x="388" y="1010"/>
                    <a:pt x="387" y="1009"/>
                  </a:cubicBezTo>
                  <a:cubicBezTo>
                    <a:pt x="280" y="898"/>
                    <a:pt x="235" y="752"/>
                    <a:pt x="206" y="605"/>
                  </a:cubicBezTo>
                  <a:cubicBezTo>
                    <a:pt x="194" y="539"/>
                    <a:pt x="188" y="476"/>
                    <a:pt x="194" y="410"/>
                  </a:cubicBezTo>
                  <a:cubicBezTo>
                    <a:pt x="191" y="355"/>
                    <a:pt x="202" y="301"/>
                    <a:pt x="224" y="251"/>
                  </a:cubicBezTo>
                  <a:cubicBezTo>
                    <a:pt x="302" y="140"/>
                    <a:pt x="381" y="101"/>
                    <a:pt x="450" y="101"/>
                  </a:cubicBezTo>
                  <a:cubicBezTo>
                    <a:pt x="560" y="101"/>
                    <a:pt x="646" y="199"/>
                    <a:pt x="672" y="258"/>
                  </a:cubicBezTo>
                  <a:cubicBezTo>
                    <a:pt x="749" y="438"/>
                    <a:pt x="634" y="534"/>
                    <a:pt x="544" y="534"/>
                  </a:cubicBezTo>
                  <a:cubicBezTo>
                    <a:pt x="508" y="534"/>
                    <a:pt x="476" y="519"/>
                    <a:pt x="462" y="487"/>
                  </a:cubicBezTo>
                  <a:cubicBezTo>
                    <a:pt x="455" y="460"/>
                    <a:pt x="449" y="434"/>
                    <a:pt x="442" y="406"/>
                  </a:cubicBezTo>
                  <a:cubicBezTo>
                    <a:pt x="449" y="334"/>
                    <a:pt x="468" y="313"/>
                    <a:pt x="495" y="313"/>
                  </a:cubicBezTo>
                  <a:cubicBezTo>
                    <a:pt x="515" y="313"/>
                    <a:pt x="539" y="324"/>
                    <a:pt x="565" y="334"/>
                  </a:cubicBezTo>
                  <a:cubicBezTo>
                    <a:pt x="566" y="335"/>
                    <a:pt x="568" y="335"/>
                    <a:pt x="570" y="335"/>
                  </a:cubicBezTo>
                  <a:cubicBezTo>
                    <a:pt x="587" y="335"/>
                    <a:pt x="599" y="308"/>
                    <a:pt x="597" y="295"/>
                  </a:cubicBezTo>
                  <a:cubicBezTo>
                    <a:pt x="593" y="243"/>
                    <a:pt x="559" y="221"/>
                    <a:pt x="518" y="221"/>
                  </a:cubicBezTo>
                  <a:cubicBezTo>
                    <a:pt x="488" y="221"/>
                    <a:pt x="455" y="233"/>
                    <a:pt x="427" y="253"/>
                  </a:cubicBezTo>
                  <a:cubicBezTo>
                    <a:pt x="331" y="324"/>
                    <a:pt x="330" y="469"/>
                    <a:pt x="383" y="565"/>
                  </a:cubicBezTo>
                  <a:cubicBezTo>
                    <a:pt x="431" y="651"/>
                    <a:pt x="492" y="685"/>
                    <a:pt x="553" y="685"/>
                  </a:cubicBezTo>
                  <a:cubicBezTo>
                    <a:pt x="687" y="685"/>
                    <a:pt x="821" y="517"/>
                    <a:pt x="807" y="358"/>
                  </a:cubicBezTo>
                  <a:cubicBezTo>
                    <a:pt x="790" y="149"/>
                    <a:pt x="640"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g1f4fa5c43e4_25_1476"/>
            <p:cNvSpPr/>
            <p:nvPr/>
          </p:nvSpPr>
          <p:spPr>
            <a:xfrm>
              <a:off x="2702186" y="3400485"/>
              <a:ext cx="13268" cy="10575"/>
            </a:xfrm>
            <a:custGeom>
              <a:avLst/>
              <a:gdLst/>
              <a:ahLst/>
              <a:cxnLst/>
              <a:rect l="l" t="t" r="r" b="b"/>
              <a:pathLst>
                <a:path w="409" h="326" extrusionOk="0">
                  <a:moveTo>
                    <a:pt x="231" y="0"/>
                  </a:moveTo>
                  <a:cubicBezTo>
                    <a:pt x="198" y="0"/>
                    <a:pt x="164" y="8"/>
                    <a:pt x="134" y="20"/>
                  </a:cubicBezTo>
                  <a:cubicBezTo>
                    <a:pt x="71" y="46"/>
                    <a:pt x="5" y="103"/>
                    <a:pt x="3" y="177"/>
                  </a:cubicBezTo>
                  <a:cubicBezTo>
                    <a:pt x="0" y="244"/>
                    <a:pt x="51" y="302"/>
                    <a:pt x="115" y="319"/>
                  </a:cubicBezTo>
                  <a:cubicBezTo>
                    <a:pt x="130" y="323"/>
                    <a:pt x="146" y="325"/>
                    <a:pt x="162" y="325"/>
                  </a:cubicBezTo>
                  <a:cubicBezTo>
                    <a:pt x="207" y="325"/>
                    <a:pt x="252" y="310"/>
                    <a:pt x="289" y="284"/>
                  </a:cubicBezTo>
                  <a:cubicBezTo>
                    <a:pt x="305" y="280"/>
                    <a:pt x="322" y="271"/>
                    <a:pt x="330" y="259"/>
                  </a:cubicBezTo>
                  <a:cubicBezTo>
                    <a:pt x="371" y="199"/>
                    <a:pt x="409" y="109"/>
                    <a:pt x="353" y="48"/>
                  </a:cubicBezTo>
                  <a:cubicBezTo>
                    <a:pt x="321" y="14"/>
                    <a:pt x="276"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g1f4fa5c43e4_25_1476"/>
            <p:cNvSpPr/>
            <p:nvPr/>
          </p:nvSpPr>
          <p:spPr>
            <a:xfrm>
              <a:off x="2841029" y="3405416"/>
              <a:ext cx="53429" cy="53721"/>
            </a:xfrm>
            <a:custGeom>
              <a:avLst/>
              <a:gdLst/>
              <a:ahLst/>
              <a:cxnLst/>
              <a:rect l="l" t="t" r="r" b="b"/>
              <a:pathLst>
                <a:path w="1647" h="1656" extrusionOk="0">
                  <a:moveTo>
                    <a:pt x="1223" y="411"/>
                  </a:moveTo>
                  <a:cubicBezTo>
                    <a:pt x="1179" y="477"/>
                    <a:pt x="1134" y="542"/>
                    <a:pt x="1090" y="608"/>
                  </a:cubicBezTo>
                  <a:cubicBezTo>
                    <a:pt x="1073" y="570"/>
                    <a:pt x="1057" y="529"/>
                    <a:pt x="1045" y="484"/>
                  </a:cubicBezTo>
                  <a:cubicBezTo>
                    <a:pt x="1105" y="459"/>
                    <a:pt x="1164" y="435"/>
                    <a:pt x="1223" y="411"/>
                  </a:cubicBezTo>
                  <a:close/>
                  <a:moveTo>
                    <a:pt x="451" y="429"/>
                  </a:moveTo>
                  <a:cubicBezTo>
                    <a:pt x="513" y="456"/>
                    <a:pt x="575" y="484"/>
                    <a:pt x="637" y="511"/>
                  </a:cubicBezTo>
                  <a:cubicBezTo>
                    <a:pt x="620" y="550"/>
                    <a:pt x="601" y="586"/>
                    <a:pt x="581" y="621"/>
                  </a:cubicBezTo>
                  <a:lnTo>
                    <a:pt x="451" y="429"/>
                  </a:lnTo>
                  <a:close/>
                  <a:moveTo>
                    <a:pt x="1081" y="1087"/>
                  </a:moveTo>
                  <a:cubicBezTo>
                    <a:pt x="1119" y="1150"/>
                    <a:pt x="1157" y="1214"/>
                    <a:pt x="1195" y="1277"/>
                  </a:cubicBezTo>
                  <a:cubicBezTo>
                    <a:pt x="1137" y="1258"/>
                    <a:pt x="1080" y="1237"/>
                    <a:pt x="1022" y="1217"/>
                  </a:cubicBezTo>
                  <a:cubicBezTo>
                    <a:pt x="1039" y="1167"/>
                    <a:pt x="1058" y="1123"/>
                    <a:pt x="1081" y="1087"/>
                  </a:cubicBezTo>
                  <a:close/>
                  <a:moveTo>
                    <a:pt x="860" y="313"/>
                  </a:moveTo>
                  <a:cubicBezTo>
                    <a:pt x="866" y="338"/>
                    <a:pt x="873" y="365"/>
                    <a:pt x="879" y="392"/>
                  </a:cubicBezTo>
                  <a:cubicBezTo>
                    <a:pt x="896" y="462"/>
                    <a:pt x="903" y="620"/>
                    <a:pt x="951" y="679"/>
                  </a:cubicBezTo>
                  <a:cubicBezTo>
                    <a:pt x="1022" y="765"/>
                    <a:pt x="1205" y="808"/>
                    <a:pt x="1359" y="844"/>
                  </a:cubicBezTo>
                  <a:cubicBezTo>
                    <a:pt x="1211" y="885"/>
                    <a:pt x="1039" y="931"/>
                    <a:pt x="958" y="1017"/>
                  </a:cubicBezTo>
                  <a:cubicBezTo>
                    <a:pt x="904" y="1073"/>
                    <a:pt x="868" y="1176"/>
                    <a:pt x="838" y="1283"/>
                  </a:cubicBezTo>
                  <a:cubicBezTo>
                    <a:pt x="812" y="1187"/>
                    <a:pt x="780" y="1095"/>
                    <a:pt x="728" y="1039"/>
                  </a:cubicBezTo>
                  <a:cubicBezTo>
                    <a:pt x="647" y="950"/>
                    <a:pt x="454" y="893"/>
                    <a:pt x="300" y="843"/>
                  </a:cubicBezTo>
                  <a:cubicBezTo>
                    <a:pt x="453" y="807"/>
                    <a:pt x="634" y="765"/>
                    <a:pt x="716" y="679"/>
                  </a:cubicBezTo>
                  <a:cubicBezTo>
                    <a:pt x="769" y="624"/>
                    <a:pt x="792" y="489"/>
                    <a:pt x="819" y="419"/>
                  </a:cubicBezTo>
                  <a:cubicBezTo>
                    <a:pt x="832" y="385"/>
                    <a:pt x="845" y="348"/>
                    <a:pt x="860" y="313"/>
                  </a:cubicBezTo>
                  <a:close/>
                  <a:moveTo>
                    <a:pt x="546" y="1067"/>
                  </a:moveTo>
                  <a:cubicBezTo>
                    <a:pt x="570" y="1081"/>
                    <a:pt x="591" y="1098"/>
                    <a:pt x="607" y="1115"/>
                  </a:cubicBezTo>
                  <a:cubicBezTo>
                    <a:pt x="618" y="1125"/>
                    <a:pt x="630" y="1153"/>
                    <a:pt x="642" y="1192"/>
                  </a:cubicBezTo>
                  <a:cubicBezTo>
                    <a:pt x="569" y="1231"/>
                    <a:pt x="494" y="1270"/>
                    <a:pt x="420" y="1309"/>
                  </a:cubicBezTo>
                  <a:cubicBezTo>
                    <a:pt x="462" y="1228"/>
                    <a:pt x="504" y="1148"/>
                    <a:pt x="546" y="1067"/>
                  </a:cubicBezTo>
                  <a:close/>
                  <a:moveTo>
                    <a:pt x="884" y="1"/>
                  </a:moveTo>
                  <a:cubicBezTo>
                    <a:pt x="848" y="1"/>
                    <a:pt x="811" y="17"/>
                    <a:pt x="799" y="47"/>
                  </a:cubicBezTo>
                  <a:cubicBezTo>
                    <a:pt x="757" y="155"/>
                    <a:pt x="722" y="280"/>
                    <a:pt x="680" y="399"/>
                  </a:cubicBezTo>
                  <a:cubicBezTo>
                    <a:pt x="558" y="346"/>
                    <a:pt x="435" y="291"/>
                    <a:pt x="313" y="237"/>
                  </a:cubicBezTo>
                  <a:cubicBezTo>
                    <a:pt x="306" y="234"/>
                    <a:pt x="292" y="232"/>
                    <a:pt x="276" y="232"/>
                  </a:cubicBezTo>
                  <a:cubicBezTo>
                    <a:pt x="224" y="232"/>
                    <a:pt x="150" y="250"/>
                    <a:pt x="183" y="299"/>
                  </a:cubicBezTo>
                  <a:cubicBezTo>
                    <a:pt x="267" y="423"/>
                    <a:pt x="351" y="547"/>
                    <a:pt x="435" y="671"/>
                  </a:cubicBezTo>
                  <a:cubicBezTo>
                    <a:pt x="417" y="678"/>
                    <a:pt x="399" y="684"/>
                    <a:pt x="381" y="690"/>
                  </a:cubicBezTo>
                  <a:cubicBezTo>
                    <a:pt x="284" y="723"/>
                    <a:pt x="185" y="755"/>
                    <a:pt x="87" y="788"/>
                  </a:cubicBezTo>
                  <a:cubicBezTo>
                    <a:pt x="51" y="801"/>
                    <a:pt x="1" y="853"/>
                    <a:pt x="59" y="878"/>
                  </a:cubicBezTo>
                  <a:cubicBezTo>
                    <a:pt x="151" y="918"/>
                    <a:pt x="293" y="954"/>
                    <a:pt x="415" y="1002"/>
                  </a:cubicBezTo>
                  <a:cubicBezTo>
                    <a:pt x="337" y="1152"/>
                    <a:pt x="259" y="1301"/>
                    <a:pt x="181" y="1450"/>
                  </a:cubicBezTo>
                  <a:cubicBezTo>
                    <a:pt x="159" y="1492"/>
                    <a:pt x="213" y="1506"/>
                    <a:pt x="258" y="1506"/>
                  </a:cubicBezTo>
                  <a:cubicBezTo>
                    <a:pt x="278" y="1506"/>
                    <a:pt x="296" y="1503"/>
                    <a:pt x="304" y="1499"/>
                  </a:cubicBezTo>
                  <a:cubicBezTo>
                    <a:pt x="428" y="1434"/>
                    <a:pt x="551" y="1368"/>
                    <a:pt x="675" y="1304"/>
                  </a:cubicBezTo>
                  <a:cubicBezTo>
                    <a:pt x="707" y="1420"/>
                    <a:pt x="739" y="1557"/>
                    <a:pt x="760" y="1621"/>
                  </a:cubicBezTo>
                  <a:cubicBezTo>
                    <a:pt x="767" y="1645"/>
                    <a:pt x="793" y="1655"/>
                    <a:pt x="821" y="1655"/>
                  </a:cubicBezTo>
                  <a:cubicBezTo>
                    <a:pt x="860" y="1655"/>
                    <a:pt x="905" y="1636"/>
                    <a:pt x="914" y="1608"/>
                  </a:cubicBezTo>
                  <a:cubicBezTo>
                    <a:pt x="941" y="1532"/>
                    <a:pt x="961" y="1429"/>
                    <a:pt x="988" y="1327"/>
                  </a:cubicBezTo>
                  <a:cubicBezTo>
                    <a:pt x="1097" y="1366"/>
                    <a:pt x="1207" y="1404"/>
                    <a:pt x="1317" y="1443"/>
                  </a:cubicBezTo>
                  <a:cubicBezTo>
                    <a:pt x="1322" y="1445"/>
                    <a:pt x="1330" y="1446"/>
                    <a:pt x="1339" y="1446"/>
                  </a:cubicBezTo>
                  <a:cubicBezTo>
                    <a:pt x="1383" y="1446"/>
                    <a:pt x="1457" y="1421"/>
                    <a:pt x="1428" y="1373"/>
                  </a:cubicBezTo>
                  <a:cubicBezTo>
                    <a:pt x="1360" y="1258"/>
                    <a:pt x="1291" y="1142"/>
                    <a:pt x="1222" y="1026"/>
                  </a:cubicBezTo>
                  <a:cubicBezTo>
                    <a:pt x="1270" y="1007"/>
                    <a:pt x="1318" y="986"/>
                    <a:pt x="1338" y="978"/>
                  </a:cubicBezTo>
                  <a:cubicBezTo>
                    <a:pt x="1426" y="945"/>
                    <a:pt x="1515" y="911"/>
                    <a:pt x="1604" y="878"/>
                  </a:cubicBezTo>
                  <a:cubicBezTo>
                    <a:pt x="1641" y="864"/>
                    <a:pt x="1647" y="846"/>
                    <a:pt x="1635" y="828"/>
                  </a:cubicBezTo>
                  <a:cubicBezTo>
                    <a:pt x="1636" y="813"/>
                    <a:pt x="1625" y="799"/>
                    <a:pt x="1595" y="788"/>
                  </a:cubicBezTo>
                  <a:cubicBezTo>
                    <a:pt x="1506" y="759"/>
                    <a:pt x="1418" y="729"/>
                    <a:pt x="1329" y="699"/>
                  </a:cubicBezTo>
                  <a:cubicBezTo>
                    <a:pt x="1294" y="687"/>
                    <a:pt x="1258" y="676"/>
                    <a:pt x="1223" y="663"/>
                  </a:cubicBezTo>
                  <a:cubicBezTo>
                    <a:pt x="1305" y="542"/>
                    <a:pt x="1386" y="420"/>
                    <a:pt x="1468" y="299"/>
                  </a:cubicBezTo>
                  <a:cubicBezTo>
                    <a:pt x="1503" y="249"/>
                    <a:pt x="1446" y="231"/>
                    <a:pt x="1398" y="231"/>
                  </a:cubicBezTo>
                  <a:cubicBezTo>
                    <a:pt x="1380" y="231"/>
                    <a:pt x="1363" y="234"/>
                    <a:pt x="1353" y="238"/>
                  </a:cubicBezTo>
                  <a:cubicBezTo>
                    <a:pt x="1242" y="283"/>
                    <a:pt x="1131" y="329"/>
                    <a:pt x="1019" y="375"/>
                  </a:cubicBezTo>
                  <a:cubicBezTo>
                    <a:pt x="997" y="262"/>
                    <a:pt x="982" y="143"/>
                    <a:pt x="958" y="47"/>
                  </a:cubicBezTo>
                  <a:cubicBezTo>
                    <a:pt x="950" y="15"/>
                    <a:pt x="918"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f4fa5c43e4_25_1476"/>
            <p:cNvSpPr/>
            <p:nvPr/>
          </p:nvSpPr>
          <p:spPr>
            <a:xfrm>
              <a:off x="2878465" y="3469193"/>
              <a:ext cx="9635" cy="7786"/>
            </a:xfrm>
            <a:custGeom>
              <a:avLst/>
              <a:gdLst/>
              <a:ahLst/>
              <a:cxnLst/>
              <a:rect l="l" t="t" r="r" b="b"/>
              <a:pathLst>
                <a:path w="297" h="240" extrusionOk="0">
                  <a:moveTo>
                    <a:pt x="117" y="0"/>
                  </a:moveTo>
                  <a:cubicBezTo>
                    <a:pt x="89" y="0"/>
                    <a:pt x="62" y="8"/>
                    <a:pt x="41" y="25"/>
                  </a:cubicBezTo>
                  <a:cubicBezTo>
                    <a:pt x="20" y="38"/>
                    <a:pt x="7" y="58"/>
                    <a:pt x="6" y="86"/>
                  </a:cubicBezTo>
                  <a:cubicBezTo>
                    <a:pt x="1" y="124"/>
                    <a:pt x="19" y="163"/>
                    <a:pt x="49" y="190"/>
                  </a:cubicBezTo>
                  <a:cubicBezTo>
                    <a:pt x="79" y="217"/>
                    <a:pt x="129" y="239"/>
                    <a:pt x="175" y="239"/>
                  </a:cubicBezTo>
                  <a:cubicBezTo>
                    <a:pt x="205" y="239"/>
                    <a:pt x="234" y="230"/>
                    <a:pt x="254" y="207"/>
                  </a:cubicBezTo>
                  <a:cubicBezTo>
                    <a:pt x="256" y="206"/>
                    <a:pt x="256" y="203"/>
                    <a:pt x="258" y="201"/>
                  </a:cubicBezTo>
                  <a:cubicBezTo>
                    <a:pt x="270" y="191"/>
                    <a:pt x="278" y="179"/>
                    <a:pt x="284" y="165"/>
                  </a:cubicBezTo>
                  <a:cubicBezTo>
                    <a:pt x="292" y="156"/>
                    <a:pt x="297" y="143"/>
                    <a:pt x="294" y="128"/>
                  </a:cubicBezTo>
                  <a:cubicBezTo>
                    <a:pt x="291" y="108"/>
                    <a:pt x="282" y="91"/>
                    <a:pt x="268" y="76"/>
                  </a:cubicBezTo>
                  <a:cubicBezTo>
                    <a:pt x="263" y="69"/>
                    <a:pt x="258" y="61"/>
                    <a:pt x="251" y="55"/>
                  </a:cubicBezTo>
                  <a:cubicBezTo>
                    <a:pt x="219" y="24"/>
                    <a:pt x="166" y="0"/>
                    <a:pt x="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1f4fa5c43e4_25_1476"/>
            <p:cNvSpPr/>
            <p:nvPr/>
          </p:nvSpPr>
          <p:spPr>
            <a:xfrm>
              <a:off x="2872074" y="3499233"/>
              <a:ext cx="8759" cy="7331"/>
            </a:xfrm>
            <a:custGeom>
              <a:avLst/>
              <a:gdLst/>
              <a:ahLst/>
              <a:cxnLst/>
              <a:rect l="l" t="t" r="r" b="b"/>
              <a:pathLst>
                <a:path w="270" h="226" extrusionOk="0">
                  <a:moveTo>
                    <a:pt x="112" y="0"/>
                  </a:moveTo>
                  <a:cubicBezTo>
                    <a:pt x="109" y="0"/>
                    <a:pt x="106" y="0"/>
                    <a:pt x="102" y="0"/>
                  </a:cubicBezTo>
                  <a:cubicBezTo>
                    <a:pt x="100" y="1"/>
                    <a:pt x="97" y="1"/>
                    <a:pt x="95" y="1"/>
                  </a:cubicBezTo>
                  <a:cubicBezTo>
                    <a:pt x="91" y="2"/>
                    <a:pt x="87" y="2"/>
                    <a:pt x="83" y="3"/>
                  </a:cubicBezTo>
                  <a:cubicBezTo>
                    <a:pt x="46" y="8"/>
                    <a:pt x="16" y="27"/>
                    <a:pt x="8" y="63"/>
                  </a:cubicBezTo>
                  <a:cubicBezTo>
                    <a:pt x="6" y="67"/>
                    <a:pt x="5" y="72"/>
                    <a:pt x="4" y="76"/>
                  </a:cubicBezTo>
                  <a:cubicBezTo>
                    <a:pt x="4" y="77"/>
                    <a:pt x="4" y="78"/>
                    <a:pt x="4" y="79"/>
                  </a:cubicBezTo>
                  <a:cubicBezTo>
                    <a:pt x="4" y="80"/>
                    <a:pt x="4" y="81"/>
                    <a:pt x="4" y="82"/>
                  </a:cubicBezTo>
                  <a:cubicBezTo>
                    <a:pt x="1" y="124"/>
                    <a:pt x="35" y="169"/>
                    <a:pt x="74" y="194"/>
                  </a:cubicBezTo>
                  <a:cubicBezTo>
                    <a:pt x="99" y="210"/>
                    <a:pt x="143" y="226"/>
                    <a:pt x="183" y="226"/>
                  </a:cubicBezTo>
                  <a:cubicBezTo>
                    <a:pt x="214" y="226"/>
                    <a:pt x="242" y="217"/>
                    <a:pt x="256" y="191"/>
                  </a:cubicBezTo>
                  <a:cubicBezTo>
                    <a:pt x="264" y="177"/>
                    <a:pt x="265" y="161"/>
                    <a:pt x="263" y="147"/>
                  </a:cubicBezTo>
                  <a:cubicBezTo>
                    <a:pt x="269" y="126"/>
                    <a:pt x="267" y="104"/>
                    <a:pt x="257" y="82"/>
                  </a:cubicBezTo>
                  <a:cubicBezTo>
                    <a:pt x="254" y="68"/>
                    <a:pt x="247" y="53"/>
                    <a:pt x="235" y="41"/>
                  </a:cubicBezTo>
                  <a:cubicBezTo>
                    <a:pt x="219" y="27"/>
                    <a:pt x="193" y="16"/>
                    <a:pt x="164" y="8"/>
                  </a:cubicBezTo>
                  <a:cubicBezTo>
                    <a:pt x="148" y="2"/>
                    <a:pt x="13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g1f4fa5c43e4_25_1476"/>
            <p:cNvSpPr/>
            <p:nvPr/>
          </p:nvSpPr>
          <p:spPr>
            <a:xfrm>
              <a:off x="2859877" y="3526515"/>
              <a:ext cx="13398" cy="7915"/>
            </a:xfrm>
            <a:custGeom>
              <a:avLst/>
              <a:gdLst/>
              <a:ahLst/>
              <a:cxnLst/>
              <a:rect l="l" t="t" r="r" b="b"/>
              <a:pathLst>
                <a:path w="413" h="244" extrusionOk="0">
                  <a:moveTo>
                    <a:pt x="170" y="1"/>
                  </a:moveTo>
                  <a:cubicBezTo>
                    <a:pt x="141" y="1"/>
                    <a:pt x="114" y="9"/>
                    <a:pt x="93" y="28"/>
                  </a:cubicBezTo>
                  <a:cubicBezTo>
                    <a:pt x="1" y="113"/>
                    <a:pt x="129" y="244"/>
                    <a:pt x="231" y="244"/>
                  </a:cubicBezTo>
                  <a:cubicBezTo>
                    <a:pt x="258" y="244"/>
                    <a:pt x="284" y="234"/>
                    <a:pt x="302" y="211"/>
                  </a:cubicBezTo>
                  <a:cubicBezTo>
                    <a:pt x="302" y="210"/>
                    <a:pt x="302" y="210"/>
                    <a:pt x="302" y="210"/>
                  </a:cubicBezTo>
                  <a:cubicBezTo>
                    <a:pt x="306" y="208"/>
                    <a:pt x="309" y="206"/>
                    <a:pt x="312" y="204"/>
                  </a:cubicBezTo>
                  <a:cubicBezTo>
                    <a:pt x="413" y="125"/>
                    <a:pt x="280" y="1"/>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1f4fa5c43e4_25_1476"/>
            <p:cNvSpPr/>
            <p:nvPr/>
          </p:nvSpPr>
          <p:spPr>
            <a:xfrm>
              <a:off x="2842424" y="3462348"/>
              <a:ext cx="9635" cy="7786"/>
            </a:xfrm>
            <a:custGeom>
              <a:avLst/>
              <a:gdLst/>
              <a:ahLst/>
              <a:cxnLst/>
              <a:rect l="l" t="t" r="r" b="b"/>
              <a:pathLst>
                <a:path w="297" h="240" extrusionOk="0">
                  <a:moveTo>
                    <a:pt x="117" y="0"/>
                  </a:moveTo>
                  <a:cubicBezTo>
                    <a:pt x="89" y="0"/>
                    <a:pt x="62" y="8"/>
                    <a:pt x="41" y="25"/>
                  </a:cubicBezTo>
                  <a:cubicBezTo>
                    <a:pt x="20" y="39"/>
                    <a:pt x="7" y="58"/>
                    <a:pt x="6" y="86"/>
                  </a:cubicBezTo>
                  <a:cubicBezTo>
                    <a:pt x="1" y="124"/>
                    <a:pt x="18" y="163"/>
                    <a:pt x="49" y="190"/>
                  </a:cubicBezTo>
                  <a:cubicBezTo>
                    <a:pt x="79" y="217"/>
                    <a:pt x="129" y="239"/>
                    <a:pt x="176" y="239"/>
                  </a:cubicBezTo>
                  <a:cubicBezTo>
                    <a:pt x="206" y="239"/>
                    <a:pt x="234" y="230"/>
                    <a:pt x="254" y="207"/>
                  </a:cubicBezTo>
                  <a:cubicBezTo>
                    <a:pt x="256" y="206"/>
                    <a:pt x="256" y="203"/>
                    <a:pt x="258" y="202"/>
                  </a:cubicBezTo>
                  <a:cubicBezTo>
                    <a:pt x="270" y="191"/>
                    <a:pt x="279" y="179"/>
                    <a:pt x="284" y="165"/>
                  </a:cubicBezTo>
                  <a:cubicBezTo>
                    <a:pt x="292" y="155"/>
                    <a:pt x="297" y="144"/>
                    <a:pt x="294" y="129"/>
                  </a:cubicBezTo>
                  <a:cubicBezTo>
                    <a:pt x="291" y="108"/>
                    <a:pt x="282" y="91"/>
                    <a:pt x="268" y="76"/>
                  </a:cubicBezTo>
                  <a:cubicBezTo>
                    <a:pt x="263" y="68"/>
                    <a:pt x="258" y="62"/>
                    <a:pt x="251" y="55"/>
                  </a:cubicBezTo>
                  <a:cubicBezTo>
                    <a:pt x="219" y="24"/>
                    <a:pt x="166" y="0"/>
                    <a:pt x="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1f4fa5c43e4_25_1476"/>
            <p:cNvSpPr/>
            <p:nvPr/>
          </p:nvSpPr>
          <p:spPr>
            <a:xfrm>
              <a:off x="2836066" y="3492355"/>
              <a:ext cx="8726" cy="7364"/>
            </a:xfrm>
            <a:custGeom>
              <a:avLst/>
              <a:gdLst/>
              <a:ahLst/>
              <a:cxnLst/>
              <a:rect l="l" t="t" r="r" b="b"/>
              <a:pathLst>
                <a:path w="269" h="227" extrusionOk="0">
                  <a:moveTo>
                    <a:pt x="111" y="1"/>
                  </a:moveTo>
                  <a:cubicBezTo>
                    <a:pt x="108" y="1"/>
                    <a:pt x="105" y="1"/>
                    <a:pt x="102" y="1"/>
                  </a:cubicBezTo>
                  <a:cubicBezTo>
                    <a:pt x="99" y="2"/>
                    <a:pt x="96" y="2"/>
                    <a:pt x="94" y="2"/>
                  </a:cubicBezTo>
                  <a:cubicBezTo>
                    <a:pt x="90" y="3"/>
                    <a:pt x="86" y="3"/>
                    <a:pt x="82" y="4"/>
                  </a:cubicBezTo>
                  <a:cubicBezTo>
                    <a:pt x="45" y="9"/>
                    <a:pt x="15" y="28"/>
                    <a:pt x="7" y="64"/>
                  </a:cubicBezTo>
                  <a:cubicBezTo>
                    <a:pt x="5" y="68"/>
                    <a:pt x="4" y="73"/>
                    <a:pt x="3" y="77"/>
                  </a:cubicBezTo>
                  <a:cubicBezTo>
                    <a:pt x="3" y="78"/>
                    <a:pt x="3" y="79"/>
                    <a:pt x="3" y="80"/>
                  </a:cubicBezTo>
                  <a:cubicBezTo>
                    <a:pt x="3" y="81"/>
                    <a:pt x="3" y="82"/>
                    <a:pt x="3" y="83"/>
                  </a:cubicBezTo>
                  <a:cubicBezTo>
                    <a:pt x="0" y="125"/>
                    <a:pt x="34" y="170"/>
                    <a:pt x="73" y="195"/>
                  </a:cubicBezTo>
                  <a:cubicBezTo>
                    <a:pt x="98" y="211"/>
                    <a:pt x="142" y="227"/>
                    <a:pt x="183" y="227"/>
                  </a:cubicBezTo>
                  <a:cubicBezTo>
                    <a:pt x="213" y="227"/>
                    <a:pt x="241" y="217"/>
                    <a:pt x="255" y="192"/>
                  </a:cubicBezTo>
                  <a:cubicBezTo>
                    <a:pt x="263" y="177"/>
                    <a:pt x="264" y="162"/>
                    <a:pt x="262" y="148"/>
                  </a:cubicBezTo>
                  <a:cubicBezTo>
                    <a:pt x="269" y="127"/>
                    <a:pt x="267" y="105"/>
                    <a:pt x="256" y="83"/>
                  </a:cubicBezTo>
                  <a:cubicBezTo>
                    <a:pt x="253" y="68"/>
                    <a:pt x="246" y="53"/>
                    <a:pt x="234" y="42"/>
                  </a:cubicBezTo>
                  <a:cubicBezTo>
                    <a:pt x="218" y="28"/>
                    <a:pt x="192" y="16"/>
                    <a:pt x="163" y="9"/>
                  </a:cubicBezTo>
                  <a:cubicBezTo>
                    <a:pt x="147" y="3"/>
                    <a:pt x="129"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1f4fa5c43e4_25_1476"/>
            <p:cNvSpPr/>
            <p:nvPr/>
          </p:nvSpPr>
          <p:spPr>
            <a:xfrm>
              <a:off x="2823836" y="3519670"/>
              <a:ext cx="13398" cy="7915"/>
            </a:xfrm>
            <a:custGeom>
              <a:avLst/>
              <a:gdLst/>
              <a:ahLst/>
              <a:cxnLst/>
              <a:rect l="l" t="t" r="r" b="b"/>
              <a:pathLst>
                <a:path w="413" h="244" extrusionOk="0">
                  <a:moveTo>
                    <a:pt x="170" y="1"/>
                  </a:moveTo>
                  <a:cubicBezTo>
                    <a:pt x="141" y="1"/>
                    <a:pt x="114" y="9"/>
                    <a:pt x="93" y="28"/>
                  </a:cubicBezTo>
                  <a:cubicBezTo>
                    <a:pt x="1" y="113"/>
                    <a:pt x="129" y="243"/>
                    <a:pt x="231" y="243"/>
                  </a:cubicBezTo>
                  <a:cubicBezTo>
                    <a:pt x="258" y="243"/>
                    <a:pt x="284" y="234"/>
                    <a:pt x="302" y="211"/>
                  </a:cubicBezTo>
                  <a:cubicBezTo>
                    <a:pt x="302" y="210"/>
                    <a:pt x="302" y="210"/>
                    <a:pt x="302" y="210"/>
                  </a:cubicBezTo>
                  <a:cubicBezTo>
                    <a:pt x="306" y="208"/>
                    <a:pt x="309" y="206"/>
                    <a:pt x="312" y="203"/>
                  </a:cubicBezTo>
                  <a:cubicBezTo>
                    <a:pt x="413" y="124"/>
                    <a:pt x="280" y="1"/>
                    <a:pt x="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1f4fa5c43e4_25_1476"/>
            <p:cNvSpPr/>
            <p:nvPr/>
          </p:nvSpPr>
          <p:spPr>
            <a:xfrm>
              <a:off x="2639836" y="3462348"/>
              <a:ext cx="150554" cy="71660"/>
            </a:xfrm>
            <a:custGeom>
              <a:avLst/>
              <a:gdLst/>
              <a:ahLst/>
              <a:cxnLst/>
              <a:rect l="l" t="t" r="r" b="b"/>
              <a:pathLst>
                <a:path w="4641" h="2209" extrusionOk="0">
                  <a:moveTo>
                    <a:pt x="2771" y="1120"/>
                  </a:moveTo>
                  <a:cubicBezTo>
                    <a:pt x="2839" y="1120"/>
                    <a:pt x="2945" y="1173"/>
                    <a:pt x="3088" y="1310"/>
                  </a:cubicBezTo>
                  <a:cubicBezTo>
                    <a:pt x="3224" y="1451"/>
                    <a:pt x="3199" y="1622"/>
                    <a:pt x="3188" y="1708"/>
                  </a:cubicBezTo>
                  <a:cubicBezTo>
                    <a:pt x="3141" y="1704"/>
                    <a:pt x="3095" y="1697"/>
                    <a:pt x="3053" y="1678"/>
                  </a:cubicBezTo>
                  <a:cubicBezTo>
                    <a:pt x="2679" y="1498"/>
                    <a:pt x="2590" y="1120"/>
                    <a:pt x="2771" y="1120"/>
                  </a:cubicBezTo>
                  <a:close/>
                  <a:moveTo>
                    <a:pt x="4627" y="0"/>
                  </a:moveTo>
                  <a:cubicBezTo>
                    <a:pt x="4625" y="0"/>
                    <a:pt x="4622" y="2"/>
                    <a:pt x="4621" y="7"/>
                  </a:cubicBezTo>
                  <a:cubicBezTo>
                    <a:pt x="4519" y="548"/>
                    <a:pt x="4294" y="1166"/>
                    <a:pt x="3820" y="1495"/>
                  </a:cubicBezTo>
                  <a:cubicBezTo>
                    <a:pt x="3698" y="1581"/>
                    <a:pt x="3520" y="1670"/>
                    <a:pt x="3347" y="1701"/>
                  </a:cubicBezTo>
                  <a:cubicBezTo>
                    <a:pt x="3374" y="1563"/>
                    <a:pt x="3333" y="1401"/>
                    <a:pt x="3195" y="1223"/>
                  </a:cubicBezTo>
                  <a:cubicBezTo>
                    <a:pt x="3093" y="1093"/>
                    <a:pt x="2898" y="990"/>
                    <a:pt x="2747" y="990"/>
                  </a:cubicBezTo>
                  <a:cubicBezTo>
                    <a:pt x="2606" y="990"/>
                    <a:pt x="2503" y="1080"/>
                    <a:pt x="2550" y="1323"/>
                  </a:cubicBezTo>
                  <a:cubicBezTo>
                    <a:pt x="2609" y="1625"/>
                    <a:pt x="2890" y="1766"/>
                    <a:pt x="3177" y="1790"/>
                  </a:cubicBezTo>
                  <a:lnTo>
                    <a:pt x="3170" y="1850"/>
                  </a:lnTo>
                  <a:cubicBezTo>
                    <a:pt x="3111" y="1952"/>
                    <a:pt x="2982" y="2004"/>
                    <a:pt x="2804" y="2004"/>
                  </a:cubicBezTo>
                  <a:cubicBezTo>
                    <a:pt x="2796" y="2004"/>
                    <a:pt x="2787" y="2004"/>
                    <a:pt x="2779" y="2003"/>
                  </a:cubicBezTo>
                  <a:cubicBezTo>
                    <a:pt x="2134" y="1960"/>
                    <a:pt x="1909" y="1605"/>
                    <a:pt x="1452" y="1283"/>
                  </a:cubicBezTo>
                  <a:cubicBezTo>
                    <a:pt x="1277" y="1160"/>
                    <a:pt x="1071" y="1059"/>
                    <a:pt x="853" y="1058"/>
                  </a:cubicBezTo>
                  <a:cubicBezTo>
                    <a:pt x="407" y="1058"/>
                    <a:pt x="0" y="1546"/>
                    <a:pt x="267" y="1968"/>
                  </a:cubicBezTo>
                  <a:cubicBezTo>
                    <a:pt x="364" y="2123"/>
                    <a:pt x="539" y="2208"/>
                    <a:pt x="708" y="2208"/>
                  </a:cubicBezTo>
                  <a:cubicBezTo>
                    <a:pt x="865" y="2208"/>
                    <a:pt x="1018" y="2135"/>
                    <a:pt x="1101" y="1976"/>
                  </a:cubicBezTo>
                  <a:cubicBezTo>
                    <a:pt x="1218" y="1754"/>
                    <a:pt x="1072" y="1499"/>
                    <a:pt x="880" y="1499"/>
                  </a:cubicBezTo>
                  <a:cubicBezTo>
                    <a:pt x="816" y="1499"/>
                    <a:pt x="745" y="1528"/>
                    <a:pt x="678" y="1597"/>
                  </a:cubicBezTo>
                  <a:cubicBezTo>
                    <a:pt x="666" y="1609"/>
                    <a:pt x="687" y="1636"/>
                    <a:pt x="701" y="1636"/>
                  </a:cubicBezTo>
                  <a:cubicBezTo>
                    <a:pt x="702" y="1636"/>
                    <a:pt x="703" y="1636"/>
                    <a:pt x="703" y="1635"/>
                  </a:cubicBezTo>
                  <a:cubicBezTo>
                    <a:pt x="735" y="1619"/>
                    <a:pt x="772" y="1612"/>
                    <a:pt x="809" y="1612"/>
                  </a:cubicBezTo>
                  <a:cubicBezTo>
                    <a:pt x="934" y="1612"/>
                    <a:pt x="1066" y="1697"/>
                    <a:pt x="1026" y="1843"/>
                  </a:cubicBezTo>
                  <a:cubicBezTo>
                    <a:pt x="981" y="2012"/>
                    <a:pt x="860" y="2084"/>
                    <a:pt x="731" y="2084"/>
                  </a:cubicBezTo>
                  <a:cubicBezTo>
                    <a:pt x="470" y="2084"/>
                    <a:pt x="176" y="1791"/>
                    <a:pt x="397" y="1403"/>
                  </a:cubicBezTo>
                  <a:cubicBezTo>
                    <a:pt x="508" y="1252"/>
                    <a:pt x="665" y="1202"/>
                    <a:pt x="822" y="1202"/>
                  </a:cubicBezTo>
                  <a:cubicBezTo>
                    <a:pt x="1048" y="1202"/>
                    <a:pt x="1274" y="1305"/>
                    <a:pt x="1359" y="1357"/>
                  </a:cubicBezTo>
                  <a:cubicBezTo>
                    <a:pt x="1583" y="1490"/>
                    <a:pt x="1750" y="1717"/>
                    <a:pt x="1965" y="1865"/>
                  </a:cubicBezTo>
                  <a:cubicBezTo>
                    <a:pt x="2097" y="1955"/>
                    <a:pt x="2451" y="2128"/>
                    <a:pt x="2774" y="2128"/>
                  </a:cubicBezTo>
                  <a:cubicBezTo>
                    <a:pt x="2998" y="2128"/>
                    <a:pt x="3206" y="2045"/>
                    <a:pt x="3314" y="1793"/>
                  </a:cubicBezTo>
                  <a:cubicBezTo>
                    <a:pt x="3395" y="1790"/>
                    <a:pt x="3474" y="1778"/>
                    <a:pt x="3545" y="1758"/>
                  </a:cubicBezTo>
                  <a:cubicBezTo>
                    <a:pt x="4278" y="1552"/>
                    <a:pt x="4610" y="704"/>
                    <a:pt x="4641" y="17"/>
                  </a:cubicBezTo>
                  <a:cubicBezTo>
                    <a:pt x="4641" y="10"/>
                    <a:pt x="4633" y="0"/>
                    <a:pt x="4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g1f4fa5c43e4_25_1476"/>
            <p:cNvSpPr/>
            <p:nvPr/>
          </p:nvSpPr>
          <p:spPr>
            <a:xfrm>
              <a:off x="2780918" y="3491123"/>
              <a:ext cx="26633" cy="32862"/>
            </a:xfrm>
            <a:custGeom>
              <a:avLst/>
              <a:gdLst/>
              <a:ahLst/>
              <a:cxnLst/>
              <a:rect l="l" t="t" r="r" b="b"/>
              <a:pathLst>
                <a:path w="821" h="1013" extrusionOk="0">
                  <a:moveTo>
                    <a:pt x="385" y="0"/>
                  </a:moveTo>
                  <a:cubicBezTo>
                    <a:pt x="385" y="0"/>
                    <a:pt x="384" y="0"/>
                    <a:pt x="384" y="0"/>
                  </a:cubicBezTo>
                  <a:cubicBezTo>
                    <a:pt x="147" y="203"/>
                    <a:pt x="1" y="614"/>
                    <a:pt x="224" y="881"/>
                  </a:cubicBezTo>
                  <a:cubicBezTo>
                    <a:pt x="301" y="973"/>
                    <a:pt x="390" y="1013"/>
                    <a:pt x="476" y="1013"/>
                  </a:cubicBezTo>
                  <a:cubicBezTo>
                    <a:pt x="640" y="1013"/>
                    <a:pt x="790" y="864"/>
                    <a:pt x="807" y="656"/>
                  </a:cubicBezTo>
                  <a:cubicBezTo>
                    <a:pt x="821" y="497"/>
                    <a:pt x="687" y="329"/>
                    <a:pt x="553" y="329"/>
                  </a:cubicBezTo>
                  <a:cubicBezTo>
                    <a:pt x="492" y="329"/>
                    <a:pt x="431" y="363"/>
                    <a:pt x="383" y="449"/>
                  </a:cubicBezTo>
                  <a:cubicBezTo>
                    <a:pt x="330" y="543"/>
                    <a:pt x="331" y="690"/>
                    <a:pt x="427" y="760"/>
                  </a:cubicBezTo>
                  <a:cubicBezTo>
                    <a:pt x="455" y="780"/>
                    <a:pt x="489" y="792"/>
                    <a:pt x="519" y="792"/>
                  </a:cubicBezTo>
                  <a:cubicBezTo>
                    <a:pt x="559" y="792"/>
                    <a:pt x="593" y="770"/>
                    <a:pt x="597" y="718"/>
                  </a:cubicBezTo>
                  <a:cubicBezTo>
                    <a:pt x="599" y="705"/>
                    <a:pt x="587" y="678"/>
                    <a:pt x="570" y="678"/>
                  </a:cubicBezTo>
                  <a:cubicBezTo>
                    <a:pt x="568" y="678"/>
                    <a:pt x="566" y="678"/>
                    <a:pt x="565" y="679"/>
                  </a:cubicBezTo>
                  <a:cubicBezTo>
                    <a:pt x="539" y="689"/>
                    <a:pt x="515" y="700"/>
                    <a:pt x="495" y="700"/>
                  </a:cubicBezTo>
                  <a:cubicBezTo>
                    <a:pt x="468" y="700"/>
                    <a:pt x="449" y="679"/>
                    <a:pt x="442" y="607"/>
                  </a:cubicBezTo>
                  <a:cubicBezTo>
                    <a:pt x="449" y="580"/>
                    <a:pt x="455" y="554"/>
                    <a:pt x="462" y="526"/>
                  </a:cubicBezTo>
                  <a:cubicBezTo>
                    <a:pt x="476" y="494"/>
                    <a:pt x="507" y="479"/>
                    <a:pt x="543" y="479"/>
                  </a:cubicBezTo>
                  <a:cubicBezTo>
                    <a:pt x="633" y="479"/>
                    <a:pt x="749" y="576"/>
                    <a:pt x="672" y="756"/>
                  </a:cubicBezTo>
                  <a:cubicBezTo>
                    <a:pt x="646" y="815"/>
                    <a:pt x="560" y="913"/>
                    <a:pt x="450" y="913"/>
                  </a:cubicBezTo>
                  <a:cubicBezTo>
                    <a:pt x="381" y="913"/>
                    <a:pt x="302" y="874"/>
                    <a:pt x="224" y="763"/>
                  </a:cubicBezTo>
                  <a:cubicBezTo>
                    <a:pt x="202" y="711"/>
                    <a:pt x="191" y="659"/>
                    <a:pt x="194" y="604"/>
                  </a:cubicBezTo>
                  <a:cubicBezTo>
                    <a:pt x="188" y="538"/>
                    <a:pt x="194" y="474"/>
                    <a:pt x="206" y="409"/>
                  </a:cubicBezTo>
                  <a:cubicBezTo>
                    <a:pt x="235" y="262"/>
                    <a:pt x="280" y="115"/>
                    <a:pt x="387" y="4"/>
                  </a:cubicBezTo>
                  <a:cubicBezTo>
                    <a:pt x="388" y="3"/>
                    <a:pt x="387"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g1f4fa5c43e4_25_1476"/>
            <p:cNvSpPr/>
            <p:nvPr/>
          </p:nvSpPr>
          <p:spPr>
            <a:xfrm>
              <a:off x="2733296" y="3357405"/>
              <a:ext cx="90281" cy="139589"/>
            </a:xfrm>
            <a:custGeom>
              <a:avLst/>
              <a:gdLst/>
              <a:ahLst/>
              <a:cxnLst/>
              <a:rect l="l" t="t" r="r" b="b"/>
              <a:pathLst>
                <a:path w="2783" h="4303" extrusionOk="0">
                  <a:moveTo>
                    <a:pt x="676" y="661"/>
                  </a:moveTo>
                  <a:lnTo>
                    <a:pt x="676" y="661"/>
                  </a:lnTo>
                  <a:cubicBezTo>
                    <a:pt x="1450" y="846"/>
                    <a:pt x="2301" y="1284"/>
                    <a:pt x="2721" y="1979"/>
                  </a:cubicBezTo>
                  <a:cubicBezTo>
                    <a:pt x="2312" y="1703"/>
                    <a:pt x="1881" y="1569"/>
                    <a:pt x="1456" y="1569"/>
                  </a:cubicBezTo>
                  <a:cubicBezTo>
                    <a:pt x="1366" y="1569"/>
                    <a:pt x="1276" y="1575"/>
                    <a:pt x="1187" y="1587"/>
                  </a:cubicBezTo>
                  <a:cubicBezTo>
                    <a:pt x="1187" y="1587"/>
                    <a:pt x="1188" y="1586"/>
                    <a:pt x="1187" y="1586"/>
                  </a:cubicBezTo>
                  <a:cubicBezTo>
                    <a:pt x="979" y="1321"/>
                    <a:pt x="747" y="989"/>
                    <a:pt x="676" y="661"/>
                  </a:cubicBezTo>
                  <a:close/>
                  <a:moveTo>
                    <a:pt x="1889" y="152"/>
                  </a:moveTo>
                  <a:lnTo>
                    <a:pt x="1889" y="152"/>
                  </a:lnTo>
                  <a:cubicBezTo>
                    <a:pt x="2329" y="721"/>
                    <a:pt x="2665" y="1250"/>
                    <a:pt x="2745" y="1994"/>
                  </a:cubicBezTo>
                  <a:cubicBezTo>
                    <a:pt x="2743" y="1993"/>
                    <a:pt x="2741" y="1992"/>
                    <a:pt x="2739" y="1991"/>
                  </a:cubicBezTo>
                  <a:cubicBezTo>
                    <a:pt x="2563" y="1607"/>
                    <a:pt x="2265" y="1291"/>
                    <a:pt x="1910" y="1050"/>
                  </a:cubicBezTo>
                  <a:cubicBezTo>
                    <a:pt x="1853" y="753"/>
                    <a:pt x="1850" y="451"/>
                    <a:pt x="1889" y="152"/>
                  </a:cubicBezTo>
                  <a:close/>
                  <a:moveTo>
                    <a:pt x="2721" y="2324"/>
                  </a:moveTo>
                  <a:lnTo>
                    <a:pt x="2721" y="2324"/>
                  </a:lnTo>
                  <a:cubicBezTo>
                    <a:pt x="2302" y="3018"/>
                    <a:pt x="1450" y="3456"/>
                    <a:pt x="676" y="3641"/>
                  </a:cubicBezTo>
                  <a:cubicBezTo>
                    <a:pt x="747" y="3313"/>
                    <a:pt x="979" y="2982"/>
                    <a:pt x="1187" y="2717"/>
                  </a:cubicBezTo>
                  <a:cubicBezTo>
                    <a:pt x="1188" y="2716"/>
                    <a:pt x="1187" y="2716"/>
                    <a:pt x="1187" y="2715"/>
                  </a:cubicBezTo>
                  <a:lnTo>
                    <a:pt x="1187" y="2715"/>
                  </a:lnTo>
                  <a:cubicBezTo>
                    <a:pt x="1277" y="2727"/>
                    <a:pt x="1367" y="2733"/>
                    <a:pt x="1457" y="2733"/>
                  </a:cubicBezTo>
                  <a:cubicBezTo>
                    <a:pt x="1882" y="2733"/>
                    <a:pt x="2312" y="2599"/>
                    <a:pt x="2721" y="2324"/>
                  </a:cubicBezTo>
                  <a:close/>
                  <a:moveTo>
                    <a:pt x="2745" y="2308"/>
                  </a:moveTo>
                  <a:lnTo>
                    <a:pt x="2745" y="2308"/>
                  </a:lnTo>
                  <a:cubicBezTo>
                    <a:pt x="2665" y="3053"/>
                    <a:pt x="2329" y="3582"/>
                    <a:pt x="1889" y="4150"/>
                  </a:cubicBezTo>
                  <a:cubicBezTo>
                    <a:pt x="1850" y="3852"/>
                    <a:pt x="1853" y="3549"/>
                    <a:pt x="1910" y="3253"/>
                  </a:cubicBezTo>
                  <a:cubicBezTo>
                    <a:pt x="2265" y="3011"/>
                    <a:pt x="2563" y="2696"/>
                    <a:pt x="2739" y="2312"/>
                  </a:cubicBezTo>
                  <a:cubicBezTo>
                    <a:pt x="2741" y="2311"/>
                    <a:pt x="2743" y="2310"/>
                    <a:pt x="2745" y="2308"/>
                  </a:cubicBezTo>
                  <a:close/>
                  <a:moveTo>
                    <a:pt x="1852" y="1"/>
                  </a:moveTo>
                  <a:cubicBezTo>
                    <a:pt x="1832" y="1"/>
                    <a:pt x="1807" y="29"/>
                    <a:pt x="1812" y="48"/>
                  </a:cubicBezTo>
                  <a:cubicBezTo>
                    <a:pt x="1791" y="62"/>
                    <a:pt x="1772" y="80"/>
                    <a:pt x="1769" y="100"/>
                  </a:cubicBezTo>
                  <a:cubicBezTo>
                    <a:pt x="1714" y="428"/>
                    <a:pt x="1755" y="727"/>
                    <a:pt x="1877" y="1027"/>
                  </a:cubicBezTo>
                  <a:cubicBezTo>
                    <a:pt x="1496" y="776"/>
                    <a:pt x="1052" y="609"/>
                    <a:pt x="623" y="539"/>
                  </a:cubicBezTo>
                  <a:cubicBezTo>
                    <a:pt x="621" y="539"/>
                    <a:pt x="620" y="539"/>
                    <a:pt x="618" y="539"/>
                  </a:cubicBezTo>
                  <a:cubicBezTo>
                    <a:pt x="572" y="539"/>
                    <a:pt x="514" y="616"/>
                    <a:pt x="563" y="635"/>
                  </a:cubicBezTo>
                  <a:cubicBezTo>
                    <a:pt x="560" y="642"/>
                    <a:pt x="558" y="650"/>
                    <a:pt x="560" y="657"/>
                  </a:cubicBezTo>
                  <a:cubicBezTo>
                    <a:pt x="623" y="1003"/>
                    <a:pt x="845" y="1367"/>
                    <a:pt x="1119" y="1599"/>
                  </a:cubicBezTo>
                  <a:cubicBezTo>
                    <a:pt x="742" y="1663"/>
                    <a:pt x="373" y="1832"/>
                    <a:pt x="32" y="2104"/>
                  </a:cubicBezTo>
                  <a:cubicBezTo>
                    <a:pt x="23" y="2111"/>
                    <a:pt x="17" y="2119"/>
                    <a:pt x="12" y="2126"/>
                  </a:cubicBezTo>
                  <a:cubicBezTo>
                    <a:pt x="4" y="2133"/>
                    <a:pt x="0" y="2141"/>
                    <a:pt x="0" y="2151"/>
                  </a:cubicBezTo>
                  <a:cubicBezTo>
                    <a:pt x="0" y="2162"/>
                    <a:pt x="4" y="2170"/>
                    <a:pt x="12" y="2177"/>
                  </a:cubicBezTo>
                  <a:cubicBezTo>
                    <a:pt x="17" y="2184"/>
                    <a:pt x="23" y="2191"/>
                    <a:pt x="32" y="2199"/>
                  </a:cubicBezTo>
                  <a:cubicBezTo>
                    <a:pt x="373" y="2471"/>
                    <a:pt x="742" y="2640"/>
                    <a:pt x="1119" y="2704"/>
                  </a:cubicBezTo>
                  <a:cubicBezTo>
                    <a:pt x="845" y="2934"/>
                    <a:pt x="623" y="3300"/>
                    <a:pt x="560" y="3645"/>
                  </a:cubicBezTo>
                  <a:cubicBezTo>
                    <a:pt x="559" y="3653"/>
                    <a:pt x="560" y="3660"/>
                    <a:pt x="563" y="3668"/>
                  </a:cubicBezTo>
                  <a:cubicBezTo>
                    <a:pt x="514" y="3686"/>
                    <a:pt x="572" y="3763"/>
                    <a:pt x="617" y="3763"/>
                  </a:cubicBezTo>
                  <a:cubicBezTo>
                    <a:pt x="619" y="3763"/>
                    <a:pt x="621" y="3763"/>
                    <a:pt x="623" y="3763"/>
                  </a:cubicBezTo>
                  <a:cubicBezTo>
                    <a:pt x="1052" y="3693"/>
                    <a:pt x="1496" y="3527"/>
                    <a:pt x="1877" y="3276"/>
                  </a:cubicBezTo>
                  <a:lnTo>
                    <a:pt x="1877" y="3276"/>
                  </a:lnTo>
                  <a:cubicBezTo>
                    <a:pt x="1755" y="3576"/>
                    <a:pt x="1714" y="3875"/>
                    <a:pt x="1769" y="4203"/>
                  </a:cubicBezTo>
                  <a:cubicBezTo>
                    <a:pt x="1772" y="4223"/>
                    <a:pt x="1791" y="4241"/>
                    <a:pt x="1812" y="4254"/>
                  </a:cubicBezTo>
                  <a:cubicBezTo>
                    <a:pt x="1808" y="4274"/>
                    <a:pt x="1832" y="4302"/>
                    <a:pt x="1852" y="4302"/>
                  </a:cubicBezTo>
                  <a:cubicBezTo>
                    <a:pt x="1856" y="4302"/>
                    <a:pt x="1860" y="4301"/>
                    <a:pt x="1863" y="4299"/>
                  </a:cubicBezTo>
                  <a:cubicBezTo>
                    <a:pt x="2465" y="3845"/>
                    <a:pt x="2736" y="3028"/>
                    <a:pt x="2756" y="2301"/>
                  </a:cubicBezTo>
                  <a:cubicBezTo>
                    <a:pt x="2761" y="2297"/>
                    <a:pt x="2765" y="2295"/>
                    <a:pt x="2770" y="2292"/>
                  </a:cubicBezTo>
                  <a:cubicBezTo>
                    <a:pt x="2782" y="2283"/>
                    <a:pt x="2769" y="2258"/>
                    <a:pt x="2755" y="2258"/>
                  </a:cubicBezTo>
                  <a:cubicBezTo>
                    <a:pt x="2754" y="2258"/>
                    <a:pt x="2752" y="2258"/>
                    <a:pt x="2751" y="2259"/>
                  </a:cubicBezTo>
                  <a:cubicBezTo>
                    <a:pt x="2354" y="2420"/>
                    <a:pt x="1956" y="2601"/>
                    <a:pt x="1522" y="2628"/>
                  </a:cubicBezTo>
                  <a:cubicBezTo>
                    <a:pt x="1487" y="2630"/>
                    <a:pt x="1452" y="2631"/>
                    <a:pt x="1418" y="2631"/>
                  </a:cubicBezTo>
                  <a:cubicBezTo>
                    <a:pt x="950" y="2631"/>
                    <a:pt x="521" y="2441"/>
                    <a:pt x="151" y="2151"/>
                  </a:cubicBezTo>
                  <a:cubicBezTo>
                    <a:pt x="521" y="1861"/>
                    <a:pt x="950" y="1672"/>
                    <a:pt x="1418" y="1672"/>
                  </a:cubicBezTo>
                  <a:cubicBezTo>
                    <a:pt x="1452" y="1672"/>
                    <a:pt x="1487" y="1673"/>
                    <a:pt x="1522" y="1675"/>
                  </a:cubicBezTo>
                  <a:cubicBezTo>
                    <a:pt x="1956" y="1702"/>
                    <a:pt x="2354" y="1883"/>
                    <a:pt x="2751" y="2043"/>
                  </a:cubicBezTo>
                  <a:cubicBezTo>
                    <a:pt x="2752" y="2043"/>
                    <a:pt x="2754" y="2044"/>
                    <a:pt x="2755" y="2044"/>
                  </a:cubicBezTo>
                  <a:cubicBezTo>
                    <a:pt x="2769" y="2044"/>
                    <a:pt x="2782" y="2020"/>
                    <a:pt x="2770" y="2011"/>
                  </a:cubicBezTo>
                  <a:cubicBezTo>
                    <a:pt x="2765" y="2008"/>
                    <a:pt x="2760" y="2005"/>
                    <a:pt x="2756" y="2002"/>
                  </a:cubicBezTo>
                  <a:cubicBezTo>
                    <a:pt x="2736" y="1275"/>
                    <a:pt x="2465" y="457"/>
                    <a:pt x="1863" y="4"/>
                  </a:cubicBezTo>
                  <a:cubicBezTo>
                    <a:pt x="1860" y="2"/>
                    <a:pt x="1856" y="1"/>
                    <a:pt x="1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1f4fa5c43e4_25_1476"/>
            <p:cNvSpPr/>
            <p:nvPr/>
          </p:nvSpPr>
          <p:spPr>
            <a:xfrm>
              <a:off x="2736507" y="3395490"/>
              <a:ext cx="14468" cy="15798"/>
            </a:xfrm>
            <a:custGeom>
              <a:avLst/>
              <a:gdLst/>
              <a:ahLst/>
              <a:cxnLst/>
              <a:rect l="l" t="t" r="r" b="b"/>
              <a:pathLst>
                <a:path w="446" h="487" extrusionOk="0">
                  <a:moveTo>
                    <a:pt x="66" y="1"/>
                  </a:moveTo>
                  <a:cubicBezTo>
                    <a:pt x="36" y="1"/>
                    <a:pt x="0" y="46"/>
                    <a:pt x="12" y="70"/>
                  </a:cubicBezTo>
                  <a:cubicBezTo>
                    <a:pt x="49" y="156"/>
                    <a:pt x="108" y="217"/>
                    <a:pt x="170" y="286"/>
                  </a:cubicBezTo>
                  <a:cubicBezTo>
                    <a:pt x="236" y="359"/>
                    <a:pt x="300" y="434"/>
                    <a:pt x="388" y="483"/>
                  </a:cubicBezTo>
                  <a:cubicBezTo>
                    <a:pt x="392" y="485"/>
                    <a:pt x="395" y="486"/>
                    <a:pt x="399" y="486"/>
                  </a:cubicBezTo>
                  <a:cubicBezTo>
                    <a:pt x="424" y="486"/>
                    <a:pt x="446" y="444"/>
                    <a:pt x="439" y="424"/>
                  </a:cubicBezTo>
                  <a:cubicBezTo>
                    <a:pt x="414" y="338"/>
                    <a:pt x="354" y="270"/>
                    <a:pt x="295" y="203"/>
                  </a:cubicBezTo>
                  <a:cubicBezTo>
                    <a:pt x="229" y="126"/>
                    <a:pt x="167" y="55"/>
                    <a:pt x="79" y="4"/>
                  </a:cubicBezTo>
                  <a:cubicBezTo>
                    <a:pt x="75" y="2"/>
                    <a:pt x="70"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g1f4fa5c43e4_25_1476"/>
            <p:cNvSpPr/>
            <p:nvPr/>
          </p:nvSpPr>
          <p:spPr>
            <a:xfrm>
              <a:off x="2736507" y="3443111"/>
              <a:ext cx="14468" cy="15798"/>
            </a:xfrm>
            <a:custGeom>
              <a:avLst/>
              <a:gdLst/>
              <a:ahLst/>
              <a:cxnLst/>
              <a:rect l="l" t="t" r="r" b="b"/>
              <a:pathLst>
                <a:path w="446" h="487" extrusionOk="0">
                  <a:moveTo>
                    <a:pt x="399" y="1"/>
                  </a:moveTo>
                  <a:cubicBezTo>
                    <a:pt x="395" y="1"/>
                    <a:pt x="392" y="2"/>
                    <a:pt x="388" y="3"/>
                  </a:cubicBezTo>
                  <a:cubicBezTo>
                    <a:pt x="300" y="53"/>
                    <a:pt x="236" y="127"/>
                    <a:pt x="170" y="201"/>
                  </a:cubicBezTo>
                  <a:cubicBezTo>
                    <a:pt x="108" y="270"/>
                    <a:pt x="49" y="331"/>
                    <a:pt x="12" y="415"/>
                  </a:cubicBezTo>
                  <a:cubicBezTo>
                    <a:pt x="0" y="441"/>
                    <a:pt x="36" y="486"/>
                    <a:pt x="66" y="486"/>
                  </a:cubicBezTo>
                  <a:cubicBezTo>
                    <a:pt x="70" y="486"/>
                    <a:pt x="75" y="485"/>
                    <a:pt x="79" y="483"/>
                  </a:cubicBezTo>
                  <a:cubicBezTo>
                    <a:pt x="167" y="432"/>
                    <a:pt x="229" y="361"/>
                    <a:pt x="295" y="284"/>
                  </a:cubicBezTo>
                  <a:cubicBezTo>
                    <a:pt x="354" y="216"/>
                    <a:pt x="414" y="149"/>
                    <a:pt x="439" y="62"/>
                  </a:cubicBezTo>
                  <a:cubicBezTo>
                    <a:pt x="446" y="43"/>
                    <a:pt x="424" y="1"/>
                    <a:pt x="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1f4fa5c43e4_25_1476"/>
            <p:cNvSpPr/>
            <p:nvPr/>
          </p:nvSpPr>
          <p:spPr>
            <a:xfrm>
              <a:off x="2709842" y="3425302"/>
              <a:ext cx="18523" cy="3763"/>
            </a:xfrm>
            <a:custGeom>
              <a:avLst/>
              <a:gdLst/>
              <a:ahLst/>
              <a:cxnLst/>
              <a:rect l="l" t="t" r="r" b="b"/>
              <a:pathLst>
                <a:path w="571" h="116" extrusionOk="0">
                  <a:moveTo>
                    <a:pt x="215" y="1"/>
                  </a:moveTo>
                  <a:cubicBezTo>
                    <a:pt x="161" y="1"/>
                    <a:pt x="107" y="5"/>
                    <a:pt x="55" y="16"/>
                  </a:cubicBezTo>
                  <a:cubicBezTo>
                    <a:pt x="1" y="29"/>
                    <a:pt x="52" y="96"/>
                    <a:pt x="85" y="102"/>
                  </a:cubicBezTo>
                  <a:cubicBezTo>
                    <a:pt x="145" y="112"/>
                    <a:pt x="204" y="116"/>
                    <a:pt x="264" y="116"/>
                  </a:cubicBezTo>
                  <a:cubicBezTo>
                    <a:pt x="348" y="116"/>
                    <a:pt x="433" y="108"/>
                    <a:pt x="517" y="99"/>
                  </a:cubicBezTo>
                  <a:cubicBezTo>
                    <a:pt x="571" y="93"/>
                    <a:pt x="516" y="23"/>
                    <a:pt x="483" y="21"/>
                  </a:cubicBezTo>
                  <a:cubicBezTo>
                    <a:pt x="396" y="12"/>
                    <a:pt x="305"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1f4fa5c43e4_25_1476"/>
            <p:cNvSpPr/>
            <p:nvPr/>
          </p:nvSpPr>
          <p:spPr>
            <a:xfrm>
              <a:off x="2702186" y="3443339"/>
              <a:ext cx="13268" cy="10575"/>
            </a:xfrm>
            <a:custGeom>
              <a:avLst/>
              <a:gdLst/>
              <a:ahLst/>
              <a:cxnLst/>
              <a:rect l="l" t="t" r="r" b="b"/>
              <a:pathLst>
                <a:path w="409" h="326" extrusionOk="0">
                  <a:moveTo>
                    <a:pt x="163" y="1"/>
                  </a:moveTo>
                  <a:cubicBezTo>
                    <a:pt x="147" y="1"/>
                    <a:pt x="131" y="3"/>
                    <a:pt x="115" y="7"/>
                  </a:cubicBezTo>
                  <a:cubicBezTo>
                    <a:pt x="51" y="23"/>
                    <a:pt x="0" y="81"/>
                    <a:pt x="3" y="149"/>
                  </a:cubicBezTo>
                  <a:cubicBezTo>
                    <a:pt x="5" y="223"/>
                    <a:pt x="71" y="280"/>
                    <a:pt x="134" y="306"/>
                  </a:cubicBezTo>
                  <a:cubicBezTo>
                    <a:pt x="164" y="318"/>
                    <a:pt x="197" y="325"/>
                    <a:pt x="230" y="325"/>
                  </a:cubicBezTo>
                  <a:cubicBezTo>
                    <a:pt x="276" y="325"/>
                    <a:pt x="321" y="312"/>
                    <a:pt x="353" y="277"/>
                  </a:cubicBezTo>
                  <a:cubicBezTo>
                    <a:pt x="409" y="217"/>
                    <a:pt x="371" y="127"/>
                    <a:pt x="330" y="67"/>
                  </a:cubicBezTo>
                  <a:cubicBezTo>
                    <a:pt x="322" y="55"/>
                    <a:pt x="305" y="45"/>
                    <a:pt x="289" y="41"/>
                  </a:cubicBezTo>
                  <a:cubicBezTo>
                    <a:pt x="252" y="15"/>
                    <a:pt x="208"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g1f4fa5c43e4_25_1476"/>
            <p:cNvSpPr/>
            <p:nvPr/>
          </p:nvSpPr>
          <p:spPr>
            <a:xfrm>
              <a:off x="1620020" y="3307642"/>
              <a:ext cx="33802" cy="242294"/>
            </a:xfrm>
            <a:custGeom>
              <a:avLst/>
              <a:gdLst/>
              <a:ahLst/>
              <a:cxnLst/>
              <a:rect l="l" t="t" r="r" b="b"/>
              <a:pathLst>
                <a:path w="1042" h="7469" extrusionOk="0">
                  <a:moveTo>
                    <a:pt x="1005" y="1"/>
                  </a:moveTo>
                  <a:cubicBezTo>
                    <a:pt x="1001" y="1"/>
                    <a:pt x="996" y="3"/>
                    <a:pt x="992" y="8"/>
                  </a:cubicBezTo>
                  <a:cubicBezTo>
                    <a:pt x="286" y="1038"/>
                    <a:pt x="17" y="2487"/>
                    <a:pt x="10" y="3717"/>
                  </a:cubicBezTo>
                  <a:cubicBezTo>
                    <a:pt x="0" y="5023"/>
                    <a:pt x="345" y="6311"/>
                    <a:pt x="959" y="7460"/>
                  </a:cubicBezTo>
                  <a:cubicBezTo>
                    <a:pt x="962" y="7466"/>
                    <a:pt x="967" y="7469"/>
                    <a:pt x="970" y="7469"/>
                  </a:cubicBezTo>
                  <a:cubicBezTo>
                    <a:pt x="978" y="7469"/>
                    <a:pt x="983" y="7460"/>
                    <a:pt x="977" y="7449"/>
                  </a:cubicBezTo>
                  <a:cubicBezTo>
                    <a:pt x="376" y="6240"/>
                    <a:pt x="57" y="4922"/>
                    <a:pt x="99" y="3570"/>
                  </a:cubicBezTo>
                  <a:cubicBezTo>
                    <a:pt x="138" y="2284"/>
                    <a:pt x="572" y="1220"/>
                    <a:pt x="1036" y="49"/>
                  </a:cubicBezTo>
                  <a:cubicBezTo>
                    <a:pt x="1042" y="32"/>
                    <a:pt x="1022" y="1"/>
                    <a:pt x="1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1f4fa5c43e4_25_1476"/>
            <p:cNvSpPr/>
            <p:nvPr/>
          </p:nvSpPr>
          <p:spPr>
            <a:xfrm>
              <a:off x="1684868" y="3307642"/>
              <a:ext cx="33802" cy="242294"/>
            </a:xfrm>
            <a:custGeom>
              <a:avLst/>
              <a:gdLst/>
              <a:ahLst/>
              <a:cxnLst/>
              <a:rect l="l" t="t" r="r" b="b"/>
              <a:pathLst>
                <a:path w="1042" h="7469" extrusionOk="0">
                  <a:moveTo>
                    <a:pt x="1005" y="1"/>
                  </a:moveTo>
                  <a:cubicBezTo>
                    <a:pt x="1000" y="1"/>
                    <a:pt x="996" y="3"/>
                    <a:pt x="992" y="8"/>
                  </a:cubicBezTo>
                  <a:cubicBezTo>
                    <a:pt x="286" y="1038"/>
                    <a:pt x="17" y="2487"/>
                    <a:pt x="9" y="3717"/>
                  </a:cubicBezTo>
                  <a:cubicBezTo>
                    <a:pt x="1" y="5023"/>
                    <a:pt x="345" y="6311"/>
                    <a:pt x="959" y="7460"/>
                  </a:cubicBezTo>
                  <a:cubicBezTo>
                    <a:pt x="962" y="7466"/>
                    <a:pt x="967" y="7469"/>
                    <a:pt x="971" y="7469"/>
                  </a:cubicBezTo>
                  <a:cubicBezTo>
                    <a:pt x="978" y="7469"/>
                    <a:pt x="983" y="7460"/>
                    <a:pt x="978" y="7449"/>
                  </a:cubicBezTo>
                  <a:cubicBezTo>
                    <a:pt x="376" y="6240"/>
                    <a:pt x="57" y="4922"/>
                    <a:pt x="98" y="3570"/>
                  </a:cubicBezTo>
                  <a:cubicBezTo>
                    <a:pt x="138" y="2284"/>
                    <a:pt x="573" y="1220"/>
                    <a:pt x="1035" y="49"/>
                  </a:cubicBezTo>
                  <a:cubicBezTo>
                    <a:pt x="1041" y="32"/>
                    <a:pt x="1022" y="1"/>
                    <a:pt x="10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1f4fa5c43e4_25_1476"/>
            <p:cNvSpPr/>
            <p:nvPr/>
          </p:nvSpPr>
          <p:spPr>
            <a:xfrm>
              <a:off x="1657391" y="3305469"/>
              <a:ext cx="28061" cy="82852"/>
            </a:xfrm>
            <a:custGeom>
              <a:avLst/>
              <a:gdLst/>
              <a:ahLst/>
              <a:cxnLst/>
              <a:rect l="l" t="t" r="r" b="b"/>
              <a:pathLst>
                <a:path w="865" h="2554" extrusionOk="0">
                  <a:moveTo>
                    <a:pt x="811" y="0"/>
                  </a:moveTo>
                  <a:cubicBezTo>
                    <a:pt x="804" y="0"/>
                    <a:pt x="797" y="4"/>
                    <a:pt x="793" y="12"/>
                  </a:cubicBezTo>
                  <a:cubicBezTo>
                    <a:pt x="346" y="781"/>
                    <a:pt x="116" y="1662"/>
                    <a:pt x="1" y="2539"/>
                  </a:cubicBezTo>
                  <a:cubicBezTo>
                    <a:pt x="1" y="2545"/>
                    <a:pt x="8" y="2554"/>
                    <a:pt x="13" y="2554"/>
                  </a:cubicBezTo>
                  <a:cubicBezTo>
                    <a:pt x="16" y="2554"/>
                    <a:pt x="18" y="2552"/>
                    <a:pt x="19" y="2548"/>
                  </a:cubicBezTo>
                  <a:cubicBezTo>
                    <a:pt x="179" y="1667"/>
                    <a:pt x="491" y="875"/>
                    <a:pt x="854" y="61"/>
                  </a:cubicBezTo>
                  <a:cubicBezTo>
                    <a:pt x="864" y="38"/>
                    <a:pt x="834" y="0"/>
                    <a:pt x="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1f4fa5c43e4_25_1476"/>
            <p:cNvSpPr/>
            <p:nvPr/>
          </p:nvSpPr>
          <p:spPr>
            <a:xfrm>
              <a:off x="1658591" y="3472210"/>
              <a:ext cx="25855" cy="80386"/>
            </a:xfrm>
            <a:custGeom>
              <a:avLst/>
              <a:gdLst/>
              <a:ahLst/>
              <a:cxnLst/>
              <a:rect l="l" t="t" r="r" b="b"/>
              <a:pathLst>
                <a:path w="797" h="2478" extrusionOk="0">
                  <a:moveTo>
                    <a:pt x="8" y="0"/>
                  </a:moveTo>
                  <a:cubicBezTo>
                    <a:pt x="4" y="0"/>
                    <a:pt x="1" y="3"/>
                    <a:pt x="1" y="11"/>
                  </a:cubicBezTo>
                  <a:cubicBezTo>
                    <a:pt x="35" y="865"/>
                    <a:pt x="308" y="1691"/>
                    <a:pt x="703" y="2443"/>
                  </a:cubicBezTo>
                  <a:cubicBezTo>
                    <a:pt x="715" y="2464"/>
                    <a:pt x="744" y="2478"/>
                    <a:pt x="764" y="2478"/>
                  </a:cubicBezTo>
                  <a:cubicBezTo>
                    <a:pt x="784" y="2478"/>
                    <a:pt x="797" y="2466"/>
                    <a:pt x="781" y="2437"/>
                  </a:cubicBezTo>
                  <a:cubicBezTo>
                    <a:pt x="373" y="1675"/>
                    <a:pt x="157" y="872"/>
                    <a:pt x="31" y="21"/>
                  </a:cubicBezTo>
                  <a:cubicBezTo>
                    <a:pt x="30" y="12"/>
                    <a:pt x="17"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f4fa5c43e4_25_1476"/>
            <p:cNvSpPr/>
            <p:nvPr/>
          </p:nvSpPr>
          <p:spPr>
            <a:xfrm>
              <a:off x="1635169" y="3377420"/>
              <a:ext cx="9635" cy="7786"/>
            </a:xfrm>
            <a:custGeom>
              <a:avLst/>
              <a:gdLst/>
              <a:ahLst/>
              <a:cxnLst/>
              <a:rect l="l" t="t" r="r" b="b"/>
              <a:pathLst>
                <a:path w="297" h="240" extrusionOk="0">
                  <a:moveTo>
                    <a:pt x="121" y="0"/>
                  </a:moveTo>
                  <a:cubicBezTo>
                    <a:pt x="92" y="0"/>
                    <a:pt x="64" y="9"/>
                    <a:pt x="44" y="32"/>
                  </a:cubicBezTo>
                  <a:cubicBezTo>
                    <a:pt x="43" y="34"/>
                    <a:pt x="42" y="36"/>
                    <a:pt x="41" y="38"/>
                  </a:cubicBezTo>
                  <a:cubicBezTo>
                    <a:pt x="27" y="48"/>
                    <a:pt x="19" y="61"/>
                    <a:pt x="14" y="75"/>
                  </a:cubicBezTo>
                  <a:cubicBezTo>
                    <a:pt x="6" y="84"/>
                    <a:pt x="1" y="96"/>
                    <a:pt x="4" y="111"/>
                  </a:cubicBezTo>
                  <a:cubicBezTo>
                    <a:pt x="7" y="130"/>
                    <a:pt x="17" y="148"/>
                    <a:pt x="29" y="163"/>
                  </a:cubicBezTo>
                  <a:cubicBezTo>
                    <a:pt x="35" y="170"/>
                    <a:pt x="41" y="178"/>
                    <a:pt x="47" y="184"/>
                  </a:cubicBezTo>
                  <a:cubicBezTo>
                    <a:pt x="80" y="215"/>
                    <a:pt x="132" y="239"/>
                    <a:pt x="181" y="239"/>
                  </a:cubicBezTo>
                  <a:cubicBezTo>
                    <a:pt x="209" y="239"/>
                    <a:pt x="236" y="232"/>
                    <a:pt x="258" y="213"/>
                  </a:cubicBezTo>
                  <a:cubicBezTo>
                    <a:pt x="278" y="201"/>
                    <a:pt x="292" y="182"/>
                    <a:pt x="293" y="153"/>
                  </a:cubicBezTo>
                  <a:cubicBezTo>
                    <a:pt x="297" y="116"/>
                    <a:pt x="280" y="76"/>
                    <a:pt x="249" y="49"/>
                  </a:cubicBezTo>
                  <a:cubicBezTo>
                    <a:pt x="219" y="23"/>
                    <a:pt x="168" y="0"/>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1f4fa5c43e4_25_1476"/>
            <p:cNvSpPr/>
            <p:nvPr/>
          </p:nvSpPr>
          <p:spPr>
            <a:xfrm>
              <a:off x="1642468" y="3347803"/>
              <a:ext cx="8726" cy="7364"/>
            </a:xfrm>
            <a:custGeom>
              <a:avLst/>
              <a:gdLst/>
              <a:ahLst/>
              <a:cxnLst/>
              <a:rect l="l" t="t" r="r" b="b"/>
              <a:pathLst>
                <a:path w="269" h="227" extrusionOk="0">
                  <a:moveTo>
                    <a:pt x="88" y="1"/>
                  </a:moveTo>
                  <a:cubicBezTo>
                    <a:pt x="57" y="1"/>
                    <a:pt x="29" y="10"/>
                    <a:pt x="15" y="36"/>
                  </a:cubicBezTo>
                  <a:cubicBezTo>
                    <a:pt x="6" y="50"/>
                    <a:pt x="4" y="65"/>
                    <a:pt x="6" y="80"/>
                  </a:cubicBezTo>
                  <a:cubicBezTo>
                    <a:pt x="0" y="101"/>
                    <a:pt x="2" y="123"/>
                    <a:pt x="12" y="145"/>
                  </a:cubicBezTo>
                  <a:cubicBezTo>
                    <a:pt x="16" y="159"/>
                    <a:pt x="24" y="173"/>
                    <a:pt x="36" y="186"/>
                  </a:cubicBezTo>
                  <a:cubicBezTo>
                    <a:pt x="51" y="200"/>
                    <a:pt x="77" y="211"/>
                    <a:pt x="106" y="218"/>
                  </a:cubicBezTo>
                  <a:cubicBezTo>
                    <a:pt x="122" y="223"/>
                    <a:pt x="138" y="226"/>
                    <a:pt x="154" y="226"/>
                  </a:cubicBezTo>
                  <a:cubicBezTo>
                    <a:pt x="159" y="226"/>
                    <a:pt x="163" y="226"/>
                    <a:pt x="167" y="226"/>
                  </a:cubicBezTo>
                  <a:lnTo>
                    <a:pt x="175" y="226"/>
                  </a:lnTo>
                  <a:cubicBezTo>
                    <a:pt x="180" y="225"/>
                    <a:pt x="184" y="225"/>
                    <a:pt x="188" y="224"/>
                  </a:cubicBezTo>
                  <a:cubicBezTo>
                    <a:pt x="225" y="218"/>
                    <a:pt x="254" y="200"/>
                    <a:pt x="263" y="164"/>
                  </a:cubicBezTo>
                  <a:cubicBezTo>
                    <a:pt x="264" y="160"/>
                    <a:pt x="265" y="155"/>
                    <a:pt x="266" y="151"/>
                  </a:cubicBezTo>
                  <a:cubicBezTo>
                    <a:pt x="266" y="150"/>
                    <a:pt x="267" y="149"/>
                    <a:pt x="267" y="147"/>
                  </a:cubicBezTo>
                  <a:cubicBezTo>
                    <a:pt x="267" y="147"/>
                    <a:pt x="267" y="146"/>
                    <a:pt x="267" y="145"/>
                  </a:cubicBezTo>
                  <a:cubicBezTo>
                    <a:pt x="269" y="102"/>
                    <a:pt x="236" y="58"/>
                    <a:pt x="196" y="32"/>
                  </a:cubicBezTo>
                  <a:cubicBezTo>
                    <a:pt x="171" y="16"/>
                    <a:pt x="127"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1f4fa5c43e4_25_1476"/>
            <p:cNvSpPr/>
            <p:nvPr/>
          </p:nvSpPr>
          <p:spPr>
            <a:xfrm>
              <a:off x="1650027" y="3319937"/>
              <a:ext cx="13398" cy="7948"/>
            </a:xfrm>
            <a:custGeom>
              <a:avLst/>
              <a:gdLst/>
              <a:ahLst/>
              <a:cxnLst/>
              <a:rect l="l" t="t" r="r" b="b"/>
              <a:pathLst>
                <a:path w="413" h="245" extrusionOk="0">
                  <a:moveTo>
                    <a:pt x="183" y="1"/>
                  </a:moveTo>
                  <a:cubicBezTo>
                    <a:pt x="155" y="1"/>
                    <a:pt x="129" y="11"/>
                    <a:pt x="111" y="34"/>
                  </a:cubicBezTo>
                  <a:cubicBezTo>
                    <a:pt x="111" y="34"/>
                    <a:pt x="111" y="35"/>
                    <a:pt x="111" y="35"/>
                  </a:cubicBezTo>
                  <a:cubicBezTo>
                    <a:pt x="107" y="37"/>
                    <a:pt x="103" y="39"/>
                    <a:pt x="101" y="41"/>
                  </a:cubicBezTo>
                  <a:cubicBezTo>
                    <a:pt x="0" y="120"/>
                    <a:pt x="132" y="244"/>
                    <a:pt x="243" y="244"/>
                  </a:cubicBezTo>
                  <a:cubicBezTo>
                    <a:pt x="271" y="244"/>
                    <a:pt x="298" y="236"/>
                    <a:pt x="320" y="217"/>
                  </a:cubicBezTo>
                  <a:cubicBezTo>
                    <a:pt x="413" y="132"/>
                    <a:pt x="28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g1f4fa5c43e4_25_1476"/>
            <p:cNvSpPr/>
            <p:nvPr/>
          </p:nvSpPr>
          <p:spPr>
            <a:xfrm>
              <a:off x="1671210" y="3384265"/>
              <a:ext cx="9635" cy="7786"/>
            </a:xfrm>
            <a:custGeom>
              <a:avLst/>
              <a:gdLst/>
              <a:ahLst/>
              <a:cxnLst/>
              <a:rect l="l" t="t" r="r" b="b"/>
              <a:pathLst>
                <a:path w="297" h="240" extrusionOk="0">
                  <a:moveTo>
                    <a:pt x="121" y="0"/>
                  </a:moveTo>
                  <a:cubicBezTo>
                    <a:pt x="92" y="0"/>
                    <a:pt x="64" y="9"/>
                    <a:pt x="44" y="32"/>
                  </a:cubicBezTo>
                  <a:cubicBezTo>
                    <a:pt x="43" y="34"/>
                    <a:pt x="42" y="36"/>
                    <a:pt x="41" y="38"/>
                  </a:cubicBezTo>
                  <a:cubicBezTo>
                    <a:pt x="27" y="49"/>
                    <a:pt x="19" y="61"/>
                    <a:pt x="14" y="75"/>
                  </a:cubicBezTo>
                  <a:cubicBezTo>
                    <a:pt x="6" y="84"/>
                    <a:pt x="1" y="96"/>
                    <a:pt x="4" y="111"/>
                  </a:cubicBezTo>
                  <a:cubicBezTo>
                    <a:pt x="7" y="131"/>
                    <a:pt x="17" y="148"/>
                    <a:pt x="29" y="163"/>
                  </a:cubicBezTo>
                  <a:cubicBezTo>
                    <a:pt x="35" y="171"/>
                    <a:pt x="41" y="178"/>
                    <a:pt x="47" y="184"/>
                  </a:cubicBezTo>
                  <a:cubicBezTo>
                    <a:pt x="80" y="215"/>
                    <a:pt x="132" y="239"/>
                    <a:pt x="181" y="239"/>
                  </a:cubicBezTo>
                  <a:cubicBezTo>
                    <a:pt x="209" y="239"/>
                    <a:pt x="236" y="232"/>
                    <a:pt x="258" y="214"/>
                  </a:cubicBezTo>
                  <a:cubicBezTo>
                    <a:pt x="278" y="201"/>
                    <a:pt x="292" y="182"/>
                    <a:pt x="293" y="153"/>
                  </a:cubicBezTo>
                  <a:cubicBezTo>
                    <a:pt x="297" y="116"/>
                    <a:pt x="279" y="76"/>
                    <a:pt x="249" y="50"/>
                  </a:cubicBezTo>
                  <a:cubicBezTo>
                    <a:pt x="219" y="23"/>
                    <a:pt x="168" y="0"/>
                    <a:pt x="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1f4fa5c43e4_25_1476"/>
            <p:cNvSpPr/>
            <p:nvPr/>
          </p:nvSpPr>
          <p:spPr>
            <a:xfrm>
              <a:off x="1678509" y="3354648"/>
              <a:ext cx="8726" cy="7364"/>
            </a:xfrm>
            <a:custGeom>
              <a:avLst/>
              <a:gdLst/>
              <a:ahLst/>
              <a:cxnLst/>
              <a:rect l="l" t="t" r="r" b="b"/>
              <a:pathLst>
                <a:path w="269" h="227" extrusionOk="0">
                  <a:moveTo>
                    <a:pt x="88" y="1"/>
                  </a:moveTo>
                  <a:cubicBezTo>
                    <a:pt x="57" y="1"/>
                    <a:pt x="29" y="10"/>
                    <a:pt x="14" y="36"/>
                  </a:cubicBezTo>
                  <a:cubicBezTo>
                    <a:pt x="6" y="50"/>
                    <a:pt x="4" y="65"/>
                    <a:pt x="6" y="80"/>
                  </a:cubicBezTo>
                  <a:cubicBezTo>
                    <a:pt x="0" y="101"/>
                    <a:pt x="2" y="123"/>
                    <a:pt x="12" y="145"/>
                  </a:cubicBezTo>
                  <a:cubicBezTo>
                    <a:pt x="15" y="159"/>
                    <a:pt x="24" y="174"/>
                    <a:pt x="36" y="186"/>
                  </a:cubicBezTo>
                  <a:cubicBezTo>
                    <a:pt x="50" y="200"/>
                    <a:pt x="77" y="211"/>
                    <a:pt x="106" y="219"/>
                  </a:cubicBezTo>
                  <a:cubicBezTo>
                    <a:pt x="122" y="223"/>
                    <a:pt x="138" y="226"/>
                    <a:pt x="154" y="226"/>
                  </a:cubicBezTo>
                  <a:cubicBezTo>
                    <a:pt x="159" y="226"/>
                    <a:pt x="163" y="226"/>
                    <a:pt x="167" y="226"/>
                  </a:cubicBezTo>
                  <a:lnTo>
                    <a:pt x="175" y="226"/>
                  </a:lnTo>
                  <a:cubicBezTo>
                    <a:pt x="179" y="225"/>
                    <a:pt x="184" y="225"/>
                    <a:pt x="188" y="224"/>
                  </a:cubicBezTo>
                  <a:cubicBezTo>
                    <a:pt x="225" y="219"/>
                    <a:pt x="254" y="200"/>
                    <a:pt x="262" y="164"/>
                  </a:cubicBezTo>
                  <a:cubicBezTo>
                    <a:pt x="264" y="160"/>
                    <a:pt x="265" y="155"/>
                    <a:pt x="266" y="151"/>
                  </a:cubicBezTo>
                  <a:cubicBezTo>
                    <a:pt x="266" y="150"/>
                    <a:pt x="267" y="149"/>
                    <a:pt x="267" y="147"/>
                  </a:cubicBezTo>
                  <a:cubicBezTo>
                    <a:pt x="267" y="147"/>
                    <a:pt x="267" y="146"/>
                    <a:pt x="267" y="145"/>
                  </a:cubicBezTo>
                  <a:cubicBezTo>
                    <a:pt x="269" y="102"/>
                    <a:pt x="236" y="57"/>
                    <a:pt x="196" y="32"/>
                  </a:cubicBezTo>
                  <a:cubicBezTo>
                    <a:pt x="171" y="16"/>
                    <a:pt x="127"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g1f4fa5c43e4_25_1476"/>
            <p:cNvSpPr/>
            <p:nvPr/>
          </p:nvSpPr>
          <p:spPr>
            <a:xfrm>
              <a:off x="1686068" y="3326814"/>
              <a:ext cx="13398" cy="7915"/>
            </a:xfrm>
            <a:custGeom>
              <a:avLst/>
              <a:gdLst/>
              <a:ahLst/>
              <a:cxnLst/>
              <a:rect l="l" t="t" r="r" b="b"/>
              <a:pathLst>
                <a:path w="413" h="244" extrusionOk="0">
                  <a:moveTo>
                    <a:pt x="183" y="0"/>
                  </a:moveTo>
                  <a:cubicBezTo>
                    <a:pt x="155" y="0"/>
                    <a:pt x="130" y="10"/>
                    <a:pt x="111" y="33"/>
                  </a:cubicBezTo>
                  <a:cubicBezTo>
                    <a:pt x="110" y="33"/>
                    <a:pt x="110" y="34"/>
                    <a:pt x="110" y="34"/>
                  </a:cubicBezTo>
                  <a:cubicBezTo>
                    <a:pt x="107" y="36"/>
                    <a:pt x="104" y="38"/>
                    <a:pt x="101" y="40"/>
                  </a:cubicBezTo>
                  <a:cubicBezTo>
                    <a:pt x="0" y="119"/>
                    <a:pt x="132" y="243"/>
                    <a:pt x="243" y="243"/>
                  </a:cubicBezTo>
                  <a:cubicBezTo>
                    <a:pt x="271" y="243"/>
                    <a:pt x="298" y="235"/>
                    <a:pt x="320" y="216"/>
                  </a:cubicBezTo>
                  <a:cubicBezTo>
                    <a:pt x="413" y="131"/>
                    <a:pt x="28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1f4fa5c43e4_25_1476"/>
            <p:cNvSpPr/>
            <p:nvPr/>
          </p:nvSpPr>
          <p:spPr>
            <a:xfrm>
              <a:off x="1732911" y="3320391"/>
              <a:ext cx="150554" cy="71660"/>
            </a:xfrm>
            <a:custGeom>
              <a:avLst/>
              <a:gdLst/>
              <a:ahLst/>
              <a:cxnLst/>
              <a:rect l="l" t="t" r="r" b="b"/>
              <a:pathLst>
                <a:path w="4641" h="2209" extrusionOk="0">
                  <a:moveTo>
                    <a:pt x="1453" y="501"/>
                  </a:moveTo>
                  <a:cubicBezTo>
                    <a:pt x="1500" y="505"/>
                    <a:pt x="1546" y="512"/>
                    <a:pt x="1588" y="531"/>
                  </a:cubicBezTo>
                  <a:cubicBezTo>
                    <a:pt x="1962" y="711"/>
                    <a:pt x="2052" y="1089"/>
                    <a:pt x="1871" y="1089"/>
                  </a:cubicBezTo>
                  <a:cubicBezTo>
                    <a:pt x="1803" y="1089"/>
                    <a:pt x="1697" y="1036"/>
                    <a:pt x="1553" y="898"/>
                  </a:cubicBezTo>
                  <a:cubicBezTo>
                    <a:pt x="1417" y="758"/>
                    <a:pt x="1443" y="586"/>
                    <a:pt x="1453" y="501"/>
                  </a:cubicBezTo>
                  <a:close/>
                  <a:moveTo>
                    <a:pt x="3932" y="0"/>
                  </a:moveTo>
                  <a:cubicBezTo>
                    <a:pt x="3775" y="0"/>
                    <a:pt x="3623" y="73"/>
                    <a:pt x="3540" y="233"/>
                  </a:cubicBezTo>
                  <a:cubicBezTo>
                    <a:pt x="3424" y="455"/>
                    <a:pt x="3569" y="710"/>
                    <a:pt x="3760" y="710"/>
                  </a:cubicBezTo>
                  <a:cubicBezTo>
                    <a:pt x="3825" y="710"/>
                    <a:pt x="3895" y="681"/>
                    <a:pt x="3963" y="611"/>
                  </a:cubicBezTo>
                  <a:cubicBezTo>
                    <a:pt x="3974" y="600"/>
                    <a:pt x="3955" y="573"/>
                    <a:pt x="3940" y="573"/>
                  </a:cubicBezTo>
                  <a:cubicBezTo>
                    <a:pt x="3939" y="573"/>
                    <a:pt x="3938" y="573"/>
                    <a:pt x="3937" y="574"/>
                  </a:cubicBezTo>
                  <a:cubicBezTo>
                    <a:pt x="3906" y="590"/>
                    <a:pt x="3869" y="597"/>
                    <a:pt x="3832" y="597"/>
                  </a:cubicBezTo>
                  <a:cubicBezTo>
                    <a:pt x="3707" y="597"/>
                    <a:pt x="3576" y="511"/>
                    <a:pt x="3614" y="366"/>
                  </a:cubicBezTo>
                  <a:cubicBezTo>
                    <a:pt x="3660" y="197"/>
                    <a:pt x="3781" y="124"/>
                    <a:pt x="3910" y="124"/>
                  </a:cubicBezTo>
                  <a:cubicBezTo>
                    <a:pt x="4171" y="124"/>
                    <a:pt x="4466" y="418"/>
                    <a:pt x="4244" y="805"/>
                  </a:cubicBezTo>
                  <a:cubicBezTo>
                    <a:pt x="4134" y="956"/>
                    <a:pt x="3977" y="1006"/>
                    <a:pt x="3819" y="1006"/>
                  </a:cubicBezTo>
                  <a:cubicBezTo>
                    <a:pt x="3593" y="1006"/>
                    <a:pt x="3367" y="903"/>
                    <a:pt x="3281" y="852"/>
                  </a:cubicBezTo>
                  <a:cubicBezTo>
                    <a:pt x="3058" y="719"/>
                    <a:pt x="2892" y="492"/>
                    <a:pt x="2676" y="344"/>
                  </a:cubicBezTo>
                  <a:cubicBezTo>
                    <a:pt x="2544" y="253"/>
                    <a:pt x="2191" y="81"/>
                    <a:pt x="1868" y="81"/>
                  </a:cubicBezTo>
                  <a:cubicBezTo>
                    <a:pt x="1644" y="81"/>
                    <a:pt x="1435" y="164"/>
                    <a:pt x="1327" y="416"/>
                  </a:cubicBezTo>
                  <a:cubicBezTo>
                    <a:pt x="1246" y="419"/>
                    <a:pt x="1167" y="430"/>
                    <a:pt x="1095" y="451"/>
                  </a:cubicBezTo>
                  <a:cubicBezTo>
                    <a:pt x="363" y="656"/>
                    <a:pt x="31" y="1504"/>
                    <a:pt x="1" y="2192"/>
                  </a:cubicBezTo>
                  <a:cubicBezTo>
                    <a:pt x="0" y="2199"/>
                    <a:pt x="8" y="2209"/>
                    <a:pt x="14" y="2209"/>
                  </a:cubicBezTo>
                  <a:cubicBezTo>
                    <a:pt x="16" y="2209"/>
                    <a:pt x="18" y="2207"/>
                    <a:pt x="19" y="2202"/>
                  </a:cubicBezTo>
                  <a:cubicBezTo>
                    <a:pt x="122" y="1661"/>
                    <a:pt x="348" y="1043"/>
                    <a:pt x="821" y="713"/>
                  </a:cubicBezTo>
                  <a:cubicBezTo>
                    <a:pt x="944" y="628"/>
                    <a:pt x="1122" y="538"/>
                    <a:pt x="1295" y="508"/>
                  </a:cubicBezTo>
                  <a:lnTo>
                    <a:pt x="1295" y="508"/>
                  </a:lnTo>
                  <a:cubicBezTo>
                    <a:pt x="1266" y="646"/>
                    <a:pt x="1307" y="808"/>
                    <a:pt x="1447" y="986"/>
                  </a:cubicBezTo>
                  <a:cubicBezTo>
                    <a:pt x="1549" y="1116"/>
                    <a:pt x="1744" y="1219"/>
                    <a:pt x="1894" y="1219"/>
                  </a:cubicBezTo>
                  <a:cubicBezTo>
                    <a:pt x="2035" y="1219"/>
                    <a:pt x="2137" y="1129"/>
                    <a:pt x="2090" y="886"/>
                  </a:cubicBezTo>
                  <a:cubicBezTo>
                    <a:pt x="2032" y="584"/>
                    <a:pt x="1750" y="442"/>
                    <a:pt x="1463" y="419"/>
                  </a:cubicBezTo>
                  <a:lnTo>
                    <a:pt x="1470" y="359"/>
                  </a:lnTo>
                  <a:cubicBezTo>
                    <a:pt x="1530" y="257"/>
                    <a:pt x="1659" y="205"/>
                    <a:pt x="1837" y="205"/>
                  </a:cubicBezTo>
                  <a:cubicBezTo>
                    <a:pt x="1846" y="205"/>
                    <a:pt x="1854" y="205"/>
                    <a:pt x="1863" y="206"/>
                  </a:cubicBezTo>
                  <a:cubicBezTo>
                    <a:pt x="2507" y="249"/>
                    <a:pt x="2732" y="604"/>
                    <a:pt x="3190" y="926"/>
                  </a:cubicBezTo>
                  <a:cubicBezTo>
                    <a:pt x="3364" y="1049"/>
                    <a:pt x="3569" y="1150"/>
                    <a:pt x="3788" y="1150"/>
                  </a:cubicBezTo>
                  <a:cubicBezTo>
                    <a:pt x="3788" y="1150"/>
                    <a:pt x="3789" y="1150"/>
                    <a:pt x="3789" y="1150"/>
                  </a:cubicBezTo>
                  <a:cubicBezTo>
                    <a:pt x="4235" y="1150"/>
                    <a:pt x="4641" y="662"/>
                    <a:pt x="4374" y="240"/>
                  </a:cubicBezTo>
                  <a:cubicBezTo>
                    <a:pt x="4277" y="86"/>
                    <a:pt x="4102" y="0"/>
                    <a:pt x="3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1f4fa5c43e4_25_1476"/>
            <p:cNvSpPr/>
            <p:nvPr/>
          </p:nvSpPr>
          <p:spPr>
            <a:xfrm>
              <a:off x="1715718" y="3330382"/>
              <a:ext cx="26666" cy="32894"/>
            </a:xfrm>
            <a:custGeom>
              <a:avLst/>
              <a:gdLst/>
              <a:ahLst/>
              <a:cxnLst/>
              <a:rect l="l" t="t" r="r" b="b"/>
              <a:pathLst>
                <a:path w="822" h="1014" extrusionOk="0">
                  <a:moveTo>
                    <a:pt x="346" y="1"/>
                  </a:moveTo>
                  <a:cubicBezTo>
                    <a:pt x="182" y="1"/>
                    <a:pt x="32" y="149"/>
                    <a:pt x="14" y="358"/>
                  </a:cubicBezTo>
                  <a:cubicBezTo>
                    <a:pt x="1" y="517"/>
                    <a:pt x="134" y="685"/>
                    <a:pt x="269" y="685"/>
                  </a:cubicBezTo>
                  <a:cubicBezTo>
                    <a:pt x="330" y="685"/>
                    <a:pt x="391" y="651"/>
                    <a:pt x="439" y="565"/>
                  </a:cubicBezTo>
                  <a:cubicBezTo>
                    <a:pt x="492" y="469"/>
                    <a:pt x="491" y="324"/>
                    <a:pt x="396" y="253"/>
                  </a:cubicBezTo>
                  <a:cubicBezTo>
                    <a:pt x="368" y="233"/>
                    <a:pt x="335" y="221"/>
                    <a:pt x="305" y="221"/>
                  </a:cubicBezTo>
                  <a:cubicBezTo>
                    <a:pt x="264" y="221"/>
                    <a:pt x="230" y="243"/>
                    <a:pt x="224" y="295"/>
                  </a:cubicBezTo>
                  <a:cubicBezTo>
                    <a:pt x="223" y="308"/>
                    <a:pt x="235" y="335"/>
                    <a:pt x="251" y="335"/>
                  </a:cubicBezTo>
                  <a:cubicBezTo>
                    <a:pt x="253" y="335"/>
                    <a:pt x="255" y="335"/>
                    <a:pt x="257" y="334"/>
                  </a:cubicBezTo>
                  <a:cubicBezTo>
                    <a:pt x="283" y="324"/>
                    <a:pt x="307" y="313"/>
                    <a:pt x="327" y="313"/>
                  </a:cubicBezTo>
                  <a:cubicBezTo>
                    <a:pt x="354" y="313"/>
                    <a:pt x="373" y="334"/>
                    <a:pt x="380" y="406"/>
                  </a:cubicBezTo>
                  <a:cubicBezTo>
                    <a:pt x="373" y="434"/>
                    <a:pt x="367" y="460"/>
                    <a:pt x="360" y="487"/>
                  </a:cubicBezTo>
                  <a:cubicBezTo>
                    <a:pt x="346" y="519"/>
                    <a:pt x="314" y="534"/>
                    <a:pt x="278" y="534"/>
                  </a:cubicBezTo>
                  <a:cubicBezTo>
                    <a:pt x="189" y="534"/>
                    <a:pt x="74" y="438"/>
                    <a:pt x="151" y="258"/>
                  </a:cubicBezTo>
                  <a:cubicBezTo>
                    <a:pt x="176" y="199"/>
                    <a:pt x="262" y="101"/>
                    <a:pt x="372" y="101"/>
                  </a:cubicBezTo>
                  <a:cubicBezTo>
                    <a:pt x="441" y="101"/>
                    <a:pt x="519" y="140"/>
                    <a:pt x="597" y="251"/>
                  </a:cubicBezTo>
                  <a:cubicBezTo>
                    <a:pt x="620" y="301"/>
                    <a:pt x="631" y="355"/>
                    <a:pt x="629" y="410"/>
                  </a:cubicBezTo>
                  <a:cubicBezTo>
                    <a:pt x="633" y="476"/>
                    <a:pt x="628" y="539"/>
                    <a:pt x="616" y="605"/>
                  </a:cubicBezTo>
                  <a:cubicBezTo>
                    <a:pt x="588" y="752"/>
                    <a:pt x="542" y="898"/>
                    <a:pt x="435" y="1009"/>
                  </a:cubicBezTo>
                  <a:cubicBezTo>
                    <a:pt x="434" y="1010"/>
                    <a:pt x="435" y="1013"/>
                    <a:pt x="436" y="1013"/>
                  </a:cubicBezTo>
                  <a:cubicBezTo>
                    <a:pt x="437" y="1013"/>
                    <a:pt x="437" y="1013"/>
                    <a:pt x="438" y="1013"/>
                  </a:cubicBezTo>
                  <a:cubicBezTo>
                    <a:pt x="674" y="811"/>
                    <a:pt x="822" y="399"/>
                    <a:pt x="598" y="132"/>
                  </a:cubicBezTo>
                  <a:cubicBezTo>
                    <a:pt x="521" y="40"/>
                    <a:pt x="432" y="1"/>
                    <a:pt x="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1f4fa5c43e4_25_1476"/>
            <p:cNvSpPr/>
            <p:nvPr/>
          </p:nvSpPr>
          <p:spPr>
            <a:xfrm>
              <a:off x="1807815" y="3400485"/>
              <a:ext cx="13300" cy="10575"/>
            </a:xfrm>
            <a:custGeom>
              <a:avLst/>
              <a:gdLst/>
              <a:ahLst/>
              <a:cxnLst/>
              <a:rect l="l" t="t" r="r" b="b"/>
              <a:pathLst>
                <a:path w="410" h="326" extrusionOk="0">
                  <a:moveTo>
                    <a:pt x="179" y="0"/>
                  </a:moveTo>
                  <a:cubicBezTo>
                    <a:pt x="133" y="0"/>
                    <a:pt x="89" y="14"/>
                    <a:pt x="57" y="48"/>
                  </a:cubicBezTo>
                  <a:cubicBezTo>
                    <a:pt x="1" y="109"/>
                    <a:pt x="39" y="199"/>
                    <a:pt x="80" y="259"/>
                  </a:cubicBezTo>
                  <a:cubicBezTo>
                    <a:pt x="88" y="271"/>
                    <a:pt x="105" y="280"/>
                    <a:pt x="122" y="284"/>
                  </a:cubicBezTo>
                  <a:cubicBezTo>
                    <a:pt x="158" y="310"/>
                    <a:pt x="203" y="325"/>
                    <a:pt x="248" y="325"/>
                  </a:cubicBezTo>
                  <a:cubicBezTo>
                    <a:pt x="264" y="325"/>
                    <a:pt x="280" y="323"/>
                    <a:pt x="295" y="319"/>
                  </a:cubicBezTo>
                  <a:cubicBezTo>
                    <a:pt x="358" y="302"/>
                    <a:pt x="410" y="244"/>
                    <a:pt x="408" y="177"/>
                  </a:cubicBezTo>
                  <a:cubicBezTo>
                    <a:pt x="405" y="103"/>
                    <a:pt x="340" y="46"/>
                    <a:pt x="276" y="20"/>
                  </a:cubicBezTo>
                  <a:cubicBezTo>
                    <a:pt x="246" y="8"/>
                    <a:pt x="212"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g1f4fa5c43e4_25_1476"/>
            <p:cNvSpPr/>
            <p:nvPr/>
          </p:nvSpPr>
          <p:spPr>
            <a:xfrm>
              <a:off x="1629006" y="3405416"/>
              <a:ext cx="52747" cy="53721"/>
            </a:xfrm>
            <a:custGeom>
              <a:avLst/>
              <a:gdLst/>
              <a:ahLst/>
              <a:cxnLst/>
              <a:rect l="l" t="t" r="r" b="b"/>
              <a:pathLst>
                <a:path w="1626" h="1656" extrusionOk="0">
                  <a:moveTo>
                    <a:pt x="430" y="419"/>
                  </a:moveTo>
                  <a:lnTo>
                    <a:pt x="594" y="487"/>
                  </a:lnTo>
                  <a:cubicBezTo>
                    <a:pt x="582" y="527"/>
                    <a:pt x="568" y="565"/>
                    <a:pt x="553" y="603"/>
                  </a:cubicBezTo>
                  <a:cubicBezTo>
                    <a:pt x="512" y="541"/>
                    <a:pt x="471" y="480"/>
                    <a:pt x="430" y="419"/>
                  </a:cubicBezTo>
                  <a:close/>
                  <a:moveTo>
                    <a:pt x="1202" y="419"/>
                  </a:moveTo>
                  <a:cubicBezTo>
                    <a:pt x="1158" y="485"/>
                    <a:pt x="1113" y="552"/>
                    <a:pt x="1069" y="617"/>
                  </a:cubicBezTo>
                  <a:cubicBezTo>
                    <a:pt x="1066" y="616"/>
                    <a:pt x="1064" y="615"/>
                    <a:pt x="1062" y="614"/>
                  </a:cubicBezTo>
                  <a:cubicBezTo>
                    <a:pt x="1040" y="582"/>
                    <a:pt x="1021" y="546"/>
                    <a:pt x="1002" y="507"/>
                  </a:cubicBezTo>
                  <a:cubicBezTo>
                    <a:pt x="1069" y="478"/>
                    <a:pt x="1136" y="449"/>
                    <a:pt x="1202" y="419"/>
                  </a:cubicBezTo>
                  <a:close/>
                  <a:moveTo>
                    <a:pt x="772" y="350"/>
                  </a:moveTo>
                  <a:cubicBezTo>
                    <a:pt x="811" y="482"/>
                    <a:pt x="857" y="615"/>
                    <a:pt x="926" y="685"/>
                  </a:cubicBezTo>
                  <a:cubicBezTo>
                    <a:pt x="1009" y="770"/>
                    <a:pt x="1193" y="810"/>
                    <a:pt x="1345" y="846"/>
                  </a:cubicBezTo>
                  <a:cubicBezTo>
                    <a:pt x="1191" y="897"/>
                    <a:pt x="1006" y="952"/>
                    <a:pt x="914" y="1045"/>
                  </a:cubicBezTo>
                  <a:cubicBezTo>
                    <a:pt x="863" y="1095"/>
                    <a:pt x="830" y="1184"/>
                    <a:pt x="805" y="1280"/>
                  </a:cubicBezTo>
                  <a:cubicBezTo>
                    <a:pt x="774" y="1167"/>
                    <a:pt x="736" y="1060"/>
                    <a:pt x="680" y="1005"/>
                  </a:cubicBezTo>
                  <a:cubicBezTo>
                    <a:pt x="599" y="925"/>
                    <a:pt x="434" y="880"/>
                    <a:pt x="288" y="840"/>
                  </a:cubicBezTo>
                  <a:cubicBezTo>
                    <a:pt x="440" y="805"/>
                    <a:pt x="617" y="761"/>
                    <a:pt x="687" y="679"/>
                  </a:cubicBezTo>
                  <a:cubicBezTo>
                    <a:pt x="733" y="624"/>
                    <a:pt x="738" y="486"/>
                    <a:pt x="754" y="419"/>
                  </a:cubicBezTo>
                  <a:cubicBezTo>
                    <a:pt x="761" y="397"/>
                    <a:pt x="766" y="373"/>
                    <a:pt x="772" y="350"/>
                  </a:cubicBezTo>
                  <a:close/>
                  <a:moveTo>
                    <a:pt x="555" y="1089"/>
                  </a:moveTo>
                  <a:cubicBezTo>
                    <a:pt x="579" y="1126"/>
                    <a:pt x="600" y="1172"/>
                    <a:pt x="617" y="1222"/>
                  </a:cubicBezTo>
                  <a:cubicBezTo>
                    <a:pt x="558" y="1242"/>
                    <a:pt x="498" y="1264"/>
                    <a:pt x="438" y="1284"/>
                  </a:cubicBezTo>
                  <a:cubicBezTo>
                    <a:pt x="477" y="1220"/>
                    <a:pt x="516" y="1154"/>
                    <a:pt x="555" y="1089"/>
                  </a:cubicBezTo>
                  <a:close/>
                  <a:moveTo>
                    <a:pt x="1091" y="1066"/>
                  </a:moveTo>
                  <a:cubicBezTo>
                    <a:pt x="1132" y="1143"/>
                    <a:pt x="1172" y="1221"/>
                    <a:pt x="1213" y="1299"/>
                  </a:cubicBezTo>
                  <a:cubicBezTo>
                    <a:pt x="1148" y="1264"/>
                    <a:pt x="1083" y="1230"/>
                    <a:pt x="1019" y="1196"/>
                  </a:cubicBezTo>
                  <a:cubicBezTo>
                    <a:pt x="1033" y="1149"/>
                    <a:pt x="1043" y="1109"/>
                    <a:pt x="1033" y="1109"/>
                  </a:cubicBezTo>
                  <a:cubicBezTo>
                    <a:pt x="1031" y="1109"/>
                    <a:pt x="1029" y="1111"/>
                    <a:pt x="1025" y="1114"/>
                  </a:cubicBezTo>
                  <a:lnTo>
                    <a:pt x="1025" y="1114"/>
                  </a:lnTo>
                  <a:cubicBezTo>
                    <a:pt x="1044" y="1097"/>
                    <a:pt x="1066" y="1081"/>
                    <a:pt x="1091" y="1066"/>
                  </a:cubicBezTo>
                  <a:close/>
                  <a:moveTo>
                    <a:pt x="774" y="0"/>
                  </a:moveTo>
                  <a:cubicBezTo>
                    <a:pt x="736" y="0"/>
                    <a:pt x="693" y="18"/>
                    <a:pt x="686" y="47"/>
                  </a:cubicBezTo>
                  <a:cubicBezTo>
                    <a:pt x="661" y="148"/>
                    <a:pt x="643" y="260"/>
                    <a:pt x="620" y="370"/>
                  </a:cubicBezTo>
                  <a:cubicBezTo>
                    <a:pt x="513" y="326"/>
                    <a:pt x="405" y="282"/>
                    <a:pt x="298" y="237"/>
                  </a:cubicBezTo>
                  <a:cubicBezTo>
                    <a:pt x="291" y="234"/>
                    <a:pt x="277" y="232"/>
                    <a:pt x="262" y="232"/>
                  </a:cubicBezTo>
                  <a:cubicBezTo>
                    <a:pt x="210" y="232"/>
                    <a:pt x="134" y="250"/>
                    <a:pt x="168" y="299"/>
                  </a:cubicBezTo>
                  <a:cubicBezTo>
                    <a:pt x="251" y="422"/>
                    <a:pt x="334" y="545"/>
                    <a:pt x="417" y="668"/>
                  </a:cubicBezTo>
                  <a:cubicBezTo>
                    <a:pt x="395" y="676"/>
                    <a:pt x="373" y="683"/>
                    <a:pt x="352" y="690"/>
                  </a:cubicBezTo>
                  <a:cubicBezTo>
                    <a:pt x="253" y="723"/>
                    <a:pt x="155" y="755"/>
                    <a:pt x="58" y="788"/>
                  </a:cubicBezTo>
                  <a:cubicBezTo>
                    <a:pt x="28" y="798"/>
                    <a:pt x="14" y="813"/>
                    <a:pt x="10" y="827"/>
                  </a:cubicBezTo>
                  <a:cubicBezTo>
                    <a:pt x="0" y="848"/>
                    <a:pt x="7" y="870"/>
                    <a:pt x="46" y="886"/>
                  </a:cubicBezTo>
                  <a:cubicBezTo>
                    <a:pt x="134" y="918"/>
                    <a:pt x="224" y="952"/>
                    <a:pt x="312" y="985"/>
                  </a:cubicBezTo>
                  <a:cubicBezTo>
                    <a:pt x="349" y="999"/>
                    <a:pt x="387" y="1013"/>
                    <a:pt x="424" y="1027"/>
                  </a:cubicBezTo>
                  <a:cubicBezTo>
                    <a:pt x="355" y="1143"/>
                    <a:pt x="286" y="1259"/>
                    <a:pt x="217" y="1375"/>
                  </a:cubicBezTo>
                  <a:cubicBezTo>
                    <a:pt x="190" y="1421"/>
                    <a:pt x="244" y="1447"/>
                    <a:pt x="287" y="1447"/>
                  </a:cubicBezTo>
                  <a:cubicBezTo>
                    <a:pt x="297" y="1447"/>
                    <a:pt x="307" y="1446"/>
                    <a:pt x="315" y="1443"/>
                  </a:cubicBezTo>
                  <a:cubicBezTo>
                    <a:pt x="426" y="1403"/>
                    <a:pt x="538" y="1364"/>
                    <a:pt x="650" y="1325"/>
                  </a:cubicBezTo>
                  <a:cubicBezTo>
                    <a:pt x="680" y="1430"/>
                    <a:pt x="702" y="1540"/>
                    <a:pt x="730" y="1621"/>
                  </a:cubicBezTo>
                  <a:cubicBezTo>
                    <a:pt x="738" y="1645"/>
                    <a:pt x="764" y="1655"/>
                    <a:pt x="793" y="1655"/>
                  </a:cubicBezTo>
                  <a:cubicBezTo>
                    <a:pt x="832" y="1655"/>
                    <a:pt x="876" y="1637"/>
                    <a:pt x="885" y="1608"/>
                  </a:cubicBezTo>
                  <a:cubicBezTo>
                    <a:pt x="912" y="1521"/>
                    <a:pt x="941" y="1433"/>
                    <a:pt x="969" y="1346"/>
                  </a:cubicBezTo>
                  <a:cubicBezTo>
                    <a:pt x="971" y="1339"/>
                    <a:pt x="974" y="1328"/>
                    <a:pt x="979" y="1315"/>
                  </a:cubicBezTo>
                  <a:cubicBezTo>
                    <a:pt x="1096" y="1377"/>
                    <a:pt x="1213" y="1438"/>
                    <a:pt x="1329" y="1500"/>
                  </a:cubicBezTo>
                  <a:cubicBezTo>
                    <a:pt x="1339" y="1504"/>
                    <a:pt x="1354" y="1507"/>
                    <a:pt x="1372" y="1507"/>
                  </a:cubicBezTo>
                  <a:cubicBezTo>
                    <a:pt x="1421" y="1507"/>
                    <a:pt x="1484" y="1486"/>
                    <a:pt x="1458" y="1437"/>
                  </a:cubicBezTo>
                  <a:cubicBezTo>
                    <a:pt x="1383" y="1290"/>
                    <a:pt x="1306" y="1145"/>
                    <a:pt x="1230" y="999"/>
                  </a:cubicBezTo>
                  <a:cubicBezTo>
                    <a:pt x="1350" y="952"/>
                    <a:pt x="1485" y="916"/>
                    <a:pt x="1573" y="878"/>
                  </a:cubicBezTo>
                  <a:cubicBezTo>
                    <a:pt x="1626" y="856"/>
                    <a:pt x="1613" y="804"/>
                    <a:pt x="1566" y="788"/>
                  </a:cubicBezTo>
                  <a:lnTo>
                    <a:pt x="1300" y="699"/>
                  </a:lnTo>
                  <a:cubicBezTo>
                    <a:pt x="1270" y="689"/>
                    <a:pt x="1236" y="681"/>
                    <a:pt x="1203" y="670"/>
                  </a:cubicBezTo>
                  <a:cubicBezTo>
                    <a:pt x="1286" y="547"/>
                    <a:pt x="1370" y="423"/>
                    <a:pt x="1454" y="299"/>
                  </a:cubicBezTo>
                  <a:cubicBezTo>
                    <a:pt x="1488" y="250"/>
                    <a:pt x="1431" y="230"/>
                    <a:pt x="1383" y="230"/>
                  </a:cubicBezTo>
                  <a:cubicBezTo>
                    <a:pt x="1365" y="230"/>
                    <a:pt x="1348" y="233"/>
                    <a:pt x="1338" y="238"/>
                  </a:cubicBezTo>
                  <a:cubicBezTo>
                    <a:pt x="1213" y="293"/>
                    <a:pt x="1086" y="349"/>
                    <a:pt x="960" y="404"/>
                  </a:cubicBezTo>
                  <a:cubicBezTo>
                    <a:pt x="915" y="278"/>
                    <a:pt x="881" y="140"/>
                    <a:pt x="841" y="33"/>
                  </a:cubicBezTo>
                  <a:cubicBezTo>
                    <a:pt x="832" y="10"/>
                    <a:pt x="804"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g1f4fa5c43e4_25_1476"/>
            <p:cNvSpPr/>
            <p:nvPr/>
          </p:nvSpPr>
          <p:spPr>
            <a:xfrm>
              <a:off x="1635169" y="3469193"/>
              <a:ext cx="9635" cy="7786"/>
            </a:xfrm>
            <a:custGeom>
              <a:avLst/>
              <a:gdLst/>
              <a:ahLst/>
              <a:cxnLst/>
              <a:rect l="l" t="t" r="r" b="b"/>
              <a:pathLst>
                <a:path w="297" h="240" extrusionOk="0">
                  <a:moveTo>
                    <a:pt x="182" y="0"/>
                  </a:moveTo>
                  <a:cubicBezTo>
                    <a:pt x="132" y="0"/>
                    <a:pt x="80" y="24"/>
                    <a:pt x="47" y="55"/>
                  </a:cubicBezTo>
                  <a:cubicBezTo>
                    <a:pt x="41" y="61"/>
                    <a:pt x="35" y="69"/>
                    <a:pt x="29" y="76"/>
                  </a:cubicBezTo>
                  <a:cubicBezTo>
                    <a:pt x="17" y="91"/>
                    <a:pt x="7" y="108"/>
                    <a:pt x="4" y="128"/>
                  </a:cubicBezTo>
                  <a:cubicBezTo>
                    <a:pt x="1" y="143"/>
                    <a:pt x="6" y="156"/>
                    <a:pt x="14" y="165"/>
                  </a:cubicBezTo>
                  <a:cubicBezTo>
                    <a:pt x="19" y="179"/>
                    <a:pt x="27" y="191"/>
                    <a:pt x="41" y="201"/>
                  </a:cubicBezTo>
                  <a:cubicBezTo>
                    <a:pt x="42" y="203"/>
                    <a:pt x="43" y="206"/>
                    <a:pt x="44" y="207"/>
                  </a:cubicBezTo>
                  <a:cubicBezTo>
                    <a:pt x="64" y="230"/>
                    <a:pt x="92" y="239"/>
                    <a:pt x="122" y="239"/>
                  </a:cubicBezTo>
                  <a:cubicBezTo>
                    <a:pt x="169" y="239"/>
                    <a:pt x="219" y="217"/>
                    <a:pt x="249" y="190"/>
                  </a:cubicBezTo>
                  <a:cubicBezTo>
                    <a:pt x="280" y="163"/>
                    <a:pt x="297" y="124"/>
                    <a:pt x="293" y="86"/>
                  </a:cubicBezTo>
                  <a:cubicBezTo>
                    <a:pt x="292" y="58"/>
                    <a:pt x="278" y="38"/>
                    <a:pt x="258" y="25"/>
                  </a:cubicBezTo>
                  <a:cubicBezTo>
                    <a:pt x="236" y="8"/>
                    <a:pt x="209"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g1f4fa5c43e4_25_1476"/>
            <p:cNvSpPr/>
            <p:nvPr/>
          </p:nvSpPr>
          <p:spPr>
            <a:xfrm>
              <a:off x="1642468" y="3499233"/>
              <a:ext cx="8726" cy="7331"/>
            </a:xfrm>
            <a:custGeom>
              <a:avLst/>
              <a:gdLst/>
              <a:ahLst/>
              <a:cxnLst/>
              <a:rect l="l" t="t" r="r" b="b"/>
              <a:pathLst>
                <a:path w="269" h="226" extrusionOk="0">
                  <a:moveTo>
                    <a:pt x="158" y="0"/>
                  </a:moveTo>
                  <a:cubicBezTo>
                    <a:pt x="140" y="0"/>
                    <a:pt x="123" y="2"/>
                    <a:pt x="106" y="8"/>
                  </a:cubicBezTo>
                  <a:cubicBezTo>
                    <a:pt x="77" y="16"/>
                    <a:pt x="51" y="27"/>
                    <a:pt x="36" y="41"/>
                  </a:cubicBezTo>
                  <a:cubicBezTo>
                    <a:pt x="24" y="53"/>
                    <a:pt x="16" y="68"/>
                    <a:pt x="12" y="82"/>
                  </a:cubicBezTo>
                  <a:cubicBezTo>
                    <a:pt x="2" y="104"/>
                    <a:pt x="0" y="126"/>
                    <a:pt x="6" y="147"/>
                  </a:cubicBezTo>
                  <a:cubicBezTo>
                    <a:pt x="4" y="161"/>
                    <a:pt x="6" y="177"/>
                    <a:pt x="15" y="191"/>
                  </a:cubicBezTo>
                  <a:cubicBezTo>
                    <a:pt x="29" y="217"/>
                    <a:pt x="57" y="226"/>
                    <a:pt x="87" y="226"/>
                  </a:cubicBezTo>
                  <a:cubicBezTo>
                    <a:pt x="127" y="226"/>
                    <a:pt x="171" y="210"/>
                    <a:pt x="196" y="194"/>
                  </a:cubicBezTo>
                  <a:cubicBezTo>
                    <a:pt x="236" y="169"/>
                    <a:pt x="269" y="124"/>
                    <a:pt x="267" y="82"/>
                  </a:cubicBezTo>
                  <a:cubicBezTo>
                    <a:pt x="267" y="81"/>
                    <a:pt x="267" y="80"/>
                    <a:pt x="267" y="79"/>
                  </a:cubicBezTo>
                  <a:cubicBezTo>
                    <a:pt x="267" y="78"/>
                    <a:pt x="266" y="77"/>
                    <a:pt x="266" y="76"/>
                  </a:cubicBezTo>
                  <a:cubicBezTo>
                    <a:pt x="265" y="72"/>
                    <a:pt x="264" y="67"/>
                    <a:pt x="263" y="63"/>
                  </a:cubicBezTo>
                  <a:cubicBezTo>
                    <a:pt x="254" y="27"/>
                    <a:pt x="225" y="8"/>
                    <a:pt x="188" y="3"/>
                  </a:cubicBezTo>
                  <a:cubicBezTo>
                    <a:pt x="184" y="2"/>
                    <a:pt x="180" y="2"/>
                    <a:pt x="175" y="1"/>
                  </a:cubicBezTo>
                  <a:cubicBezTo>
                    <a:pt x="172" y="1"/>
                    <a:pt x="170" y="1"/>
                    <a:pt x="167" y="0"/>
                  </a:cubicBezTo>
                  <a:cubicBezTo>
                    <a:pt x="164" y="0"/>
                    <a:pt x="161" y="0"/>
                    <a:pt x="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1f4fa5c43e4_25_1476"/>
            <p:cNvSpPr/>
            <p:nvPr/>
          </p:nvSpPr>
          <p:spPr>
            <a:xfrm>
              <a:off x="1650027" y="3526515"/>
              <a:ext cx="13398" cy="7915"/>
            </a:xfrm>
            <a:custGeom>
              <a:avLst/>
              <a:gdLst/>
              <a:ahLst/>
              <a:cxnLst/>
              <a:rect l="l" t="t" r="r" b="b"/>
              <a:pathLst>
                <a:path w="413" h="244" extrusionOk="0">
                  <a:moveTo>
                    <a:pt x="243" y="1"/>
                  </a:moveTo>
                  <a:cubicBezTo>
                    <a:pt x="132" y="1"/>
                    <a:pt x="0" y="125"/>
                    <a:pt x="101" y="204"/>
                  </a:cubicBezTo>
                  <a:cubicBezTo>
                    <a:pt x="103" y="206"/>
                    <a:pt x="107" y="208"/>
                    <a:pt x="111" y="210"/>
                  </a:cubicBezTo>
                  <a:cubicBezTo>
                    <a:pt x="111" y="210"/>
                    <a:pt x="111" y="210"/>
                    <a:pt x="111" y="211"/>
                  </a:cubicBezTo>
                  <a:cubicBezTo>
                    <a:pt x="129" y="234"/>
                    <a:pt x="155" y="244"/>
                    <a:pt x="182" y="244"/>
                  </a:cubicBezTo>
                  <a:cubicBezTo>
                    <a:pt x="284" y="244"/>
                    <a:pt x="413" y="113"/>
                    <a:pt x="320" y="28"/>
                  </a:cubicBezTo>
                  <a:cubicBezTo>
                    <a:pt x="298" y="9"/>
                    <a:pt x="271" y="1"/>
                    <a:pt x="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g1f4fa5c43e4_25_1476"/>
            <p:cNvSpPr/>
            <p:nvPr/>
          </p:nvSpPr>
          <p:spPr>
            <a:xfrm>
              <a:off x="1671210" y="3462348"/>
              <a:ext cx="9635" cy="7786"/>
            </a:xfrm>
            <a:custGeom>
              <a:avLst/>
              <a:gdLst/>
              <a:ahLst/>
              <a:cxnLst/>
              <a:rect l="l" t="t" r="r" b="b"/>
              <a:pathLst>
                <a:path w="297" h="240" extrusionOk="0">
                  <a:moveTo>
                    <a:pt x="182" y="0"/>
                  </a:moveTo>
                  <a:cubicBezTo>
                    <a:pt x="132" y="0"/>
                    <a:pt x="80" y="24"/>
                    <a:pt x="47" y="55"/>
                  </a:cubicBezTo>
                  <a:cubicBezTo>
                    <a:pt x="41" y="62"/>
                    <a:pt x="35" y="68"/>
                    <a:pt x="29" y="76"/>
                  </a:cubicBezTo>
                  <a:cubicBezTo>
                    <a:pt x="17" y="91"/>
                    <a:pt x="7" y="108"/>
                    <a:pt x="4" y="129"/>
                  </a:cubicBezTo>
                  <a:cubicBezTo>
                    <a:pt x="1" y="144"/>
                    <a:pt x="6" y="155"/>
                    <a:pt x="14" y="165"/>
                  </a:cubicBezTo>
                  <a:cubicBezTo>
                    <a:pt x="19" y="179"/>
                    <a:pt x="27" y="191"/>
                    <a:pt x="41" y="202"/>
                  </a:cubicBezTo>
                  <a:cubicBezTo>
                    <a:pt x="42" y="203"/>
                    <a:pt x="43" y="206"/>
                    <a:pt x="44" y="207"/>
                  </a:cubicBezTo>
                  <a:cubicBezTo>
                    <a:pt x="64" y="230"/>
                    <a:pt x="92" y="239"/>
                    <a:pt x="122" y="239"/>
                  </a:cubicBezTo>
                  <a:cubicBezTo>
                    <a:pt x="168" y="239"/>
                    <a:pt x="219" y="217"/>
                    <a:pt x="249" y="190"/>
                  </a:cubicBezTo>
                  <a:cubicBezTo>
                    <a:pt x="279" y="163"/>
                    <a:pt x="297" y="124"/>
                    <a:pt x="293" y="86"/>
                  </a:cubicBezTo>
                  <a:cubicBezTo>
                    <a:pt x="292" y="58"/>
                    <a:pt x="278" y="39"/>
                    <a:pt x="258" y="25"/>
                  </a:cubicBezTo>
                  <a:cubicBezTo>
                    <a:pt x="236" y="8"/>
                    <a:pt x="209"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g1f4fa5c43e4_25_1476"/>
            <p:cNvSpPr/>
            <p:nvPr/>
          </p:nvSpPr>
          <p:spPr>
            <a:xfrm>
              <a:off x="1678509" y="3492355"/>
              <a:ext cx="8726" cy="7364"/>
            </a:xfrm>
            <a:custGeom>
              <a:avLst/>
              <a:gdLst/>
              <a:ahLst/>
              <a:cxnLst/>
              <a:rect l="l" t="t" r="r" b="b"/>
              <a:pathLst>
                <a:path w="269" h="227" extrusionOk="0">
                  <a:moveTo>
                    <a:pt x="157" y="1"/>
                  </a:moveTo>
                  <a:cubicBezTo>
                    <a:pt x="140" y="1"/>
                    <a:pt x="123" y="3"/>
                    <a:pt x="106" y="9"/>
                  </a:cubicBezTo>
                  <a:cubicBezTo>
                    <a:pt x="77" y="16"/>
                    <a:pt x="50" y="28"/>
                    <a:pt x="36" y="42"/>
                  </a:cubicBezTo>
                  <a:cubicBezTo>
                    <a:pt x="24" y="53"/>
                    <a:pt x="15" y="68"/>
                    <a:pt x="12" y="83"/>
                  </a:cubicBezTo>
                  <a:cubicBezTo>
                    <a:pt x="2" y="105"/>
                    <a:pt x="0" y="127"/>
                    <a:pt x="6" y="148"/>
                  </a:cubicBezTo>
                  <a:cubicBezTo>
                    <a:pt x="4" y="162"/>
                    <a:pt x="6" y="177"/>
                    <a:pt x="14" y="192"/>
                  </a:cubicBezTo>
                  <a:cubicBezTo>
                    <a:pt x="29" y="217"/>
                    <a:pt x="57" y="227"/>
                    <a:pt x="87" y="227"/>
                  </a:cubicBezTo>
                  <a:cubicBezTo>
                    <a:pt x="127" y="227"/>
                    <a:pt x="171" y="211"/>
                    <a:pt x="196" y="195"/>
                  </a:cubicBezTo>
                  <a:cubicBezTo>
                    <a:pt x="236" y="170"/>
                    <a:pt x="269" y="125"/>
                    <a:pt x="267" y="83"/>
                  </a:cubicBezTo>
                  <a:cubicBezTo>
                    <a:pt x="267" y="82"/>
                    <a:pt x="267" y="81"/>
                    <a:pt x="267" y="80"/>
                  </a:cubicBezTo>
                  <a:cubicBezTo>
                    <a:pt x="267" y="79"/>
                    <a:pt x="266" y="78"/>
                    <a:pt x="266" y="77"/>
                  </a:cubicBezTo>
                  <a:cubicBezTo>
                    <a:pt x="265" y="73"/>
                    <a:pt x="264" y="68"/>
                    <a:pt x="262" y="64"/>
                  </a:cubicBezTo>
                  <a:cubicBezTo>
                    <a:pt x="254" y="28"/>
                    <a:pt x="225" y="9"/>
                    <a:pt x="188" y="4"/>
                  </a:cubicBezTo>
                  <a:cubicBezTo>
                    <a:pt x="184" y="3"/>
                    <a:pt x="179" y="3"/>
                    <a:pt x="175" y="2"/>
                  </a:cubicBezTo>
                  <a:cubicBezTo>
                    <a:pt x="172" y="2"/>
                    <a:pt x="170" y="2"/>
                    <a:pt x="167" y="1"/>
                  </a:cubicBezTo>
                  <a:cubicBezTo>
                    <a:pt x="164" y="1"/>
                    <a:pt x="161" y="1"/>
                    <a:pt x="1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g1f4fa5c43e4_25_1476"/>
            <p:cNvSpPr/>
            <p:nvPr/>
          </p:nvSpPr>
          <p:spPr>
            <a:xfrm>
              <a:off x="1686068" y="3519670"/>
              <a:ext cx="13398" cy="7915"/>
            </a:xfrm>
            <a:custGeom>
              <a:avLst/>
              <a:gdLst/>
              <a:ahLst/>
              <a:cxnLst/>
              <a:rect l="l" t="t" r="r" b="b"/>
              <a:pathLst>
                <a:path w="413" h="244" extrusionOk="0">
                  <a:moveTo>
                    <a:pt x="243" y="1"/>
                  </a:moveTo>
                  <a:cubicBezTo>
                    <a:pt x="132" y="1"/>
                    <a:pt x="0" y="124"/>
                    <a:pt x="101" y="203"/>
                  </a:cubicBezTo>
                  <a:cubicBezTo>
                    <a:pt x="104" y="206"/>
                    <a:pt x="107" y="208"/>
                    <a:pt x="110" y="210"/>
                  </a:cubicBezTo>
                  <a:cubicBezTo>
                    <a:pt x="110" y="210"/>
                    <a:pt x="110" y="210"/>
                    <a:pt x="111" y="211"/>
                  </a:cubicBezTo>
                  <a:cubicBezTo>
                    <a:pt x="130" y="234"/>
                    <a:pt x="155" y="243"/>
                    <a:pt x="183" y="243"/>
                  </a:cubicBezTo>
                  <a:cubicBezTo>
                    <a:pt x="284" y="243"/>
                    <a:pt x="413" y="113"/>
                    <a:pt x="320" y="28"/>
                  </a:cubicBezTo>
                  <a:cubicBezTo>
                    <a:pt x="298" y="9"/>
                    <a:pt x="271" y="1"/>
                    <a:pt x="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1f4fa5c43e4_25_1476"/>
            <p:cNvSpPr/>
            <p:nvPr/>
          </p:nvSpPr>
          <p:spPr>
            <a:xfrm>
              <a:off x="1732911" y="3462348"/>
              <a:ext cx="150554" cy="71660"/>
            </a:xfrm>
            <a:custGeom>
              <a:avLst/>
              <a:gdLst/>
              <a:ahLst/>
              <a:cxnLst/>
              <a:rect l="l" t="t" r="r" b="b"/>
              <a:pathLst>
                <a:path w="4641" h="2209" extrusionOk="0">
                  <a:moveTo>
                    <a:pt x="1871" y="1120"/>
                  </a:moveTo>
                  <a:cubicBezTo>
                    <a:pt x="2052" y="1120"/>
                    <a:pt x="1962" y="1498"/>
                    <a:pt x="1588" y="1678"/>
                  </a:cubicBezTo>
                  <a:cubicBezTo>
                    <a:pt x="1546" y="1697"/>
                    <a:pt x="1500" y="1704"/>
                    <a:pt x="1453" y="1708"/>
                  </a:cubicBezTo>
                  <a:cubicBezTo>
                    <a:pt x="1443" y="1622"/>
                    <a:pt x="1417" y="1451"/>
                    <a:pt x="1553" y="1309"/>
                  </a:cubicBezTo>
                  <a:cubicBezTo>
                    <a:pt x="1697" y="1173"/>
                    <a:pt x="1803" y="1120"/>
                    <a:pt x="1871" y="1120"/>
                  </a:cubicBezTo>
                  <a:close/>
                  <a:moveTo>
                    <a:pt x="14" y="0"/>
                  </a:moveTo>
                  <a:cubicBezTo>
                    <a:pt x="8" y="0"/>
                    <a:pt x="0" y="10"/>
                    <a:pt x="1" y="17"/>
                  </a:cubicBezTo>
                  <a:cubicBezTo>
                    <a:pt x="31" y="705"/>
                    <a:pt x="363" y="1553"/>
                    <a:pt x="1095" y="1758"/>
                  </a:cubicBezTo>
                  <a:cubicBezTo>
                    <a:pt x="1167" y="1779"/>
                    <a:pt x="1246" y="1790"/>
                    <a:pt x="1327" y="1793"/>
                  </a:cubicBezTo>
                  <a:cubicBezTo>
                    <a:pt x="1435" y="2045"/>
                    <a:pt x="1643" y="2128"/>
                    <a:pt x="1867" y="2128"/>
                  </a:cubicBezTo>
                  <a:cubicBezTo>
                    <a:pt x="2190" y="2128"/>
                    <a:pt x="2544" y="1955"/>
                    <a:pt x="2676" y="1865"/>
                  </a:cubicBezTo>
                  <a:cubicBezTo>
                    <a:pt x="2892" y="1717"/>
                    <a:pt x="3058" y="1490"/>
                    <a:pt x="3281" y="1357"/>
                  </a:cubicBezTo>
                  <a:cubicBezTo>
                    <a:pt x="3367" y="1306"/>
                    <a:pt x="3593" y="1203"/>
                    <a:pt x="3819" y="1203"/>
                  </a:cubicBezTo>
                  <a:cubicBezTo>
                    <a:pt x="3977" y="1203"/>
                    <a:pt x="4134" y="1253"/>
                    <a:pt x="4244" y="1404"/>
                  </a:cubicBezTo>
                  <a:cubicBezTo>
                    <a:pt x="4466" y="1791"/>
                    <a:pt x="4171" y="2085"/>
                    <a:pt x="3910" y="2085"/>
                  </a:cubicBezTo>
                  <a:cubicBezTo>
                    <a:pt x="3781" y="2085"/>
                    <a:pt x="3660" y="2012"/>
                    <a:pt x="3614" y="1843"/>
                  </a:cubicBezTo>
                  <a:cubicBezTo>
                    <a:pt x="3575" y="1698"/>
                    <a:pt x="3707" y="1612"/>
                    <a:pt x="3832" y="1612"/>
                  </a:cubicBezTo>
                  <a:cubicBezTo>
                    <a:pt x="3869" y="1612"/>
                    <a:pt x="3906" y="1619"/>
                    <a:pt x="3937" y="1635"/>
                  </a:cubicBezTo>
                  <a:cubicBezTo>
                    <a:pt x="3938" y="1636"/>
                    <a:pt x="3939" y="1636"/>
                    <a:pt x="3940" y="1636"/>
                  </a:cubicBezTo>
                  <a:cubicBezTo>
                    <a:pt x="3955" y="1636"/>
                    <a:pt x="3974" y="1609"/>
                    <a:pt x="3963" y="1597"/>
                  </a:cubicBezTo>
                  <a:cubicBezTo>
                    <a:pt x="3895" y="1528"/>
                    <a:pt x="3825" y="1499"/>
                    <a:pt x="3760" y="1499"/>
                  </a:cubicBezTo>
                  <a:cubicBezTo>
                    <a:pt x="3568" y="1499"/>
                    <a:pt x="3423" y="1754"/>
                    <a:pt x="3540" y="1976"/>
                  </a:cubicBezTo>
                  <a:cubicBezTo>
                    <a:pt x="3623" y="2136"/>
                    <a:pt x="3775" y="2209"/>
                    <a:pt x="3932" y="2209"/>
                  </a:cubicBezTo>
                  <a:cubicBezTo>
                    <a:pt x="4102" y="2209"/>
                    <a:pt x="4277" y="2123"/>
                    <a:pt x="4374" y="1968"/>
                  </a:cubicBezTo>
                  <a:cubicBezTo>
                    <a:pt x="4641" y="1547"/>
                    <a:pt x="4235" y="1059"/>
                    <a:pt x="3789" y="1059"/>
                  </a:cubicBezTo>
                  <a:cubicBezTo>
                    <a:pt x="3789" y="1059"/>
                    <a:pt x="3788" y="1059"/>
                    <a:pt x="3788" y="1059"/>
                  </a:cubicBezTo>
                  <a:cubicBezTo>
                    <a:pt x="3569" y="1059"/>
                    <a:pt x="3364" y="1161"/>
                    <a:pt x="3190" y="1283"/>
                  </a:cubicBezTo>
                  <a:cubicBezTo>
                    <a:pt x="2732" y="1605"/>
                    <a:pt x="2507" y="1960"/>
                    <a:pt x="1863" y="2003"/>
                  </a:cubicBezTo>
                  <a:cubicBezTo>
                    <a:pt x="1854" y="2004"/>
                    <a:pt x="1846" y="2004"/>
                    <a:pt x="1837" y="2004"/>
                  </a:cubicBezTo>
                  <a:cubicBezTo>
                    <a:pt x="1659" y="2004"/>
                    <a:pt x="1530" y="1952"/>
                    <a:pt x="1470" y="1850"/>
                  </a:cubicBezTo>
                  <a:lnTo>
                    <a:pt x="1463" y="1790"/>
                  </a:lnTo>
                  <a:cubicBezTo>
                    <a:pt x="1750" y="1767"/>
                    <a:pt x="2032" y="1625"/>
                    <a:pt x="2090" y="1323"/>
                  </a:cubicBezTo>
                  <a:cubicBezTo>
                    <a:pt x="2137" y="1080"/>
                    <a:pt x="2035" y="990"/>
                    <a:pt x="1894" y="990"/>
                  </a:cubicBezTo>
                  <a:cubicBezTo>
                    <a:pt x="1743" y="990"/>
                    <a:pt x="1549" y="1093"/>
                    <a:pt x="1447" y="1223"/>
                  </a:cubicBezTo>
                  <a:cubicBezTo>
                    <a:pt x="1307" y="1401"/>
                    <a:pt x="1266" y="1563"/>
                    <a:pt x="1295" y="1701"/>
                  </a:cubicBezTo>
                  <a:cubicBezTo>
                    <a:pt x="1122" y="1670"/>
                    <a:pt x="944" y="1581"/>
                    <a:pt x="821" y="1496"/>
                  </a:cubicBezTo>
                  <a:cubicBezTo>
                    <a:pt x="348" y="1166"/>
                    <a:pt x="122" y="548"/>
                    <a:pt x="19" y="7"/>
                  </a:cubicBezTo>
                  <a:cubicBezTo>
                    <a:pt x="18" y="2"/>
                    <a:pt x="16" y="0"/>
                    <a:pt x="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g1f4fa5c43e4_25_1476"/>
            <p:cNvSpPr/>
            <p:nvPr/>
          </p:nvSpPr>
          <p:spPr>
            <a:xfrm>
              <a:off x="1715718" y="3491123"/>
              <a:ext cx="26666" cy="32862"/>
            </a:xfrm>
            <a:custGeom>
              <a:avLst/>
              <a:gdLst/>
              <a:ahLst/>
              <a:cxnLst/>
              <a:rect l="l" t="t" r="r" b="b"/>
              <a:pathLst>
                <a:path w="822" h="1013" extrusionOk="0">
                  <a:moveTo>
                    <a:pt x="437" y="0"/>
                  </a:moveTo>
                  <a:cubicBezTo>
                    <a:pt x="435" y="0"/>
                    <a:pt x="434" y="3"/>
                    <a:pt x="435" y="4"/>
                  </a:cubicBezTo>
                  <a:cubicBezTo>
                    <a:pt x="542" y="115"/>
                    <a:pt x="588" y="262"/>
                    <a:pt x="616" y="409"/>
                  </a:cubicBezTo>
                  <a:cubicBezTo>
                    <a:pt x="628" y="474"/>
                    <a:pt x="633" y="538"/>
                    <a:pt x="629" y="604"/>
                  </a:cubicBezTo>
                  <a:cubicBezTo>
                    <a:pt x="631" y="659"/>
                    <a:pt x="620" y="711"/>
                    <a:pt x="597" y="763"/>
                  </a:cubicBezTo>
                  <a:cubicBezTo>
                    <a:pt x="519" y="874"/>
                    <a:pt x="441" y="913"/>
                    <a:pt x="372" y="913"/>
                  </a:cubicBezTo>
                  <a:cubicBezTo>
                    <a:pt x="262" y="913"/>
                    <a:pt x="176" y="815"/>
                    <a:pt x="151" y="756"/>
                  </a:cubicBezTo>
                  <a:cubicBezTo>
                    <a:pt x="74" y="576"/>
                    <a:pt x="189" y="479"/>
                    <a:pt x="279" y="479"/>
                  </a:cubicBezTo>
                  <a:cubicBezTo>
                    <a:pt x="314" y="479"/>
                    <a:pt x="346" y="494"/>
                    <a:pt x="360" y="526"/>
                  </a:cubicBezTo>
                  <a:cubicBezTo>
                    <a:pt x="367" y="554"/>
                    <a:pt x="373" y="580"/>
                    <a:pt x="380" y="607"/>
                  </a:cubicBezTo>
                  <a:cubicBezTo>
                    <a:pt x="373" y="679"/>
                    <a:pt x="354" y="700"/>
                    <a:pt x="327" y="700"/>
                  </a:cubicBezTo>
                  <a:cubicBezTo>
                    <a:pt x="307" y="700"/>
                    <a:pt x="283" y="689"/>
                    <a:pt x="257" y="679"/>
                  </a:cubicBezTo>
                  <a:cubicBezTo>
                    <a:pt x="255" y="678"/>
                    <a:pt x="253" y="678"/>
                    <a:pt x="251" y="678"/>
                  </a:cubicBezTo>
                  <a:cubicBezTo>
                    <a:pt x="235" y="678"/>
                    <a:pt x="223" y="705"/>
                    <a:pt x="224" y="718"/>
                  </a:cubicBezTo>
                  <a:cubicBezTo>
                    <a:pt x="230" y="770"/>
                    <a:pt x="264" y="792"/>
                    <a:pt x="304" y="792"/>
                  </a:cubicBezTo>
                  <a:cubicBezTo>
                    <a:pt x="334" y="792"/>
                    <a:pt x="368" y="780"/>
                    <a:pt x="396" y="760"/>
                  </a:cubicBezTo>
                  <a:cubicBezTo>
                    <a:pt x="491" y="690"/>
                    <a:pt x="492" y="543"/>
                    <a:pt x="439" y="449"/>
                  </a:cubicBezTo>
                  <a:cubicBezTo>
                    <a:pt x="391" y="363"/>
                    <a:pt x="330" y="329"/>
                    <a:pt x="269" y="329"/>
                  </a:cubicBezTo>
                  <a:cubicBezTo>
                    <a:pt x="134" y="329"/>
                    <a:pt x="1" y="497"/>
                    <a:pt x="14" y="656"/>
                  </a:cubicBezTo>
                  <a:cubicBezTo>
                    <a:pt x="32" y="864"/>
                    <a:pt x="181" y="1013"/>
                    <a:pt x="346" y="1013"/>
                  </a:cubicBezTo>
                  <a:cubicBezTo>
                    <a:pt x="432" y="1013"/>
                    <a:pt x="521" y="973"/>
                    <a:pt x="598" y="881"/>
                  </a:cubicBezTo>
                  <a:cubicBezTo>
                    <a:pt x="822" y="614"/>
                    <a:pt x="674" y="203"/>
                    <a:pt x="438" y="0"/>
                  </a:cubicBezTo>
                  <a:cubicBezTo>
                    <a:pt x="437" y="0"/>
                    <a:pt x="437"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g1f4fa5c43e4_25_1476"/>
            <p:cNvSpPr/>
            <p:nvPr/>
          </p:nvSpPr>
          <p:spPr>
            <a:xfrm>
              <a:off x="1699725" y="3357405"/>
              <a:ext cx="90313" cy="139589"/>
            </a:xfrm>
            <a:custGeom>
              <a:avLst/>
              <a:gdLst/>
              <a:ahLst/>
              <a:cxnLst/>
              <a:rect l="l" t="t" r="r" b="b"/>
              <a:pathLst>
                <a:path w="2784" h="4303" extrusionOk="0">
                  <a:moveTo>
                    <a:pt x="2107" y="661"/>
                  </a:moveTo>
                  <a:cubicBezTo>
                    <a:pt x="2035" y="989"/>
                    <a:pt x="1804" y="1321"/>
                    <a:pt x="1596" y="1586"/>
                  </a:cubicBezTo>
                  <a:cubicBezTo>
                    <a:pt x="1596" y="1586"/>
                    <a:pt x="1596" y="1587"/>
                    <a:pt x="1596" y="1587"/>
                  </a:cubicBezTo>
                  <a:cubicBezTo>
                    <a:pt x="1506" y="1575"/>
                    <a:pt x="1417" y="1569"/>
                    <a:pt x="1327" y="1569"/>
                  </a:cubicBezTo>
                  <a:cubicBezTo>
                    <a:pt x="902" y="1569"/>
                    <a:pt x="472" y="1703"/>
                    <a:pt x="61" y="1979"/>
                  </a:cubicBezTo>
                  <a:cubicBezTo>
                    <a:pt x="482" y="1284"/>
                    <a:pt x="1333" y="846"/>
                    <a:pt x="2107" y="661"/>
                  </a:cubicBezTo>
                  <a:close/>
                  <a:moveTo>
                    <a:pt x="895" y="152"/>
                  </a:moveTo>
                  <a:cubicBezTo>
                    <a:pt x="933" y="451"/>
                    <a:pt x="931" y="753"/>
                    <a:pt x="873" y="1050"/>
                  </a:cubicBezTo>
                  <a:cubicBezTo>
                    <a:pt x="518" y="1292"/>
                    <a:pt x="219" y="1607"/>
                    <a:pt x="44" y="1991"/>
                  </a:cubicBezTo>
                  <a:cubicBezTo>
                    <a:pt x="43" y="1992"/>
                    <a:pt x="41" y="1993"/>
                    <a:pt x="39" y="1994"/>
                  </a:cubicBezTo>
                  <a:cubicBezTo>
                    <a:pt x="118" y="1250"/>
                    <a:pt x="454" y="721"/>
                    <a:pt x="895" y="152"/>
                  </a:cubicBezTo>
                  <a:close/>
                  <a:moveTo>
                    <a:pt x="61" y="2324"/>
                  </a:moveTo>
                  <a:cubicBezTo>
                    <a:pt x="471" y="2599"/>
                    <a:pt x="901" y="2733"/>
                    <a:pt x="1326" y="2733"/>
                  </a:cubicBezTo>
                  <a:cubicBezTo>
                    <a:pt x="1416" y="2733"/>
                    <a:pt x="1506" y="2727"/>
                    <a:pt x="1596" y="2715"/>
                  </a:cubicBezTo>
                  <a:cubicBezTo>
                    <a:pt x="1596" y="2716"/>
                    <a:pt x="1596" y="2716"/>
                    <a:pt x="1596" y="2717"/>
                  </a:cubicBezTo>
                  <a:cubicBezTo>
                    <a:pt x="1804" y="2982"/>
                    <a:pt x="2035" y="3313"/>
                    <a:pt x="2107" y="3641"/>
                  </a:cubicBezTo>
                  <a:cubicBezTo>
                    <a:pt x="1333" y="3456"/>
                    <a:pt x="482" y="3018"/>
                    <a:pt x="61" y="2324"/>
                  </a:cubicBezTo>
                  <a:close/>
                  <a:moveTo>
                    <a:pt x="39" y="2308"/>
                  </a:moveTo>
                  <a:cubicBezTo>
                    <a:pt x="41" y="2310"/>
                    <a:pt x="43" y="2311"/>
                    <a:pt x="44" y="2312"/>
                  </a:cubicBezTo>
                  <a:cubicBezTo>
                    <a:pt x="219" y="2696"/>
                    <a:pt x="518" y="3011"/>
                    <a:pt x="873" y="3253"/>
                  </a:cubicBezTo>
                  <a:cubicBezTo>
                    <a:pt x="931" y="3549"/>
                    <a:pt x="933" y="3852"/>
                    <a:pt x="895" y="4150"/>
                  </a:cubicBezTo>
                  <a:cubicBezTo>
                    <a:pt x="454" y="3582"/>
                    <a:pt x="118" y="3053"/>
                    <a:pt x="39" y="2308"/>
                  </a:cubicBezTo>
                  <a:close/>
                  <a:moveTo>
                    <a:pt x="932" y="0"/>
                  </a:moveTo>
                  <a:cubicBezTo>
                    <a:pt x="928" y="0"/>
                    <a:pt x="924" y="2"/>
                    <a:pt x="920" y="4"/>
                  </a:cubicBezTo>
                  <a:cubicBezTo>
                    <a:pt x="319" y="457"/>
                    <a:pt x="48" y="1275"/>
                    <a:pt x="28" y="2002"/>
                  </a:cubicBezTo>
                  <a:cubicBezTo>
                    <a:pt x="23" y="2005"/>
                    <a:pt x="17" y="2008"/>
                    <a:pt x="13" y="2011"/>
                  </a:cubicBezTo>
                  <a:cubicBezTo>
                    <a:pt x="0" y="2020"/>
                    <a:pt x="14" y="2044"/>
                    <a:pt x="28" y="2044"/>
                  </a:cubicBezTo>
                  <a:cubicBezTo>
                    <a:pt x="30" y="2044"/>
                    <a:pt x="31" y="2043"/>
                    <a:pt x="33" y="2043"/>
                  </a:cubicBezTo>
                  <a:cubicBezTo>
                    <a:pt x="428" y="1883"/>
                    <a:pt x="827" y="1702"/>
                    <a:pt x="1261" y="1675"/>
                  </a:cubicBezTo>
                  <a:cubicBezTo>
                    <a:pt x="1296" y="1673"/>
                    <a:pt x="1332" y="1672"/>
                    <a:pt x="1368" y="1672"/>
                  </a:cubicBezTo>
                  <a:cubicBezTo>
                    <a:pt x="1834" y="1672"/>
                    <a:pt x="2263" y="1862"/>
                    <a:pt x="2633" y="2151"/>
                  </a:cubicBezTo>
                  <a:cubicBezTo>
                    <a:pt x="2262" y="2441"/>
                    <a:pt x="1833" y="2631"/>
                    <a:pt x="1365" y="2631"/>
                  </a:cubicBezTo>
                  <a:cubicBezTo>
                    <a:pt x="1330" y="2631"/>
                    <a:pt x="1295" y="2630"/>
                    <a:pt x="1261" y="2628"/>
                  </a:cubicBezTo>
                  <a:cubicBezTo>
                    <a:pt x="827" y="2601"/>
                    <a:pt x="428" y="2420"/>
                    <a:pt x="33" y="2259"/>
                  </a:cubicBezTo>
                  <a:cubicBezTo>
                    <a:pt x="31" y="2258"/>
                    <a:pt x="30" y="2258"/>
                    <a:pt x="28" y="2258"/>
                  </a:cubicBezTo>
                  <a:cubicBezTo>
                    <a:pt x="14" y="2258"/>
                    <a:pt x="0" y="2283"/>
                    <a:pt x="13" y="2292"/>
                  </a:cubicBezTo>
                  <a:cubicBezTo>
                    <a:pt x="17" y="2295"/>
                    <a:pt x="23" y="2298"/>
                    <a:pt x="28" y="2301"/>
                  </a:cubicBezTo>
                  <a:cubicBezTo>
                    <a:pt x="48" y="3028"/>
                    <a:pt x="319" y="3845"/>
                    <a:pt x="920" y="4299"/>
                  </a:cubicBezTo>
                  <a:cubicBezTo>
                    <a:pt x="924" y="4301"/>
                    <a:pt x="928" y="4302"/>
                    <a:pt x="932" y="4302"/>
                  </a:cubicBezTo>
                  <a:cubicBezTo>
                    <a:pt x="952" y="4302"/>
                    <a:pt x="976" y="4274"/>
                    <a:pt x="972" y="4254"/>
                  </a:cubicBezTo>
                  <a:cubicBezTo>
                    <a:pt x="992" y="4241"/>
                    <a:pt x="1010" y="4223"/>
                    <a:pt x="1015" y="4203"/>
                  </a:cubicBezTo>
                  <a:cubicBezTo>
                    <a:pt x="1069" y="3875"/>
                    <a:pt x="1029" y="3576"/>
                    <a:pt x="906" y="3276"/>
                  </a:cubicBezTo>
                  <a:lnTo>
                    <a:pt x="906" y="3276"/>
                  </a:lnTo>
                  <a:cubicBezTo>
                    <a:pt x="1288" y="3527"/>
                    <a:pt x="1732" y="3693"/>
                    <a:pt x="2159" y="3764"/>
                  </a:cubicBezTo>
                  <a:cubicBezTo>
                    <a:pt x="2161" y="3764"/>
                    <a:pt x="2163" y="3764"/>
                    <a:pt x="2165" y="3764"/>
                  </a:cubicBezTo>
                  <a:cubicBezTo>
                    <a:pt x="2211" y="3764"/>
                    <a:pt x="2269" y="3687"/>
                    <a:pt x="2220" y="3668"/>
                  </a:cubicBezTo>
                  <a:cubicBezTo>
                    <a:pt x="2223" y="3661"/>
                    <a:pt x="2225" y="3653"/>
                    <a:pt x="2224" y="3646"/>
                  </a:cubicBezTo>
                  <a:cubicBezTo>
                    <a:pt x="2160" y="3300"/>
                    <a:pt x="1939" y="2934"/>
                    <a:pt x="1663" y="2704"/>
                  </a:cubicBezTo>
                  <a:cubicBezTo>
                    <a:pt x="2041" y="2640"/>
                    <a:pt x="2409" y="2471"/>
                    <a:pt x="2751" y="2199"/>
                  </a:cubicBezTo>
                  <a:cubicBezTo>
                    <a:pt x="2760" y="2191"/>
                    <a:pt x="2766" y="2184"/>
                    <a:pt x="2771" y="2177"/>
                  </a:cubicBezTo>
                  <a:cubicBezTo>
                    <a:pt x="2778" y="2170"/>
                    <a:pt x="2783" y="2162"/>
                    <a:pt x="2782" y="2151"/>
                  </a:cubicBezTo>
                  <a:cubicBezTo>
                    <a:pt x="2783" y="2141"/>
                    <a:pt x="2778" y="2133"/>
                    <a:pt x="2771" y="2126"/>
                  </a:cubicBezTo>
                  <a:cubicBezTo>
                    <a:pt x="2766" y="2119"/>
                    <a:pt x="2760" y="2111"/>
                    <a:pt x="2751" y="2104"/>
                  </a:cubicBezTo>
                  <a:cubicBezTo>
                    <a:pt x="2409" y="1832"/>
                    <a:pt x="2041" y="1663"/>
                    <a:pt x="1663" y="1599"/>
                  </a:cubicBezTo>
                  <a:cubicBezTo>
                    <a:pt x="1939" y="1367"/>
                    <a:pt x="2160" y="1003"/>
                    <a:pt x="2224" y="657"/>
                  </a:cubicBezTo>
                  <a:cubicBezTo>
                    <a:pt x="2225" y="650"/>
                    <a:pt x="2223" y="642"/>
                    <a:pt x="2220" y="635"/>
                  </a:cubicBezTo>
                  <a:cubicBezTo>
                    <a:pt x="2269" y="616"/>
                    <a:pt x="2211" y="539"/>
                    <a:pt x="2165" y="539"/>
                  </a:cubicBezTo>
                  <a:cubicBezTo>
                    <a:pt x="2163" y="539"/>
                    <a:pt x="2161" y="539"/>
                    <a:pt x="2159" y="539"/>
                  </a:cubicBezTo>
                  <a:cubicBezTo>
                    <a:pt x="1732" y="609"/>
                    <a:pt x="1288" y="775"/>
                    <a:pt x="906" y="1027"/>
                  </a:cubicBezTo>
                  <a:cubicBezTo>
                    <a:pt x="1029" y="726"/>
                    <a:pt x="1069" y="428"/>
                    <a:pt x="1015" y="100"/>
                  </a:cubicBezTo>
                  <a:cubicBezTo>
                    <a:pt x="1010" y="80"/>
                    <a:pt x="993" y="61"/>
                    <a:pt x="972" y="48"/>
                  </a:cubicBezTo>
                  <a:cubicBezTo>
                    <a:pt x="976" y="29"/>
                    <a:pt x="952" y="0"/>
                    <a:pt x="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g1f4fa5c43e4_25_1476"/>
            <p:cNvSpPr/>
            <p:nvPr/>
          </p:nvSpPr>
          <p:spPr>
            <a:xfrm>
              <a:off x="1772326" y="3395490"/>
              <a:ext cx="14468" cy="15798"/>
            </a:xfrm>
            <a:custGeom>
              <a:avLst/>
              <a:gdLst/>
              <a:ahLst/>
              <a:cxnLst/>
              <a:rect l="l" t="t" r="r" b="b"/>
              <a:pathLst>
                <a:path w="446" h="487" extrusionOk="0">
                  <a:moveTo>
                    <a:pt x="380" y="1"/>
                  </a:moveTo>
                  <a:cubicBezTo>
                    <a:pt x="376" y="1"/>
                    <a:pt x="371" y="2"/>
                    <a:pt x="367" y="4"/>
                  </a:cubicBezTo>
                  <a:cubicBezTo>
                    <a:pt x="279" y="55"/>
                    <a:pt x="216" y="126"/>
                    <a:pt x="151" y="203"/>
                  </a:cubicBezTo>
                  <a:cubicBezTo>
                    <a:pt x="92" y="270"/>
                    <a:pt x="33" y="338"/>
                    <a:pt x="6" y="424"/>
                  </a:cubicBezTo>
                  <a:cubicBezTo>
                    <a:pt x="1" y="444"/>
                    <a:pt x="22" y="486"/>
                    <a:pt x="47" y="486"/>
                  </a:cubicBezTo>
                  <a:cubicBezTo>
                    <a:pt x="50" y="486"/>
                    <a:pt x="54" y="485"/>
                    <a:pt x="58" y="483"/>
                  </a:cubicBezTo>
                  <a:cubicBezTo>
                    <a:pt x="146" y="434"/>
                    <a:pt x="209" y="359"/>
                    <a:pt x="276" y="286"/>
                  </a:cubicBezTo>
                  <a:cubicBezTo>
                    <a:pt x="337" y="217"/>
                    <a:pt x="397" y="156"/>
                    <a:pt x="435" y="70"/>
                  </a:cubicBezTo>
                  <a:cubicBezTo>
                    <a:pt x="445" y="46"/>
                    <a:pt x="410"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g1f4fa5c43e4_25_1476"/>
            <p:cNvSpPr/>
            <p:nvPr/>
          </p:nvSpPr>
          <p:spPr>
            <a:xfrm>
              <a:off x="1772326" y="3443111"/>
              <a:ext cx="14468" cy="15798"/>
            </a:xfrm>
            <a:custGeom>
              <a:avLst/>
              <a:gdLst/>
              <a:ahLst/>
              <a:cxnLst/>
              <a:rect l="l" t="t" r="r" b="b"/>
              <a:pathLst>
                <a:path w="446" h="487" extrusionOk="0">
                  <a:moveTo>
                    <a:pt x="47" y="1"/>
                  </a:moveTo>
                  <a:cubicBezTo>
                    <a:pt x="22" y="1"/>
                    <a:pt x="1" y="43"/>
                    <a:pt x="6" y="62"/>
                  </a:cubicBezTo>
                  <a:cubicBezTo>
                    <a:pt x="33" y="149"/>
                    <a:pt x="92" y="216"/>
                    <a:pt x="151" y="284"/>
                  </a:cubicBezTo>
                  <a:cubicBezTo>
                    <a:pt x="216" y="361"/>
                    <a:pt x="279" y="432"/>
                    <a:pt x="367" y="483"/>
                  </a:cubicBezTo>
                  <a:cubicBezTo>
                    <a:pt x="371" y="485"/>
                    <a:pt x="376" y="486"/>
                    <a:pt x="380" y="486"/>
                  </a:cubicBezTo>
                  <a:cubicBezTo>
                    <a:pt x="410" y="486"/>
                    <a:pt x="445" y="441"/>
                    <a:pt x="435" y="415"/>
                  </a:cubicBezTo>
                  <a:cubicBezTo>
                    <a:pt x="397" y="331"/>
                    <a:pt x="337" y="270"/>
                    <a:pt x="276" y="201"/>
                  </a:cubicBezTo>
                  <a:cubicBezTo>
                    <a:pt x="209" y="127"/>
                    <a:pt x="146" y="53"/>
                    <a:pt x="58" y="3"/>
                  </a:cubicBezTo>
                  <a:cubicBezTo>
                    <a:pt x="54" y="2"/>
                    <a:pt x="50" y="1"/>
                    <a:pt x="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g1f4fa5c43e4_25_1476"/>
            <p:cNvSpPr/>
            <p:nvPr/>
          </p:nvSpPr>
          <p:spPr>
            <a:xfrm>
              <a:off x="1794969" y="3425302"/>
              <a:ext cx="18458" cy="3763"/>
            </a:xfrm>
            <a:custGeom>
              <a:avLst/>
              <a:gdLst/>
              <a:ahLst/>
              <a:cxnLst/>
              <a:rect l="l" t="t" r="r" b="b"/>
              <a:pathLst>
                <a:path w="569" h="116" extrusionOk="0">
                  <a:moveTo>
                    <a:pt x="355" y="1"/>
                  </a:moveTo>
                  <a:cubicBezTo>
                    <a:pt x="265" y="1"/>
                    <a:pt x="174" y="12"/>
                    <a:pt x="87" y="21"/>
                  </a:cubicBezTo>
                  <a:cubicBezTo>
                    <a:pt x="53" y="23"/>
                    <a:pt x="0" y="93"/>
                    <a:pt x="53" y="99"/>
                  </a:cubicBezTo>
                  <a:cubicBezTo>
                    <a:pt x="138" y="108"/>
                    <a:pt x="222" y="116"/>
                    <a:pt x="306" y="116"/>
                  </a:cubicBezTo>
                  <a:cubicBezTo>
                    <a:pt x="366" y="116"/>
                    <a:pt x="425" y="112"/>
                    <a:pt x="485" y="102"/>
                  </a:cubicBezTo>
                  <a:cubicBezTo>
                    <a:pt x="519" y="96"/>
                    <a:pt x="569" y="29"/>
                    <a:pt x="516" y="16"/>
                  </a:cubicBezTo>
                  <a:cubicBezTo>
                    <a:pt x="463" y="5"/>
                    <a:pt x="409" y="1"/>
                    <a:pt x="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g1f4fa5c43e4_25_1476"/>
            <p:cNvSpPr/>
            <p:nvPr/>
          </p:nvSpPr>
          <p:spPr>
            <a:xfrm>
              <a:off x="1807815" y="3443339"/>
              <a:ext cx="13300" cy="10575"/>
            </a:xfrm>
            <a:custGeom>
              <a:avLst/>
              <a:gdLst/>
              <a:ahLst/>
              <a:cxnLst/>
              <a:rect l="l" t="t" r="r" b="b"/>
              <a:pathLst>
                <a:path w="410" h="326" extrusionOk="0">
                  <a:moveTo>
                    <a:pt x="246" y="1"/>
                  </a:moveTo>
                  <a:cubicBezTo>
                    <a:pt x="202" y="1"/>
                    <a:pt x="158" y="15"/>
                    <a:pt x="122" y="41"/>
                  </a:cubicBezTo>
                  <a:cubicBezTo>
                    <a:pt x="105" y="45"/>
                    <a:pt x="88" y="55"/>
                    <a:pt x="80" y="67"/>
                  </a:cubicBezTo>
                  <a:cubicBezTo>
                    <a:pt x="39" y="127"/>
                    <a:pt x="1" y="217"/>
                    <a:pt x="57" y="277"/>
                  </a:cubicBezTo>
                  <a:cubicBezTo>
                    <a:pt x="89" y="312"/>
                    <a:pt x="134" y="325"/>
                    <a:pt x="179" y="325"/>
                  </a:cubicBezTo>
                  <a:cubicBezTo>
                    <a:pt x="213" y="325"/>
                    <a:pt x="247" y="318"/>
                    <a:pt x="276" y="306"/>
                  </a:cubicBezTo>
                  <a:cubicBezTo>
                    <a:pt x="340" y="280"/>
                    <a:pt x="405" y="223"/>
                    <a:pt x="408" y="149"/>
                  </a:cubicBezTo>
                  <a:cubicBezTo>
                    <a:pt x="410" y="81"/>
                    <a:pt x="358" y="23"/>
                    <a:pt x="295" y="7"/>
                  </a:cubicBezTo>
                  <a:cubicBezTo>
                    <a:pt x="279" y="3"/>
                    <a:pt x="26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g1f4fa5c43e4_25_1476"/>
            <p:cNvSpPr/>
            <p:nvPr/>
          </p:nvSpPr>
          <p:spPr>
            <a:xfrm>
              <a:off x="2388718" y="3335248"/>
              <a:ext cx="244500" cy="183902"/>
            </a:xfrm>
            <a:custGeom>
              <a:avLst/>
              <a:gdLst/>
              <a:ahLst/>
              <a:cxnLst/>
              <a:rect l="l" t="t" r="r" b="b"/>
              <a:pathLst>
                <a:path w="7537" h="5669" extrusionOk="0">
                  <a:moveTo>
                    <a:pt x="178" y="1"/>
                  </a:moveTo>
                  <a:cubicBezTo>
                    <a:pt x="94" y="1"/>
                    <a:pt x="37" y="105"/>
                    <a:pt x="144" y="105"/>
                  </a:cubicBezTo>
                  <a:lnTo>
                    <a:pt x="5612" y="105"/>
                  </a:lnTo>
                  <a:cubicBezTo>
                    <a:pt x="5695" y="105"/>
                    <a:pt x="5896" y="74"/>
                    <a:pt x="6051" y="74"/>
                  </a:cubicBezTo>
                  <a:cubicBezTo>
                    <a:pt x="6129" y="74"/>
                    <a:pt x="6196" y="82"/>
                    <a:pt x="6231" y="105"/>
                  </a:cubicBezTo>
                  <a:cubicBezTo>
                    <a:pt x="6290" y="145"/>
                    <a:pt x="6232" y="325"/>
                    <a:pt x="6256" y="460"/>
                  </a:cubicBezTo>
                  <a:cubicBezTo>
                    <a:pt x="6301" y="705"/>
                    <a:pt x="6386" y="946"/>
                    <a:pt x="6537" y="1144"/>
                  </a:cubicBezTo>
                  <a:cubicBezTo>
                    <a:pt x="6654" y="1297"/>
                    <a:pt x="6805" y="1420"/>
                    <a:pt x="6981" y="1497"/>
                  </a:cubicBezTo>
                  <a:cubicBezTo>
                    <a:pt x="7053" y="1529"/>
                    <a:pt x="7375" y="1581"/>
                    <a:pt x="7377" y="1583"/>
                  </a:cubicBezTo>
                  <a:cubicBezTo>
                    <a:pt x="7488" y="1734"/>
                    <a:pt x="7377" y="2428"/>
                    <a:pt x="7377" y="2610"/>
                  </a:cubicBezTo>
                  <a:cubicBezTo>
                    <a:pt x="7377" y="2993"/>
                    <a:pt x="7442" y="3445"/>
                    <a:pt x="7377" y="3823"/>
                  </a:cubicBezTo>
                  <a:cubicBezTo>
                    <a:pt x="7359" y="3925"/>
                    <a:pt x="7371" y="3948"/>
                    <a:pt x="7370" y="3948"/>
                  </a:cubicBezTo>
                  <a:cubicBezTo>
                    <a:pt x="7369" y="3948"/>
                    <a:pt x="7360" y="3934"/>
                    <a:pt x="7322" y="3934"/>
                  </a:cubicBezTo>
                  <a:cubicBezTo>
                    <a:pt x="7306" y="3934"/>
                    <a:pt x="7284" y="3937"/>
                    <a:pt x="7255" y="3944"/>
                  </a:cubicBezTo>
                  <a:cubicBezTo>
                    <a:pt x="7088" y="3986"/>
                    <a:pt x="6941" y="4031"/>
                    <a:pt x="6799" y="4134"/>
                  </a:cubicBezTo>
                  <a:cubicBezTo>
                    <a:pt x="6455" y="4382"/>
                    <a:pt x="6236" y="4871"/>
                    <a:pt x="6234" y="5290"/>
                  </a:cubicBezTo>
                  <a:cubicBezTo>
                    <a:pt x="6234" y="5448"/>
                    <a:pt x="6333" y="5520"/>
                    <a:pt x="6253" y="5564"/>
                  </a:cubicBezTo>
                  <a:cubicBezTo>
                    <a:pt x="6236" y="5573"/>
                    <a:pt x="6208" y="5576"/>
                    <a:pt x="6175" y="5576"/>
                  </a:cubicBezTo>
                  <a:cubicBezTo>
                    <a:pt x="6110" y="5576"/>
                    <a:pt x="6029" y="5564"/>
                    <a:pt x="5991" y="5564"/>
                  </a:cubicBezTo>
                  <a:lnTo>
                    <a:pt x="142" y="5564"/>
                  </a:lnTo>
                  <a:cubicBezTo>
                    <a:pt x="58" y="5564"/>
                    <a:pt x="1" y="5668"/>
                    <a:pt x="108" y="5668"/>
                  </a:cubicBezTo>
                  <a:lnTo>
                    <a:pt x="6281" y="5668"/>
                  </a:lnTo>
                  <a:cubicBezTo>
                    <a:pt x="6318" y="5668"/>
                    <a:pt x="6376" y="5657"/>
                    <a:pt x="6377" y="5609"/>
                  </a:cubicBezTo>
                  <a:cubicBezTo>
                    <a:pt x="6395" y="4905"/>
                    <a:pt x="6618" y="4067"/>
                    <a:pt x="7462" y="4031"/>
                  </a:cubicBezTo>
                  <a:cubicBezTo>
                    <a:pt x="7493" y="4030"/>
                    <a:pt x="7536" y="4009"/>
                    <a:pt x="7536" y="3972"/>
                  </a:cubicBezTo>
                  <a:lnTo>
                    <a:pt x="7536" y="1532"/>
                  </a:lnTo>
                  <a:cubicBezTo>
                    <a:pt x="7536" y="1503"/>
                    <a:pt x="7497" y="1488"/>
                    <a:pt x="7474" y="1487"/>
                  </a:cubicBezTo>
                  <a:cubicBezTo>
                    <a:pt x="6682" y="1449"/>
                    <a:pt x="6409" y="737"/>
                    <a:pt x="6378" y="46"/>
                  </a:cubicBezTo>
                  <a:cubicBezTo>
                    <a:pt x="6377" y="18"/>
                    <a:pt x="6339" y="1"/>
                    <a:pt x="6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g1f4fa5c43e4_25_1476"/>
            <p:cNvSpPr/>
            <p:nvPr/>
          </p:nvSpPr>
          <p:spPr>
            <a:xfrm>
              <a:off x="1890083" y="3335248"/>
              <a:ext cx="240672" cy="183902"/>
            </a:xfrm>
            <a:custGeom>
              <a:avLst/>
              <a:gdLst/>
              <a:ahLst/>
              <a:cxnLst/>
              <a:rect l="l" t="t" r="r" b="b"/>
              <a:pathLst>
                <a:path w="7419" h="5669" extrusionOk="0">
                  <a:moveTo>
                    <a:pt x="1236" y="104"/>
                  </a:moveTo>
                  <a:lnTo>
                    <a:pt x="1236" y="104"/>
                  </a:lnTo>
                  <a:cubicBezTo>
                    <a:pt x="1236" y="104"/>
                    <a:pt x="1236" y="104"/>
                    <a:pt x="1236" y="104"/>
                  </a:cubicBezTo>
                  <a:cubicBezTo>
                    <a:pt x="1236" y="104"/>
                    <a:pt x="1236" y="104"/>
                    <a:pt x="1236" y="104"/>
                  </a:cubicBezTo>
                  <a:close/>
                  <a:moveTo>
                    <a:pt x="1256" y="1"/>
                  </a:moveTo>
                  <a:cubicBezTo>
                    <a:pt x="1217" y="1"/>
                    <a:pt x="1160" y="11"/>
                    <a:pt x="1158" y="60"/>
                  </a:cubicBezTo>
                  <a:cubicBezTo>
                    <a:pt x="1129" y="741"/>
                    <a:pt x="858" y="1450"/>
                    <a:pt x="76" y="1487"/>
                  </a:cubicBezTo>
                  <a:cubicBezTo>
                    <a:pt x="43" y="1488"/>
                    <a:pt x="0" y="1509"/>
                    <a:pt x="0" y="1546"/>
                  </a:cubicBezTo>
                  <a:lnTo>
                    <a:pt x="0" y="3986"/>
                  </a:lnTo>
                  <a:cubicBezTo>
                    <a:pt x="0" y="4014"/>
                    <a:pt x="41" y="4030"/>
                    <a:pt x="64" y="4031"/>
                  </a:cubicBezTo>
                  <a:cubicBezTo>
                    <a:pt x="918" y="4068"/>
                    <a:pt x="1142" y="4907"/>
                    <a:pt x="1159" y="5623"/>
                  </a:cubicBezTo>
                  <a:cubicBezTo>
                    <a:pt x="1160" y="5650"/>
                    <a:pt x="1199" y="5668"/>
                    <a:pt x="1223" y="5668"/>
                  </a:cubicBezTo>
                  <a:lnTo>
                    <a:pt x="7278" y="5668"/>
                  </a:lnTo>
                  <a:cubicBezTo>
                    <a:pt x="7361" y="5668"/>
                    <a:pt x="7418" y="5564"/>
                    <a:pt x="7311" y="5564"/>
                  </a:cubicBezTo>
                  <a:lnTo>
                    <a:pt x="1964" y="5564"/>
                  </a:lnTo>
                  <a:cubicBezTo>
                    <a:pt x="1867" y="5564"/>
                    <a:pt x="1677" y="5594"/>
                    <a:pt x="1521" y="5594"/>
                  </a:cubicBezTo>
                  <a:cubicBezTo>
                    <a:pt x="1444" y="5594"/>
                    <a:pt x="1375" y="5587"/>
                    <a:pt x="1330" y="5564"/>
                  </a:cubicBezTo>
                  <a:cubicBezTo>
                    <a:pt x="1221" y="5506"/>
                    <a:pt x="1296" y="5566"/>
                    <a:pt x="1309" y="5357"/>
                  </a:cubicBezTo>
                  <a:cubicBezTo>
                    <a:pt x="1325" y="5118"/>
                    <a:pt x="1228" y="4814"/>
                    <a:pt x="1124" y="4599"/>
                  </a:cubicBezTo>
                  <a:cubicBezTo>
                    <a:pt x="949" y="4240"/>
                    <a:pt x="678" y="4055"/>
                    <a:pt x="305" y="3946"/>
                  </a:cubicBezTo>
                  <a:cubicBezTo>
                    <a:pt x="262" y="3934"/>
                    <a:pt x="233" y="3930"/>
                    <a:pt x="214" y="3930"/>
                  </a:cubicBezTo>
                  <a:cubicBezTo>
                    <a:pt x="186" y="3930"/>
                    <a:pt x="178" y="3938"/>
                    <a:pt x="176" y="3938"/>
                  </a:cubicBezTo>
                  <a:cubicBezTo>
                    <a:pt x="172" y="3938"/>
                    <a:pt x="182" y="3921"/>
                    <a:pt x="161" y="3837"/>
                  </a:cubicBezTo>
                  <a:cubicBezTo>
                    <a:pt x="121" y="3684"/>
                    <a:pt x="161" y="3467"/>
                    <a:pt x="161" y="3308"/>
                  </a:cubicBezTo>
                  <a:lnTo>
                    <a:pt x="161" y="1975"/>
                  </a:lnTo>
                  <a:cubicBezTo>
                    <a:pt x="161" y="1894"/>
                    <a:pt x="117" y="1647"/>
                    <a:pt x="161" y="1582"/>
                  </a:cubicBezTo>
                  <a:cubicBezTo>
                    <a:pt x="172" y="1566"/>
                    <a:pt x="411" y="1551"/>
                    <a:pt x="528" y="1503"/>
                  </a:cubicBezTo>
                  <a:cubicBezTo>
                    <a:pt x="885" y="1357"/>
                    <a:pt x="1121" y="1034"/>
                    <a:pt x="1230" y="672"/>
                  </a:cubicBezTo>
                  <a:cubicBezTo>
                    <a:pt x="1241" y="636"/>
                    <a:pt x="1290" y="117"/>
                    <a:pt x="1248" y="99"/>
                  </a:cubicBezTo>
                  <a:lnTo>
                    <a:pt x="1248" y="99"/>
                  </a:lnTo>
                  <a:cubicBezTo>
                    <a:pt x="1255" y="97"/>
                    <a:pt x="1265" y="97"/>
                    <a:pt x="1277" y="97"/>
                  </a:cubicBezTo>
                  <a:cubicBezTo>
                    <a:pt x="1318" y="97"/>
                    <a:pt x="1378" y="105"/>
                    <a:pt x="1402" y="105"/>
                  </a:cubicBezTo>
                  <a:cubicBezTo>
                    <a:pt x="1404" y="105"/>
                    <a:pt x="1407" y="104"/>
                    <a:pt x="1408" y="104"/>
                  </a:cubicBezTo>
                  <a:cubicBezTo>
                    <a:pt x="1626" y="78"/>
                    <a:pt x="1849" y="69"/>
                    <a:pt x="2076" y="69"/>
                  </a:cubicBezTo>
                  <a:cubicBezTo>
                    <a:pt x="2528" y="69"/>
                    <a:pt x="2990" y="104"/>
                    <a:pt x="3426" y="104"/>
                  </a:cubicBezTo>
                  <a:lnTo>
                    <a:pt x="7077" y="104"/>
                  </a:lnTo>
                  <a:cubicBezTo>
                    <a:pt x="7077" y="104"/>
                    <a:pt x="7078" y="104"/>
                    <a:pt x="7078" y="104"/>
                  </a:cubicBezTo>
                  <a:cubicBezTo>
                    <a:pt x="7160" y="104"/>
                    <a:pt x="7217" y="1"/>
                    <a:pt x="7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g1f4fa5c43e4_25_1476"/>
            <p:cNvSpPr/>
            <p:nvPr/>
          </p:nvSpPr>
          <p:spPr>
            <a:xfrm>
              <a:off x="2100424" y="3320488"/>
              <a:ext cx="308310" cy="46908"/>
            </a:xfrm>
            <a:custGeom>
              <a:avLst/>
              <a:gdLst/>
              <a:ahLst/>
              <a:cxnLst/>
              <a:rect l="l" t="t" r="r" b="b"/>
              <a:pathLst>
                <a:path w="9504" h="1446" extrusionOk="0">
                  <a:moveTo>
                    <a:pt x="341" y="72"/>
                  </a:moveTo>
                  <a:cubicBezTo>
                    <a:pt x="436" y="72"/>
                    <a:pt x="531" y="178"/>
                    <a:pt x="549" y="245"/>
                  </a:cubicBezTo>
                  <a:cubicBezTo>
                    <a:pt x="572" y="339"/>
                    <a:pt x="557" y="394"/>
                    <a:pt x="550" y="413"/>
                  </a:cubicBezTo>
                  <a:cubicBezTo>
                    <a:pt x="538" y="416"/>
                    <a:pt x="526" y="417"/>
                    <a:pt x="513" y="417"/>
                  </a:cubicBezTo>
                  <a:cubicBezTo>
                    <a:pt x="345" y="417"/>
                    <a:pt x="106" y="182"/>
                    <a:pt x="291" y="83"/>
                  </a:cubicBezTo>
                  <a:cubicBezTo>
                    <a:pt x="308" y="75"/>
                    <a:pt x="325" y="72"/>
                    <a:pt x="341" y="72"/>
                  </a:cubicBezTo>
                  <a:close/>
                  <a:moveTo>
                    <a:pt x="9163" y="72"/>
                  </a:moveTo>
                  <a:cubicBezTo>
                    <a:pt x="9180" y="72"/>
                    <a:pt x="9197" y="75"/>
                    <a:pt x="9213" y="83"/>
                  </a:cubicBezTo>
                  <a:cubicBezTo>
                    <a:pt x="9398" y="182"/>
                    <a:pt x="9160" y="417"/>
                    <a:pt x="8992" y="417"/>
                  </a:cubicBezTo>
                  <a:cubicBezTo>
                    <a:pt x="8979" y="417"/>
                    <a:pt x="8966" y="416"/>
                    <a:pt x="8954" y="413"/>
                  </a:cubicBezTo>
                  <a:cubicBezTo>
                    <a:pt x="8947" y="395"/>
                    <a:pt x="8932" y="339"/>
                    <a:pt x="8956" y="245"/>
                  </a:cubicBezTo>
                  <a:cubicBezTo>
                    <a:pt x="8973" y="178"/>
                    <a:pt x="9069" y="72"/>
                    <a:pt x="9163" y="72"/>
                  </a:cubicBezTo>
                  <a:close/>
                  <a:moveTo>
                    <a:pt x="3252" y="184"/>
                  </a:moveTo>
                  <a:cubicBezTo>
                    <a:pt x="3280" y="184"/>
                    <a:pt x="3317" y="194"/>
                    <a:pt x="3364" y="217"/>
                  </a:cubicBezTo>
                  <a:cubicBezTo>
                    <a:pt x="3564" y="314"/>
                    <a:pt x="3408" y="551"/>
                    <a:pt x="3371" y="595"/>
                  </a:cubicBezTo>
                  <a:cubicBezTo>
                    <a:pt x="3370" y="596"/>
                    <a:pt x="3369" y="598"/>
                    <a:pt x="3367" y="599"/>
                  </a:cubicBezTo>
                  <a:cubicBezTo>
                    <a:pt x="3233" y="517"/>
                    <a:pt x="3092" y="184"/>
                    <a:pt x="3252" y="184"/>
                  </a:cubicBezTo>
                  <a:close/>
                  <a:moveTo>
                    <a:pt x="6252" y="184"/>
                  </a:moveTo>
                  <a:cubicBezTo>
                    <a:pt x="6413" y="184"/>
                    <a:pt x="6271" y="517"/>
                    <a:pt x="6137" y="599"/>
                  </a:cubicBezTo>
                  <a:cubicBezTo>
                    <a:pt x="6136" y="598"/>
                    <a:pt x="6134" y="597"/>
                    <a:pt x="6133" y="595"/>
                  </a:cubicBezTo>
                  <a:cubicBezTo>
                    <a:pt x="6097" y="551"/>
                    <a:pt x="5940" y="314"/>
                    <a:pt x="6140" y="217"/>
                  </a:cubicBezTo>
                  <a:cubicBezTo>
                    <a:pt x="6188" y="194"/>
                    <a:pt x="6224" y="184"/>
                    <a:pt x="6252" y="184"/>
                  </a:cubicBezTo>
                  <a:close/>
                  <a:moveTo>
                    <a:pt x="4331" y="288"/>
                  </a:moveTo>
                  <a:cubicBezTo>
                    <a:pt x="4394" y="288"/>
                    <a:pt x="4475" y="381"/>
                    <a:pt x="4480" y="459"/>
                  </a:cubicBezTo>
                  <a:cubicBezTo>
                    <a:pt x="4484" y="540"/>
                    <a:pt x="4469" y="608"/>
                    <a:pt x="4437" y="668"/>
                  </a:cubicBezTo>
                  <a:cubicBezTo>
                    <a:pt x="4425" y="659"/>
                    <a:pt x="4411" y="650"/>
                    <a:pt x="4399" y="640"/>
                  </a:cubicBezTo>
                  <a:cubicBezTo>
                    <a:pt x="4327" y="581"/>
                    <a:pt x="4246" y="494"/>
                    <a:pt x="4258" y="392"/>
                  </a:cubicBezTo>
                  <a:cubicBezTo>
                    <a:pt x="4266" y="317"/>
                    <a:pt x="4296" y="288"/>
                    <a:pt x="4331" y="288"/>
                  </a:cubicBezTo>
                  <a:close/>
                  <a:moveTo>
                    <a:pt x="5173" y="288"/>
                  </a:moveTo>
                  <a:cubicBezTo>
                    <a:pt x="5208" y="288"/>
                    <a:pt x="5238" y="317"/>
                    <a:pt x="5247" y="392"/>
                  </a:cubicBezTo>
                  <a:cubicBezTo>
                    <a:pt x="5258" y="494"/>
                    <a:pt x="5177" y="581"/>
                    <a:pt x="5106" y="640"/>
                  </a:cubicBezTo>
                  <a:cubicBezTo>
                    <a:pt x="5094" y="650"/>
                    <a:pt x="5080" y="659"/>
                    <a:pt x="5067" y="668"/>
                  </a:cubicBezTo>
                  <a:cubicBezTo>
                    <a:pt x="5036" y="608"/>
                    <a:pt x="5020" y="540"/>
                    <a:pt x="5025" y="459"/>
                  </a:cubicBezTo>
                  <a:cubicBezTo>
                    <a:pt x="5030" y="381"/>
                    <a:pt x="5110" y="288"/>
                    <a:pt x="5173" y="288"/>
                  </a:cubicBezTo>
                  <a:close/>
                  <a:moveTo>
                    <a:pt x="1953" y="873"/>
                  </a:moveTo>
                  <a:cubicBezTo>
                    <a:pt x="2015" y="873"/>
                    <a:pt x="2077" y="876"/>
                    <a:pt x="2139" y="879"/>
                  </a:cubicBezTo>
                  <a:cubicBezTo>
                    <a:pt x="2133" y="918"/>
                    <a:pt x="2118" y="962"/>
                    <a:pt x="2087" y="1011"/>
                  </a:cubicBezTo>
                  <a:cubicBezTo>
                    <a:pt x="2019" y="1121"/>
                    <a:pt x="1839" y="1290"/>
                    <a:pt x="1667" y="1306"/>
                  </a:cubicBezTo>
                  <a:cubicBezTo>
                    <a:pt x="1653" y="1307"/>
                    <a:pt x="1640" y="1308"/>
                    <a:pt x="1627" y="1308"/>
                  </a:cubicBezTo>
                  <a:cubicBezTo>
                    <a:pt x="1264" y="1308"/>
                    <a:pt x="1236" y="917"/>
                    <a:pt x="1796" y="882"/>
                  </a:cubicBezTo>
                  <a:cubicBezTo>
                    <a:pt x="1848" y="875"/>
                    <a:pt x="1900" y="873"/>
                    <a:pt x="1953" y="873"/>
                  </a:cubicBezTo>
                  <a:close/>
                  <a:moveTo>
                    <a:pt x="7551" y="873"/>
                  </a:moveTo>
                  <a:cubicBezTo>
                    <a:pt x="7604" y="873"/>
                    <a:pt x="7657" y="875"/>
                    <a:pt x="7709" y="882"/>
                  </a:cubicBezTo>
                  <a:cubicBezTo>
                    <a:pt x="8268" y="917"/>
                    <a:pt x="8240" y="1308"/>
                    <a:pt x="7877" y="1308"/>
                  </a:cubicBezTo>
                  <a:cubicBezTo>
                    <a:pt x="7864" y="1308"/>
                    <a:pt x="7851" y="1307"/>
                    <a:pt x="7837" y="1306"/>
                  </a:cubicBezTo>
                  <a:cubicBezTo>
                    <a:pt x="7666" y="1290"/>
                    <a:pt x="7485" y="1121"/>
                    <a:pt x="7417" y="1011"/>
                  </a:cubicBezTo>
                  <a:cubicBezTo>
                    <a:pt x="7386" y="962"/>
                    <a:pt x="7371" y="918"/>
                    <a:pt x="7365" y="879"/>
                  </a:cubicBezTo>
                  <a:cubicBezTo>
                    <a:pt x="7427" y="876"/>
                    <a:pt x="7489" y="873"/>
                    <a:pt x="7551" y="873"/>
                  </a:cubicBezTo>
                  <a:close/>
                  <a:moveTo>
                    <a:pt x="278" y="0"/>
                  </a:moveTo>
                  <a:cubicBezTo>
                    <a:pt x="121" y="0"/>
                    <a:pt x="1" y="96"/>
                    <a:pt x="198" y="349"/>
                  </a:cubicBezTo>
                  <a:cubicBezTo>
                    <a:pt x="288" y="466"/>
                    <a:pt x="487" y="514"/>
                    <a:pt x="485" y="516"/>
                  </a:cubicBezTo>
                  <a:lnTo>
                    <a:pt x="632" y="520"/>
                  </a:lnTo>
                  <a:cubicBezTo>
                    <a:pt x="754" y="528"/>
                    <a:pt x="1422" y="553"/>
                    <a:pt x="1629" y="560"/>
                  </a:cubicBezTo>
                  <a:cubicBezTo>
                    <a:pt x="1805" y="567"/>
                    <a:pt x="2066" y="624"/>
                    <a:pt x="2128" y="777"/>
                  </a:cubicBezTo>
                  <a:cubicBezTo>
                    <a:pt x="2071" y="775"/>
                    <a:pt x="2014" y="774"/>
                    <a:pt x="1957" y="774"/>
                  </a:cubicBezTo>
                  <a:cubicBezTo>
                    <a:pt x="1885" y="774"/>
                    <a:pt x="1813" y="775"/>
                    <a:pt x="1741" y="781"/>
                  </a:cubicBezTo>
                  <a:cubicBezTo>
                    <a:pt x="1562" y="792"/>
                    <a:pt x="1344" y="820"/>
                    <a:pt x="1239" y="989"/>
                  </a:cubicBezTo>
                  <a:cubicBezTo>
                    <a:pt x="1073" y="1259"/>
                    <a:pt x="1321" y="1445"/>
                    <a:pt x="1567" y="1445"/>
                  </a:cubicBezTo>
                  <a:cubicBezTo>
                    <a:pt x="1594" y="1445"/>
                    <a:pt x="1620" y="1443"/>
                    <a:pt x="1646" y="1439"/>
                  </a:cubicBezTo>
                  <a:cubicBezTo>
                    <a:pt x="1899" y="1395"/>
                    <a:pt x="2270" y="1162"/>
                    <a:pt x="2275" y="883"/>
                  </a:cubicBezTo>
                  <a:cubicBezTo>
                    <a:pt x="2354" y="885"/>
                    <a:pt x="2465" y="891"/>
                    <a:pt x="2590" y="891"/>
                  </a:cubicBezTo>
                  <a:cubicBezTo>
                    <a:pt x="2861" y="891"/>
                    <a:pt x="3194" y="862"/>
                    <a:pt x="3383" y="696"/>
                  </a:cubicBezTo>
                  <a:cubicBezTo>
                    <a:pt x="3601" y="897"/>
                    <a:pt x="3823" y="964"/>
                    <a:pt x="4011" y="964"/>
                  </a:cubicBezTo>
                  <a:cubicBezTo>
                    <a:pt x="4254" y="964"/>
                    <a:pt x="4441" y="853"/>
                    <a:pt x="4490" y="774"/>
                  </a:cubicBezTo>
                  <a:cubicBezTo>
                    <a:pt x="4571" y="814"/>
                    <a:pt x="4659" y="840"/>
                    <a:pt x="4743" y="845"/>
                  </a:cubicBezTo>
                  <a:cubicBezTo>
                    <a:pt x="4745" y="845"/>
                    <a:pt x="4745" y="846"/>
                    <a:pt x="4746" y="846"/>
                  </a:cubicBezTo>
                  <a:cubicBezTo>
                    <a:pt x="4748" y="846"/>
                    <a:pt x="4751" y="846"/>
                    <a:pt x="4752" y="845"/>
                  </a:cubicBezTo>
                  <a:cubicBezTo>
                    <a:pt x="4754" y="846"/>
                    <a:pt x="4756" y="846"/>
                    <a:pt x="4758" y="846"/>
                  </a:cubicBezTo>
                  <a:cubicBezTo>
                    <a:pt x="4759" y="846"/>
                    <a:pt x="4759" y="845"/>
                    <a:pt x="4760" y="845"/>
                  </a:cubicBezTo>
                  <a:cubicBezTo>
                    <a:pt x="4845" y="840"/>
                    <a:pt x="4932" y="814"/>
                    <a:pt x="5013" y="774"/>
                  </a:cubicBezTo>
                  <a:cubicBezTo>
                    <a:pt x="5063" y="853"/>
                    <a:pt x="5249" y="964"/>
                    <a:pt x="5492" y="964"/>
                  </a:cubicBezTo>
                  <a:cubicBezTo>
                    <a:pt x="5681" y="964"/>
                    <a:pt x="5903" y="897"/>
                    <a:pt x="6121" y="696"/>
                  </a:cubicBezTo>
                  <a:cubicBezTo>
                    <a:pt x="6310" y="862"/>
                    <a:pt x="6642" y="891"/>
                    <a:pt x="6914" y="891"/>
                  </a:cubicBezTo>
                  <a:cubicBezTo>
                    <a:pt x="7038" y="891"/>
                    <a:pt x="7150" y="885"/>
                    <a:pt x="7230" y="883"/>
                  </a:cubicBezTo>
                  <a:cubicBezTo>
                    <a:pt x="7234" y="1162"/>
                    <a:pt x="7605" y="1395"/>
                    <a:pt x="7858" y="1439"/>
                  </a:cubicBezTo>
                  <a:cubicBezTo>
                    <a:pt x="7884" y="1443"/>
                    <a:pt x="7910" y="1445"/>
                    <a:pt x="7937" y="1445"/>
                  </a:cubicBezTo>
                  <a:cubicBezTo>
                    <a:pt x="8183" y="1445"/>
                    <a:pt x="8431" y="1259"/>
                    <a:pt x="8265" y="989"/>
                  </a:cubicBezTo>
                  <a:cubicBezTo>
                    <a:pt x="8160" y="820"/>
                    <a:pt x="7942" y="792"/>
                    <a:pt x="7763" y="781"/>
                  </a:cubicBezTo>
                  <a:cubicBezTo>
                    <a:pt x="7690" y="775"/>
                    <a:pt x="7618" y="774"/>
                    <a:pt x="7546" y="774"/>
                  </a:cubicBezTo>
                  <a:cubicBezTo>
                    <a:pt x="7489" y="774"/>
                    <a:pt x="7432" y="775"/>
                    <a:pt x="7375" y="777"/>
                  </a:cubicBezTo>
                  <a:cubicBezTo>
                    <a:pt x="7438" y="624"/>
                    <a:pt x="7698" y="567"/>
                    <a:pt x="7875" y="560"/>
                  </a:cubicBezTo>
                  <a:cubicBezTo>
                    <a:pt x="8082" y="553"/>
                    <a:pt x="8750" y="528"/>
                    <a:pt x="8871" y="520"/>
                  </a:cubicBezTo>
                  <a:cubicBezTo>
                    <a:pt x="8887" y="550"/>
                    <a:pt x="8938" y="557"/>
                    <a:pt x="8982" y="557"/>
                  </a:cubicBezTo>
                  <a:cubicBezTo>
                    <a:pt x="9023" y="557"/>
                    <a:pt x="9059" y="551"/>
                    <a:pt x="9059" y="551"/>
                  </a:cubicBezTo>
                  <a:cubicBezTo>
                    <a:pt x="9056" y="548"/>
                    <a:pt x="9014" y="511"/>
                    <a:pt x="9012" y="508"/>
                  </a:cubicBezTo>
                  <a:cubicBezTo>
                    <a:pt x="9111" y="494"/>
                    <a:pt x="9215" y="466"/>
                    <a:pt x="9306" y="350"/>
                  </a:cubicBezTo>
                  <a:cubicBezTo>
                    <a:pt x="9503" y="97"/>
                    <a:pt x="9383" y="0"/>
                    <a:pt x="9226" y="0"/>
                  </a:cubicBezTo>
                  <a:cubicBezTo>
                    <a:pt x="9122" y="0"/>
                    <a:pt x="9002" y="42"/>
                    <a:pt x="8947" y="109"/>
                  </a:cubicBezTo>
                  <a:cubicBezTo>
                    <a:pt x="8876" y="198"/>
                    <a:pt x="8813" y="276"/>
                    <a:pt x="8830" y="389"/>
                  </a:cubicBezTo>
                  <a:cubicBezTo>
                    <a:pt x="8831" y="399"/>
                    <a:pt x="8835" y="409"/>
                    <a:pt x="8837" y="418"/>
                  </a:cubicBezTo>
                  <a:cubicBezTo>
                    <a:pt x="8835" y="418"/>
                    <a:pt x="8832" y="419"/>
                    <a:pt x="8830" y="419"/>
                  </a:cubicBezTo>
                  <a:cubicBezTo>
                    <a:pt x="8830" y="419"/>
                    <a:pt x="8829" y="419"/>
                    <a:pt x="8828" y="419"/>
                  </a:cubicBezTo>
                  <a:cubicBezTo>
                    <a:pt x="8795" y="419"/>
                    <a:pt x="8602" y="404"/>
                    <a:pt x="8363" y="404"/>
                  </a:cubicBezTo>
                  <a:cubicBezTo>
                    <a:pt x="7952" y="404"/>
                    <a:pt x="7403" y="448"/>
                    <a:pt x="7291" y="683"/>
                  </a:cubicBezTo>
                  <a:cubicBezTo>
                    <a:pt x="7275" y="718"/>
                    <a:pt x="7256" y="748"/>
                    <a:pt x="7247" y="781"/>
                  </a:cubicBezTo>
                  <a:cubicBezTo>
                    <a:pt x="7176" y="784"/>
                    <a:pt x="7074" y="787"/>
                    <a:pt x="6961" y="787"/>
                  </a:cubicBezTo>
                  <a:cubicBezTo>
                    <a:pt x="6676" y="787"/>
                    <a:pt x="6318" y="765"/>
                    <a:pt x="6188" y="653"/>
                  </a:cubicBezTo>
                  <a:cubicBezTo>
                    <a:pt x="6351" y="537"/>
                    <a:pt x="6600" y="278"/>
                    <a:pt x="6365" y="108"/>
                  </a:cubicBezTo>
                  <a:cubicBezTo>
                    <a:pt x="6329" y="83"/>
                    <a:pt x="6288" y="72"/>
                    <a:pt x="6245" y="72"/>
                  </a:cubicBezTo>
                  <a:cubicBezTo>
                    <a:pt x="6113" y="72"/>
                    <a:pt x="5969" y="180"/>
                    <a:pt x="5938" y="299"/>
                  </a:cubicBezTo>
                  <a:cubicBezTo>
                    <a:pt x="5899" y="454"/>
                    <a:pt x="5954" y="567"/>
                    <a:pt x="6051" y="648"/>
                  </a:cubicBezTo>
                  <a:cubicBezTo>
                    <a:pt x="5952" y="703"/>
                    <a:pt x="5820" y="806"/>
                    <a:pt x="5783" y="819"/>
                  </a:cubicBezTo>
                  <a:cubicBezTo>
                    <a:pt x="5687" y="849"/>
                    <a:pt x="5599" y="861"/>
                    <a:pt x="5519" y="861"/>
                  </a:cubicBezTo>
                  <a:cubicBezTo>
                    <a:pt x="5277" y="861"/>
                    <a:pt x="5121" y="750"/>
                    <a:pt x="5101" y="723"/>
                  </a:cubicBezTo>
                  <a:cubicBezTo>
                    <a:pt x="5180" y="669"/>
                    <a:pt x="5247" y="600"/>
                    <a:pt x="5289" y="520"/>
                  </a:cubicBezTo>
                  <a:cubicBezTo>
                    <a:pt x="5347" y="408"/>
                    <a:pt x="5332" y="197"/>
                    <a:pt x="5185" y="197"/>
                  </a:cubicBezTo>
                  <a:cubicBezTo>
                    <a:pt x="5168" y="197"/>
                    <a:pt x="5149" y="200"/>
                    <a:pt x="5129" y="206"/>
                  </a:cubicBezTo>
                  <a:cubicBezTo>
                    <a:pt x="4958" y="257"/>
                    <a:pt x="4918" y="508"/>
                    <a:pt x="4959" y="654"/>
                  </a:cubicBezTo>
                  <a:cubicBezTo>
                    <a:pt x="4965" y="676"/>
                    <a:pt x="4973" y="698"/>
                    <a:pt x="4982" y="719"/>
                  </a:cubicBezTo>
                  <a:cubicBezTo>
                    <a:pt x="4911" y="755"/>
                    <a:pt x="4835" y="780"/>
                    <a:pt x="4757" y="799"/>
                  </a:cubicBezTo>
                  <a:cubicBezTo>
                    <a:pt x="4755" y="800"/>
                    <a:pt x="4754" y="801"/>
                    <a:pt x="4753" y="802"/>
                  </a:cubicBezTo>
                  <a:cubicBezTo>
                    <a:pt x="4751" y="801"/>
                    <a:pt x="4750" y="800"/>
                    <a:pt x="4747" y="799"/>
                  </a:cubicBezTo>
                  <a:cubicBezTo>
                    <a:pt x="4670" y="781"/>
                    <a:pt x="4593" y="755"/>
                    <a:pt x="4522" y="719"/>
                  </a:cubicBezTo>
                  <a:cubicBezTo>
                    <a:pt x="4531" y="698"/>
                    <a:pt x="4539" y="676"/>
                    <a:pt x="4547" y="654"/>
                  </a:cubicBezTo>
                  <a:cubicBezTo>
                    <a:pt x="4587" y="508"/>
                    <a:pt x="4547" y="257"/>
                    <a:pt x="4375" y="206"/>
                  </a:cubicBezTo>
                  <a:cubicBezTo>
                    <a:pt x="4355" y="200"/>
                    <a:pt x="4336" y="197"/>
                    <a:pt x="4319" y="197"/>
                  </a:cubicBezTo>
                  <a:cubicBezTo>
                    <a:pt x="4172" y="197"/>
                    <a:pt x="4157" y="408"/>
                    <a:pt x="4216" y="520"/>
                  </a:cubicBezTo>
                  <a:cubicBezTo>
                    <a:pt x="4258" y="600"/>
                    <a:pt x="4324" y="669"/>
                    <a:pt x="4403" y="723"/>
                  </a:cubicBezTo>
                  <a:cubicBezTo>
                    <a:pt x="4383" y="750"/>
                    <a:pt x="4227" y="861"/>
                    <a:pt x="3985" y="861"/>
                  </a:cubicBezTo>
                  <a:cubicBezTo>
                    <a:pt x="3906" y="861"/>
                    <a:pt x="3817" y="849"/>
                    <a:pt x="3722" y="819"/>
                  </a:cubicBezTo>
                  <a:cubicBezTo>
                    <a:pt x="3684" y="806"/>
                    <a:pt x="3552" y="703"/>
                    <a:pt x="3453" y="648"/>
                  </a:cubicBezTo>
                  <a:cubicBezTo>
                    <a:pt x="3550" y="567"/>
                    <a:pt x="3605" y="454"/>
                    <a:pt x="3566" y="299"/>
                  </a:cubicBezTo>
                  <a:cubicBezTo>
                    <a:pt x="3536" y="180"/>
                    <a:pt x="3391" y="72"/>
                    <a:pt x="3259" y="72"/>
                  </a:cubicBezTo>
                  <a:cubicBezTo>
                    <a:pt x="3216" y="72"/>
                    <a:pt x="3175" y="83"/>
                    <a:pt x="3139" y="108"/>
                  </a:cubicBezTo>
                  <a:cubicBezTo>
                    <a:pt x="2904" y="278"/>
                    <a:pt x="3153" y="537"/>
                    <a:pt x="3316" y="653"/>
                  </a:cubicBezTo>
                  <a:cubicBezTo>
                    <a:pt x="3186" y="765"/>
                    <a:pt x="2828" y="787"/>
                    <a:pt x="2544" y="787"/>
                  </a:cubicBezTo>
                  <a:cubicBezTo>
                    <a:pt x="2430" y="787"/>
                    <a:pt x="2328" y="784"/>
                    <a:pt x="2257" y="781"/>
                  </a:cubicBezTo>
                  <a:cubicBezTo>
                    <a:pt x="2248" y="748"/>
                    <a:pt x="2229" y="718"/>
                    <a:pt x="2213" y="683"/>
                  </a:cubicBezTo>
                  <a:cubicBezTo>
                    <a:pt x="2101" y="448"/>
                    <a:pt x="1552" y="404"/>
                    <a:pt x="1141" y="404"/>
                  </a:cubicBezTo>
                  <a:cubicBezTo>
                    <a:pt x="902" y="404"/>
                    <a:pt x="709" y="419"/>
                    <a:pt x="676" y="419"/>
                  </a:cubicBezTo>
                  <a:cubicBezTo>
                    <a:pt x="675" y="419"/>
                    <a:pt x="674" y="419"/>
                    <a:pt x="674" y="419"/>
                  </a:cubicBezTo>
                  <a:cubicBezTo>
                    <a:pt x="672" y="418"/>
                    <a:pt x="670" y="418"/>
                    <a:pt x="668" y="418"/>
                  </a:cubicBezTo>
                  <a:cubicBezTo>
                    <a:pt x="670" y="409"/>
                    <a:pt x="673" y="398"/>
                    <a:pt x="674" y="389"/>
                  </a:cubicBezTo>
                  <a:cubicBezTo>
                    <a:pt x="691" y="276"/>
                    <a:pt x="629" y="198"/>
                    <a:pt x="557" y="109"/>
                  </a:cubicBezTo>
                  <a:cubicBezTo>
                    <a:pt x="502" y="42"/>
                    <a:pt x="382"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g1f4fa5c43e4_25_1476"/>
            <p:cNvSpPr/>
            <p:nvPr/>
          </p:nvSpPr>
          <p:spPr>
            <a:xfrm>
              <a:off x="2100424" y="3487003"/>
              <a:ext cx="308310" cy="46908"/>
            </a:xfrm>
            <a:custGeom>
              <a:avLst/>
              <a:gdLst/>
              <a:ahLst/>
              <a:cxnLst/>
              <a:rect l="l" t="t" r="r" b="b"/>
              <a:pathLst>
                <a:path w="9504" h="1446" extrusionOk="0">
                  <a:moveTo>
                    <a:pt x="1626" y="138"/>
                  </a:moveTo>
                  <a:cubicBezTo>
                    <a:pt x="1639" y="138"/>
                    <a:pt x="1653" y="138"/>
                    <a:pt x="1667" y="140"/>
                  </a:cubicBezTo>
                  <a:cubicBezTo>
                    <a:pt x="1839" y="156"/>
                    <a:pt x="2020" y="325"/>
                    <a:pt x="2088" y="435"/>
                  </a:cubicBezTo>
                  <a:cubicBezTo>
                    <a:pt x="2118" y="484"/>
                    <a:pt x="2133" y="527"/>
                    <a:pt x="2139" y="567"/>
                  </a:cubicBezTo>
                  <a:cubicBezTo>
                    <a:pt x="2076" y="569"/>
                    <a:pt x="2012" y="572"/>
                    <a:pt x="1948" y="572"/>
                  </a:cubicBezTo>
                  <a:cubicBezTo>
                    <a:pt x="1897" y="572"/>
                    <a:pt x="1846" y="570"/>
                    <a:pt x="1796" y="564"/>
                  </a:cubicBezTo>
                  <a:cubicBezTo>
                    <a:pt x="1237" y="529"/>
                    <a:pt x="1264" y="138"/>
                    <a:pt x="1626" y="138"/>
                  </a:cubicBezTo>
                  <a:close/>
                  <a:moveTo>
                    <a:pt x="7878" y="138"/>
                  </a:moveTo>
                  <a:cubicBezTo>
                    <a:pt x="8240" y="138"/>
                    <a:pt x="8268" y="529"/>
                    <a:pt x="7709" y="564"/>
                  </a:cubicBezTo>
                  <a:cubicBezTo>
                    <a:pt x="7659" y="570"/>
                    <a:pt x="7607" y="572"/>
                    <a:pt x="7556" y="572"/>
                  </a:cubicBezTo>
                  <a:cubicBezTo>
                    <a:pt x="7492" y="572"/>
                    <a:pt x="7428" y="569"/>
                    <a:pt x="7365" y="567"/>
                  </a:cubicBezTo>
                  <a:cubicBezTo>
                    <a:pt x="7371" y="527"/>
                    <a:pt x="7386" y="484"/>
                    <a:pt x="7417" y="435"/>
                  </a:cubicBezTo>
                  <a:cubicBezTo>
                    <a:pt x="7485" y="325"/>
                    <a:pt x="7665" y="156"/>
                    <a:pt x="7837" y="140"/>
                  </a:cubicBezTo>
                  <a:cubicBezTo>
                    <a:pt x="7851" y="138"/>
                    <a:pt x="7865" y="138"/>
                    <a:pt x="7878" y="138"/>
                  </a:cubicBezTo>
                  <a:close/>
                  <a:moveTo>
                    <a:pt x="4437" y="778"/>
                  </a:moveTo>
                  <a:cubicBezTo>
                    <a:pt x="4468" y="836"/>
                    <a:pt x="4484" y="906"/>
                    <a:pt x="4480" y="987"/>
                  </a:cubicBezTo>
                  <a:cubicBezTo>
                    <a:pt x="4475" y="1065"/>
                    <a:pt x="4395" y="1157"/>
                    <a:pt x="4331" y="1157"/>
                  </a:cubicBezTo>
                  <a:cubicBezTo>
                    <a:pt x="4296" y="1157"/>
                    <a:pt x="4266" y="1129"/>
                    <a:pt x="4258" y="1053"/>
                  </a:cubicBezTo>
                  <a:cubicBezTo>
                    <a:pt x="4247" y="951"/>
                    <a:pt x="4327" y="865"/>
                    <a:pt x="4399" y="806"/>
                  </a:cubicBezTo>
                  <a:cubicBezTo>
                    <a:pt x="4411" y="794"/>
                    <a:pt x="4425" y="787"/>
                    <a:pt x="4437" y="778"/>
                  </a:cubicBezTo>
                  <a:close/>
                  <a:moveTo>
                    <a:pt x="5067" y="778"/>
                  </a:moveTo>
                  <a:cubicBezTo>
                    <a:pt x="5080" y="787"/>
                    <a:pt x="5094" y="794"/>
                    <a:pt x="5106" y="806"/>
                  </a:cubicBezTo>
                  <a:cubicBezTo>
                    <a:pt x="5177" y="865"/>
                    <a:pt x="5258" y="951"/>
                    <a:pt x="5247" y="1053"/>
                  </a:cubicBezTo>
                  <a:cubicBezTo>
                    <a:pt x="5238" y="1129"/>
                    <a:pt x="5208" y="1157"/>
                    <a:pt x="5173" y="1157"/>
                  </a:cubicBezTo>
                  <a:cubicBezTo>
                    <a:pt x="5110" y="1157"/>
                    <a:pt x="5030" y="1065"/>
                    <a:pt x="5025" y="987"/>
                  </a:cubicBezTo>
                  <a:cubicBezTo>
                    <a:pt x="5020" y="906"/>
                    <a:pt x="5036" y="836"/>
                    <a:pt x="5067" y="778"/>
                  </a:cubicBezTo>
                  <a:close/>
                  <a:moveTo>
                    <a:pt x="3367" y="847"/>
                  </a:moveTo>
                  <a:cubicBezTo>
                    <a:pt x="3369" y="848"/>
                    <a:pt x="3370" y="849"/>
                    <a:pt x="3371" y="851"/>
                  </a:cubicBezTo>
                  <a:cubicBezTo>
                    <a:pt x="3408" y="895"/>
                    <a:pt x="3564" y="1132"/>
                    <a:pt x="3364" y="1228"/>
                  </a:cubicBezTo>
                  <a:cubicBezTo>
                    <a:pt x="3317" y="1251"/>
                    <a:pt x="3280" y="1261"/>
                    <a:pt x="3252" y="1261"/>
                  </a:cubicBezTo>
                  <a:cubicBezTo>
                    <a:pt x="3092" y="1261"/>
                    <a:pt x="3233" y="929"/>
                    <a:pt x="3367" y="847"/>
                  </a:cubicBezTo>
                  <a:close/>
                  <a:moveTo>
                    <a:pt x="6137" y="847"/>
                  </a:moveTo>
                  <a:cubicBezTo>
                    <a:pt x="6271" y="929"/>
                    <a:pt x="6413" y="1261"/>
                    <a:pt x="6252" y="1261"/>
                  </a:cubicBezTo>
                  <a:cubicBezTo>
                    <a:pt x="6225" y="1261"/>
                    <a:pt x="6188" y="1251"/>
                    <a:pt x="6140" y="1228"/>
                  </a:cubicBezTo>
                  <a:cubicBezTo>
                    <a:pt x="5940" y="1132"/>
                    <a:pt x="6097" y="895"/>
                    <a:pt x="6133" y="851"/>
                  </a:cubicBezTo>
                  <a:cubicBezTo>
                    <a:pt x="6134" y="849"/>
                    <a:pt x="6136" y="848"/>
                    <a:pt x="6137" y="847"/>
                  </a:cubicBezTo>
                  <a:close/>
                  <a:moveTo>
                    <a:pt x="513" y="1029"/>
                  </a:moveTo>
                  <a:cubicBezTo>
                    <a:pt x="526" y="1029"/>
                    <a:pt x="538" y="1030"/>
                    <a:pt x="550" y="1033"/>
                  </a:cubicBezTo>
                  <a:cubicBezTo>
                    <a:pt x="557" y="1051"/>
                    <a:pt x="572" y="1107"/>
                    <a:pt x="548" y="1201"/>
                  </a:cubicBezTo>
                  <a:cubicBezTo>
                    <a:pt x="531" y="1268"/>
                    <a:pt x="435" y="1374"/>
                    <a:pt x="341" y="1374"/>
                  </a:cubicBezTo>
                  <a:cubicBezTo>
                    <a:pt x="324" y="1374"/>
                    <a:pt x="308" y="1371"/>
                    <a:pt x="291" y="1363"/>
                  </a:cubicBezTo>
                  <a:cubicBezTo>
                    <a:pt x="106" y="1264"/>
                    <a:pt x="345" y="1029"/>
                    <a:pt x="513" y="1029"/>
                  </a:cubicBezTo>
                  <a:close/>
                  <a:moveTo>
                    <a:pt x="8992" y="1029"/>
                  </a:moveTo>
                  <a:cubicBezTo>
                    <a:pt x="9160" y="1029"/>
                    <a:pt x="9398" y="1264"/>
                    <a:pt x="9213" y="1363"/>
                  </a:cubicBezTo>
                  <a:cubicBezTo>
                    <a:pt x="9197" y="1371"/>
                    <a:pt x="9180" y="1374"/>
                    <a:pt x="9164" y="1374"/>
                  </a:cubicBezTo>
                  <a:cubicBezTo>
                    <a:pt x="9070" y="1374"/>
                    <a:pt x="8973" y="1268"/>
                    <a:pt x="8956" y="1201"/>
                  </a:cubicBezTo>
                  <a:cubicBezTo>
                    <a:pt x="8933" y="1107"/>
                    <a:pt x="8947" y="1051"/>
                    <a:pt x="8954" y="1033"/>
                  </a:cubicBezTo>
                  <a:cubicBezTo>
                    <a:pt x="8966" y="1030"/>
                    <a:pt x="8979" y="1029"/>
                    <a:pt x="8992" y="1029"/>
                  </a:cubicBezTo>
                  <a:close/>
                  <a:moveTo>
                    <a:pt x="1567" y="1"/>
                  </a:moveTo>
                  <a:cubicBezTo>
                    <a:pt x="1321" y="1"/>
                    <a:pt x="1073" y="187"/>
                    <a:pt x="1239" y="457"/>
                  </a:cubicBezTo>
                  <a:cubicBezTo>
                    <a:pt x="1344" y="626"/>
                    <a:pt x="1562" y="653"/>
                    <a:pt x="1742" y="665"/>
                  </a:cubicBezTo>
                  <a:cubicBezTo>
                    <a:pt x="1817" y="670"/>
                    <a:pt x="1892" y="672"/>
                    <a:pt x="1968" y="672"/>
                  </a:cubicBezTo>
                  <a:cubicBezTo>
                    <a:pt x="2021" y="672"/>
                    <a:pt x="2075" y="671"/>
                    <a:pt x="2129" y="669"/>
                  </a:cubicBezTo>
                  <a:lnTo>
                    <a:pt x="2129" y="669"/>
                  </a:lnTo>
                  <a:cubicBezTo>
                    <a:pt x="2066" y="822"/>
                    <a:pt x="1806" y="878"/>
                    <a:pt x="1629" y="885"/>
                  </a:cubicBezTo>
                  <a:cubicBezTo>
                    <a:pt x="1422" y="893"/>
                    <a:pt x="754" y="918"/>
                    <a:pt x="633" y="926"/>
                  </a:cubicBezTo>
                  <a:lnTo>
                    <a:pt x="485" y="929"/>
                  </a:lnTo>
                  <a:cubicBezTo>
                    <a:pt x="488" y="932"/>
                    <a:pt x="288" y="980"/>
                    <a:pt x="198" y="1096"/>
                  </a:cubicBezTo>
                  <a:cubicBezTo>
                    <a:pt x="1" y="1349"/>
                    <a:pt x="122" y="1446"/>
                    <a:pt x="279" y="1446"/>
                  </a:cubicBezTo>
                  <a:cubicBezTo>
                    <a:pt x="383" y="1446"/>
                    <a:pt x="503" y="1403"/>
                    <a:pt x="557" y="1337"/>
                  </a:cubicBezTo>
                  <a:cubicBezTo>
                    <a:pt x="629" y="1248"/>
                    <a:pt x="692" y="1170"/>
                    <a:pt x="674" y="1057"/>
                  </a:cubicBezTo>
                  <a:cubicBezTo>
                    <a:pt x="673" y="1047"/>
                    <a:pt x="671" y="1037"/>
                    <a:pt x="669" y="1027"/>
                  </a:cubicBezTo>
                  <a:lnTo>
                    <a:pt x="675" y="1027"/>
                  </a:lnTo>
                  <a:cubicBezTo>
                    <a:pt x="675" y="1027"/>
                    <a:pt x="676" y="1027"/>
                    <a:pt x="677" y="1027"/>
                  </a:cubicBezTo>
                  <a:cubicBezTo>
                    <a:pt x="710" y="1027"/>
                    <a:pt x="902" y="1042"/>
                    <a:pt x="1141" y="1042"/>
                  </a:cubicBezTo>
                  <a:cubicBezTo>
                    <a:pt x="1552" y="1042"/>
                    <a:pt x="2101" y="998"/>
                    <a:pt x="2213" y="763"/>
                  </a:cubicBezTo>
                  <a:cubicBezTo>
                    <a:pt x="2229" y="727"/>
                    <a:pt x="2248" y="697"/>
                    <a:pt x="2258" y="665"/>
                  </a:cubicBezTo>
                  <a:cubicBezTo>
                    <a:pt x="2329" y="662"/>
                    <a:pt x="2431" y="659"/>
                    <a:pt x="2544" y="659"/>
                  </a:cubicBezTo>
                  <a:cubicBezTo>
                    <a:pt x="2829" y="659"/>
                    <a:pt x="3187" y="681"/>
                    <a:pt x="3316" y="793"/>
                  </a:cubicBezTo>
                  <a:cubicBezTo>
                    <a:pt x="3153" y="909"/>
                    <a:pt x="2904" y="1167"/>
                    <a:pt x="3141" y="1337"/>
                  </a:cubicBezTo>
                  <a:cubicBezTo>
                    <a:pt x="3176" y="1362"/>
                    <a:pt x="3217" y="1374"/>
                    <a:pt x="3260" y="1374"/>
                  </a:cubicBezTo>
                  <a:cubicBezTo>
                    <a:pt x="3391" y="1374"/>
                    <a:pt x="3536" y="1266"/>
                    <a:pt x="3566" y="1147"/>
                  </a:cubicBezTo>
                  <a:cubicBezTo>
                    <a:pt x="3605" y="991"/>
                    <a:pt x="3550" y="878"/>
                    <a:pt x="3453" y="797"/>
                  </a:cubicBezTo>
                  <a:cubicBezTo>
                    <a:pt x="3554" y="743"/>
                    <a:pt x="3684" y="639"/>
                    <a:pt x="3722" y="626"/>
                  </a:cubicBezTo>
                  <a:cubicBezTo>
                    <a:pt x="3817" y="596"/>
                    <a:pt x="3905" y="584"/>
                    <a:pt x="3984" y="584"/>
                  </a:cubicBezTo>
                  <a:cubicBezTo>
                    <a:pt x="4226" y="584"/>
                    <a:pt x="4383" y="696"/>
                    <a:pt x="4403" y="723"/>
                  </a:cubicBezTo>
                  <a:cubicBezTo>
                    <a:pt x="4325" y="777"/>
                    <a:pt x="4259" y="845"/>
                    <a:pt x="4216" y="926"/>
                  </a:cubicBezTo>
                  <a:cubicBezTo>
                    <a:pt x="4157" y="1038"/>
                    <a:pt x="4172" y="1249"/>
                    <a:pt x="4319" y="1249"/>
                  </a:cubicBezTo>
                  <a:cubicBezTo>
                    <a:pt x="4336" y="1249"/>
                    <a:pt x="4355" y="1246"/>
                    <a:pt x="4375" y="1240"/>
                  </a:cubicBezTo>
                  <a:cubicBezTo>
                    <a:pt x="4548" y="1189"/>
                    <a:pt x="4587" y="938"/>
                    <a:pt x="4547" y="792"/>
                  </a:cubicBezTo>
                  <a:cubicBezTo>
                    <a:pt x="4540" y="770"/>
                    <a:pt x="4531" y="748"/>
                    <a:pt x="4522" y="727"/>
                  </a:cubicBezTo>
                  <a:cubicBezTo>
                    <a:pt x="4593" y="691"/>
                    <a:pt x="4670" y="665"/>
                    <a:pt x="4748" y="646"/>
                  </a:cubicBezTo>
                  <a:cubicBezTo>
                    <a:pt x="4750" y="646"/>
                    <a:pt x="4751" y="644"/>
                    <a:pt x="4753" y="643"/>
                  </a:cubicBezTo>
                  <a:cubicBezTo>
                    <a:pt x="4754" y="644"/>
                    <a:pt x="4756" y="646"/>
                    <a:pt x="4757" y="646"/>
                  </a:cubicBezTo>
                  <a:cubicBezTo>
                    <a:pt x="4836" y="665"/>
                    <a:pt x="4911" y="691"/>
                    <a:pt x="4983" y="727"/>
                  </a:cubicBezTo>
                  <a:cubicBezTo>
                    <a:pt x="4973" y="748"/>
                    <a:pt x="4965" y="770"/>
                    <a:pt x="4959" y="792"/>
                  </a:cubicBezTo>
                  <a:cubicBezTo>
                    <a:pt x="4919" y="938"/>
                    <a:pt x="4958" y="1189"/>
                    <a:pt x="5129" y="1240"/>
                  </a:cubicBezTo>
                  <a:cubicBezTo>
                    <a:pt x="5149" y="1246"/>
                    <a:pt x="5168" y="1249"/>
                    <a:pt x="5185" y="1249"/>
                  </a:cubicBezTo>
                  <a:cubicBezTo>
                    <a:pt x="5332" y="1249"/>
                    <a:pt x="5347" y="1038"/>
                    <a:pt x="5289" y="926"/>
                  </a:cubicBezTo>
                  <a:cubicBezTo>
                    <a:pt x="5247" y="845"/>
                    <a:pt x="5180" y="777"/>
                    <a:pt x="5102" y="723"/>
                  </a:cubicBezTo>
                  <a:cubicBezTo>
                    <a:pt x="5121" y="696"/>
                    <a:pt x="5278" y="584"/>
                    <a:pt x="5521" y="584"/>
                  </a:cubicBezTo>
                  <a:cubicBezTo>
                    <a:pt x="5600" y="584"/>
                    <a:pt x="5688" y="596"/>
                    <a:pt x="5784" y="626"/>
                  </a:cubicBezTo>
                  <a:cubicBezTo>
                    <a:pt x="5820" y="639"/>
                    <a:pt x="5952" y="743"/>
                    <a:pt x="6052" y="797"/>
                  </a:cubicBezTo>
                  <a:cubicBezTo>
                    <a:pt x="5955" y="878"/>
                    <a:pt x="5899" y="991"/>
                    <a:pt x="5938" y="1147"/>
                  </a:cubicBezTo>
                  <a:cubicBezTo>
                    <a:pt x="5969" y="1266"/>
                    <a:pt x="6113" y="1373"/>
                    <a:pt x="6245" y="1373"/>
                  </a:cubicBezTo>
                  <a:cubicBezTo>
                    <a:pt x="6288" y="1373"/>
                    <a:pt x="6329" y="1362"/>
                    <a:pt x="6365" y="1337"/>
                  </a:cubicBezTo>
                  <a:cubicBezTo>
                    <a:pt x="6601" y="1167"/>
                    <a:pt x="6352" y="909"/>
                    <a:pt x="6189" y="793"/>
                  </a:cubicBezTo>
                  <a:cubicBezTo>
                    <a:pt x="6318" y="681"/>
                    <a:pt x="6677" y="659"/>
                    <a:pt x="6961" y="659"/>
                  </a:cubicBezTo>
                  <a:cubicBezTo>
                    <a:pt x="7075" y="659"/>
                    <a:pt x="7176" y="662"/>
                    <a:pt x="7247" y="665"/>
                  </a:cubicBezTo>
                  <a:cubicBezTo>
                    <a:pt x="7257" y="697"/>
                    <a:pt x="7275" y="727"/>
                    <a:pt x="7292" y="763"/>
                  </a:cubicBezTo>
                  <a:cubicBezTo>
                    <a:pt x="7404" y="998"/>
                    <a:pt x="7952" y="1042"/>
                    <a:pt x="8363" y="1042"/>
                  </a:cubicBezTo>
                  <a:cubicBezTo>
                    <a:pt x="8602" y="1042"/>
                    <a:pt x="8795" y="1027"/>
                    <a:pt x="8828" y="1027"/>
                  </a:cubicBezTo>
                  <a:cubicBezTo>
                    <a:pt x="8829" y="1027"/>
                    <a:pt x="8830" y="1027"/>
                    <a:pt x="8830" y="1027"/>
                  </a:cubicBezTo>
                  <a:lnTo>
                    <a:pt x="8837" y="1027"/>
                  </a:lnTo>
                  <a:cubicBezTo>
                    <a:pt x="8835" y="1037"/>
                    <a:pt x="8832" y="1047"/>
                    <a:pt x="8830" y="1057"/>
                  </a:cubicBezTo>
                  <a:cubicBezTo>
                    <a:pt x="8813" y="1170"/>
                    <a:pt x="8876" y="1248"/>
                    <a:pt x="8947" y="1337"/>
                  </a:cubicBezTo>
                  <a:cubicBezTo>
                    <a:pt x="9002" y="1403"/>
                    <a:pt x="9122" y="1446"/>
                    <a:pt x="9226" y="1446"/>
                  </a:cubicBezTo>
                  <a:cubicBezTo>
                    <a:pt x="9383" y="1446"/>
                    <a:pt x="9503" y="1349"/>
                    <a:pt x="9306" y="1096"/>
                  </a:cubicBezTo>
                  <a:cubicBezTo>
                    <a:pt x="9216" y="980"/>
                    <a:pt x="9111" y="952"/>
                    <a:pt x="9012" y="938"/>
                  </a:cubicBezTo>
                  <a:cubicBezTo>
                    <a:pt x="9014" y="935"/>
                    <a:pt x="9057" y="898"/>
                    <a:pt x="9059" y="895"/>
                  </a:cubicBezTo>
                  <a:cubicBezTo>
                    <a:pt x="9059" y="895"/>
                    <a:pt x="9023" y="889"/>
                    <a:pt x="8983" y="889"/>
                  </a:cubicBezTo>
                  <a:cubicBezTo>
                    <a:pt x="8938" y="889"/>
                    <a:pt x="8887" y="896"/>
                    <a:pt x="8872" y="926"/>
                  </a:cubicBezTo>
                  <a:cubicBezTo>
                    <a:pt x="8750" y="918"/>
                    <a:pt x="8082" y="893"/>
                    <a:pt x="7875" y="885"/>
                  </a:cubicBezTo>
                  <a:cubicBezTo>
                    <a:pt x="7699" y="878"/>
                    <a:pt x="7438" y="822"/>
                    <a:pt x="7376" y="669"/>
                  </a:cubicBezTo>
                  <a:lnTo>
                    <a:pt x="7376" y="669"/>
                  </a:lnTo>
                  <a:cubicBezTo>
                    <a:pt x="7430" y="671"/>
                    <a:pt x="7483" y="672"/>
                    <a:pt x="7537" y="672"/>
                  </a:cubicBezTo>
                  <a:cubicBezTo>
                    <a:pt x="7612" y="672"/>
                    <a:pt x="7688" y="670"/>
                    <a:pt x="7764" y="665"/>
                  </a:cubicBezTo>
                  <a:cubicBezTo>
                    <a:pt x="7942" y="653"/>
                    <a:pt x="8160" y="626"/>
                    <a:pt x="8265" y="457"/>
                  </a:cubicBezTo>
                  <a:cubicBezTo>
                    <a:pt x="8431" y="187"/>
                    <a:pt x="8183" y="1"/>
                    <a:pt x="7937" y="1"/>
                  </a:cubicBezTo>
                  <a:cubicBezTo>
                    <a:pt x="7910" y="1"/>
                    <a:pt x="7884" y="3"/>
                    <a:pt x="7858" y="7"/>
                  </a:cubicBezTo>
                  <a:cubicBezTo>
                    <a:pt x="7605" y="51"/>
                    <a:pt x="7234" y="283"/>
                    <a:pt x="7230" y="563"/>
                  </a:cubicBezTo>
                  <a:cubicBezTo>
                    <a:pt x="7150" y="561"/>
                    <a:pt x="7038" y="555"/>
                    <a:pt x="6913" y="555"/>
                  </a:cubicBezTo>
                  <a:cubicBezTo>
                    <a:pt x="6641" y="555"/>
                    <a:pt x="6309" y="584"/>
                    <a:pt x="6121" y="749"/>
                  </a:cubicBezTo>
                  <a:cubicBezTo>
                    <a:pt x="5904" y="548"/>
                    <a:pt x="5682" y="481"/>
                    <a:pt x="5493" y="481"/>
                  </a:cubicBezTo>
                  <a:cubicBezTo>
                    <a:pt x="5250" y="481"/>
                    <a:pt x="5063" y="592"/>
                    <a:pt x="5014" y="670"/>
                  </a:cubicBezTo>
                  <a:cubicBezTo>
                    <a:pt x="4932" y="630"/>
                    <a:pt x="4845" y="606"/>
                    <a:pt x="4760" y="601"/>
                  </a:cubicBezTo>
                  <a:cubicBezTo>
                    <a:pt x="4759" y="601"/>
                    <a:pt x="4759" y="600"/>
                    <a:pt x="4758" y="600"/>
                  </a:cubicBezTo>
                  <a:lnTo>
                    <a:pt x="4746" y="600"/>
                  </a:lnTo>
                  <a:cubicBezTo>
                    <a:pt x="4745" y="600"/>
                    <a:pt x="4745" y="601"/>
                    <a:pt x="4744" y="601"/>
                  </a:cubicBezTo>
                  <a:cubicBezTo>
                    <a:pt x="4659" y="606"/>
                    <a:pt x="4572" y="630"/>
                    <a:pt x="4491" y="670"/>
                  </a:cubicBezTo>
                  <a:cubicBezTo>
                    <a:pt x="4442" y="592"/>
                    <a:pt x="4254" y="481"/>
                    <a:pt x="4011" y="481"/>
                  </a:cubicBezTo>
                  <a:cubicBezTo>
                    <a:pt x="3823" y="481"/>
                    <a:pt x="3601" y="548"/>
                    <a:pt x="3383" y="749"/>
                  </a:cubicBezTo>
                  <a:cubicBezTo>
                    <a:pt x="3195" y="584"/>
                    <a:pt x="2863" y="555"/>
                    <a:pt x="2592" y="555"/>
                  </a:cubicBezTo>
                  <a:cubicBezTo>
                    <a:pt x="2466" y="555"/>
                    <a:pt x="2354" y="561"/>
                    <a:pt x="2275" y="563"/>
                  </a:cubicBezTo>
                  <a:cubicBezTo>
                    <a:pt x="2270" y="283"/>
                    <a:pt x="1899" y="51"/>
                    <a:pt x="1646" y="7"/>
                  </a:cubicBezTo>
                  <a:cubicBezTo>
                    <a:pt x="1620" y="3"/>
                    <a:pt x="1594" y="1"/>
                    <a:pt x="1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631"/>
        <p:cNvGrpSpPr/>
        <p:nvPr/>
      </p:nvGrpSpPr>
      <p:grpSpPr>
        <a:xfrm>
          <a:off x="0" y="0"/>
          <a:ext cx="0" cy="0"/>
          <a:chOff x="0" y="0"/>
          <a:chExt cx="0" cy="0"/>
        </a:xfrm>
      </p:grpSpPr>
      <p:sp>
        <p:nvSpPr>
          <p:cNvPr id="632" name="Google Shape;632;g1f4fa5c43e4_25_1541"/>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g1f4fa5c43e4_25_1541"/>
          <p:cNvSpPr txBox="1">
            <a:spLocks noGrp="1"/>
          </p:cNvSpPr>
          <p:nvPr>
            <p:ph type="title"/>
          </p:nvPr>
        </p:nvSpPr>
        <p:spPr>
          <a:xfrm>
            <a:off x="713225" y="593367"/>
            <a:ext cx="77175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Commissioner"/>
                <a:ea typeface="Commissioner"/>
                <a:cs typeface="Commissioner"/>
                <a:sym typeface="Commissioner"/>
              </a:defRPr>
            </a:lvl2pPr>
            <a:lvl3pPr lvl="2" rtl="0">
              <a:spcBef>
                <a:spcPts val="0"/>
              </a:spcBef>
              <a:spcAft>
                <a:spcPts val="0"/>
              </a:spcAft>
              <a:buSzPts val="2800"/>
              <a:buNone/>
              <a:defRPr>
                <a:latin typeface="Commissioner"/>
                <a:ea typeface="Commissioner"/>
                <a:cs typeface="Commissioner"/>
                <a:sym typeface="Commissioner"/>
              </a:defRPr>
            </a:lvl3pPr>
            <a:lvl4pPr lvl="3" rtl="0">
              <a:spcBef>
                <a:spcPts val="0"/>
              </a:spcBef>
              <a:spcAft>
                <a:spcPts val="0"/>
              </a:spcAft>
              <a:buSzPts val="2800"/>
              <a:buNone/>
              <a:defRPr>
                <a:latin typeface="Commissioner"/>
                <a:ea typeface="Commissioner"/>
                <a:cs typeface="Commissioner"/>
                <a:sym typeface="Commissioner"/>
              </a:defRPr>
            </a:lvl4pPr>
            <a:lvl5pPr lvl="4" rtl="0">
              <a:spcBef>
                <a:spcPts val="0"/>
              </a:spcBef>
              <a:spcAft>
                <a:spcPts val="0"/>
              </a:spcAft>
              <a:buSzPts val="2800"/>
              <a:buNone/>
              <a:defRPr>
                <a:latin typeface="Commissioner"/>
                <a:ea typeface="Commissioner"/>
                <a:cs typeface="Commissioner"/>
                <a:sym typeface="Commissioner"/>
              </a:defRPr>
            </a:lvl5pPr>
            <a:lvl6pPr lvl="5" rtl="0">
              <a:spcBef>
                <a:spcPts val="0"/>
              </a:spcBef>
              <a:spcAft>
                <a:spcPts val="0"/>
              </a:spcAft>
              <a:buSzPts val="2800"/>
              <a:buNone/>
              <a:defRPr>
                <a:latin typeface="Commissioner"/>
                <a:ea typeface="Commissioner"/>
                <a:cs typeface="Commissioner"/>
                <a:sym typeface="Commissioner"/>
              </a:defRPr>
            </a:lvl6pPr>
            <a:lvl7pPr lvl="6" rtl="0">
              <a:spcBef>
                <a:spcPts val="0"/>
              </a:spcBef>
              <a:spcAft>
                <a:spcPts val="0"/>
              </a:spcAft>
              <a:buSzPts val="2800"/>
              <a:buNone/>
              <a:defRPr>
                <a:latin typeface="Commissioner"/>
                <a:ea typeface="Commissioner"/>
                <a:cs typeface="Commissioner"/>
                <a:sym typeface="Commissioner"/>
              </a:defRPr>
            </a:lvl7pPr>
            <a:lvl8pPr lvl="7" rtl="0">
              <a:spcBef>
                <a:spcPts val="0"/>
              </a:spcBef>
              <a:spcAft>
                <a:spcPts val="0"/>
              </a:spcAft>
              <a:buSzPts val="2800"/>
              <a:buNone/>
              <a:defRPr>
                <a:latin typeface="Commissioner"/>
                <a:ea typeface="Commissioner"/>
                <a:cs typeface="Commissioner"/>
                <a:sym typeface="Commissioner"/>
              </a:defRPr>
            </a:lvl8pPr>
            <a:lvl9pPr lvl="8" rtl="0">
              <a:spcBef>
                <a:spcPts val="0"/>
              </a:spcBef>
              <a:spcAft>
                <a:spcPts val="0"/>
              </a:spcAft>
              <a:buSzPts val="2800"/>
              <a:buNone/>
              <a:defRPr>
                <a:latin typeface="Commissioner"/>
                <a:ea typeface="Commissioner"/>
                <a:cs typeface="Commissioner"/>
                <a:sym typeface="Commissioner"/>
              </a:defRPr>
            </a:lvl9pPr>
          </a:lstStyle>
          <a:p>
            <a:endParaRPr/>
          </a:p>
        </p:txBody>
      </p:sp>
      <p:grpSp>
        <p:nvGrpSpPr>
          <p:cNvPr id="634" name="Google Shape;634;g1f4fa5c43e4_25_1541"/>
          <p:cNvGrpSpPr/>
          <p:nvPr/>
        </p:nvGrpSpPr>
        <p:grpSpPr>
          <a:xfrm>
            <a:off x="322" y="3429043"/>
            <a:ext cx="646017" cy="3454484"/>
            <a:chOff x="5043802" y="941890"/>
            <a:chExt cx="278660" cy="1117558"/>
          </a:xfrm>
        </p:grpSpPr>
        <p:sp>
          <p:nvSpPr>
            <p:cNvPr id="635" name="Google Shape;635;g1f4fa5c43e4_25_1541"/>
            <p:cNvSpPr/>
            <p:nvPr/>
          </p:nvSpPr>
          <p:spPr>
            <a:xfrm>
              <a:off x="5043802" y="941890"/>
              <a:ext cx="278660" cy="1117558"/>
            </a:xfrm>
            <a:custGeom>
              <a:avLst/>
              <a:gdLst/>
              <a:ahLst/>
              <a:cxnLst/>
              <a:rect l="l" t="t" r="r" b="b"/>
              <a:pathLst>
                <a:path w="8590" h="34450" extrusionOk="0">
                  <a:moveTo>
                    <a:pt x="4295" y="1"/>
                  </a:moveTo>
                  <a:cubicBezTo>
                    <a:pt x="3314" y="1"/>
                    <a:pt x="2333" y="129"/>
                    <a:pt x="1377" y="387"/>
                  </a:cubicBezTo>
                  <a:lnTo>
                    <a:pt x="604" y="593"/>
                  </a:lnTo>
                  <a:cubicBezTo>
                    <a:pt x="249" y="689"/>
                    <a:pt x="1" y="1013"/>
                    <a:pt x="1" y="1382"/>
                  </a:cubicBezTo>
                  <a:lnTo>
                    <a:pt x="1" y="34034"/>
                  </a:lnTo>
                  <a:cubicBezTo>
                    <a:pt x="1" y="34263"/>
                    <a:pt x="187" y="34449"/>
                    <a:pt x="417" y="34449"/>
                  </a:cubicBezTo>
                  <a:lnTo>
                    <a:pt x="8174" y="34449"/>
                  </a:lnTo>
                  <a:cubicBezTo>
                    <a:pt x="8403" y="34449"/>
                    <a:pt x="8590" y="34264"/>
                    <a:pt x="8590" y="34034"/>
                  </a:cubicBezTo>
                  <a:lnTo>
                    <a:pt x="8590" y="1382"/>
                  </a:lnTo>
                  <a:cubicBezTo>
                    <a:pt x="8590" y="1013"/>
                    <a:pt x="8343" y="689"/>
                    <a:pt x="7985" y="593"/>
                  </a:cubicBezTo>
                  <a:lnTo>
                    <a:pt x="7215" y="387"/>
                  </a:lnTo>
                  <a:cubicBezTo>
                    <a:pt x="6258" y="129"/>
                    <a:pt x="5277" y="1"/>
                    <a:pt x="4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g1f4fa5c43e4_25_1541"/>
            <p:cNvSpPr/>
            <p:nvPr/>
          </p:nvSpPr>
          <p:spPr>
            <a:xfrm>
              <a:off x="5043835" y="941890"/>
              <a:ext cx="278627" cy="259650"/>
            </a:xfrm>
            <a:custGeom>
              <a:avLst/>
              <a:gdLst/>
              <a:ahLst/>
              <a:cxnLst/>
              <a:rect l="l" t="t" r="r" b="b"/>
              <a:pathLst>
                <a:path w="8589" h="8004" extrusionOk="0">
                  <a:moveTo>
                    <a:pt x="4294" y="1"/>
                  </a:moveTo>
                  <a:cubicBezTo>
                    <a:pt x="3313" y="1"/>
                    <a:pt x="2332" y="129"/>
                    <a:pt x="1376" y="387"/>
                  </a:cubicBezTo>
                  <a:lnTo>
                    <a:pt x="603" y="593"/>
                  </a:lnTo>
                  <a:cubicBezTo>
                    <a:pt x="248" y="689"/>
                    <a:pt x="1" y="1013"/>
                    <a:pt x="1" y="1382"/>
                  </a:cubicBezTo>
                  <a:lnTo>
                    <a:pt x="1" y="8003"/>
                  </a:lnTo>
                  <a:lnTo>
                    <a:pt x="8589" y="8003"/>
                  </a:lnTo>
                  <a:lnTo>
                    <a:pt x="8589" y="1382"/>
                  </a:lnTo>
                  <a:cubicBezTo>
                    <a:pt x="8589" y="1013"/>
                    <a:pt x="8342" y="689"/>
                    <a:pt x="7984" y="593"/>
                  </a:cubicBezTo>
                  <a:lnTo>
                    <a:pt x="7214" y="387"/>
                  </a:lnTo>
                  <a:cubicBezTo>
                    <a:pt x="6257" y="129"/>
                    <a:pt x="5276" y="1"/>
                    <a:pt x="42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1f4fa5c43e4_25_1541"/>
            <p:cNvSpPr/>
            <p:nvPr/>
          </p:nvSpPr>
          <p:spPr>
            <a:xfrm>
              <a:off x="5043802" y="1231287"/>
              <a:ext cx="278660" cy="30948"/>
            </a:xfrm>
            <a:custGeom>
              <a:avLst/>
              <a:gdLst/>
              <a:ahLst/>
              <a:cxnLst/>
              <a:rect l="l" t="t" r="r" b="b"/>
              <a:pathLst>
                <a:path w="8590" h="954" extrusionOk="0">
                  <a:moveTo>
                    <a:pt x="1" y="0"/>
                  </a:moveTo>
                  <a:lnTo>
                    <a:pt x="1" y="954"/>
                  </a:lnTo>
                  <a:lnTo>
                    <a:pt x="8590" y="954"/>
                  </a:lnTo>
                  <a:lnTo>
                    <a:pt x="8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1f4fa5c43e4_25_1541"/>
            <p:cNvSpPr/>
            <p:nvPr/>
          </p:nvSpPr>
          <p:spPr>
            <a:xfrm>
              <a:off x="5122113" y="1766710"/>
              <a:ext cx="147342" cy="292739"/>
            </a:xfrm>
            <a:custGeom>
              <a:avLst/>
              <a:gdLst/>
              <a:ahLst/>
              <a:cxnLst/>
              <a:rect l="l" t="t" r="r" b="b"/>
              <a:pathLst>
                <a:path w="4542" h="9024" extrusionOk="0">
                  <a:moveTo>
                    <a:pt x="2271" y="1"/>
                  </a:moveTo>
                  <a:cubicBezTo>
                    <a:pt x="1020" y="1"/>
                    <a:pt x="0" y="1019"/>
                    <a:pt x="0" y="2271"/>
                  </a:cubicBezTo>
                  <a:lnTo>
                    <a:pt x="0" y="9023"/>
                  </a:lnTo>
                  <a:lnTo>
                    <a:pt x="145" y="9023"/>
                  </a:lnTo>
                  <a:lnTo>
                    <a:pt x="145" y="2271"/>
                  </a:lnTo>
                  <a:cubicBezTo>
                    <a:pt x="145" y="1098"/>
                    <a:pt x="1099" y="145"/>
                    <a:pt x="2271" y="145"/>
                  </a:cubicBezTo>
                  <a:cubicBezTo>
                    <a:pt x="3444" y="145"/>
                    <a:pt x="4397" y="1098"/>
                    <a:pt x="4397" y="2271"/>
                  </a:cubicBezTo>
                  <a:lnTo>
                    <a:pt x="4397" y="9023"/>
                  </a:lnTo>
                  <a:lnTo>
                    <a:pt x="4541" y="9023"/>
                  </a:lnTo>
                  <a:lnTo>
                    <a:pt x="4541" y="2271"/>
                  </a:lnTo>
                  <a:cubicBezTo>
                    <a:pt x="4541" y="1019"/>
                    <a:pt x="3524" y="1"/>
                    <a:pt x="2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g1f4fa5c43e4_25_1541"/>
            <p:cNvSpPr/>
            <p:nvPr/>
          </p:nvSpPr>
          <p:spPr>
            <a:xfrm>
              <a:off x="5043802" y="1051732"/>
              <a:ext cx="278660" cy="4639"/>
            </a:xfrm>
            <a:custGeom>
              <a:avLst/>
              <a:gdLst/>
              <a:ahLst/>
              <a:cxnLst/>
              <a:rect l="l" t="t" r="r" b="b"/>
              <a:pathLst>
                <a:path w="8590" h="143" extrusionOk="0">
                  <a:moveTo>
                    <a:pt x="1" y="0"/>
                  </a:moveTo>
                  <a:lnTo>
                    <a:pt x="1" y="143"/>
                  </a:lnTo>
                  <a:lnTo>
                    <a:pt x="8590" y="143"/>
                  </a:lnTo>
                  <a:lnTo>
                    <a:pt x="8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g1f4fa5c43e4_25_1541"/>
            <p:cNvSpPr/>
            <p:nvPr/>
          </p:nvSpPr>
          <p:spPr>
            <a:xfrm>
              <a:off x="5043802" y="1097278"/>
              <a:ext cx="278660" cy="4671"/>
            </a:xfrm>
            <a:custGeom>
              <a:avLst/>
              <a:gdLst/>
              <a:ahLst/>
              <a:cxnLst/>
              <a:rect l="l" t="t" r="r" b="b"/>
              <a:pathLst>
                <a:path w="8590" h="144" extrusionOk="0">
                  <a:moveTo>
                    <a:pt x="1" y="0"/>
                  </a:moveTo>
                  <a:lnTo>
                    <a:pt x="1" y="144"/>
                  </a:lnTo>
                  <a:lnTo>
                    <a:pt x="8590" y="144"/>
                  </a:lnTo>
                  <a:lnTo>
                    <a:pt x="85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g1f4fa5c43e4_25_1541"/>
            <p:cNvSpPr/>
            <p:nvPr/>
          </p:nvSpPr>
          <p:spPr>
            <a:xfrm>
              <a:off x="5043835" y="968102"/>
              <a:ext cx="7656" cy="1090016"/>
            </a:xfrm>
            <a:custGeom>
              <a:avLst/>
              <a:gdLst/>
              <a:ahLst/>
              <a:cxnLst/>
              <a:rect l="l" t="t" r="r" b="b"/>
              <a:pathLst>
                <a:path w="236" h="33601" extrusionOk="0">
                  <a:moveTo>
                    <a:pt x="235" y="1"/>
                  </a:moveTo>
                  <a:cubicBezTo>
                    <a:pt x="88" y="149"/>
                    <a:pt x="1" y="354"/>
                    <a:pt x="1" y="574"/>
                  </a:cubicBezTo>
                  <a:lnTo>
                    <a:pt x="1" y="33225"/>
                  </a:lnTo>
                  <a:cubicBezTo>
                    <a:pt x="1" y="33390"/>
                    <a:pt x="96" y="33533"/>
                    <a:pt x="235" y="33600"/>
                  </a:cubicBezTo>
                  <a:lnTo>
                    <a:pt x="2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g1f4fa5c43e4_25_1541"/>
            <p:cNvSpPr/>
            <p:nvPr/>
          </p:nvSpPr>
          <p:spPr>
            <a:xfrm>
              <a:off x="5314839" y="968134"/>
              <a:ext cx="7623" cy="1089984"/>
            </a:xfrm>
            <a:custGeom>
              <a:avLst/>
              <a:gdLst/>
              <a:ahLst/>
              <a:cxnLst/>
              <a:rect l="l" t="t" r="r" b="b"/>
              <a:pathLst>
                <a:path w="235" h="33600" extrusionOk="0">
                  <a:moveTo>
                    <a:pt x="0" y="1"/>
                  </a:moveTo>
                  <a:lnTo>
                    <a:pt x="0" y="33599"/>
                  </a:lnTo>
                  <a:cubicBezTo>
                    <a:pt x="139" y="33533"/>
                    <a:pt x="235" y="33390"/>
                    <a:pt x="235" y="33224"/>
                  </a:cubicBezTo>
                  <a:lnTo>
                    <a:pt x="235" y="573"/>
                  </a:lnTo>
                  <a:cubicBezTo>
                    <a:pt x="235" y="353"/>
                    <a:pt x="147" y="14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g1f4fa5c43e4_25_1541"/>
            <p:cNvSpPr/>
            <p:nvPr/>
          </p:nvSpPr>
          <p:spPr>
            <a:xfrm>
              <a:off x="5075204" y="1279428"/>
              <a:ext cx="215888" cy="116330"/>
            </a:xfrm>
            <a:custGeom>
              <a:avLst/>
              <a:gdLst/>
              <a:ahLst/>
              <a:cxnLst/>
              <a:rect l="l" t="t" r="r" b="b"/>
              <a:pathLst>
                <a:path w="6655" h="3586" extrusionOk="0">
                  <a:moveTo>
                    <a:pt x="6386" y="160"/>
                  </a:moveTo>
                  <a:lnTo>
                    <a:pt x="6386" y="160"/>
                  </a:lnTo>
                  <a:cubicBezTo>
                    <a:pt x="6247" y="301"/>
                    <a:pt x="6107" y="442"/>
                    <a:pt x="5969" y="583"/>
                  </a:cubicBezTo>
                  <a:cubicBezTo>
                    <a:pt x="5828" y="444"/>
                    <a:pt x="5688" y="306"/>
                    <a:pt x="5549" y="166"/>
                  </a:cubicBezTo>
                  <a:cubicBezTo>
                    <a:pt x="5803" y="165"/>
                    <a:pt x="6057" y="164"/>
                    <a:pt x="6312" y="163"/>
                  </a:cubicBezTo>
                  <a:cubicBezTo>
                    <a:pt x="6335" y="163"/>
                    <a:pt x="6360" y="161"/>
                    <a:pt x="6386" y="160"/>
                  </a:cubicBezTo>
                  <a:close/>
                  <a:moveTo>
                    <a:pt x="5288" y="167"/>
                  </a:moveTo>
                  <a:lnTo>
                    <a:pt x="5288" y="167"/>
                  </a:lnTo>
                  <a:cubicBezTo>
                    <a:pt x="5150" y="308"/>
                    <a:pt x="5012" y="447"/>
                    <a:pt x="4873" y="587"/>
                  </a:cubicBezTo>
                  <a:lnTo>
                    <a:pt x="4454" y="172"/>
                  </a:lnTo>
                  <a:cubicBezTo>
                    <a:pt x="4732" y="171"/>
                    <a:pt x="5011" y="170"/>
                    <a:pt x="5288" y="167"/>
                  </a:cubicBezTo>
                  <a:close/>
                  <a:moveTo>
                    <a:pt x="4195" y="173"/>
                  </a:moveTo>
                  <a:cubicBezTo>
                    <a:pt x="4056" y="313"/>
                    <a:pt x="3918" y="453"/>
                    <a:pt x="3780" y="593"/>
                  </a:cubicBezTo>
                  <a:cubicBezTo>
                    <a:pt x="3640" y="454"/>
                    <a:pt x="3500" y="315"/>
                    <a:pt x="3361" y="177"/>
                  </a:cubicBezTo>
                  <a:cubicBezTo>
                    <a:pt x="3628" y="176"/>
                    <a:pt x="3897" y="175"/>
                    <a:pt x="4164" y="174"/>
                  </a:cubicBezTo>
                  <a:cubicBezTo>
                    <a:pt x="4174" y="174"/>
                    <a:pt x="4185" y="173"/>
                    <a:pt x="4195" y="173"/>
                  </a:cubicBezTo>
                  <a:close/>
                  <a:moveTo>
                    <a:pt x="939" y="188"/>
                  </a:moveTo>
                  <a:cubicBezTo>
                    <a:pt x="799" y="329"/>
                    <a:pt x="658" y="472"/>
                    <a:pt x="518" y="613"/>
                  </a:cubicBezTo>
                  <a:lnTo>
                    <a:pt x="115" y="215"/>
                  </a:lnTo>
                  <a:cubicBezTo>
                    <a:pt x="113" y="213"/>
                    <a:pt x="111" y="213"/>
                    <a:pt x="109" y="211"/>
                  </a:cubicBezTo>
                  <a:cubicBezTo>
                    <a:pt x="109" y="204"/>
                    <a:pt x="109" y="198"/>
                    <a:pt x="109" y="192"/>
                  </a:cubicBezTo>
                  <a:cubicBezTo>
                    <a:pt x="385" y="191"/>
                    <a:pt x="662" y="190"/>
                    <a:pt x="939" y="188"/>
                  </a:cubicBezTo>
                  <a:close/>
                  <a:moveTo>
                    <a:pt x="3136" y="178"/>
                  </a:moveTo>
                  <a:cubicBezTo>
                    <a:pt x="2992" y="323"/>
                    <a:pt x="2848" y="470"/>
                    <a:pt x="2704" y="615"/>
                  </a:cubicBezTo>
                  <a:cubicBezTo>
                    <a:pt x="2558" y="471"/>
                    <a:pt x="2412" y="326"/>
                    <a:pt x="2266" y="182"/>
                  </a:cubicBezTo>
                  <a:cubicBezTo>
                    <a:pt x="2556" y="181"/>
                    <a:pt x="2846" y="180"/>
                    <a:pt x="3136" y="178"/>
                  </a:cubicBezTo>
                  <a:close/>
                  <a:moveTo>
                    <a:pt x="2043" y="183"/>
                  </a:moveTo>
                  <a:lnTo>
                    <a:pt x="2043" y="183"/>
                  </a:lnTo>
                  <a:cubicBezTo>
                    <a:pt x="1898" y="328"/>
                    <a:pt x="1754" y="475"/>
                    <a:pt x="1609" y="620"/>
                  </a:cubicBezTo>
                  <a:cubicBezTo>
                    <a:pt x="1464" y="476"/>
                    <a:pt x="1318" y="331"/>
                    <a:pt x="1173" y="187"/>
                  </a:cubicBezTo>
                  <a:cubicBezTo>
                    <a:pt x="1463" y="186"/>
                    <a:pt x="1753" y="185"/>
                    <a:pt x="2043" y="183"/>
                  </a:cubicBezTo>
                  <a:close/>
                  <a:moveTo>
                    <a:pt x="111" y="415"/>
                  </a:moveTo>
                  <a:cubicBezTo>
                    <a:pt x="212" y="516"/>
                    <a:pt x="314" y="616"/>
                    <a:pt x="415" y="717"/>
                  </a:cubicBezTo>
                  <a:cubicBezTo>
                    <a:pt x="315" y="818"/>
                    <a:pt x="214" y="920"/>
                    <a:pt x="113" y="1021"/>
                  </a:cubicBezTo>
                  <a:cubicBezTo>
                    <a:pt x="113" y="819"/>
                    <a:pt x="112" y="617"/>
                    <a:pt x="111" y="415"/>
                  </a:cubicBezTo>
                  <a:close/>
                  <a:moveTo>
                    <a:pt x="6537" y="189"/>
                  </a:moveTo>
                  <a:lnTo>
                    <a:pt x="6537" y="189"/>
                  </a:lnTo>
                  <a:cubicBezTo>
                    <a:pt x="6596" y="460"/>
                    <a:pt x="6534" y="829"/>
                    <a:pt x="6535" y="1097"/>
                  </a:cubicBezTo>
                  <a:lnTo>
                    <a:pt x="6535" y="1114"/>
                  </a:lnTo>
                  <a:cubicBezTo>
                    <a:pt x="6529" y="1116"/>
                    <a:pt x="6523" y="1120"/>
                    <a:pt x="6517" y="1127"/>
                  </a:cubicBezTo>
                  <a:lnTo>
                    <a:pt x="6060" y="673"/>
                  </a:lnTo>
                  <a:cubicBezTo>
                    <a:pt x="6219" y="512"/>
                    <a:pt x="6378" y="351"/>
                    <a:pt x="6537" y="189"/>
                  </a:cubicBezTo>
                  <a:close/>
                  <a:moveTo>
                    <a:pt x="5406" y="231"/>
                  </a:moveTo>
                  <a:cubicBezTo>
                    <a:pt x="5559" y="383"/>
                    <a:pt x="5713" y="535"/>
                    <a:pt x="5866" y="687"/>
                  </a:cubicBezTo>
                  <a:cubicBezTo>
                    <a:pt x="5719" y="836"/>
                    <a:pt x="5572" y="984"/>
                    <a:pt x="5426" y="1134"/>
                  </a:cubicBezTo>
                  <a:cubicBezTo>
                    <a:pt x="5272" y="981"/>
                    <a:pt x="5118" y="830"/>
                    <a:pt x="4964" y="677"/>
                  </a:cubicBezTo>
                  <a:cubicBezTo>
                    <a:pt x="5111" y="528"/>
                    <a:pt x="5259" y="380"/>
                    <a:pt x="5406" y="231"/>
                  </a:cubicBezTo>
                  <a:close/>
                  <a:moveTo>
                    <a:pt x="4312" y="236"/>
                  </a:moveTo>
                  <a:cubicBezTo>
                    <a:pt x="4465" y="388"/>
                    <a:pt x="4618" y="540"/>
                    <a:pt x="4771" y="690"/>
                  </a:cubicBezTo>
                  <a:lnTo>
                    <a:pt x="4329" y="1136"/>
                  </a:lnTo>
                  <a:cubicBezTo>
                    <a:pt x="4176" y="985"/>
                    <a:pt x="4024" y="835"/>
                    <a:pt x="3871" y="683"/>
                  </a:cubicBezTo>
                  <a:lnTo>
                    <a:pt x="4312" y="236"/>
                  </a:lnTo>
                  <a:close/>
                  <a:moveTo>
                    <a:pt x="3237" y="260"/>
                  </a:moveTo>
                  <a:cubicBezTo>
                    <a:pt x="3383" y="405"/>
                    <a:pt x="3531" y="551"/>
                    <a:pt x="3677" y="697"/>
                  </a:cubicBezTo>
                  <a:cubicBezTo>
                    <a:pt x="3531" y="846"/>
                    <a:pt x="3384" y="995"/>
                    <a:pt x="3237" y="1143"/>
                  </a:cubicBezTo>
                  <a:cubicBezTo>
                    <a:pt x="3089" y="998"/>
                    <a:pt x="2941" y="851"/>
                    <a:pt x="2795" y="706"/>
                  </a:cubicBezTo>
                  <a:lnTo>
                    <a:pt x="3237" y="260"/>
                  </a:lnTo>
                  <a:close/>
                  <a:moveTo>
                    <a:pt x="1043" y="265"/>
                  </a:moveTo>
                  <a:cubicBezTo>
                    <a:pt x="1198" y="418"/>
                    <a:pt x="1352" y="571"/>
                    <a:pt x="1507" y="724"/>
                  </a:cubicBezTo>
                  <a:cubicBezTo>
                    <a:pt x="1362" y="871"/>
                    <a:pt x="1218" y="1016"/>
                    <a:pt x="1072" y="1163"/>
                  </a:cubicBezTo>
                  <a:cubicBezTo>
                    <a:pt x="918" y="1009"/>
                    <a:pt x="764" y="856"/>
                    <a:pt x="609" y="703"/>
                  </a:cubicBezTo>
                  <a:cubicBezTo>
                    <a:pt x="753" y="557"/>
                    <a:pt x="899" y="411"/>
                    <a:pt x="1043" y="265"/>
                  </a:cubicBezTo>
                  <a:close/>
                  <a:moveTo>
                    <a:pt x="2142" y="265"/>
                  </a:moveTo>
                  <a:cubicBezTo>
                    <a:pt x="2295" y="417"/>
                    <a:pt x="2449" y="567"/>
                    <a:pt x="2601" y="719"/>
                  </a:cubicBezTo>
                  <a:cubicBezTo>
                    <a:pt x="2454" y="867"/>
                    <a:pt x="2306" y="1016"/>
                    <a:pt x="2159" y="1165"/>
                  </a:cubicBezTo>
                  <a:cubicBezTo>
                    <a:pt x="2006" y="1013"/>
                    <a:pt x="1853" y="862"/>
                    <a:pt x="1700" y="711"/>
                  </a:cubicBezTo>
                  <a:cubicBezTo>
                    <a:pt x="1848" y="562"/>
                    <a:pt x="1996" y="413"/>
                    <a:pt x="2142" y="265"/>
                  </a:cubicBezTo>
                  <a:close/>
                  <a:moveTo>
                    <a:pt x="5958" y="777"/>
                  </a:moveTo>
                  <a:cubicBezTo>
                    <a:pt x="6109" y="928"/>
                    <a:pt x="6262" y="1079"/>
                    <a:pt x="6414" y="1230"/>
                  </a:cubicBezTo>
                  <a:lnTo>
                    <a:pt x="5973" y="1676"/>
                  </a:lnTo>
                  <a:cubicBezTo>
                    <a:pt x="5820" y="1525"/>
                    <a:pt x="5669" y="1375"/>
                    <a:pt x="5517" y="1224"/>
                  </a:cubicBezTo>
                  <a:cubicBezTo>
                    <a:pt x="5663" y="1074"/>
                    <a:pt x="5810" y="926"/>
                    <a:pt x="5958" y="777"/>
                  </a:cubicBezTo>
                  <a:close/>
                  <a:moveTo>
                    <a:pt x="4862" y="781"/>
                  </a:moveTo>
                  <a:cubicBezTo>
                    <a:pt x="5016" y="933"/>
                    <a:pt x="5169" y="1086"/>
                    <a:pt x="5322" y="1237"/>
                  </a:cubicBezTo>
                  <a:cubicBezTo>
                    <a:pt x="5176" y="1387"/>
                    <a:pt x="5029" y="1536"/>
                    <a:pt x="4882" y="1684"/>
                  </a:cubicBezTo>
                  <a:cubicBezTo>
                    <a:pt x="4728" y="1532"/>
                    <a:pt x="4574" y="1379"/>
                    <a:pt x="4420" y="1227"/>
                  </a:cubicBezTo>
                  <a:lnTo>
                    <a:pt x="4862" y="781"/>
                  </a:lnTo>
                  <a:close/>
                  <a:moveTo>
                    <a:pt x="3768" y="788"/>
                  </a:moveTo>
                  <a:lnTo>
                    <a:pt x="4226" y="1240"/>
                  </a:lnTo>
                  <a:cubicBezTo>
                    <a:pt x="4079" y="1389"/>
                    <a:pt x="3931" y="1538"/>
                    <a:pt x="3784" y="1686"/>
                  </a:cubicBezTo>
                  <a:lnTo>
                    <a:pt x="3328" y="1233"/>
                  </a:lnTo>
                  <a:cubicBezTo>
                    <a:pt x="3474" y="1085"/>
                    <a:pt x="3622" y="936"/>
                    <a:pt x="3768" y="788"/>
                  </a:cubicBezTo>
                  <a:close/>
                  <a:moveTo>
                    <a:pt x="2691" y="809"/>
                  </a:moveTo>
                  <a:lnTo>
                    <a:pt x="3134" y="1248"/>
                  </a:lnTo>
                  <a:lnTo>
                    <a:pt x="2693" y="1693"/>
                  </a:lnTo>
                  <a:lnTo>
                    <a:pt x="2250" y="1255"/>
                  </a:lnTo>
                  <a:lnTo>
                    <a:pt x="2691" y="809"/>
                  </a:lnTo>
                  <a:close/>
                  <a:moveTo>
                    <a:pt x="1598" y="814"/>
                  </a:moveTo>
                  <a:cubicBezTo>
                    <a:pt x="1751" y="966"/>
                    <a:pt x="1903" y="1118"/>
                    <a:pt x="2056" y="1268"/>
                  </a:cubicBezTo>
                  <a:cubicBezTo>
                    <a:pt x="1911" y="1415"/>
                    <a:pt x="1767" y="1560"/>
                    <a:pt x="1622" y="1707"/>
                  </a:cubicBezTo>
                  <a:cubicBezTo>
                    <a:pt x="1469" y="1555"/>
                    <a:pt x="1316" y="1404"/>
                    <a:pt x="1163" y="1253"/>
                  </a:cubicBezTo>
                  <a:cubicBezTo>
                    <a:pt x="1308" y="1106"/>
                    <a:pt x="1453" y="961"/>
                    <a:pt x="1598" y="814"/>
                  </a:cubicBezTo>
                  <a:close/>
                  <a:moveTo>
                    <a:pt x="506" y="807"/>
                  </a:moveTo>
                  <a:cubicBezTo>
                    <a:pt x="661" y="960"/>
                    <a:pt x="815" y="1113"/>
                    <a:pt x="970" y="1266"/>
                  </a:cubicBezTo>
                  <a:lnTo>
                    <a:pt x="528" y="1712"/>
                  </a:lnTo>
                  <a:cubicBezTo>
                    <a:pt x="400" y="1585"/>
                    <a:pt x="271" y="1457"/>
                    <a:pt x="143" y="1330"/>
                  </a:cubicBezTo>
                  <a:cubicBezTo>
                    <a:pt x="133" y="1320"/>
                    <a:pt x="124" y="1317"/>
                    <a:pt x="115" y="1316"/>
                  </a:cubicBezTo>
                  <a:cubicBezTo>
                    <a:pt x="115" y="1277"/>
                    <a:pt x="114" y="1239"/>
                    <a:pt x="114" y="1201"/>
                  </a:cubicBezTo>
                  <a:cubicBezTo>
                    <a:pt x="116" y="1200"/>
                    <a:pt x="118" y="1200"/>
                    <a:pt x="120" y="1197"/>
                  </a:cubicBezTo>
                  <a:cubicBezTo>
                    <a:pt x="249" y="1067"/>
                    <a:pt x="377" y="937"/>
                    <a:pt x="506" y="807"/>
                  </a:cubicBezTo>
                  <a:close/>
                  <a:moveTo>
                    <a:pt x="116" y="1509"/>
                  </a:moveTo>
                  <a:lnTo>
                    <a:pt x="116" y="1509"/>
                  </a:lnTo>
                  <a:cubicBezTo>
                    <a:pt x="218" y="1611"/>
                    <a:pt x="322" y="1714"/>
                    <a:pt x="425" y="1815"/>
                  </a:cubicBezTo>
                  <a:cubicBezTo>
                    <a:pt x="323" y="1919"/>
                    <a:pt x="220" y="2022"/>
                    <a:pt x="118" y="2125"/>
                  </a:cubicBezTo>
                  <a:cubicBezTo>
                    <a:pt x="117" y="1920"/>
                    <a:pt x="117" y="1714"/>
                    <a:pt x="116" y="1509"/>
                  </a:cubicBezTo>
                  <a:close/>
                  <a:moveTo>
                    <a:pt x="6505" y="1320"/>
                  </a:moveTo>
                  <a:lnTo>
                    <a:pt x="6507" y="1321"/>
                  </a:lnTo>
                  <a:cubicBezTo>
                    <a:pt x="6516" y="1332"/>
                    <a:pt x="6526" y="1335"/>
                    <a:pt x="6536" y="1335"/>
                  </a:cubicBezTo>
                  <a:cubicBezTo>
                    <a:pt x="6538" y="1626"/>
                    <a:pt x="6539" y="1917"/>
                    <a:pt x="6540" y="2208"/>
                  </a:cubicBezTo>
                  <a:cubicBezTo>
                    <a:pt x="6534" y="2211"/>
                    <a:pt x="6528" y="2214"/>
                    <a:pt x="6522" y="2220"/>
                  </a:cubicBezTo>
                  <a:lnTo>
                    <a:pt x="6063" y="1766"/>
                  </a:lnTo>
                  <a:lnTo>
                    <a:pt x="6505" y="1320"/>
                  </a:lnTo>
                  <a:close/>
                  <a:moveTo>
                    <a:pt x="5413" y="1328"/>
                  </a:moveTo>
                  <a:lnTo>
                    <a:pt x="5869" y="1780"/>
                  </a:lnTo>
                  <a:cubicBezTo>
                    <a:pt x="5723" y="1928"/>
                    <a:pt x="5575" y="2077"/>
                    <a:pt x="5428" y="2225"/>
                  </a:cubicBezTo>
                  <a:cubicBezTo>
                    <a:pt x="5276" y="2075"/>
                    <a:pt x="5124" y="1925"/>
                    <a:pt x="4973" y="1774"/>
                  </a:cubicBezTo>
                  <a:cubicBezTo>
                    <a:pt x="5120" y="1626"/>
                    <a:pt x="5267" y="1477"/>
                    <a:pt x="5413" y="1328"/>
                  </a:cubicBezTo>
                  <a:close/>
                  <a:moveTo>
                    <a:pt x="3225" y="1338"/>
                  </a:moveTo>
                  <a:cubicBezTo>
                    <a:pt x="3377" y="1489"/>
                    <a:pt x="3530" y="1639"/>
                    <a:pt x="3681" y="1790"/>
                  </a:cubicBezTo>
                  <a:lnTo>
                    <a:pt x="3240" y="2236"/>
                  </a:lnTo>
                  <a:cubicBezTo>
                    <a:pt x="3088" y="2085"/>
                    <a:pt x="2936" y="1934"/>
                    <a:pt x="2785" y="1784"/>
                  </a:cubicBezTo>
                  <a:lnTo>
                    <a:pt x="3225" y="1338"/>
                  </a:lnTo>
                  <a:close/>
                  <a:moveTo>
                    <a:pt x="4317" y="1331"/>
                  </a:moveTo>
                  <a:cubicBezTo>
                    <a:pt x="4472" y="1483"/>
                    <a:pt x="4625" y="1636"/>
                    <a:pt x="4780" y="1789"/>
                  </a:cubicBezTo>
                  <a:cubicBezTo>
                    <a:pt x="4632" y="1937"/>
                    <a:pt x="4486" y="2086"/>
                    <a:pt x="4339" y="2236"/>
                  </a:cubicBezTo>
                  <a:cubicBezTo>
                    <a:pt x="4185" y="2082"/>
                    <a:pt x="4030" y="1929"/>
                    <a:pt x="3875" y="1776"/>
                  </a:cubicBezTo>
                  <a:lnTo>
                    <a:pt x="4317" y="1331"/>
                  </a:lnTo>
                  <a:close/>
                  <a:moveTo>
                    <a:pt x="2147" y="1358"/>
                  </a:moveTo>
                  <a:cubicBezTo>
                    <a:pt x="2295" y="1505"/>
                    <a:pt x="2443" y="1651"/>
                    <a:pt x="2591" y="1798"/>
                  </a:cubicBezTo>
                  <a:cubicBezTo>
                    <a:pt x="2446" y="1945"/>
                    <a:pt x="2302" y="2090"/>
                    <a:pt x="2157" y="2237"/>
                  </a:cubicBezTo>
                  <a:cubicBezTo>
                    <a:pt x="2009" y="2090"/>
                    <a:pt x="1861" y="1944"/>
                    <a:pt x="1713" y="1797"/>
                  </a:cubicBezTo>
                  <a:cubicBezTo>
                    <a:pt x="1858" y="1650"/>
                    <a:pt x="2003" y="1505"/>
                    <a:pt x="2147" y="1358"/>
                  </a:cubicBezTo>
                  <a:close/>
                  <a:moveTo>
                    <a:pt x="1061" y="1356"/>
                  </a:moveTo>
                  <a:cubicBezTo>
                    <a:pt x="1214" y="1508"/>
                    <a:pt x="1366" y="1660"/>
                    <a:pt x="1519" y="1810"/>
                  </a:cubicBezTo>
                  <a:lnTo>
                    <a:pt x="1077" y="2256"/>
                  </a:lnTo>
                  <a:cubicBezTo>
                    <a:pt x="925" y="2105"/>
                    <a:pt x="772" y="1954"/>
                    <a:pt x="619" y="1802"/>
                  </a:cubicBezTo>
                  <a:lnTo>
                    <a:pt x="1061" y="1356"/>
                  </a:lnTo>
                  <a:close/>
                  <a:moveTo>
                    <a:pt x="5961" y="1870"/>
                  </a:moveTo>
                  <a:cubicBezTo>
                    <a:pt x="6113" y="2021"/>
                    <a:pt x="6266" y="2172"/>
                    <a:pt x="6419" y="2324"/>
                  </a:cubicBezTo>
                  <a:cubicBezTo>
                    <a:pt x="6272" y="2472"/>
                    <a:pt x="6125" y="2621"/>
                    <a:pt x="5977" y="2770"/>
                  </a:cubicBezTo>
                  <a:cubicBezTo>
                    <a:pt x="5824" y="2618"/>
                    <a:pt x="5672" y="2467"/>
                    <a:pt x="5519" y="2316"/>
                  </a:cubicBezTo>
                  <a:cubicBezTo>
                    <a:pt x="5667" y="2167"/>
                    <a:pt x="5813" y="2018"/>
                    <a:pt x="5961" y="1870"/>
                  </a:cubicBezTo>
                  <a:close/>
                  <a:moveTo>
                    <a:pt x="4870" y="1879"/>
                  </a:moveTo>
                  <a:cubicBezTo>
                    <a:pt x="5022" y="2029"/>
                    <a:pt x="5174" y="2179"/>
                    <a:pt x="5325" y="2329"/>
                  </a:cubicBezTo>
                  <a:lnTo>
                    <a:pt x="4884" y="2775"/>
                  </a:lnTo>
                  <a:cubicBezTo>
                    <a:pt x="4732" y="2625"/>
                    <a:pt x="4581" y="2475"/>
                    <a:pt x="4430" y="2326"/>
                  </a:cubicBezTo>
                  <a:cubicBezTo>
                    <a:pt x="4577" y="2176"/>
                    <a:pt x="4724" y="2028"/>
                    <a:pt x="4870" y="1879"/>
                  </a:cubicBezTo>
                  <a:close/>
                  <a:moveTo>
                    <a:pt x="2682" y="1888"/>
                  </a:moveTo>
                  <a:lnTo>
                    <a:pt x="3137" y="2339"/>
                  </a:lnTo>
                  <a:cubicBezTo>
                    <a:pt x="2993" y="2486"/>
                    <a:pt x="2847" y="2631"/>
                    <a:pt x="2703" y="2778"/>
                  </a:cubicBezTo>
                  <a:lnTo>
                    <a:pt x="2249" y="2327"/>
                  </a:lnTo>
                  <a:cubicBezTo>
                    <a:pt x="2393" y="2181"/>
                    <a:pt x="2537" y="2035"/>
                    <a:pt x="2682" y="1888"/>
                  </a:cubicBezTo>
                  <a:close/>
                  <a:moveTo>
                    <a:pt x="3773" y="1880"/>
                  </a:moveTo>
                  <a:cubicBezTo>
                    <a:pt x="3927" y="2033"/>
                    <a:pt x="4082" y="2186"/>
                    <a:pt x="4236" y="2339"/>
                  </a:cubicBezTo>
                  <a:cubicBezTo>
                    <a:pt x="4089" y="2489"/>
                    <a:pt x="3943" y="2637"/>
                    <a:pt x="3795" y="2786"/>
                  </a:cubicBezTo>
                  <a:cubicBezTo>
                    <a:pt x="3640" y="2633"/>
                    <a:pt x="3486" y="2480"/>
                    <a:pt x="3331" y="2326"/>
                  </a:cubicBezTo>
                  <a:cubicBezTo>
                    <a:pt x="3478" y="2177"/>
                    <a:pt x="3625" y="2029"/>
                    <a:pt x="3773" y="1880"/>
                  </a:cubicBezTo>
                  <a:close/>
                  <a:moveTo>
                    <a:pt x="1610" y="1900"/>
                  </a:moveTo>
                  <a:cubicBezTo>
                    <a:pt x="1759" y="2048"/>
                    <a:pt x="1906" y="2195"/>
                    <a:pt x="2055" y="2341"/>
                  </a:cubicBezTo>
                  <a:cubicBezTo>
                    <a:pt x="1907" y="2490"/>
                    <a:pt x="1761" y="2638"/>
                    <a:pt x="1613" y="2787"/>
                  </a:cubicBezTo>
                  <a:cubicBezTo>
                    <a:pt x="1466" y="2640"/>
                    <a:pt x="1317" y="2494"/>
                    <a:pt x="1168" y="2346"/>
                  </a:cubicBezTo>
                  <a:cubicBezTo>
                    <a:pt x="1316" y="2198"/>
                    <a:pt x="1463" y="2049"/>
                    <a:pt x="1610" y="1900"/>
                  </a:cubicBezTo>
                  <a:close/>
                  <a:moveTo>
                    <a:pt x="517" y="1906"/>
                  </a:moveTo>
                  <a:cubicBezTo>
                    <a:pt x="669" y="2057"/>
                    <a:pt x="822" y="2209"/>
                    <a:pt x="975" y="2361"/>
                  </a:cubicBezTo>
                  <a:cubicBezTo>
                    <a:pt x="827" y="2509"/>
                    <a:pt x="680" y="2659"/>
                    <a:pt x="532" y="2807"/>
                  </a:cubicBezTo>
                  <a:lnTo>
                    <a:pt x="120" y="2400"/>
                  </a:lnTo>
                  <a:cubicBezTo>
                    <a:pt x="120" y="2369"/>
                    <a:pt x="119" y="2338"/>
                    <a:pt x="119" y="2306"/>
                  </a:cubicBezTo>
                  <a:cubicBezTo>
                    <a:pt x="251" y="2173"/>
                    <a:pt x="384" y="2040"/>
                    <a:pt x="517" y="1906"/>
                  </a:cubicBezTo>
                  <a:close/>
                  <a:moveTo>
                    <a:pt x="118" y="2604"/>
                  </a:moveTo>
                  <a:cubicBezTo>
                    <a:pt x="222" y="2706"/>
                    <a:pt x="325" y="2809"/>
                    <a:pt x="429" y="2911"/>
                  </a:cubicBezTo>
                  <a:cubicBezTo>
                    <a:pt x="318" y="3023"/>
                    <a:pt x="207" y="3134"/>
                    <a:pt x="96" y="3246"/>
                  </a:cubicBezTo>
                  <a:cubicBezTo>
                    <a:pt x="82" y="3040"/>
                    <a:pt x="109" y="2804"/>
                    <a:pt x="118" y="2604"/>
                  </a:cubicBezTo>
                  <a:close/>
                  <a:moveTo>
                    <a:pt x="5416" y="2419"/>
                  </a:moveTo>
                  <a:cubicBezTo>
                    <a:pt x="5569" y="2571"/>
                    <a:pt x="5722" y="2722"/>
                    <a:pt x="5875" y="2873"/>
                  </a:cubicBezTo>
                  <a:cubicBezTo>
                    <a:pt x="5727" y="3022"/>
                    <a:pt x="5580" y="3170"/>
                    <a:pt x="5433" y="3319"/>
                  </a:cubicBezTo>
                  <a:cubicBezTo>
                    <a:pt x="5280" y="3168"/>
                    <a:pt x="5127" y="3017"/>
                    <a:pt x="4975" y="2865"/>
                  </a:cubicBezTo>
                  <a:lnTo>
                    <a:pt x="5416" y="2419"/>
                  </a:lnTo>
                  <a:close/>
                  <a:moveTo>
                    <a:pt x="4327" y="2429"/>
                  </a:moveTo>
                  <a:cubicBezTo>
                    <a:pt x="4479" y="2579"/>
                    <a:pt x="4629" y="2729"/>
                    <a:pt x="4781" y="2878"/>
                  </a:cubicBezTo>
                  <a:lnTo>
                    <a:pt x="4339" y="3324"/>
                  </a:lnTo>
                  <a:lnTo>
                    <a:pt x="3886" y="2876"/>
                  </a:lnTo>
                  <a:cubicBezTo>
                    <a:pt x="4034" y="2728"/>
                    <a:pt x="4180" y="2579"/>
                    <a:pt x="4327" y="2429"/>
                  </a:cubicBezTo>
                  <a:close/>
                  <a:moveTo>
                    <a:pt x="2146" y="2431"/>
                  </a:moveTo>
                  <a:cubicBezTo>
                    <a:pt x="2297" y="2581"/>
                    <a:pt x="2449" y="2732"/>
                    <a:pt x="2600" y="2881"/>
                  </a:cubicBezTo>
                  <a:cubicBezTo>
                    <a:pt x="2453" y="3030"/>
                    <a:pt x="2306" y="3178"/>
                    <a:pt x="2158" y="3327"/>
                  </a:cubicBezTo>
                  <a:cubicBezTo>
                    <a:pt x="2007" y="3177"/>
                    <a:pt x="1856" y="3028"/>
                    <a:pt x="1704" y="2878"/>
                  </a:cubicBezTo>
                  <a:cubicBezTo>
                    <a:pt x="1852" y="2729"/>
                    <a:pt x="1999" y="2580"/>
                    <a:pt x="2146" y="2431"/>
                  </a:cubicBezTo>
                  <a:close/>
                  <a:moveTo>
                    <a:pt x="3228" y="2429"/>
                  </a:moveTo>
                  <a:cubicBezTo>
                    <a:pt x="3383" y="2583"/>
                    <a:pt x="3538" y="2737"/>
                    <a:pt x="3693" y="2890"/>
                  </a:cubicBezTo>
                  <a:cubicBezTo>
                    <a:pt x="3548" y="3036"/>
                    <a:pt x="3405" y="3183"/>
                    <a:pt x="3260" y="3329"/>
                  </a:cubicBezTo>
                  <a:cubicBezTo>
                    <a:pt x="3104" y="3175"/>
                    <a:pt x="2950" y="3022"/>
                    <a:pt x="2794" y="2868"/>
                  </a:cubicBezTo>
                  <a:cubicBezTo>
                    <a:pt x="2938" y="2721"/>
                    <a:pt x="3084" y="2576"/>
                    <a:pt x="3228" y="2429"/>
                  </a:cubicBezTo>
                  <a:close/>
                  <a:moveTo>
                    <a:pt x="6541" y="2383"/>
                  </a:moveTo>
                  <a:cubicBezTo>
                    <a:pt x="6543" y="2700"/>
                    <a:pt x="6544" y="3016"/>
                    <a:pt x="6545" y="3332"/>
                  </a:cubicBezTo>
                  <a:cubicBezTo>
                    <a:pt x="6386" y="3174"/>
                    <a:pt x="6227" y="3018"/>
                    <a:pt x="6068" y="2860"/>
                  </a:cubicBezTo>
                  <a:cubicBezTo>
                    <a:pt x="6226" y="2701"/>
                    <a:pt x="6383" y="2542"/>
                    <a:pt x="6541" y="2383"/>
                  </a:cubicBezTo>
                  <a:close/>
                  <a:moveTo>
                    <a:pt x="1066" y="2451"/>
                  </a:moveTo>
                  <a:cubicBezTo>
                    <a:pt x="1215" y="2597"/>
                    <a:pt x="1362" y="2745"/>
                    <a:pt x="1511" y="2892"/>
                  </a:cubicBezTo>
                  <a:cubicBezTo>
                    <a:pt x="1363" y="3041"/>
                    <a:pt x="1216" y="3191"/>
                    <a:pt x="1068" y="3339"/>
                  </a:cubicBezTo>
                  <a:cubicBezTo>
                    <a:pt x="919" y="3193"/>
                    <a:pt x="771" y="3045"/>
                    <a:pt x="622" y="2898"/>
                  </a:cubicBezTo>
                  <a:cubicBezTo>
                    <a:pt x="771" y="2749"/>
                    <a:pt x="918" y="2599"/>
                    <a:pt x="1066" y="2451"/>
                  </a:cubicBezTo>
                  <a:close/>
                  <a:moveTo>
                    <a:pt x="5966" y="2964"/>
                  </a:moveTo>
                  <a:cubicBezTo>
                    <a:pt x="6111" y="3108"/>
                    <a:pt x="6256" y="3251"/>
                    <a:pt x="6401" y="3395"/>
                  </a:cubicBezTo>
                  <a:cubicBezTo>
                    <a:pt x="6112" y="3396"/>
                    <a:pt x="5823" y="3398"/>
                    <a:pt x="5535" y="3399"/>
                  </a:cubicBezTo>
                  <a:cubicBezTo>
                    <a:pt x="5679" y="3254"/>
                    <a:pt x="5822" y="3109"/>
                    <a:pt x="5966" y="2964"/>
                  </a:cubicBezTo>
                  <a:close/>
                  <a:moveTo>
                    <a:pt x="4872" y="2969"/>
                  </a:moveTo>
                  <a:cubicBezTo>
                    <a:pt x="5017" y="3113"/>
                    <a:pt x="5162" y="3256"/>
                    <a:pt x="5307" y="3400"/>
                  </a:cubicBezTo>
                  <a:cubicBezTo>
                    <a:pt x="5018" y="3401"/>
                    <a:pt x="4730" y="3403"/>
                    <a:pt x="4441" y="3404"/>
                  </a:cubicBezTo>
                  <a:cubicBezTo>
                    <a:pt x="4584" y="3259"/>
                    <a:pt x="4728" y="3114"/>
                    <a:pt x="4872" y="2969"/>
                  </a:cubicBezTo>
                  <a:close/>
                  <a:moveTo>
                    <a:pt x="3784" y="2981"/>
                  </a:moveTo>
                  <a:cubicBezTo>
                    <a:pt x="3927" y="3122"/>
                    <a:pt x="4070" y="3264"/>
                    <a:pt x="4213" y="3405"/>
                  </a:cubicBezTo>
                  <a:cubicBezTo>
                    <a:pt x="3929" y="3406"/>
                    <a:pt x="3646" y="3408"/>
                    <a:pt x="3362" y="3409"/>
                  </a:cubicBezTo>
                  <a:cubicBezTo>
                    <a:pt x="3502" y="3267"/>
                    <a:pt x="3643" y="3123"/>
                    <a:pt x="3784" y="2981"/>
                  </a:cubicBezTo>
                  <a:close/>
                  <a:moveTo>
                    <a:pt x="2691" y="2971"/>
                  </a:moveTo>
                  <a:cubicBezTo>
                    <a:pt x="2839" y="3118"/>
                    <a:pt x="2987" y="3264"/>
                    <a:pt x="3134" y="3410"/>
                  </a:cubicBezTo>
                  <a:cubicBezTo>
                    <a:pt x="2919" y="3411"/>
                    <a:pt x="2705" y="3412"/>
                    <a:pt x="2491" y="3413"/>
                  </a:cubicBezTo>
                  <a:cubicBezTo>
                    <a:pt x="2412" y="3413"/>
                    <a:pt x="2332" y="3414"/>
                    <a:pt x="2253" y="3414"/>
                  </a:cubicBezTo>
                  <a:cubicBezTo>
                    <a:pt x="2399" y="3267"/>
                    <a:pt x="2545" y="3119"/>
                    <a:pt x="2691" y="2971"/>
                  </a:cubicBezTo>
                  <a:close/>
                  <a:moveTo>
                    <a:pt x="1602" y="2982"/>
                  </a:moveTo>
                  <a:cubicBezTo>
                    <a:pt x="1749" y="3126"/>
                    <a:pt x="1894" y="3271"/>
                    <a:pt x="2040" y="3415"/>
                  </a:cubicBezTo>
                  <a:cubicBezTo>
                    <a:pt x="1750" y="3416"/>
                    <a:pt x="1460" y="3418"/>
                    <a:pt x="1171" y="3419"/>
                  </a:cubicBezTo>
                  <a:cubicBezTo>
                    <a:pt x="1314" y="3274"/>
                    <a:pt x="1459" y="3127"/>
                    <a:pt x="1602" y="2982"/>
                  </a:cubicBezTo>
                  <a:close/>
                  <a:moveTo>
                    <a:pt x="520" y="3002"/>
                  </a:moveTo>
                  <a:cubicBezTo>
                    <a:pt x="660" y="3142"/>
                    <a:pt x="802" y="3281"/>
                    <a:pt x="942" y="3420"/>
                  </a:cubicBezTo>
                  <a:cubicBezTo>
                    <a:pt x="742" y="3421"/>
                    <a:pt x="542" y="3422"/>
                    <a:pt x="342" y="3423"/>
                  </a:cubicBezTo>
                  <a:cubicBezTo>
                    <a:pt x="298" y="3423"/>
                    <a:pt x="244" y="3430"/>
                    <a:pt x="193" y="3430"/>
                  </a:cubicBezTo>
                  <a:cubicBezTo>
                    <a:pt x="170" y="3430"/>
                    <a:pt x="147" y="3428"/>
                    <a:pt x="126" y="3424"/>
                  </a:cubicBezTo>
                  <a:lnTo>
                    <a:pt x="123" y="3424"/>
                  </a:lnTo>
                  <a:cubicBezTo>
                    <a:pt x="122" y="3418"/>
                    <a:pt x="121" y="3411"/>
                    <a:pt x="120" y="3406"/>
                  </a:cubicBezTo>
                  <a:cubicBezTo>
                    <a:pt x="253" y="3271"/>
                    <a:pt x="387" y="3136"/>
                    <a:pt x="520" y="3002"/>
                  </a:cubicBezTo>
                  <a:close/>
                  <a:moveTo>
                    <a:pt x="6597" y="0"/>
                  </a:moveTo>
                  <a:cubicBezTo>
                    <a:pt x="4420" y="11"/>
                    <a:pt x="2245" y="21"/>
                    <a:pt x="68" y="31"/>
                  </a:cubicBezTo>
                  <a:cubicBezTo>
                    <a:pt x="38" y="31"/>
                    <a:pt x="18" y="59"/>
                    <a:pt x="7" y="91"/>
                  </a:cubicBezTo>
                  <a:cubicBezTo>
                    <a:pt x="5" y="94"/>
                    <a:pt x="5" y="98"/>
                    <a:pt x="4" y="102"/>
                  </a:cubicBezTo>
                  <a:cubicBezTo>
                    <a:pt x="2" y="109"/>
                    <a:pt x="1" y="115"/>
                    <a:pt x="1" y="122"/>
                  </a:cubicBezTo>
                  <a:cubicBezTo>
                    <a:pt x="1" y="123"/>
                    <a:pt x="1" y="124"/>
                    <a:pt x="1" y="125"/>
                  </a:cubicBezTo>
                  <a:lnTo>
                    <a:pt x="1" y="133"/>
                  </a:lnTo>
                  <a:cubicBezTo>
                    <a:pt x="1" y="137"/>
                    <a:pt x="0" y="140"/>
                    <a:pt x="1" y="143"/>
                  </a:cubicBezTo>
                  <a:cubicBezTo>
                    <a:pt x="6" y="1268"/>
                    <a:pt x="11" y="2393"/>
                    <a:pt x="17" y="3519"/>
                  </a:cubicBezTo>
                  <a:cubicBezTo>
                    <a:pt x="17" y="3539"/>
                    <a:pt x="28" y="3585"/>
                    <a:pt x="58" y="3585"/>
                  </a:cubicBezTo>
                  <a:cubicBezTo>
                    <a:pt x="2234" y="3575"/>
                    <a:pt x="4410" y="3565"/>
                    <a:pt x="6587" y="3556"/>
                  </a:cubicBezTo>
                  <a:cubicBezTo>
                    <a:pt x="6634" y="3555"/>
                    <a:pt x="6654" y="3501"/>
                    <a:pt x="6654" y="3461"/>
                  </a:cubicBezTo>
                  <a:cubicBezTo>
                    <a:pt x="6648" y="2330"/>
                    <a:pt x="6643" y="1200"/>
                    <a:pt x="6638" y="68"/>
                  </a:cubicBezTo>
                  <a:cubicBezTo>
                    <a:pt x="6638" y="48"/>
                    <a:pt x="6627" y="0"/>
                    <a:pt x="6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g1f4fa5c43e4_25_1541"/>
            <p:cNvSpPr/>
            <p:nvPr/>
          </p:nvSpPr>
          <p:spPr>
            <a:xfrm>
              <a:off x="5075204" y="1434492"/>
              <a:ext cx="215888" cy="116330"/>
            </a:xfrm>
            <a:custGeom>
              <a:avLst/>
              <a:gdLst/>
              <a:ahLst/>
              <a:cxnLst/>
              <a:rect l="l" t="t" r="r" b="b"/>
              <a:pathLst>
                <a:path w="6655" h="3586" extrusionOk="0">
                  <a:moveTo>
                    <a:pt x="6386" y="159"/>
                  </a:moveTo>
                  <a:lnTo>
                    <a:pt x="6386" y="159"/>
                  </a:lnTo>
                  <a:cubicBezTo>
                    <a:pt x="6247" y="301"/>
                    <a:pt x="6107" y="442"/>
                    <a:pt x="5969" y="582"/>
                  </a:cubicBezTo>
                  <a:cubicBezTo>
                    <a:pt x="5828" y="444"/>
                    <a:pt x="5688" y="305"/>
                    <a:pt x="5549" y="166"/>
                  </a:cubicBezTo>
                  <a:cubicBezTo>
                    <a:pt x="5803" y="165"/>
                    <a:pt x="6057" y="164"/>
                    <a:pt x="6312" y="163"/>
                  </a:cubicBezTo>
                  <a:cubicBezTo>
                    <a:pt x="6335" y="162"/>
                    <a:pt x="6360" y="161"/>
                    <a:pt x="6386" y="159"/>
                  </a:cubicBezTo>
                  <a:close/>
                  <a:moveTo>
                    <a:pt x="5288" y="167"/>
                  </a:moveTo>
                  <a:lnTo>
                    <a:pt x="5288" y="167"/>
                  </a:lnTo>
                  <a:cubicBezTo>
                    <a:pt x="5150" y="308"/>
                    <a:pt x="5012" y="447"/>
                    <a:pt x="4873" y="587"/>
                  </a:cubicBezTo>
                  <a:lnTo>
                    <a:pt x="4454" y="171"/>
                  </a:lnTo>
                  <a:cubicBezTo>
                    <a:pt x="4732" y="170"/>
                    <a:pt x="5011" y="169"/>
                    <a:pt x="5288" y="167"/>
                  </a:cubicBezTo>
                  <a:close/>
                  <a:moveTo>
                    <a:pt x="4195" y="172"/>
                  </a:moveTo>
                  <a:cubicBezTo>
                    <a:pt x="4056" y="313"/>
                    <a:pt x="3918" y="452"/>
                    <a:pt x="3780" y="593"/>
                  </a:cubicBezTo>
                  <a:cubicBezTo>
                    <a:pt x="3640" y="454"/>
                    <a:pt x="3500" y="315"/>
                    <a:pt x="3361" y="177"/>
                  </a:cubicBezTo>
                  <a:cubicBezTo>
                    <a:pt x="3628" y="176"/>
                    <a:pt x="3897" y="174"/>
                    <a:pt x="4164" y="172"/>
                  </a:cubicBezTo>
                  <a:close/>
                  <a:moveTo>
                    <a:pt x="939" y="188"/>
                  </a:moveTo>
                  <a:cubicBezTo>
                    <a:pt x="799" y="329"/>
                    <a:pt x="658" y="471"/>
                    <a:pt x="518" y="613"/>
                  </a:cubicBezTo>
                  <a:lnTo>
                    <a:pt x="115" y="213"/>
                  </a:lnTo>
                  <a:cubicBezTo>
                    <a:pt x="113" y="212"/>
                    <a:pt x="111" y="212"/>
                    <a:pt x="109" y="210"/>
                  </a:cubicBezTo>
                  <a:cubicBezTo>
                    <a:pt x="109" y="204"/>
                    <a:pt x="109" y="198"/>
                    <a:pt x="109" y="192"/>
                  </a:cubicBezTo>
                  <a:cubicBezTo>
                    <a:pt x="385" y="191"/>
                    <a:pt x="662" y="189"/>
                    <a:pt x="939" y="188"/>
                  </a:cubicBezTo>
                  <a:close/>
                  <a:moveTo>
                    <a:pt x="3136" y="178"/>
                  </a:moveTo>
                  <a:cubicBezTo>
                    <a:pt x="2992" y="323"/>
                    <a:pt x="2848" y="469"/>
                    <a:pt x="2704" y="615"/>
                  </a:cubicBezTo>
                  <a:cubicBezTo>
                    <a:pt x="2558" y="471"/>
                    <a:pt x="2412" y="326"/>
                    <a:pt x="2266" y="182"/>
                  </a:cubicBezTo>
                  <a:cubicBezTo>
                    <a:pt x="2556" y="181"/>
                    <a:pt x="2846" y="180"/>
                    <a:pt x="3136" y="178"/>
                  </a:cubicBezTo>
                  <a:close/>
                  <a:moveTo>
                    <a:pt x="2043" y="183"/>
                  </a:moveTo>
                  <a:cubicBezTo>
                    <a:pt x="1898" y="328"/>
                    <a:pt x="1754" y="474"/>
                    <a:pt x="1609" y="620"/>
                  </a:cubicBezTo>
                  <a:cubicBezTo>
                    <a:pt x="1464" y="476"/>
                    <a:pt x="1318" y="331"/>
                    <a:pt x="1173" y="187"/>
                  </a:cubicBezTo>
                  <a:cubicBezTo>
                    <a:pt x="1463" y="186"/>
                    <a:pt x="1753" y="185"/>
                    <a:pt x="2043" y="183"/>
                  </a:cubicBezTo>
                  <a:close/>
                  <a:moveTo>
                    <a:pt x="111" y="414"/>
                  </a:moveTo>
                  <a:lnTo>
                    <a:pt x="111" y="414"/>
                  </a:lnTo>
                  <a:cubicBezTo>
                    <a:pt x="212" y="516"/>
                    <a:pt x="314" y="616"/>
                    <a:pt x="415" y="717"/>
                  </a:cubicBezTo>
                  <a:cubicBezTo>
                    <a:pt x="315" y="818"/>
                    <a:pt x="214" y="920"/>
                    <a:pt x="113" y="1021"/>
                  </a:cubicBezTo>
                  <a:cubicBezTo>
                    <a:pt x="113" y="819"/>
                    <a:pt x="112" y="617"/>
                    <a:pt x="111" y="414"/>
                  </a:cubicBezTo>
                  <a:close/>
                  <a:moveTo>
                    <a:pt x="6537" y="189"/>
                  </a:moveTo>
                  <a:lnTo>
                    <a:pt x="6537" y="189"/>
                  </a:lnTo>
                  <a:cubicBezTo>
                    <a:pt x="6596" y="458"/>
                    <a:pt x="6534" y="828"/>
                    <a:pt x="6535" y="1097"/>
                  </a:cubicBezTo>
                  <a:lnTo>
                    <a:pt x="6535" y="1113"/>
                  </a:lnTo>
                  <a:cubicBezTo>
                    <a:pt x="6529" y="1116"/>
                    <a:pt x="6523" y="1119"/>
                    <a:pt x="6517" y="1126"/>
                  </a:cubicBezTo>
                  <a:lnTo>
                    <a:pt x="6060" y="673"/>
                  </a:lnTo>
                  <a:cubicBezTo>
                    <a:pt x="6219" y="512"/>
                    <a:pt x="6378" y="351"/>
                    <a:pt x="6537" y="189"/>
                  </a:cubicBezTo>
                  <a:close/>
                  <a:moveTo>
                    <a:pt x="5406" y="231"/>
                  </a:moveTo>
                  <a:cubicBezTo>
                    <a:pt x="5559" y="383"/>
                    <a:pt x="5713" y="535"/>
                    <a:pt x="5866" y="687"/>
                  </a:cubicBezTo>
                  <a:cubicBezTo>
                    <a:pt x="5719" y="836"/>
                    <a:pt x="5572" y="984"/>
                    <a:pt x="5426" y="1134"/>
                  </a:cubicBezTo>
                  <a:cubicBezTo>
                    <a:pt x="5272" y="981"/>
                    <a:pt x="5118" y="829"/>
                    <a:pt x="4964" y="677"/>
                  </a:cubicBezTo>
                  <a:cubicBezTo>
                    <a:pt x="5111" y="528"/>
                    <a:pt x="5259" y="380"/>
                    <a:pt x="5406" y="231"/>
                  </a:cubicBezTo>
                  <a:close/>
                  <a:moveTo>
                    <a:pt x="4312" y="236"/>
                  </a:moveTo>
                  <a:cubicBezTo>
                    <a:pt x="4465" y="388"/>
                    <a:pt x="4618" y="539"/>
                    <a:pt x="4771" y="690"/>
                  </a:cubicBezTo>
                  <a:lnTo>
                    <a:pt x="4329" y="1136"/>
                  </a:lnTo>
                  <a:cubicBezTo>
                    <a:pt x="4176" y="985"/>
                    <a:pt x="4024" y="834"/>
                    <a:pt x="3871" y="683"/>
                  </a:cubicBezTo>
                  <a:lnTo>
                    <a:pt x="4312" y="236"/>
                  </a:lnTo>
                  <a:close/>
                  <a:moveTo>
                    <a:pt x="3237" y="260"/>
                  </a:moveTo>
                  <a:cubicBezTo>
                    <a:pt x="3383" y="405"/>
                    <a:pt x="3531" y="551"/>
                    <a:pt x="3677" y="696"/>
                  </a:cubicBezTo>
                  <a:cubicBezTo>
                    <a:pt x="3531" y="846"/>
                    <a:pt x="3384" y="994"/>
                    <a:pt x="3237" y="1143"/>
                  </a:cubicBezTo>
                  <a:cubicBezTo>
                    <a:pt x="3089" y="997"/>
                    <a:pt x="2941" y="851"/>
                    <a:pt x="2795" y="705"/>
                  </a:cubicBezTo>
                  <a:lnTo>
                    <a:pt x="3237" y="260"/>
                  </a:lnTo>
                  <a:close/>
                  <a:moveTo>
                    <a:pt x="1043" y="265"/>
                  </a:moveTo>
                  <a:cubicBezTo>
                    <a:pt x="1198" y="417"/>
                    <a:pt x="1352" y="571"/>
                    <a:pt x="1507" y="724"/>
                  </a:cubicBezTo>
                  <a:cubicBezTo>
                    <a:pt x="1362" y="870"/>
                    <a:pt x="1218" y="1016"/>
                    <a:pt x="1072" y="1162"/>
                  </a:cubicBezTo>
                  <a:cubicBezTo>
                    <a:pt x="918" y="1009"/>
                    <a:pt x="764" y="856"/>
                    <a:pt x="609" y="703"/>
                  </a:cubicBezTo>
                  <a:cubicBezTo>
                    <a:pt x="753" y="557"/>
                    <a:pt x="899" y="411"/>
                    <a:pt x="1043" y="265"/>
                  </a:cubicBezTo>
                  <a:close/>
                  <a:moveTo>
                    <a:pt x="2142" y="265"/>
                  </a:moveTo>
                  <a:cubicBezTo>
                    <a:pt x="2295" y="416"/>
                    <a:pt x="2449" y="567"/>
                    <a:pt x="2601" y="719"/>
                  </a:cubicBezTo>
                  <a:cubicBezTo>
                    <a:pt x="2454" y="867"/>
                    <a:pt x="2306" y="1016"/>
                    <a:pt x="2159" y="1165"/>
                  </a:cubicBezTo>
                  <a:cubicBezTo>
                    <a:pt x="2006" y="1013"/>
                    <a:pt x="1853" y="862"/>
                    <a:pt x="1700" y="711"/>
                  </a:cubicBezTo>
                  <a:cubicBezTo>
                    <a:pt x="1848" y="562"/>
                    <a:pt x="1996" y="413"/>
                    <a:pt x="2142" y="265"/>
                  </a:cubicBezTo>
                  <a:close/>
                  <a:moveTo>
                    <a:pt x="5958" y="777"/>
                  </a:moveTo>
                  <a:cubicBezTo>
                    <a:pt x="6109" y="928"/>
                    <a:pt x="6262" y="1078"/>
                    <a:pt x="6414" y="1230"/>
                  </a:cubicBezTo>
                  <a:lnTo>
                    <a:pt x="5973" y="1676"/>
                  </a:lnTo>
                  <a:cubicBezTo>
                    <a:pt x="5820" y="1525"/>
                    <a:pt x="5669" y="1375"/>
                    <a:pt x="5517" y="1224"/>
                  </a:cubicBezTo>
                  <a:cubicBezTo>
                    <a:pt x="5663" y="1074"/>
                    <a:pt x="5810" y="926"/>
                    <a:pt x="5958" y="777"/>
                  </a:cubicBezTo>
                  <a:close/>
                  <a:moveTo>
                    <a:pt x="4862" y="780"/>
                  </a:moveTo>
                  <a:cubicBezTo>
                    <a:pt x="5016" y="933"/>
                    <a:pt x="5169" y="1086"/>
                    <a:pt x="5322" y="1237"/>
                  </a:cubicBezTo>
                  <a:cubicBezTo>
                    <a:pt x="5176" y="1386"/>
                    <a:pt x="5029" y="1536"/>
                    <a:pt x="4882" y="1684"/>
                  </a:cubicBezTo>
                  <a:cubicBezTo>
                    <a:pt x="4728" y="1531"/>
                    <a:pt x="4574" y="1379"/>
                    <a:pt x="4420" y="1226"/>
                  </a:cubicBezTo>
                  <a:lnTo>
                    <a:pt x="4862" y="780"/>
                  </a:lnTo>
                  <a:close/>
                  <a:moveTo>
                    <a:pt x="3768" y="786"/>
                  </a:moveTo>
                  <a:lnTo>
                    <a:pt x="4226" y="1240"/>
                  </a:lnTo>
                  <a:cubicBezTo>
                    <a:pt x="4079" y="1389"/>
                    <a:pt x="3931" y="1538"/>
                    <a:pt x="3784" y="1686"/>
                  </a:cubicBezTo>
                  <a:lnTo>
                    <a:pt x="3328" y="1233"/>
                  </a:lnTo>
                  <a:cubicBezTo>
                    <a:pt x="3474" y="1085"/>
                    <a:pt x="3622" y="936"/>
                    <a:pt x="3768" y="786"/>
                  </a:cubicBezTo>
                  <a:close/>
                  <a:moveTo>
                    <a:pt x="2691" y="809"/>
                  </a:moveTo>
                  <a:lnTo>
                    <a:pt x="3134" y="1248"/>
                  </a:lnTo>
                  <a:lnTo>
                    <a:pt x="2693" y="1693"/>
                  </a:lnTo>
                  <a:lnTo>
                    <a:pt x="2250" y="1255"/>
                  </a:lnTo>
                  <a:lnTo>
                    <a:pt x="2691" y="809"/>
                  </a:lnTo>
                  <a:close/>
                  <a:moveTo>
                    <a:pt x="1598" y="814"/>
                  </a:moveTo>
                  <a:cubicBezTo>
                    <a:pt x="1751" y="966"/>
                    <a:pt x="1903" y="1116"/>
                    <a:pt x="2056" y="1268"/>
                  </a:cubicBezTo>
                  <a:cubicBezTo>
                    <a:pt x="1911" y="1415"/>
                    <a:pt x="1767" y="1560"/>
                    <a:pt x="1622" y="1707"/>
                  </a:cubicBezTo>
                  <a:cubicBezTo>
                    <a:pt x="1469" y="1555"/>
                    <a:pt x="1316" y="1403"/>
                    <a:pt x="1163" y="1253"/>
                  </a:cubicBezTo>
                  <a:cubicBezTo>
                    <a:pt x="1308" y="1106"/>
                    <a:pt x="1453" y="961"/>
                    <a:pt x="1598" y="814"/>
                  </a:cubicBezTo>
                  <a:close/>
                  <a:moveTo>
                    <a:pt x="506" y="807"/>
                  </a:moveTo>
                  <a:cubicBezTo>
                    <a:pt x="661" y="960"/>
                    <a:pt x="815" y="1113"/>
                    <a:pt x="970" y="1266"/>
                  </a:cubicBezTo>
                  <a:lnTo>
                    <a:pt x="528" y="1712"/>
                  </a:lnTo>
                  <a:cubicBezTo>
                    <a:pt x="400" y="1584"/>
                    <a:pt x="271" y="1457"/>
                    <a:pt x="143" y="1330"/>
                  </a:cubicBezTo>
                  <a:cubicBezTo>
                    <a:pt x="133" y="1320"/>
                    <a:pt x="124" y="1316"/>
                    <a:pt x="115" y="1315"/>
                  </a:cubicBezTo>
                  <a:cubicBezTo>
                    <a:pt x="115" y="1277"/>
                    <a:pt x="114" y="1239"/>
                    <a:pt x="114" y="1200"/>
                  </a:cubicBezTo>
                  <a:cubicBezTo>
                    <a:pt x="116" y="1199"/>
                    <a:pt x="118" y="1198"/>
                    <a:pt x="120" y="1196"/>
                  </a:cubicBezTo>
                  <a:cubicBezTo>
                    <a:pt x="249" y="1067"/>
                    <a:pt x="377" y="937"/>
                    <a:pt x="506" y="807"/>
                  </a:cubicBezTo>
                  <a:close/>
                  <a:moveTo>
                    <a:pt x="116" y="1509"/>
                  </a:moveTo>
                  <a:lnTo>
                    <a:pt x="116" y="1509"/>
                  </a:lnTo>
                  <a:cubicBezTo>
                    <a:pt x="218" y="1611"/>
                    <a:pt x="322" y="1713"/>
                    <a:pt x="425" y="1815"/>
                  </a:cubicBezTo>
                  <a:cubicBezTo>
                    <a:pt x="323" y="1919"/>
                    <a:pt x="220" y="2021"/>
                    <a:pt x="118" y="2125"/>
                  </a:cubicBezTo>
                  <a:cubicBezTo>
                    <a:pt x="117" y="1920"/>
                    <a:pt x="117" y="1714"/>
                    <a:pt x="116" y="1509"/>
                  </a:cubicBezTo>
                  <a:close/>
                  <a:moveTo>
                    <a:pt x="6505" y="1320"/>
                  </a:moveTo>
                  <a:lnTo>
                    <a:pt x="6507" y="1321"/>
                  </a:lnTo>
                  <a:cubicBezTo>
                    <a:pt x="6516" y="1332"/>
                    <a:pt x="6526" y="1335"/>
                    <a:pt x="6536" y="1335"/>
                  </a:cubicBezTo>
                  <a:cubicBezTo>
                    <a:pt x="6538" y="1626"/>
                    <a:pt x="6539" y="1917"/>
                    <a:pt x="6540" y="2208"/>
                  </a:cubicBezTo>
                  <a:cubicBezTo>
                    <a:pt x="6534" y="2211"/>
                    <a:pt x="6528" y="2214"/>
                    <a:pt x="6522" y="2220"/>
                  </a:cubicBezTo>
                  <a:lnTo>
                    <a:pt x="6063" y="1766"/>
                  </a:lnTo>
                  <a:lnTo>
                    <a:pt x="6505" y="1320"/>
                  </a:lnTo>
                  <a:close/>
                  <a:moveTo>
                    <a:pt x="5413" y="1327"/>
                  </a:moveTo>
                  <a:lnTo>
                    <a:pt x="5869" y="1779"/>
                  </a:lnTo>
                  <a:cubicBezTo>
                    <a:pt x="5723" y="1928"/>
                    <a:pt x="5575" y="2077"/>
                    <a:pt x="5428" y="2225"/>
                  </a:cubicBezTo>
                  <a:cubicBezTo>
                    <a:pt x="5276" y="2075"/>
                    <a:pt x="5124" y="1925"/>
                    <a:pt x="4973" y="1774"/>
                  </a:cubicBezTo>
                  <a:cubicBezTo>
                    <a:pt x="5120" y="1626"/>
                    <a:pt x="5267" y="1477"/>
                    <a:pt x="5413" y="1327"/>
                  </a:cubicBezTo>
                  <a:close/>
                  <a:moveTo>
                    <a:pt x="3225" y="1338"/>
                  </a:moveTo>
                  <a:cubicBezTo>
                    <a:pt x="3377" y="1488"/>
                    <a:pt x="3530" y="1639"/>
                    <a:pt x="3681" y="1790"/>
                  </a:cubicBezTo>
                  <a:lnTo>
                    <a:pt x="3240" y="2235"/>
                  </a:lnTo>
                  <a:cubicBezTo>
                    <a:pt x="3088" y="2085"/>
                    <a:pt x="2936" y="1934"/>
                    <a:pt x="2785" y="1784"/>
                  </a:cubicBezTo>
                  <a:lnTo>
                    <a:pt x="3225" y="1338"/>
                  </a:lnTo>
                  <a:close/>
                  <a:moveTo>
                    <a:pt x="4317" y="1331"/>
                  </a:moveTo>
                  <a:cubicBezTo>
                    <a:pt x="4472" y="1483"/>
                    <a:pt x="4625" y="1636"/>
                    <a:pt x="4780" y="1789"/>
                  </a:cubicBezTo>
                  <a:cubicBezTo>
                    <a:pt x="4632" y="1937"/>
                    <a:pt x="4486" y="2086"/>
                    <a:pt x="4339" y="2235"/>
                  </a:cubicBezTo>
                  <a:cubicBezTo>
                    <a:pt x="4185" y="2082"/>
                    <a:pt x="4030" y="1929"/>
                    <a:pt x="3875" y="1776"/>
                  </a:cubicBezTo>
                  <a:lnTo>
                    <a:pt x="4317" y="1331"/>
                  </a:lnTo>
                  <a:close/>
                  <a:moveTo>
                    <a:pt x="2147" y="1358"/>
                  </a:moveTo>
                  <a:cubicBezTo>
                    <a:pt x="2295" y="1505"/>
                    <a:pt x="2443" y="1651"/>
                    <a:pt x="2591" y="1798"/>
                  </a:cubicBezTo>
                  <a:cubicBezTo>
                    <a:pt x="2446" y="1944"/>
                    <a:pt x="2302" y="2090"/>
                    <a:pt x="2157" y="2237"/>
                  </a:cubicBezTo>
                  <a:cubicBezTo>
                    <a:pt x="2009" y="2090"/>
                    <a:pt x="1861" y="1943"/>
                    <a:pt x="1713" y="1797"/>
                  </a:cubicBezTo>
                  <a:cubicBezTo>
                    <a:pt x="1858" y="1650"/>
                    <a:pt x="2003" y="1505"/>
                    <a:pt x="2147" y="1358"/>
                  </a:cubicBezTo>
                  <a:close/>
                  <a:moveTo>
                    <a:pt x="1061" y="1356"/>
                  </a:moveTo>
                  <a:cubicBezTo>
                    <a:pt x="1214" y="1508"/>
                    <a:pt x="1366" y="1659"/>
                    <a:pt x="1519" y="1810"/>
                  </a:cubicBezTo>
                  <a:lnTo>
                    <a:pt x="1077" y="2256"/>
                  </a:lnTo>
                  <a:cubicBezTo>
                    <a:pt x="925" y="2104"/>
                    <a:pt x="772" y="1954"/>
                    <a:pt x="619" y="1802"/>
                  </a:cubicBezTo>
                  <a:lnTo>
                    <a:pt x="1061" y="1356"/>
                  </a:lnTo>
                  <a:close/>
                  <a:moveTo>
                    <a:pt x="5961" y="1870"/>
                  </a:moveTo>
                  <a:cubicBezTo>
                    <a:pt x="6113" y="2021"/>
                    <a:pt x="6266" y="2172"/>
                    <a:pt x="6419" y="2324"/>
                  </a:cubicBezTo>
                  <a:cubicBezTo>
                    <a:pt x="6272" y="2472"/>
                    <a:pt x="6125" y="2621"/>
                    <a:pt x="5977" y="2769"/>
                  </a:cubicBezTo>
                  <a:cubicBezTo>
                    <a:pt x="5824" y="2618"/>
                    <a:pt x="5672" y="2467"/>
                    <a:pt x="5519" y="2315"/>
                  </a:cubicBezTo>
                  <a:cubicBezTo>
                    <a:pt x="5667" y="2167"/>
                    <a:pt x="5813" y="2018"/>
                    <a:pt x="5961" y="1870"/>
                  </a:cubicBezTo>
                  <a:close/>
                  <a:moveTo>
                    <a:pt x="4870" y="1878"/>
                  </a:moveTo>
                  <a:cubicBezTo>
                    <a:pt x="5022" y="2028"/>
                    <a:pt x="5174" y="2178"/>
                    <a:pt x="5325" y="2329"/>
                  </a:cubicBezTo>
                  <a:lnTo>
                    <a:pt x="4884" y="2775"/>
                  </a:lnTo>
                  <a:cubicBezTo>
                    <a:pt x="4732" y="2625"/>
                    <a:pt x="4581" y="2475"/>
                    <a:pt x="4430" y="2326"/>
                  </a:cubicBezTo>
                  <a:cubicBezTo>
                    <a:pt x="4577" y="2176"/>
                    <a:pt x="4724" y="2027"/>
                    <a:pt x="4870" y="1878"/>
                  </a:cubicBezTo>
                  <a:close/>
                  <a:moveTo>
                    <a:pt x="2682" y="1888"/>
                  </a:moveTo>
                  <a:lnTo>
                    <a:pt x="3137" y="2339"/>
                  </a:lnTo>
                  <a:cubicBezTo>
                    <a:pt x="2993" y="2486"/>
                    <a:pt x="2847" y="2631"/>
                    <a:pt x="2703" y="2778"/>
                  </a:cubicBezTo>
                  <a:lnTo>
                    <a:pt x="2249" y="2327"/>
                  </a:lnTo>
                  <a:cubicBezTo>
                    <a:pt x="2393" y="2180"/>
                    <a:pt x="2537" y="2035"/>
                    <a:pt x="2682" y="1888"/>
                  </a:cubicBezTo>
                  <a:close/>
                  <a:moveTo>
                    <a:pt x="3773" y="1880"/>
                  </a:moveTo>
                  <a:cubicBezTo>
                    <a:pt x="3927" y="2033"/>
                    <a:pt x="4082" y="2186"/>
                    <a:pt x="4236" y="2339"/>
                  </a:cubicBezTo>
                  <a:cubicBezTo>
                    <a:pt x="4089" y="2488"/>
                    <a:pt x="3943" y="2637"/>
                    <a:pt x="3795" y="2786"/>
                  </a:cubicBezTo>
                  <a:cubicBezTo>
                    <a:pt x="3640" y="2632"/>
                    <a:pt x="3486" y="2479"/>
                    <a:pt x="3331" y="2326"/>
                  </a:cubicBezTo>
                  <a:cubicBezTo>
                    <a:pt x="3478" y="2177"/>
                    <a:pt x="3625" y="2028"/>
                    <a:pt x="3773" y="1880"/>
                  </a:cubicBezTo>
                  <a:close/>
                  <a:moveTo>
                    <a:pt x="1610" y="1900"/>
                  </a:moveTo>
                  <a:cubicBezTo>
                    <a:pt x="1759" y="2047"/>
                    <a:pt x="1906" y="2193"/>
                    <a:pt x="2055" y="2341"/>
                  </a:cubicBezTo>
                  <a:cubicBezTo>
                    <a:pt x="1907" y="2490"/>
                    <a:pt x="1761" y="2638"/>
                    <a:pt x="1613" y="2787"/>
                  </a:cubicBezTo>
                  <a:cubicBezTo>
                    <a:pt x="1466" y="2640"/>
                    <a:pt x="1317" y="2493"/>
                    <a:pt x="1168" y="2346"/>
                  </a:cubicBezTo>
                  <a:cubicBezTo>
                    <a:pt x="1316" y="2198"/>
                    <a:pt x="1463" y="2049"/>
                    <a:pt x="1610" y="1900"/>
                  </a:cubicBezTo>
                  <a:close/>
                  <a:moveTo>
                    <a:pt x="517" y="1905"/>
                  </a:moveTo>
                  <a:cubicBezTo>
                    <a:pt x="669" y="2057"/>
                    <a:pt x="822" y="2209"/>
                    <a:pt x="975" y="2360"/>
                  </a:cubicBezTo>
                  <a:cubicBezTo>
                    <a:pt x="827" y="2509"/>
                    <a:pt x="680" y="2659"/>
                    <a:pt x="532" y="2807"/>
                  </a:cubicBezTo>
                  <a:lnTo>
                    <a:pt x="120" y="2399"/>
                  </a:lnTo>
                  <a:cubicBezTo>
                    <a:pt x="120" y="2369"/>
                    <a:pt x="119" y="2338"/>
                    <a:pt x="119" y="2306"/>
                  </a:cubicBezTo>
                  <a:cubicBezTo>
                    <a:pt x="251" y="2173"/>
                    <a:pt x="384" y="2040"/>
                    <a:pt x="517" y="1905"/>
                  </a:cubicBezTo>
                  <a:close/>
                  <a:moveTo>
                    <a:pt x="118" y="2603"/>
                  </a:moveTo>
                  <a:cubicBezTo>
                    <a:pt x="222" y="2706"/>
                    <a:pt x="325" y="2808"/>
                    <a:pt x="429" y="2911"/>
                  </a:cubicBezTo>
                  <a:cubicBezTo>
                    <a:pt x="318" y="3023"/>
                    <a:pt x="207" y="3134"/>
                    <a:pt x="96" y="3246"/>
                  </a:cubicBezTo>
                  <a:cubicBezTo>
                    <a:pt x="82" y="3040"/>
                    <a:pt x="109" y="2804"/>
                    <a:pt x="118" y="2603"/>
                  </a:cubicBezTo>
                  <a:close/>
                  <a:moveTo>
                    <a:pt x="5416" y="2419"/>
                  </a:moveTo>
                  <a:cubicBezTo>
                    <a:pt x="5569" y="2571"/>
                    <a:pt x="5722" y="2721"/>
                    <a:pt x="5875" y="2873"/>
                  </a:cubicBezTo>
                  <a:cubicBezTo>
                    <a:pt x="5727" y="3022"/>
                    <a:pt x="5580" y="3170"/>
                    <a:pt x="5433" y="3319"/>
                  </a:cubicBezTo>
                  <a:cubicBezTo>
                    <a:pt x="5280" y="3168"/>
                    <a:pt x="5127" y="3016"/>
                    <a:pt x="4975" y="2865"/>
                  </a:cubicBezTo>
                  <a:lnTo>
                    <a:pt x="5416" y="2419"/>
                  </a:lnTo>
                  <a:close/>
                  <a:moveTo>
                    <a:pt x="4327" y="2429"/>
                  </a:moveTo>
                  <a:cubicBezTo>
                    <a:pt x="4479" y="2579"/>
                    <a:pt x="4629" y="2728"/>
                    <a:pt x="4781" y="2878"/>
                  </a:cubicBezTo>
                  <a:lnTo>
                    <a:pt x="4339" y="3324"/>
                  </a:lnTo>
                  <a:lnTo>
                    <a:pt x="3886" y="2876"/>
                  </a:lnTo>
                  <a:cubicBezTo>
                    <a:pt x="4034" y="2727"/>
                    <a:pt x="4180" y="2578"/>
                    <a:pt x="4327" y="2429"/>
                  </a:cubicBezTo>
                  <a:close/>
                  <a:moveTo>
                    <a:pt x="2146" y="2431"/>
                  </a:moveTo>
                  <a:cubicBezTo>
                    <a:pt x="2297" y="2581"/>
                    <a:pt x="2449" y="2732"/>
                    <a:pt x="2600" y="2881"/>
                  </a:cubicBezTo>
                  <a:cubicBezTo>
                    <a:pt x="2453" y="3030"/>
                    <a:pt x="2306" y="3178"/>
                    <a:pt x="2158" y="3327"/>
                  </a:cubicBezTo>
                  <a:cubicBezTo>
                    <a:pt x="2007" y="3177"/>
                    <a:pt x="1856" y="3028"/>
                    <a:pt x="1704" y="2877"/>
                  </a:cubicBezTo>
                  <a:cubicBezTo>
                    <a:pt x="1852" y="2728"/>
                    <a:pt x="1999" y="2580"/>
                    <a:pt x="2146" y="2431"/>
                  </a:cubicBezTo>
                  <a:close/>
                  <a:moveTo>
                    <a:pt x="3228" y="2429"/>
                  </a:moveTo>
                  <a:cubicBezTo>
                    <a:pt x="3383" y="2583"/>
                    <a:pt x="3538" y="2737"/>
                    <a:pt x="3693" y="2889"/>
                  </a:cubicBezTo>
                  <a:cubicBezTo>
                    <a:pt x="3548" y="3036"/>
                    <a:pt x="3405" y="3182"/>
                    <a:pt x="3260" y="3329"/>
                  </a:cubicBezTo>
                  <a:cubicBezTo>
                    <a:pt x="3104" y="3175"/>
                    <a:pt x="2950" y="3022"/>
                    <a:pt x="2794" y="2868"/>
                  </a:cubicBezTo>
                  <a:cubicBezTo>
                    <a:pt x="2938" y="2721"/>
                    <a:pt x="3084" y="2576"/>
                    <a:pt x="3228" y="2429"/>
                  </a:cubicBezTo>
                  <a:close/>
                  <a:moveTo>
                    <a:pt x="6541" y="2383"/>
                  </a:moveTo>
                  <a:cubicBezTo>
                    <a:pt x="6543" y="2700"/>
                    <a:pt x="6544" y="3015"/>
                    <a:pt x="6545" y="3332"/>
                  </a:cubicBezTo>
                  <a:cubicBezTo>
                    <a:pt x="6386" y="3174"/>
                    <a:pt x="6227" y="3017"/>
                    <a:pt x="6068" y="2860"/>
                  </a:cubicBezTo>
                  <a:cubicBezTo>
                    <a:pt x="6226" y="2701"/>
                    <a:pt x="6383" y="2542"/>
                    <a:pt x="6541" y="2383"/>
                  </a:cubicBezTo>
                  <a:close/>
                  <a:moveTo>
                    <a:pt x="1066" y="2451"/>
                  </a:moveTo>
                  <a:cubicBezTo>
                    <a:pt x="1215" y="2597"/>
                    <a:pt x="1362" y="2744"/>
                    <a:pt x="1511" y="2891"/>
                  </a:cubicBezTo>
                  <a:cubicBezTo>
                    <a:pt x="1363" y="3041"/>
                    <a:pt x="1216" y="3190"/>
                    <a:pt x="1068" y="3339"/>
                  </a:cubicBezTo>
                  <a:cubicBezTo>
                    <a:pt x="919" y="3193"/>
                    <a:pt x="771" y="3045"/>
                    <a:pt x="622" y="2898"/>
                  </a:cubicBezTo>
                  <a:cubicBezTo>
                    <a:pt x="771" y="2749"/>
                    <a:pt x="918" y="2599"/>
                    <a:pt x="1066" y="2451"/>
                  </a:cubicBezTo>
                  <a:close/>
                  <a:moveTo>
                    <a:pt x="5966" y="2963"/>
                  </a:moveTo>
                  <a:cubicBezTo>
                    <a:pt x="6111" y="3108"/>
                    <a:pt x="6256" y="3251"/>
                    <a:pt x="6401" y="3395"/>
                  </a:cubicBezTo>
                  <a:cubicBezTo>
                    <a:pt x="6112" y="3396"/>
                    <a:pt x="5823" y="3398"/>
                    <a:pt x="5535" y="3399"/>
                  </a:cubicBezTo>
                  <a:cubicBezTo>
                    <a:pt x="5679" y="3253"/>
                    <a:pt x="5822" y="3109"/>
                    <a:pt x="5966" y="2963"/>
                  </a:cubicBezTo>
                  <a:close/>
                  <a:moveTo>
                    <a:pt x="4872" y="2968"/>
                  </a:moveTo>
                  <a:cubicBezTo>
                    <a:pt x="5017" y="3112"/>
                    <a:pt x="5162" y="3256"/>
                    <a:pt x="5307" y="3400"/>
                  </a:cubicBezTo>
                  <a:cubicBezTo>
                    <a:pt x="5018" y="3401"/>
                    <a:pt x="4730" y="3402"/>
                    <a:pt x="4441" y="3404"/>
                  </a:cubicBezTo>
                  <a:cubicBezTo>
                    <a:pt x="4584" y="3258"/>
                    <a:pt x="4728" y="3114"/>
                    <a:pt x="4872" y="2968"/>
                  </a:cubicBezTo>
                  <a:close/>
                  <a:moveTo>
                    <a:pt x="3784" y="2980"/>
                  </a:moveTo>
                  <a:cubicBezTo>
                    <a:pt x="3927" y="3122"/>
                    <a:pt x="4070" y="3263"/>
                    <a:pt x="4213" y="3405"/>
                  </a:cubicBezTo>
                  <a:cubicBezTo>
                    <a:pt x="3929" y="3406"/>
                    <a:pt x="3646" y="3408"/>
                    <a:pt x="3362" y="3409"/>
                  </a:cubicBezTo>
                  <a:cubicBezTo>
                    <a:pt x="3502" y="3265"/>
                    <a:pt x="3643" y="3123"/>
                    <a:pt x="3784" y="2980"/>
                  </a:cubicBezTo>
                  <a:close/>
                  <a:moveTo>
                    <a:pt x="2691" y="2971"/>
                  </a:moveTo>
                  <a:cubicBezTo>
                    <a:pt x="2839" y="3118"/>
                    <a:pt x="2987" y="3263"/>
                    <a:pt x="3134" y="3410"/>
                  </a:cubicBezTo>
                  <a:cubicBezTo>
                    <a:pt x="2919" y="3411"/>
                    <a:pt x="2705" y="3412"/>
                    <a:pt x="2491" y="3413"/>
                  </a:cubicBezTo>
                  <a:cubicBezTo>
                    <a:pt x="2412" y="3413"/>
                    <a:pt x="2332" y="3414"/>
                    <a:pt x="2253" y="3414"/>
                  </a:cubicBezTo>
                  <a:cubicBezTo>
                    <a:pt x="2399" y="3266"/>
                    <a:pt x="2545" y="3119"/>
                    <a:pt x="2691" y="2971"/>
                  </a:cubicBezTo>
                  <a:close/>
                  <a:moveTo>
                    <a:pt x="1602" y="2982"/>
                  </a:moveTo>
                  <a:cubicBezTo>
                    <a:pt x="1749" y="3126"/>
                    <a:pt x="1894" y="3271"/>
                    <a:pt x="2040" y="3415"/>
                  </a:cubicBezTo>
                  <a:cubicBezTo>
                    <a:pt x="1750" y="3416"/>
                    <a:pt x="1460" y="3417"/>
                    <a:pt x="1171" y="3419"/>
                  </a:cubicBezTo>
                  <a:cubicBezTo>
                    <a:pt x="1314" y="3274"/>
                    <a:pt x="1459" y="3127"/>
                    <a:pt x="1602" y="2982"/>
                  </a:cubicBezTo>
                  <a:close/>
                  <a:moveTo>
                    <a:pt x="520" y="3001"/>
                  </a:moveTo>
                  <a:cubicBezTo>
                    <a:pt x="660" y="3141"/>
                    <a:pt x="802" y="3281"/>
                    <a:pt x="942" y="3420"/>
                  </a:cubicBezTo>
                  <a:cubicBezTo>
                    <a:pt x="742" y="3421"/>
                    <a:pt x="542" y="3422"/>
                    <a:pt x="342" y="3423"/>
                  </a:cubicBezTo>
                  <a:cubicBezTo>
                    <a:pt x="298" y="3423"/>
                    <a:pt x="244" y="3430"/>
                    <a:pt x="193" y="3430"/>
                  </a:cubicBezTo>
                  <a:cubicBezTo>
                    <a:pt x="170" y="3430"/>
                    <a:pt x="147" y="3428"/>
                    <a:pt x="126" y="3424"/>
                  </a:cubicBezTo>
                  <a:cubicBezTo>
                    <a:pt x="126" y="3424"/>
                    <a:pt x="126" y="3424"/>
                    <a:pt x="125" y="3424"/>
                  </a:cubicBezTo>
                  <a:cubicBezTo>
                    <a:pt x="125" y="3424"/>
                    <a:pt x="124" y="3424"/>
                    <a:pt x="123" y="3424"/>
                  </a:cubicBezTo>
                  <a:cubicBezTo>
                    <a:pt x="122" y="3418"/>
                    <a:pt x="121" y="3411"/>
                    <a:pt x="120" y="3405"/>
                  </a:cubicBezTo>
                  <a:cubicBezTo>
                    <a:pt x="253" y="3271"/>
                    <a:pt x="387" y="3136"/>
                    <a:pt x="520" y="3001"/>
                  </a:cubicBezTo>
                  <a:close/>
                  <a:moveTo>
                    <a:pt x="6597" y="0"/>
                  </a:moveTo>
                  <a:cubicBezTo>
                    <a:pt x="4420" y="11"/>
                    <a:pt x="2245" y="21"/>
                    <a:pt x="68" y="31"/>
                  </a:cubicBezTo>
                  <a:cubicBezTo>
                    <a:pt x="38" y="31"/>
                    <a:pt x="18" y="59"/>
                    <a:pt x="7" y="90"/>
                  </a:cubicBezTo>
                  <a:cubicBezTo>
                    <a:pt x="5" y="94"/>
                    <a:pt x="5" y="98"/>
                    <a:pt x="4" y="102"/>
                  </a:cubicBezTo>
                  <a:cubicBezTo>
                    <a:pt x="2" y="109"/>
                    <a:pt x="1" y="115"/>
                    <a:pt x="1" y="122"/>
                  </a:cubicBezTo>
                  <a:cubicBezTo>
                    <a:pt x="1" y="123"/>
                    <a:pt x="1" y="124"/>
                    <a:pt x="1" y="125"/>
                  </a:cubicBezTo>
                  <a:lnTo>
                    <a:pt x="1" y="133"/>
                  </a:lnTo>
                  <a:cubicBezTo>
                    <a:pt x="1" y="137"/>
                    <a:pt x="0" y="140"/>
                    <a:pt x="1" y="143"/>
                  </a:cubicBezTo>
                  <a:cubicBezTo>
                    <a:pt x="6" y="1268"/>
                    <a:pt x="11" y="2393"/>
                    <a:pt x="17" y="3518"/>
                  </a:cubicBezTo>
                  <a:cubicBezTo>
                    <a:pt x="17" y="3539"/>
                    <a:pt x="28" y="3585"/>
                    <a:pt x="58" y="3585"/>
                  </a:cubicBezTo>
                  <a:cubicBezTo>
                    <a:pt x="2234" y="3575"/>
                    <a:pt x="4410" y="3565"/>
                    <a:pt x="6587" y="3554"/>
                  </a:cubicBezTo>
                  <a:cubicBezTo>
                    <a:pt x="6634" y="3554"/>
                    <a:pt x="6654" y="3501"/>
                    <a:pt x="6654" y="3461"/>
                  </a:cubicBezTo>
                  <a:cubicBezTo>
                    <a:pt x="6648" y="2330"/>
                    <a:pt x="6643" y="1198"/>
                    <a:pt x="6638" y="68"/>
                  </a:cubicBezTo>
                  <a:cubicBezTo>
                    <a:pt x="6638" y="46"/>
                    <a:pt x="6627" y="0"/>
                    <a:pt x="6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g1f4fa5c43e4_25_1541"/>
            <p:cNvSpPr/>
            <p:nvPr/>
          </p:nvSpPr>
          <p:spPr>
            <a:xfrm>
              <a:off x="5075204" y="1589555"/>
              <a:ext cx="215888" cy="116330"/>
            </a:xfrm>
            <a:custGeom>
              <a:avLst/>
              <a:gdLst/>
              <a:ahLst/>
              <a:cxnLst/>
              <a:rect l="l" t="t" r="r" b="b"/>
              <a:pathLst>
                <a:path w="6655" h="3586" extrusionOk="0">
                  <a:moveTo>
                    <a:pt x="6386" y="159"/>
                  </a:moveTo>
                  <a:lnTo>
                    <a:pt x="6386" y="159"/>
                  </a:lnTo>
                  <a:cubicBezTo>
                    <a:pt x="6247" y="300"/>
                    <a:pt x="6107" y="441"/>
                    <a:pt x="5969" y="582"/>
                  </a:cubicBezTo>
                  <a:cubicBezTo>
                    <a:pt x="5828" y="444"/>
                    <a:pt x="5688" y="305"/>
                    <a:pt x="5549" y="166"/>
                  </a:cubicBezTo>
                  <a:cubicBezTo>
                    <a:pt x="5803" y="165"/>
                    <a:pt x="6057" y="164"/>
                    <a:pt x="6312" y="162"/>
                  </a:cubicBezTo>
                  <a:cubicBezTo>
                    <a:pt x="6335" y="162"/>
                    <a:pt x="6360" y="161"/>
                    <a:pt x="6386" y="159"/>
                  </a:cubicBezTo>
                  <a:close/>
                  <a:moveTo>
                    <a:pt x="5288" y="167"/>
                  </a:moveTo>
                  <a:cubicBezTo>
                    <a:pt x="5150" y="307"/>
                    <a:pt x="5012" y="447"/>
                    <a:pt x="4873" y="586"/>
                  </a:cubicBezTo>
                  <a:lnTo>
                    <a:pt x="4454" y="171"/>
                  </a:lnTo>
                  <a:cubicBezTo>
                    <a:pt x="4732" y="170"/>
                    <a:pt x="5011" y="168"/>
                    <a:pt x="5288" y="167"/>
                  </a:cubicBezTo>
                  <a:close/>
                  <a:moveTo>
                    <a:pt x="4195" y="172"/>
                  </a:moveTo>
                  <a:cubicBezTo>
                    <a:pt x="4056" y="313"/>
                    <a:pt x="3918" y="452"/>
                    <a:pt x="3780" y="593"/>
                  </a:cubicBezTo>
                  <a:cubicBezTo>
                    <a:pt x="3640" y="454"/>
                    <a:pt x="3500" y="315"/>
                    <a:pt x="3361" y="176"/>
                  </a:cubicBezTo>
                  <a:cubicBezTo>
                    <a:pt x="3628" y="175"/>
                    <a:pt x="3897" y="173"/>
                    <a:pt x="4164" y="172"/>
                  </a:cubicBezTo>
                  <a:close/>
                  <a:moveTo>
                    <a:pt x="939" y="188"/>
                  </a:moveTo>
                  <a:cubicBezTo>
                    <a:pt x="799" y="329"/>
                    <a:pt x="658" y="471"/>
                    <a:pt x="518" y="613"/>
                  </a:cubicBezTo>
                  <a:lnTo>
                    <a:pt x="115" y="213"/>
                  </a:lnTo>
                  <a:cubicBezTo>
                    <a:pt x="113" y="211"/>
                    <a:pt x="111" y="211"/>
                    <a:pt x="109" y="210"/>
                  </a:cubicBezTo>
                  <a:cubicBezTo>
                    <a:pt x="109" y="204"/>
                    <a:pt x="109" y="198"/>
                    <a:pt x="109" y="192"/>
                  </a:cubicBezTo>
                  <a:cubicBezTo>
                    <a:pt x="385" y="191"/>
                    <a:pt x="662" y="189"/>
                    <a:pt x="939" y="188"/>
                  </a:cubicBezTo>
                  <a:close/>
                  <a:moveTo>
                    <a:pt x="3136" y="177"/>
                  </a:moveTo>
                  <a:lnTo>
                    <a:pt x="3136" y="177"/>
                  </a:lnTo>
                  <a:cubicBezTo>
                    <a:pt x="2992" y="323"/>
                    <a:pt x="2848" y="469"/>
                    <a:pt x="2704" y="615"/>
                  </a:cubicBezTo>
                  <a:cubicBezTo>
                    <a:pt x="2558" y="471"/>
                    <a:pt x="2412" y="326"/>
                    <a:pt x="2266" y="182"/>
                  </a:cubicBezTo>
                  <a:cubicBezTo>
                    <a:pt x="2556" y="181"/>
                    <a:pt x="2846" y="179"/>
                    <a:pt x="3136" y="177"/>
                  </a:cubicBezTo>
                  <a:close/>
                  <a:moveTo>
                    <a:pt x="2043" y="183"/>
                  </a:moveTo>
                  <a:lnTo>
                    <a:pt x="2043" y="183"/>
                  </a:lnTo>
                  <a:cubicBezTo>
                    <a:pt x="1898" y="328"/>
                    <a:pt x="1754" y="474"/>
                    <a:pt x="1609" y="620"/>
                  </a:cubicBezTo>
                  <a:cubicBezTo>
                    <a:pt x="1464" y="476"/>
                    <a:pt x="1318" y="331"/>
                    <a:pt x="1173" y="187"/>
                  </a:cubicBezTo>
                  <a:cubicBezTo>
                    <a:pt x="1463" y="186"/>
                    <a:pt x="1753" y="184"/>
                    <a:pt x="2043" y="183"/>
                  </a:cubicBezTo>
                  <a:close/>
                  <a:moveTo>
                    <a:pt x="111" y="414"/>
                  </a:moveTo>
                  <a:cubicBezTo>
                    <a:pt x="212" y="515"/>
                    <a:pt x="314" y="616"/>
                    <a:pt x="415" y="717"/>
                  </a:cubicBezTo>
                  <a:cubicBezTo>
                    <a:pt x="315" y="818"/>
                    <a:pt x="214" y="919"/>
                    <a:pt x="113" y="1021"/>
                  </a:cubicBezTo>
                  <a:cubicBezTo>
                    <a:pt x="113" y="819"/>
                    <a:pt x="112" y="617"/>
                    <a:pt x="111" y="414"/>
                  </a:cubicBezTo>
                  <a:close/>
                  <a:moveTo>
                    <a:pt x="6537" y="189"/>
                  </a:moveTo>
                  <a:lnTo>
                    <a:pt x="6537" y="189"/>
                  </a:lnTo>
                  <a:cubicBezTo>
                    <a:pt x="6596" y="458"/>
                    <a:pt x="6534" y="828"/>
                    <a:pt x="6535" y="1097"/>
                  </a:cubicBezTo>
                  <a:lnTo>
                    <a:pt x="6535" y="1113"/>
                  </a:lnTo>
                  <a:cubicBezTo>
                    <a:pt x="6529" y="1116"/>
                    <a:pt x="6523" y="1119"/>
                    <a:pt x="6517" y="1125"/>
                  </a:cubicBezTo>
                  <a:lnTo>
                    <a:pt x="6060" y="672"/>
                  </a:lnTo>
                  <a:cubicBezTo>
                    <a:pt x="6219" y="512"/>
                    <a:pt x="6378" y="350"/>
                    <a:pt x="6537" y="189"/>
                  </a:cubicBezTo>
                  <a:close/>
                  <a:moveTo>
                    <a:pt x="5406" y="231"/>
                  </a:moveTo>
                  <a:cubicBezTo>
                    <a:pt x="5559" y="382"/>
                    <a:pt x="5713" y="534"/>
                    <a:pt x="5866" y="687"/>
                  </a:cubicBezTo>
                  <a:cubicBezTo>
                    <a:pt x="5719" y="835"/>
                    <a:pt x="5572" y="984"/>
                    <a:pt x="5426" y="1134"/>
                  </a:cubicBezTo>
                  <a:cubicBezTo>
                    <a:pt x="5272" y="981"/>
                    <a:pt x="5118" y="829"/>
                    <a:pt x="4964" y="677"/>
                  </a:cubicBezTo>
                  <a:cubicBezTo>
                    <a:pt x="5111" y="528"/>
                    <a:pt x="5259" y="379"/>
                    <a:pt x="5406" y="231"/>
                  </a:cubicBezTo>
                  <a:close/>
                  <a:moveTo>
                    <a:pt x="4312" y="236"/>
                  </a:moveTo>
                  <a:cubicBezTo>
                    <a:pt x="4465" y="388"/>
                    <a:pt x="4618" y="538"/>
                    <a:pt x="4771" y="690"/>
                  </a:cubicBezTo>
                  <a:lnTo>
                    <a:pt x="4329" y="1136"/>
                  </a:lnTo>
                  <a:cubicBezTo>
                    <a:pt x="4176" y="985"/>
                    <a:pt x="4024" y="833"/>
                    <a:pt x="3871" y="683"/>
                  </a:cubicBezTo>
                  <a:lnTo>
                    <a:pt x="4312" y="236"/>
                  </a:lnTo>
                  <a:close/>
                  <a:moveTo>
                    <a:pt x="3237" y="259"/>
                  </a:moveTo>
                  <a:cubicBezTo>
                    <a:pt x="3383" y="405"/>
                    <a:pt x="3531" y="551"/>
                    <a:pt x="3677" y="696"/>
                  </a:cubicBezTo>
                  <a:cubicBezTo>
                    <a:pt x="3531" y="845"/>
                    <a:pt x="3384" y="994"/>
                    <a:pt x="3237" y="1143"/>
                  </a:cubicBezTo>
                  <a:cubicBezTo>
                    <a:pt x="3089" y="996"/>
                    <a:pt x="2941" y="851"/>
                    <a:pt x="2795" y="705"/>
                  </a:cubicBezTo>
                  <a:lnTo>
                    <a:pt x="3237" y="259"/>
                  </a:lnTo>
                  <a:close/>
                  <a:moveTo>
                    <a:pt x="1043" y="265"/>
                  </a:moveTo>
                  <a:cubicBezTo>
                    <a:pt x="1198" y="417"/>
                    <a:pt x="1352" y="570"/>
                    <a:pt x="1507" y="724"/>
                  </a:cubicBezTo>
                  <a:cubicBezTo>
                    <a:pt x="1362" y="869"/>
                    <a:pt x="1218" y="1016"/>
                    <a:pt x="1072" y="1162"/>
                  </a:cubicBezTo>
                  <a:cubicBezTo>
                    <a:pt x="918" y="1009"/>
                    <a:pt x="764" y="856"/>
                    <a:pt x="609" y="703"/>
                  </a:cubicBezTo>
                  <a:cubicBezTo>
                    <a:pt x="753" y="557"/>
                    <a:pt x="899" y="410"/>
                    <a:pt x="1043" y="265"/>
                  </a:cubicBezTo>
                  <a:close/>
                  <a:moveTo>
                    <a:pt x="2142" y="265"/>
                  </a:moveTo>
                  <a:cubicBezTo>
                    <a:pt x="2295" y="415"/>
                    <a:pt x="2449" y="567"/>
                    <a:pt x="2601" y="719"/>
                  </a:cubicBezTo>
                  <a:cubicBezTo>
                    <a:pt x="2454" y="867"/>
                    <a:pt x="2306" y="1016"/>
                    <a:pt x="2159" y="1164"/>
                  </a:cubicBezTo>
                  <a:cubicBezTo>
                    <a:pt x="2006" y="1013"/>
                    <a:pt x="1853" y="861"/>
                    <a:pt x="1700" y="710"/>
                  </a:cubicBezTo>
                  <a:cubicBezTo>
                    <a:pt x="1848" y="562"/>
                    <a:pt x="1996" y="413"/>
                    <a:pt x="2142" y="265"/>
                  </a:cubicBezTo>
                  <a:close/>
                  <a:moveTo>
                    <a:pt x="5958" y="777"/>
                  </a:moveTo>
                  <a:cubicBezTo>
                    <a:pt x="6109" y="928"/>
                    <a:pt x="6262" y="1078"/>
                    <a:pt x="6414" y="1229"/>
                  </a:cubicBezTo>
                  <a:lnTo>
                    <a:pt x="5973" y="1675"/>
                  </a:lnTo>
                  <a:cubicBezTo>
                    <a:pt x="5820" y="1524"/>
                    <a:pt x="5669" y="1375"/>
                    <a:pt x="5517" y="1224"/>
                  </a:cubicBezTo>
                  <a:cubicBezTo>
                    <a:pt x="5663" y="1074"/>
                    <a:pt x="5810" y="926"/>
                    <a:pt x="5958" y="777"/>
                  </a:cubicBezTo>
                  <a:close/>
                  <a:moveTo>
                    <a:pt x="4862" y="780"/>
                  </a:moveTo>
                  <a:cubicBezTo>
                    <a:pt x="5016" y="933"/>
                    <a:pt x="5169" y="1084"/>
                    <a:pt x="5322" y="1237"/>
                  </a:cubicBezTo>
                  <a:cubicBezTo>
                    <a:pt x="5176" y="1386"/>
                    <a:pt x="5029" y="1535"/>
                    <a:pt x="4882" y="1684"/>
                  </a:cubicBezTo>
                  <a:cubicBezTo>
                    <a:pt x="4728" y="1531"/>
                    <a:pt x="4574" y="1379"/>
                    <a:pt x="4420" y="1226"/>
                  </a:cubicBezTo>
                  <a:lnTo>
                    <a:pt x="4862" y="780"/>
                  </a:lnTo>
                  <a:close/>
                  <a:moveTo>
                    <a:pt x="3768" y="786"/>
                  </a:moveTo>
                  <a:lnTo>
                    <a:pt x="4226" y="1239"/>
                  </a:lnTo>
                  <a:cubicBezTo>
                    <a:pt x="4079" y="1388"/>
                    <a:pt x="3931" y="1536"/>
                    <a:pt x="3784" y="1685"/>
                  </a:cubicBezTo>
                  <a:lnTo>
                    <a:pt x="3328" y="1233"/>
                  </a:lnTo>
                  <a:cubicBezTo>
                    <a:pt x="3474" y="1084"/>
                    <a:pt x="3622" y="936"/>
                    <a:pt x="3768" y="786"/>
                  </a:cubicBezTo>
                  <a:close/>
                  <a:moveTo>
                    <a:pt x="2691" y="809"/>
                  </a:moveTo>
                  <a:lnTo>
                    <a:pt x="3134" y="1246"/>
                  </a:lnTo>
                  <a:lnTo>
                    <a:pt x="2693" y="1693"/>
                  </a:lnTo>
                  <a:lnTo>
                    <a:pt x="2250" y="1255"/>
                  </a:lnTo>
                  <a:lnTo>
                    <a:pt x="2691" y="809"/>
                  </a:lnTo>
                  <a:close/>
                  <a:moveTo>
                    <a:pt x="1598" y="814"/>
                  </a:moveTo>
                  <a:cubicBezTo>
                    <a:pt x="1751" y="966"/>
                    <a:pt x="1903" y="1116"/>
                    <a:pt x="2056" y="1268"/>
                  </a:cubicBezTo>
                  <a:cubicBezTo>
                    <a:pt x="1911" y="1414"/>
                    <a:pt x="1767" y="1560"/>
                    <a:pt x="1622" y="1707"/>
                  </a:cubicBezTo>
                  <a:cubicBezTo>
                    <a:pt x="1469" y="1555"/>
                    <a:pt x="1316" y="1403"/>
                    <a:pt x="1163" y="1253"/>
                  </a:cubicBezTo>
                  <a:cubicBezTo>
                    <a:pt x="1308" y="1106"/>
                    <a:pt x="1453" y="959"/>
                    <a:pt x="1598" y="814"/>
                  </a:cubicBezTo>
                  <a:close/>
                  <a:moveTo>
                    <a:pt x="506" y="807"/>
                  </a:moveTo>
                  <a:cubicBezTo>
                    <a:pt x="661" y="959"/>
                    <a:pt x="815" y="1112"/>
                    <a:pt x="970" y="1266"/>
                  </a:cubicBezTo>
                  <a:lnTo>
                    <a:pt x="528" y="1712"/>
                  </a:lnTo>
                  <a:cubicBezTo>
                    <a:pt x="400" y="1584"/>
                    <a:pt x="271" y="1456"/>
                    <a:pt x="143" y="1329"/>
                  </a:cubicBezTo>
                  <a:cubicBezTo>
                    <a:pt x="133" y="1320"/>
                    <a:pt x="124" y="1316"/>
                    <a:pt x="115" y="1315"/>
                  </a:cubicBezTo>
                  <a:cubicBezTo>
                    <a:pt x="115" y="1277"/>
                    <a:pt x="114" y="1239"/>
                    <a:pt x="114" y="1200"/>
                  </a:cubicBezTo>
                  <a:cubicBezTo>
                    <a:pt x="116" y="1199"/>
                    <a:pt x="118" y="1198"/>
                    <a:pt x="120" y="1196"/>
                  </a:cubicBezTo>
                  <a:cubicBezTo>
                    <a:pt x="249" y="1066"/>
                    <a:pt x="377" y="937"/>
                    <a:pt x="506" y="807"/>
                  </a:cubicBezTo>
                  <a:close/>
                  <a:moveTo>
                    <a:pt x="116" y="1509"/>
                  </a:moveTo>
                  <a:lnTo>
                    <a:pt x="116" y="1509"/>
                  </a:lnTo>
                  <a:cubicBezTo>
                    <a:pt x="218" y="1611"/>
                    <a:pt x="322" y="1713"/>
                    <a:pt x="425" y="1815"/>
                  </a:cubicBezTo>
                  <a:cubicBezTo>
                    <a:pt x="323" y="1919"/>
                    <a:pt x="220" y="2021"/>
                    <a:pt x="118" y="2125"/>
                  </a:cubicBezTo>
                  <a:cubicBezTo>
                    <a:pt x="117" y="1920"/>
                    <a:pt x="117" y="1714"/>
                    <a:pt x="116" y="1509"/>
                  </a:cubicBezTo>
                  <a:close/>
                  <a:moveTo>
                    <a:pt x="6505" y="1320"/>
                  </a:moveTo>
                  <a:lnTo>
                    <a:pt x="6507" y="1321"/>
                  </a:lnTo>
                  <a:cubicBezTo>
                    <a:pt x="6516" y="1331"/>
                    <a:pt x="6526" y="1335"/>
                    <a:pt x="6536" y="1335"/>
                  </a:cubicBezTo>
                  <a:cubicBezTo>
                    <a:pt x="6538" y="1626"/>
                    <a:pt x="6539" y="1917"/>
                    <a:pt x="6540" y="2208"/>
                  </a:cubicBezTo>
                  <a:cubicBezTo>
                    <a:pt x="6534" y="2211"/>
                    <a:pt x="6528" y="2214"/>
                    <a:pt x="6522" y="2220"/>
                  </a:cubicBezTo>
                  <a:lnTo>
                    <a:pt x="6063" y="1766"/>
                  </a:lnTo>
                  <a:lnTo>
                    <a:pt x="6505" y="1320"/>
                  </a:lnTo>
                  <a:close/>
                  <a:moveTo>
                    <a:pt x="5413" y="1327"/>
                  </a:moveTo>
                  <a:lnTo>
                    <a:pt x="5869" y="1779"/>
                  </a:lnTo>
                  <a:cubicBezTo>
                    <a:pt x="5723" y="1927"/>
                    <a:pt x="5575" y="2077"/>
                    <a:pt x="5428" y="2225"/>
                  </a:cubicBezTo>
                  <a:cubicBezTo>
                    <a:pt x="5276" y="2074"/>
                    <a:pt x="5124" y="1925"/>
                    <a:pt x="4973" y="1774"/>
                  </a:cubicBezTo>
                  <a:cubicBezTo>
                    <a:pt x="5120" y="1626"/>
                    <a:pt x="5267" y="1476"/>
                    <a:pt x="5413" y="1327"/>
                  </a:cubicBezTo>
                  <a:close/>
                  <a:moveTo>
                    <a:pt x="4317" y="1330"/>
                  </a:moveTo>
                  <a:cubicBezTo>
                    <a:pt x="4472" y="1482"/>
                    <a:pt x="4625" y="1635"/>
                    <a:pt x="4780" y="1788"/>
                  </a:cubicBezTo>
                  <a:cubicBezTo>
                    <a:pt x="4632" y="1937"/>
                    <a:pt x="4486" y="2086"/>
                    <a:pt x="4339" y="2234"/>
                  </a:cubicBezTo>
                  <a:cubicBezTo>
                    <a:pt x="4185" y="2082"/>
                    <a:pt x="4030" y="1929"/>
                    <a:pt x="3875" y="1776"/>
                  </a:cubicBezTo>
                  <a:lnTo>
                    <a:pt x="4317" y="1330"/>
                  </a:lnTo>
                  <a:close/>
                  <a:moveTo>
                    <a:pt x="3225" y="1337"/>
                  </a:moveTo>
                  <a:cubicBezTo>
                    <a:pt x="3377" y="1488"/>
                    <a:pt x="3530" y="1639"/>
                    <a:pt x="3681" y="1790"/>
                  </a:cubicBezTo>
                  <a:lnTo>
                    <a:pt x="3240" y="2235"/>
                  </a:lnTo>
                  <a:cubicBezTo>
                    <a:pt x="3088" y="2085"/>
                    <a:pt x="2936" y="1934"/>
                    <a:pt x="2785" y="1783"/>
                  </a:cubicBezTo>
                  <a:lnTo>
                    <a:pt x="3225" y="1337"/>
                  </a:lnTo>
                  <a:close/>
                  <a:moveTo>
                    <a:pt x="2147" y="1358"/>
                  </a:moveTo>
                  <a:cubicBezTo>
                    <a:pt x="2295" y="1505"/>
                    <a:pt x="2443" y="1651"/>
                    <a:pt x="2591" y="1798"/>
                  </a:cubicBezTo>
                  <a:cubicBezTo>
                    <a:pt x="2446" y="1943"/>
                    <a:pt x="2302" y="2090"/>
                    <a:pt x="2157" y="2236"/>
                  </a:cubicBezTo>
                  <a:cubicBezTo>
                    <a:pt x="2009" y="2090"/>
                    <a:pt x="1861" y="1943"/>
                    <a:pt x="1713" y="1797"/>
                  </a:cubicBezTo>
                  <a:cubicBezTo>
                    <a:pt x="1858" y="1650"/>
                    <a:pt x="2003" y="1505"/>
                    <a:pt x="2147" y="1358"/>
                  </a:cubicBezTo>
                  <a:close/>
                  <a:moveTo>
                    <a:pt x="1061" y="1356"/>
                  </a:moveTo>
                  <a:cubicBezTo>
                    <a:pt x="1214" y="1508"/>
                    <a:pt x="1366" y="1658"/>
                    <a:pt x="1519" y="1810"/>
                  </a:cubicBezTo>
                  <a:lnTo>
                    <a:pt x="1077" y="2256"/>
                  </a:lnTo>
                  <a:cubicBezTo>
                    <a:pt x="925" y="2104"/>
                    <a:pt x="772" y="1953"/>
                    <a:pt x="619" y="1802"/>
                  </a:cubicBezTo>
                  <a:lnTo>
                    <a:pt x="1061" y="1356"/>
                  </a:lnTo>
                  <a:close/>
                  <a:moveTo>
                    <a:pt x="5961" y="1870"/>
                  </a:moveTo>
                  <a:cubicBezTo>
                    <a:pt x="6113" y="2020"/>
                    <a:pt x="6266" y="2172"/>
                    <a:pt x="6419" y="2324"/>
                  </a:cubicBezTo>
                  <a:cubicBezTo>
                    <a:pt x="6272" y="2472"/>
                    <a:pt x="6125" y="2621"/>
                    <a:pt x="5977" y="2769"/>
                  </a:cubicBezTo>
                  <a:cubicBezTo>
                    <a:pt x="5824" y="2618"/>
                    <a:pt x="5672" y="2466"/>
                    <a:pt x="5519" y="2315"/>
                  </a:cubicBezTo>
                  <a:cubicBezTo>
                    <a:pt x="5667" y="2167"/>
                    <a:pt x="5813" y="2018"/>
                    <a:pt x="5961" y="1870"/>
                  </a:cubicBezTo>
                  <a:close/>
                  <a:moveTo>
                    <a:pt x="4870" y="1878"/>
                  </a:moveTo>
                  <a:cubicBezTo>
                    <a:pt x="5022" y="2028"/>
                    <a:pt x="5174" y="2178"/>
                    <a:pt x="5325" y="2329"/>
                  </a:cubicBezTo>
                  <a:lnTo>
                    <a:pt x="4884" y="2774"/>
                  </a:lnTo>
                  <a:cubicBezTo>
                    <a:pt x="4732" y="2625"/>
                    <a:pt x="4581" y="2475"/>
                    <a:pt x="4430" y="2325"/>
                  </a:cubicBezTo>
                  <a:cubicBezTo>
                    <a:pt x="4577" y="2176"/>
                    <a:pt x="4724" y="2027"/>
                    <a:pt x="4870" y="1878"/>
                  </a:cubicBezTo>
                  <a:close/>
                  <a:moveTo>
                    <a:pt x="2682" y="1888"/>
                  </a:moveTo>
                  <a:lnTo>
                    <a:pt x="3137" y="2339"/>
                  </a:lnTo>
                  <a:cubicBezTo>
                    <a:pt x="2993" y="2484"/>
                    <a:pt x="2847" y="2631"/>
                    <a:pt x="2703" y="2776"/>
                  </a:cubicBezTo>
                  <a:cubicBezTo>
                    <a:pt x="2551" y="2627"/>
                    <a:pt x="2399" y="2477"/>
                    <a:pt x="2249" y="2327"/>
                  </a:cubicBezTo>
                  <a:cubicBezTo>
                    <a:pt x="2393" y="2180"/>
                    <a:pt x="2537" y="2033"/>
                    <a:pt x="2682" y="1888"/>
                  </a:cubicBezTo>
                  <a:close/>
                  <a:moveTo>
                    <a:pt x="3773" y="1880"/>
                  </a:moveTo>
                  <a:cubicBezTo>
                    <a:pt x="3927" y="2032"/>
                    <a:pt x="4082" y="2185"/>
                    <a:pt x="4236" y="2339"/>
                  </a:cubicBezTo>
                  <a:cubicBezTo>
                    <a:pt x="4089" y="2487"/>
                    <a:pt x="3943" y="2636"/>
                    <a:pt x="3795" y="2786"/>
                  </a:cubicBezTo>
                  <a:cubicBezTo>
                    <a:pt x="3640" y="2632"/>
                    <a:pt x="3486" y="2478"/>
                    <a:pt x="3331" y="2326"/>
                  </a:cubicBezTo>
                  <a:cubicBezTo>
                    <a:pt x="3478" y="2177"/>
                    <a:pt x="3625" y="2028"/>
                    <a:pt x="3773" y="1880"/>
                  </a:cubicBezTo>
                  <a:close/>
                  <a:moveTo>
                    <a:pt x="1610" y="1900"/>
                  </a:moveTo>
                  <a:cubicBezTo>
                    <a:pt x="1759" y="2047"/>
                    <a:pt x="1906" y="2193"/>
                    <a:pt x="2055" y="2340"/>
                  </a:cubicBezTo>
                  <a:cubicBezTo>
                    <a:pt x="1907" y="2490"/>
                    <a:pt x="1761" y="2638"/>
                    <a:pt x="1613" y="2787"/>
                  </a:cubicBezTo>
                  <a:cubicBezTo>
                    <a:pt x="1466" y="2640"/>
                    <a:pt x="1317" y="2493"/>
                    <a:pt x="1168" y="2346"/>
                  </a:cubicBezTo>
                  <a:cubicBezTo>
                    <a:pt x="1316" y="2197"/>
                    <a:pt x="1463" y="2049"/>
                    <a:pt x="1610" y="1900"/>
                  </a:cubicBezTo>
                  <a:close/>
                  <a:moveTo>
                    <a:pt x="517" y="1905"/>
                  </a:moveTo>
                  <a:cubicBezTo>
                    <a:pt x="669" y="2057"/>
                    <a:pt x="822" y="2208"/>
                    <a:pt x="975" y="2359"/>
                  </a:cubicBezTo>
                  <a:cubicBezTo>
                    <a:pt x="827" y="2509"/>
                    <a:pt x="680" y="2658"/>
                    <a:pt x="532" y="2807"/>
                  </a:cubicBezTo>
                  <a:lnTo>
                    <a:pt x="120" y="2399"/>
                  </a:lnTo>
                  <a:cubicBezTo>
                    <a:pt x="120" y="2369"/>
                    <a:pt x="119" y="2337"/>
                    <a:pt x="119" y="2306"/>
                  </a:cubicBezTo>
                  <a:cubicBezTo>
                    <a:pt x="251" y="2173"/>
                    <a:pt x="384" y="2039"/>
                    <a:pt x="517" y="1905"/>
                  </a:cubicBezTo>
                  <a:close/>
                  <a:moveTo>
                    <a:pt x="118" y="2602"/>
                  </a:moveTo>
                  <a:cubicBezTo>
                    <a:pt x="222" y="2706"/>
                    <a:pt x="325" y="2808"/>
                    <a:pt x="429" y="2911"/>
                  </a:cubicBezTo>
                  <a:cubicBezTo>
                    <a:pt x="318" y="3022"/>
                    <a:pt x="207" y="3134"/>
                    <a:pt x="96" y="3246"/>
                  </a:cubicBezTo>
                  <a:cubicBezTo>
                    <a:pt x="82" y="3040"/>
                    <a:pt x="109" y="2804"/>
                    <a:pt x="118" y="2602"/>
                  </a:cubicBezTo>
                  <a:close/>
                  <a:moveTo>
                    <a:pt x="5416" y="2419"/>
                  </a:moveTo>
                  <a:cubicBezTo>
                    <a:pt x="5569" y="2570"/>
                    <a:pt x="5722" y="2721"/>
                    <a:pt x="5875" y="2873"/>
                  </a:cubicBezTo>
                  <a:cubicBezTo>
                    <a:pt x="5727" y="3021"/>
                    <a:pt x="5580" y="3170"/>
                    <a:pt x="5433" y="3319"/>
                  </a:cubicBezTo>
                  <a:cubicBezTo>
                    <a:pt x="5280" y="3167"/>
                    <a:pt x="5127" y="3016"/>
                    <a:pt x="4975" y="2865"/>
                  </a:cubicBezTo>
                  <a:lnTo>
                    <a:pt x="5416" y="2419"/>
                  </a:lnTo>
                  <a:close/>
                  <a:moveTo>
                    <a:pt x="4327" y="2429"/>
                  </a:moveTo>
                  <a:cubicBezTo>
                    <a:pt x="4479" y="2579"/>
                    <a:pt x="4629" y="2728"/>
                    <a:pt x="4781" y="2878"/>
                  </a:cubicBezTo>
                  <a:lnTo>
                    <a:pt x="4339" y="3324"/>
                  </a:lnTo>
                  <a:lnTo>
                    <a:pt x="3886" y="2876"/>
                  </a:lnTo>
                  <a:cubicBezTo>
                    <a:pt x="4034" y="2726"/>
                    <a:pt x="4180" y="2578"/>
                    <a:pt x="4327" y="2429"/>
                  </a:cubicBezTo>
                  <a:close/>
                  <a:moveTo>
                    <a:pt x="2146" y="2431"/>
                  </a:moveTo>
                  <a:cubicBezTo>
                    <a:pt x="2297" y="2581"/>
                    <a:pt x="2449" y="2730"/>
                    <a:pt x="2600" y="2881"/>
                  </a:cubicBezTo>
                  <a:cubicBezTo>
                    <a:pt x="2453" y="3030"/>
                    <a:pt x="2306" y="3178"/>
                    <a:pt x="2158" y="3327"/>
                  </a:cubicBezTo>
                  <a:cubicBezTo>
                    <a:pt x="2007" y="3177"/>
                    <a:pt x="1856" y="3027"/>
                    <a:pt x="1704" y="2877"/>
                  </a:cubicBezTo>
                  <a:cubicBezTo>
                    <a:pt x="1852" y="2728"/>
                    <a:pt x="1999" y="2580"/>
                    <a:pt x="2146" y="2431"/>
                  </a:cubicBezTo>
                  <a:close/>
                  <a:moveTo>
                    <a:pt x="3228" y="2429"/>
                  </a:moveTo>
                  <a:cubicBezTo>
                    <a:pt x="3383" y="2583"/>
                    <a:pt x="3538" y="2735"/>
                    <a:pt x="3693" y="2889"/>
                  </a:cubicBezTo>
                  <a:cubicBezTo>
                    <a:pt x="3548" y="3036"/>
                    <a:pt x="3405" y="3182"/>
                    <a:pt x="3260" y="3329"/>
                  </a:cubicBezTo>
                  <a:cubicBezTo>
                    <a:pt x="3104" y="3175"/>
                    <a:pt x="2950" y="3021"/>
                    <a:pt x="2794" y="2868"/>
                  </a:cubicBezTo>
                  <a:cubicBezTo>
                    <a:pt x="2938" y="2721"/>
                    <a:pt x="3084" y="2576"/>
                    <a:pt x="3228" y="2429"/>
                  </a:cubicBezTo>
                  <a:close/>
                  <a:moveTo>
                    <a:pt x="6541" y="2383"/>
                  </a:moveTo>
                  <a:cubicBezTo>
                    <a:pt x="6543" y="2700"/>
                    <a:pt x="6544" y="3015"/>
                    <a:pt x="6545" y="3332"/>
                  </a:cubicBezTo>
                  <a:cubicBezTo>
                    <a:pt x="6386" y="3174"/>
                    <a:pt x="6227" y="3017"/>
                    <a:pt x="6068" y="2860"/>
                  </a:cubicBezTo>
                  <a:cubicBezTo>
                    <a:pt x="6226" y="2701"/>
                    <a:pt x="6383" y="2542"/>
                    <a:pt x="6541" y="2383"/>
                  </a:cubicBezTo>
                  <a:close/>
                  <a:moveTo>
                    <a:pt x="1066" y="2450"/>
                  </a:moveTo>
                  <a:cubicBezTo>
                    <a:pt x="1215" y="2597"/>
                    <a:pt x="1362" y="2744"/>
                    <a:pt x="1511" y="2891"/>
                  </a:cubicBezTo>
                  <a:cubicBezTo>
                    <a:pt x="1363" y="3040"/>
                    <a:pt x="1216" y="3190"/>
                    <a:pt x="1068" y="3339"/>
                  </a:cubicBezTo>
                  <a:cubicBezTo>
                    <a:pt x="919" y="3192"/>
                    <a:pt x="771" y="3045"/>
                    <a:pt x="622" y="2897"/>
                  </a:cubicBezTo>
                  <a:cubicBezTo>
                    <a:pt x="771" y="2749"/>
                    <a:pt x="918" y="2599"/>
                    <a:pt x="1066" y="2450"/>
                  </a:cubicBezTo>
                  <a:close/>
                  <a:moveTo>
                    <a:pt x="5966" y="2963"/>
                  </a:moveTo>
                  <a:cubicBezTo>
                    <a:pt x="6111" y="3106"/>
                    <a:pt x="6256" y="3250"/>
                    <a:pt x="6401" y="3394"/>
                  </a:cubicBezTo>
                  <a:cubicBezTo>
                    <a:pt x="6112" y="3395"/>
                    <a:pt x="5823" y="3397"/>
                    <a:pt x="5535" y="3399"/>
                  </a:cubicBezTo>
                  <a:cubicBezTo>
                    <a:pt x="5679" y="3253"/>
                    <a:pt x="5822" y="3109"/>
                    <a:pt x="5966" y="2963"/>
                  </a:cubicBezTo>
                  <a:close/>
                  <a:moveTo>
                    <a:pt x="4872" y="2968"/>
                  </a:moveTo>
                  <a:cubicBezTo>
                    <a:pt x="5017" y="3112"/>
                    <a:pt x="5162" y="3256"/>
                    <a:pt x="5307" y="3400"/>
                  </a:cubicBezTo>
                  <a:cubicBezTo>
                    <a:pt x="5018" y="3401"/>
                    <a:pt x="4730" y="3402"/>
                    <a:pt x="4441" y="3404"/>
                  </a:cubicBezTo>
                  <a:cubicBezTo>
                    <a:pt x="4584" y="3258"/>
                    <a:pt x="4728" y="3114"/>
                    <a:pt x="4872" y="2968"/>
                  </a:cubicBezTo>
                  <a:close/>
                  <a:moveTo>
                    <a:pt x="3784" y="2979"/>
                  </a:moveTo>
                  <a:cubicBezTo>
                    <a:pt x="3927" y="3121"/>
                    <a:pt x="4070" y="3263"/>
                    <a:pt x="4213" y="3405"/>
                  </a:cubicBezTo>
                  <a:cubicBezTo>
                    <a:pt x="3929" y="3406"/>
                    <a:pt x="3646" y="3407"/>
                    <a:pt x="3362" y="3409"/>
                  </a:cubicBezTo>
                  <a:cubicBezTo>
                    <a:pt x="3502" y="3265"/>
                    <a:pt x="3643" y="3123"/>
                    <a:pt x="3784" y="2979"/>
                  </a:cubicBezTo>
                  <a:close/>
                  <a:moveTo>
                    <a:pt x="2691" y="2971"/>
                  </a:moveTo>
                  <a:cubicBezTo>
                    <a:pt x="2839" y="3118"/>
                    <a:pt x="2987" y="3263"/>
                    <a:pt x="3134" y="3410"/>
                  </a:cubicBezTo>
                  <a:cubicBezTo>
                    <a:pt x="2919" y="3411"/>
                    <a:pt x="2705" y="3412"/>
                    <a:pt x="2491" y="3413"/>
                  </a:cubicBezTo>
                  <a:cubicBezTo>
                    <a:pt x="2412" y="3413"/>
                    <a:pt x="2332" y="3413"/>
                    <a:pt x="2253" y="3414"/>
                  </a:cubicBezTo>
                  <a:cubicBezTo>
                    <a:pt x="2399" y="3266"/>
                    <a:pt x="2545" y="3119"/>
                    <a:pt x="2691" y="2971"/>
                  </a:cubicBezTo>
                  <a:close/>
                  <a:moveTo>
                    <a:pt x="1602" y="2981"/>
                  </a:moveTo>
                  <a:cubicBezTo>
                    <a:pt x="1749" y="3126"/>
                    <a:pt x="1894" y="3270"/>
                    <a:pt x="2040" y="3415"/>
                  </a:cubicBezTo>
                  <a:cubicBezTo>
                    <a:pt x="1750" y="3416"/>
                    <a:pt x="1460" y="3417"/>
                    <a:pt x="1171" y="3419"/>
                  </a:cubicBezTo>
                  <a:cubicBezTo>
                    <a:pt x="1314" y="3273"/>
                    <a:pt x="1459" y="3127"/>
                    <a:pt x="1602" y="2981"/>
                  </a:cubicBezTo>
                  <a:close/>
                  <a:moveTo>
                    <a:pt x="520" y="3001"/>
                  </a:moveTo>
                  <a:cubicBezTo>
                    <a:pt x="660" y="3140"/>
                    <a:pt x="802" y="3281"/>
                    <a:pt x="942" y="3420"/>
                  </a:cubicBezTo>
                  <a:cubicBezTo>
                    <a:pt x="742" y="3421"/>
                    <a:pt x="542" y="3422"/>
                    <a:pt x="342" y="3422"/>
                  </a:cubicBezTo>
                  <a:cubicBezTo>
                    <a:pt x="298" y="3423"/>
                    <a:pt x="246" y="3429"/>
                    <a:pt x="196" y="3429"/>
                  </a:cubicBezTo>
                  <a:cubicBezTo>
                    <a:pt x="172" y="3429"/>
                    <a:pt x="148" y="3428"/>
                    <a:pt x="126" y="3423"/>
                  </a:cubicBezTo>
                  <a:cubicBezTo>
                    <a:pt x="126" y="3423"/>
                    <a:pt x="125" y="3424"/>
                    <a:pt x="124" y="3424"/>
                  </a:cubicBezTo>
                  <a:cubicBezTo>
                    <a:pt x="124" y="3424"/>
                    <a:pt x="123" y="3424"/>
                    <a:pt x="123" y="3423"/>
                  </a:cubicBezTo>
                  <a:cubicBezTo>
                    <a:pt x="122" y="3418"/>
                    <a:pt x="121" y="3411"/>
                    <a:pt x="120" y="3405"/>
                  </a:cubicBezTo>
                  <a:cubicBezTo>
                    <a:pt x="253" y="3270"/>
                    <a:pt x="387" y="3135"/>
                    <a:pt x="520" y="3001"/>
                  </a:cubicBezTo>
                  <a:close/>
                  <a:moveTo>
                    <a:pt x="6598" y="0"/>
                  </a:moveTo>
                  <a:cubicBezTo>
                    <a:pt x="6598" y="0"/>
                    <a:pt x="6597" y="0"/>
                    <a:pt x="6597" y="0"/>
                  </a:cubicBezTo>
                  <a:cubicBezTo>
                    <a:pt x="4420" y="10"/>
                    <a:pt x="2245" y="20"/>
                    <a:pt x="68" y="31"/>
                  </a:cubicBezTo>
                  <a:cubicBezTo>
                    <a:pt x="38" y="31"/>
                    <a:pt x="18" y="58"/>
                    <a:pt x="7" y="89"/>
                  </a:cubicBezTo>
                  <a:cubicBezTo>
                    <a:pt x="5" y="93"/>
                    <a:pt x="5" y="98"/>
                    <a:pt x="4" y="102"/>
                  </a:cubicBezTo>
                  <a:cubicBezTo>
                    <a:pt x="2" y="108"/>
                    <a:pt x="1" y="115"/>
                    <a:pt x="1" y="121"/>
                  </a:cubicBezTo>
                  <a:cubicBezTo>
                    <a:pt x="1" y="122"/>
                    <a:pt x="1" y="123"/>
                    <a:pt x="1" y="124"/>
                  </a:cubicBezTo>
                  <a:lnTo>
                    <a:pt x="1" y="132"/>
                  </a:lnTo>
                  <a:cubicBezTo>
                    <a:pt x="1" y="135"/>
                    <a:pt x="0" y="140"/>
                    <a:pt x="1" y="143"/>
                  </a:cubicBezTo>
                  <a:cubicBezTo>
                    <a:pt x="6" y="1268"/>
                    <a:pt x="11" y="2392"/>
                    <a:pt x="17" y="3517"/>
                  </a:cubicBezTo>
                  <a:cubicBezTo>
                    <a:pt x="17" y="3538"/>
                    <a:pt x="28" y="3585"/>
                    <a:pt x="58" y="3585"/>
                  </a:cubicBezTo>
                  <a:cubicBezTo>
                    <a:pt x="2234" y="3575"/>
                    <a:pt x="4410" y="3565"/>
                    <a:pt x="6587" y="3554"/>
                  </a:cubicBezTo>
                  <a:cubicBezTo>
                    <a:pt x="6634" y="3554"/>
                    <a:pt x="6654" y="3501"/>
                    <a:pt x="6654" y="3461"/>
                  </a:cubicBezTo>
                  <a:cubicBezTo>
                    <a:pt x="6648" y="2330"/>
                    <a:pt x="6643" y="1198"/>
                    <a:pt x="6638" y="67"/>
                  </a:cubicBezTo>
                  <a:cubicBezTo>
                    <a:pt x="6638" y="47"/>
                    <a:pt x="6627"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CUSTOM_12">
    <p:spTree>
      <p:nvGrpSpPr>
        <p:cNvPr id="1" name="Shape 646"/>
        <p:cNvGrpSpPr/>
        <p:nvPr/>
      </p:nvGrpSpPr>
      <p:grpSpPr>
        <a:xfrm>
          <a:off x="0" y="0"/>
          <a:ext cx="0" cy="0"/>
          <a:chOff x="0" y="0"/>
          <a:chExt cx="0" cy="0"/>
        </a:xfrm>
      </p:grpSpPr>
      <p:sp>
        <p:nvSpPr>
          <p:cNvPr id="647" name="Google Shape;647;g1f4fa5c43e4_25_1556"/>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g1f4fa5c43e4_25_1556"/>
          <p:cNvSpPr txBox="1">
            <a:spLocks noGrp="1"/>
          </p:cNvSpPr>
          <p:nvPr>
            <p:ph type="title"/>
          </p:nvPr>
        </p:nvSpPr>
        <p:spPr>
          <a:xfrm>
            <a:off x="713225" y="593367"/>
            <a:ext cx="77175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Commissioner"/>
                <a:ea typeface="Commissioner"/>
                <a:cs typeface="Commissioner"/>
                <a:sym typeface="Commissioner"/>
              </a:defRPr>
            </a:lvl2pPr>
            <a:lvl3pPr lvl="2" rtl="0">
              <a:spcBef>
                <a:spcPts val="0"/>
              </a:spcBef>
              <a:spcAft>
                <a:spcPts val="0"/>
              </a:spcAft>
              <a:buSzPts val="2800"/>
              <a:buNone/>
              <a:defRPr>
                <a:latin typeface="Commissioner"/>
                <a:ea typeface="Commissioner"/>
                <a:cs typeface="Commissioner"/>
                <a:sym typeface="Commissioner"/>
              </a:defRPr>
            </a:lvl3pPr>
            <a:lvl4pPr lvl="3" rtl="0">
              <a:spcBef>
                <a:spcPts val="0"/>
              </a:spcBef>
              <a:spcAft>
                <a:spcPts val="0"/>
              </a:spcAft>
              <a:buSzPts val="2800"/>
              <a:buNone/>
              <a:defRPr>
                <a:latin typeface="Commissioner"/>
                <a:ea typeface="Commissioner"/>
                <a:cs typeface="Commissioner"/>
                <a:sym typeface="Commissioner"/>
              </a:defRPr>
            </a:lvl4pPr>
            <a:lvl5pPr lvl="4" rtl="0">
              <a:spcBef>
                <a:spcPts val="0"/>
              </a:spcBef>
              <a:spcAft>
                <a:spcPts val="0"/>
              </a:spcAft>
              <a:buSzPts val="2800"/>
              <a:buNone/>
              <a:defRPr>
                <a:latin typeface="Commissioner"/>
                <a:ea typeface="Commissioner"/>
                <a:cs typeface="Commissioner"/>
                <a:sym typeface="Commissioner"/>
              </a:defRPr>
            </a:lvl5pPr>
            <a:lvl6pPr lvl="5" rtl="0">
              <a:spcBef>
                <a:spcPts val="0"/>
              </a:spcBef>
              <a:spcAft>
                <a:spcPts val="0"/>
              </a:spcAft>
              <a:buSzPts val="2800"/>
              <a:buNone/>
              <a:defRPr>
                <a:latin typeface="Commissioner"/>
                <a:ea typeface="Commissioner"/>
                <a:cs typeface="Commissioner"/>
                <a:sym typeface="Commissioner"/>
              </a:defRPr>
            </a:lvl6pPr>
            <a:lvl7pPr lvl="6" rtl="0">
              <a:spcBef>
                <a:spcPts val="0"/>
              </a:spcBef>
              <a:spcAft>
                <a:spcPts val="0"/>
              </a:spcAft>
              <a:buSzPts val="2800"/>
              <a:buNone/>
              <a:defRPr>
                <a:latin typeface="Commissioner"/>
                <a:ea typeface="Commissioner"/>
                <a:cs typeface="Commissioner"/>
                <a:sym typeface="Commissioner"/>
              </a:defRPr>
            </a:lvl7pPr>
            <a:lvl8pPr lvl="7" rtl="0">
              <a:spcBef>
                <a:spcPts val="0"/>
              </a:spcBef>
              <a:spcAft>
                <a:spcPts val="0"/>
              </a:spcAft>
              <a:buSzPts val="2800"/>
              <a:buNone/>
              <a:defRPr>
                <a:latin typeface="Commissioner"/>
                <a:ea typeface="Commissioner"/>
                <a:cs typeface="Commissioner"/>
                <a:sym typeface="Commissioner"/>
              </a:defRPr>
            </a:lvl8pPr>
            <a:lvl9pPr lvl="8" rtl="0">
              <a:spcBef>
                <a:spcPts val="0"/>
              </a:spcBef>
              <a:spcAft>
                <a:spcPts val="0"/>
              </a:spcAft>
              <a:buSzPts val="2800"/>
              <a:buNone/>
              <a:defRPr>
                <a:latin typeface="Commissioner"/>
                <a:ea typeface="Commissioner"/>
                <a:cs typeface="Commissioner"/>
                <a:sym typeface="Commissioner"/>
              </a:defRPr>
            </a:lvl9pPr>
          </a:lstStyle>
          <a:p>
            <a:endParaRPr/>
          </a:p>
        </p:txBody>
      </p:sp>
      <p:grpSp>
        <p:nvGrpSpPr>
          <p:cNvPr id="649" name="Google Shape;649;g1f4fa5c43e4_25_1556"/>
          <p:cNvGrpSpPr/>
          <p:nvPr/>
        </p:nvGrpSpPr>
        <p:grpSpPr>
          <a:xfrm>
            <a:off x="-43777" y="2133547"/>
            <a:ext cx="664380" cy="4737052"/>
            <a:chOff x="3362307" y="1091439"/>
            <a:chExt cx="181015" cy="968010"/>
          </a:xfrm>
        </p:grpSpPr>
        <p:sp>
          <p:nvSpPr>
            <p:cNvPr id="650" name="Google Shape;650;g1f4fa5c43e4_25_1556"/>
            <p:cNvSpPr/>
            <p:nvPr/>
          </p:nvSpPr>
          <p:spPr>
            <a:xfrm>
              <a:off x="3362307" y="1091439"/>
              <a:ext cx="180983" cy="968010"/>
            </a:xfrm>
            <a:custGeom>
              <a:avLst/>
              <a:gdLst/>
              <a:ahLst/>
              <a:cxnLst/>
              <a:rect l="l" t="t" r="r" b="b"/>
              <a:pathLst>
                <a:path w="5579" h="29840" extrusionOk="0">
                  <a:moveTo>
                    <a:pt x="2790" y="0"/>
                  </a:moveTo>
                  <a:cubicBezTo>
                    <a:pt x="2041" y="0"/>
                    <a:pt x="1293" y="146"/>
                    <a:pt x="589" y="439"/>
                  </a:cubicBezTo>
                  <a:lnTo>
                    <a:pt x="377" y="526"/>
                  </a:lnTo>
                  <a:cubicBezTo>
                    <a:pt x="149" y="620"/>
                    <a:pt x="0" y="843"/>
                    <a:pt x="0" y="1090"/>
                  </a:cubicBezTo>
                  <a:lnTo>
                    <a:pt x="0" y="29547"/>
                  </a:lnTo>
                  <a:cubicBezTo>
                    <a:pt x="0" y="29708"/>
                    <a:pt x="130" y="29839"/>
                    <a:pt x="292" y="29839"/>
                  </a:cubicBezTo>
                  <a:lnTo>
                    <a:pt x="5287" y="29839"/>
                  </a:lnTo>
                  <a:cubicBezTo>
                    <a:pt x="5448" y="29839"/>
                    <a:pt x="5578" y="29708"/>
                    <a:pt x="5578" y="29547"/>
                  </a:cubicBezTo>
                  <a:lnTo>
                    <a:pt x="5578" y="1090"/>
                  </a:lnTo>
                  <a:cubicBezTo>
                    <a:pt x="5578" y="843"/>
                    <a:pt x="5430" y="620"/>
                    <a:pt x="5201" y="526"/>
                  </a:cubicBezTo>
                  <a:lnTo>
                    <a:pt x="4991" y="439"/>
                  </a:lnTo>
                  <a:cubicBezTo>
                    <a:pt x="4286" y="146"/>
                    <a:pt x="3538" y="0"/>
                    <a:pt x="2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g1f4fa5c43e4_25_1556"/>
            <p:cNvSpPr/>
            <p:nvPr/>
          </p:nvSpPr>
          <p:spPr>
            <a:xfrm>
              <a:off x="3362307" y="1119142"/>
              <a:ext cx="115292" cy="83144"/>
            </a:xfrm>
            <a:custGeom>
              <a:avLst/>
              <a:gdLst/>
              <a:ahLst/>
              <a:cxnLst/>
              <a:rect l="l" t="t" r="r" b="b"/>
              <a:pathLst>
                <a:path w="3554" h="2563" extrusionOk="0">
                  <a:moveTo>
                    <a:pt x="2471" y="1"/>
                  </a:moveTo>
                  <a:cubicBezTo>
                    <a:pt x="2287" y="1"/>
                    <a:pt x="2100" y="54"/>
                    <a:pt x="1932" y="155"/>
                  </a:cubicBezTo>
                  <a:cubicBezTo>
                    <a:pt x="1707" y="292"/>
                    <a:pt x="1554" y="497"/>
                    <a:pt x="1502" y="730"/>
                  </a:cubicBezTo>
                  <a:cubicBezTo>
                    <a:pt x="1419" y="1107"/>
                    <a:pt x="1624" y="1516"/>
                    <a:pt x="1958" y="1646"/>
                  </a:cubicBezTo>
                  <a:cubicBezTo>
                    <a:pt x="2026" y="1672"/>
                    <a:pt x="2100" y="1685"/>
                    <a:pt x="2175" y="1685"/>
                  </a:cubicBezTo>
                  <a:cubicBezTo>
                    <a:pt x="2297" y="1685"/>
                    <a:pt x="2421" y="1651"/>
                    <a:pt x="2533" y="1584"/>
                  </a:cubicBezTo>
                  <a:cubicBezTo>
                    <a:pt x="2697" y="1486"/>
                    <a:pt x="2802" y="1332"/>
                    <a:pt x="2824" y="1161"/>
                  </a:cubicBezTo>
                  <a:lnTo>
                    <a:pt x="2680" y="1143"/>
                  </a:lnTo>
                  <a:cubicBezTo>
                    <a:pt x="2665" y="1268"/>
                    <a:pt x="2584" y="1384"/>
                    <a:pt x="2458" y="1459"/>
                  </a:cubicBezTo>
                  <a:cubicBezTo>
                    <a:pt x="2370" y="1512"/>
                    <a:pt x="2270" y="1539"/>
                    <a:pt x="2173" y="1539"/>
                  </a:cubicBezTo>
                  <a:cubicBezTo>
                    <a:pt x="2116" y="1539"/>
                    <a:pt x="2061" y="1530"/>
                    <a:pt x="2010" y="1510"/>
                  </a:cubicBezTo>
                  <a:cubicBezTo>
                    <a:pt x="1739" y="1407"/>
                    <a:pt x="1575" y="1071"/>
                    <a:pt x="1643" y="762"/>
                  </a:cubicBezTo>
                  <a:cubicBezTo>
                    <a:pt x="1686" y="567"/>
                    <a:pt x="1815" y="395"/>
                    <a:pt x="2007" y="278"/>
                  </a:cubicBezTo>
                  <a:cubicBezTo>
                    <a:pt x="2150" y="192"/>
                    <a:pt x="2315" y="146"/>
                    <a:pt x="2474" y="146"/>
                  </a:cubicBezTo>
                  <a:cubicBezTo>
                    <a:pt x="2542" y="146"/>
                    <a:pt x="2609" y="155"/>
                    <a:pt x="2673" y="172"/>
                  </a:cubicBezTo>
                  <a:cubicBezTo>
                    <a:pt x="3092" y="285"/>
                    <a:pt x="3406" y="733"/>
                    <a:pt x="3387" y="1195"/>
                  </a:cubicBezTo>
                  <a:cubicBezTo>
                    <a:pt x="3370" y="1630"/>
                    <a:pt x="3074" y="2060"/>
                    <a:pt x="2649" y="2267"/>
                  </a:cubicBezTo>
                  <a:cubicBezTo>
                    <a:pt x="2440" y="2368"/>
                    <a:pt x="2203" y="2419"/>
                    <a:pt x="1959" y="2419"/>
                  </a:cubicBezTo>
                  <a:cubicBezTo>
                    <a:pt x="1741" y="2419"/>
                    <a:pt x="1518" y="2378"/>
                    <a:pt x="1301" y="2297"/>
                  </a:cubicBezTo>
                  <a:cubicBezTo>
                    <a:pt x="641" y="2049"/>
                    <a:pt x="139" y="1439"/>
                    <a:pt x="0" y="752"/>
                  </a:cubicBezTo>
                  <a:lnTo>
                    <a:pt x="0" y="1227"/>
                  </a:lnTo>
                  <a:cubicBezTo>
                    <a:pt x="240" y="1772"/>
                    <a:pt x="692" y="2223"/>
                    <a:pt x="1251" y="2432"/>
                  </a:cubicBezTo>
                  <a:cubicBezTo>
                    <a:pt x="1483" y="2520"/>
                    <a:pt x="1724" y="2563"/>
                    <a:pt x="1959" y="2563"/>
                  </a:cubicBezTo>
                  <a:cubicBezTo>
                    <a:pt x="2224" y="2563"/>
                    <a:pt x="2482" y="2506"/>
                    <a:pt x="2712" y="2396"/>
                  </a:cubicBezTo>
                  <a:cubicBezTo>
                    <a:pt x="3182" y="2167"/>
                    <a:pt x="3512" y="1687"/>
                    <a:pt x="3532" y="1201"/>
                  </a:cubicBezTo>
                  <a:cubicBezTo>
                    <a:pt x="3553" y="675"/>
                    <a:pt x="3192" y="162"/>
                    <a:pt x="2711" y="32"/>
                  </a:cubicBezTo>
                  <a:cubicBezTo>
                    <a:pt x="2633" y="11"/>
                    <a:pt x="2552" y="1"/>
                    <a:pt x="24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g1f4fa5c43e4_25_1556"/>
            <p:cNvSpPr/>
            <p:nvPr/>
          </p:nvSpPr>
          <p:spPr>
            <a:xfrm>
              <a:off x="3485936" y="1097570"/>
              <a:ext cx="57386" cy="133491"/>
            </a:xfrm>
            <a:custGeom>
              <a:avLst/>
              <a:gdLst/>
              <a:ahLst/>
              <a:cxnLst/>
              <a:rect l="l" t="t" r="r" b="b"/>
              <a:pathLst>
                <a:path w="1769" h="4115" extrusionOk="0">
                  <a:moveTo>
                    <a:pt x="437" y="1"/>
                  </a:moveTo>
                  <a:cubicBezTo>
                    <a:pt x="50" y="883"/>
                    <a:pt x="1" y="1908"/>
                    <a:pt x="334" y="2821"/>
                  </a:cubicBezTo>
                  <a:cubicBezTo>
                    <a:pt x="507" y="3296"/>
                    <a:pt x="753" y="3648"/>
                    <a:pt x="1064" y="3869"/>
                  </a:cubicBezTo>
                  <a:cubicBezTo>
                    <a:pt x="1279" y="4022"/>
                    <a:pt x="1527" y="4104"/>
                    <a:pt x="1769" y="4114"/>
                  </a:cubicBezTo>
                  <a:lnTo>
                    <a:pt x="1769" y="3969"/>
                  </a:lnTo>
                  <a:cubicBezTo>
                    <a:pt x="1557" y="3961"/>
                    <a:pt x="1337" y="3887"/>
                    <a:pt x="1148" y="3752"/>
                  </a:cubicBezTo>
                  <a:cubicBezTo>
                    <a:pt x="861" y="3549"/>
                    <a:pt x="632" y="3219"/>
                    <a:pt x="470" y="2773"/>
                  </a:cubicBezTo>
                  <a:cubicBezTo>
                    <a:pt x="152" y="1902"/>
                    <a:pt x="207" y="894"/>
                    <a:pt x="582" y="39"/>
                  </a:cubicBezTo>
                  <a:cubicBezTo>
                    <a:pt x="534" y="25"/>
                    <a:pt x="485" y="12"/>
                    <a:pt x="4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1f4fa5c43e4_25_1556"/>
            <p:cNvSpPr/>
            <p:nvPr/>
          </p:nvSpPr>
          <p:spPr>
            <a:xfrm>
              <a:off x="3444835" y="1922519"/>
              <a:ext cx="96282" cy="136929"/>
            </a:xfrm>
            <a:custGeom>
              <a:avLst/>
              <a:gdLst/>
              <a:ahLst/>
              <a:cxnLst/>
              <a:rect l="l" t="t" r="r" b="b"/>
              <a:pathLst>
                <a:path w="2968" h="4221" extrusionOk="0">
                  <a:moveTo>
                    <a:pt x="1540" y="1"/>
                  </a:moveTo>
                  <a:cubicBezTo>
                    <a:pt x="1440" y="1"/>
                    <a:pt x="1341" y="14"/>
                    <a:pt x="1246" y="40"/>
                  </a:cubicBezTo>
                  <a:cubicBezTo>
                    <a:pt x="813" y="160"/>
                    <a:pt x="449" y="541"/>
                    <a:pt x="249" y="1084"/>
                  </a:cubicBezTo>
                  <a:cubicBezTo>
                    <a:pt x="1" y="1760"/>
                    <a:pt x="42" y="2547"/>
                    <a:pt x="358" y="3191"/>
                  </a:cubicBezTo>
                  <a:cubicBezTo>
                    <a:pt x="558" y="3601"/>
                    <a:pt x="872" y="3959"/>
                    <a:pt x="1250" y="4220"/>
                  </a:cubicBezTo>
                  <a:lnTo>
                    <a:pt x="1519" y="4220"/>
                  </a:lnTo>
                  <a:cubicBezTo>
                    <a:pt x="1078" y="3967"/>
                    <a:pt x="708" y="3581"/>
                    <a:pt x="487" y="3128"/>
                  </a:cubicBezTo>
                  <a:cubicBezTo>
                    <a:pt x="189" y="2518"/>
                    <a:pt x="151" y="1773"/>
                    <a:pt x="384" y="1135"/>
                  </a:cubicBezTo>
                  <a:cubicBezTo>
                    <a:pt x="566" y="642"/>
                    <a:pt x="902" y="285"/>
                    <a:pt x="1284" y="179"/>
                  </a:cubicBezTo>
                  <a:cubicBezTo>
                    <a:pt x="1368" y="156"/>
                    <a:pt x="1454" y="145"/>
                    <a:pt x="1541" y="145"/>
                  </a:cubicBezTo>
                  <a:cubicBezTo>
                    <a:pt x="1887" y="145"/>
                    <a:pt x="2244" y="319"/>
                    <a:pt x="2473" y="616"/>
                  </a:cubicBezTo>
                  <a:cubicBezTo>
                    <a:pt x="2766" y="995"/>
                    <a:pt x="2810" y="1542"/>
                    <a:pt x="2576" y="1916"/>
                  </a:cubicBezTo>
                  <a:cubicBezTo>
                    <a:pt x="2407" y="2189"/>
                    <a:pt x="2083" y="2350"/>
                    <a:pt x="1775" y="2350"/>
                  </a:cubicBezTo>
                  <a:cubicBezTo>
                    <a:pt x="1638" y="2350"/>
                    <a:pt x="1504" y="2318"/>
                    <a:pt x="1388" y="2251"/>
                  </a:cubicBezTo>
                  <a:cubicBezTo>
                    <a:pt x="1198" y="2140"/>
                    <a:pt x="1063" y="1920"/>
                    <a:pt x="1036" y="1675"/>
                  </a:cubicBezTo>
                  <a:cubicBezTo>
                    <a:pt x="1010" y="1447"/>
                    <a:pt x="1079" y="1240"/>
                    <a:pt x="1224" y="1106"/>
                  </a:cubicBezTo>
                  <a:cubicBezTo>
                    <a:pt x="1308" y="1027"/>
                    <a:pt x="1435" y="964"/>
                    <a:pt x="1562" y="964"/>
                  </a:cubicBezTo>
                  <a:cubicBezTo>
                    <a:pt x="1616" y="964"/>
                    <a:pt x="1669" y="975"/>
                    <a:pt x="1720" y="1001"/>
                  </a:cubicBezTo>
                  <a:cubicBezTo>
                    <a:pt x="1796" y="1040"/>
                    <a:pt x="1853" y="1127"/>
                    <a:pt x="1864" y="1223"/>
                  </a:cubicBezTo>
                  <a:cubicBezTo>
                    <a:pt x="1874" y="1298"/>
                    <a:pt x="1852" y="1366"/>
                    <a:pt x="1804" y="1407"/>
                  </a:cubicBezTo>
                  <a:lnTo>
                    <a:pt x="1899" y="1516"/>
                  </a:lnTo>
                  <a:cubicBezTo>
                    <a:pt x="1983" y="1443"/>
                    <a:pt x="2023" y="1329"/>
                    <a:pt x="2008" y="1205"/>
                  </a:cubicBezTo>
                  <a:cubicBezTo>
                    <a:pt x="1991" y="1062"/>
                    <a:pt x="1906" y="935"/>
                    <a:pt x="1786" y="873"/>
                  </a:cubicBezTo>
                  <a:cubicBezTo>
                    <a:pt x="1718" y="838"/>
                    <a:pt x="1642" y="821"/>
                    <a:pt x="1563" y="821"/>
                  </a:cubicBezTo>
                  <a:cubicBezTo>
                    <a:pt x="1411" y="821"/>
                    <a:pt x="1251" y="884"/>
                    <a:pt x="1125" y="1001"/>
                  </a:cubicBezTo>
                  <a:cubicBezTo>
                    <a:pt x="946" y="1166"/>
                    <a:pt x="862" y="1418"/>
                    <a:pt x="893" y="1691"/>
                  </a:cubicBezTo>
                  <a:cubicBezTo>
                    <a:pt x="925" y="1983"/>
                    <a:pt x="1084" y="2239"/>
                    <a:pt x="1316" y="2376"/>
                  </a:cubicBezTo>
                  <a:cubicBezTo>
                    <a:pt x="1456" y="2457"/>
                    <a:pt x="1616" y="2495"/>
                    <a:pt x="1779" y="2495"/>
                  </a:cubicBezTo>
                  <a:cubicBezTo>
                    <a:pt x="2134" y="2495"/>
                    <a:pt x="2501" y="2312"/>
                    <a:pt x="2699" y="1992"/>
                  </a:cubicBezTo>
                  <a:cubicBezTo>
                    <a:pt x="2968" y="1562"/>
                    <a:pt x="2922" y="959"/>
                    <a:pt x="2588" y="527"/>
                  </a:cubicBezTo>
                  <a:cubicBezTo>
                    <a:pt x="2331" y="196"/>
                    <a:pt x="1929" y="1"/>
                    <a:pt x="15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g1f4fa5c43e4_25_1556"/>
            <p:cNvSpPr/>
            <p:nvPr/>
          </p:nvSpPr>
          <p:spPr>
            <a:xfrm>
              <a:off x="3362307" y="1904872"/>
              <a:ext cx="58781" cy="154577"/>
            </a:xfrm>
            <a:custGeom>
              <a:avLst/>
              <a:gdLst/>
              <a:ahLst/>
              <a:cxnLst/>
              <a:rect l="l" t="t" r="r" b="b"/>
              <a:pathLst>
                <a:path w="1812" h="4765" extrusionOk="0">
                  <a:moveTo>
                    <a:pt x="0" y="1"/>
                  </a:moveTo>
                  <a:lnTo>
                    <a:pt x="0" y="151"/>
                  </a:lnTo>
                  <a:cubicBezTo>
                    <a:pt x="489" y="292"/>
                    <a:pt x="943" y="645"/>
                    <a:pt x="1222" y="1137"/>
                  </a:cubicBezTo>
                  <a:cubicBezTo>
                    <a:pt x="1570" y="1753"/>
                    <a:pt x="1663" y="2574"/>
                    <a:pt x="1481" y="3447"/>
                  </a:cubicBezTo>
                  <a:cubicBezTo>
                    <a:pt x="1389" y="3890"/>
                    <a:pt x="1256" y="4211"/>
                    <a:pt x="1061" y="4459"/>
                  </a:cubicBezTo>
                  <a:cubicBezTo>
                    <a:pt x="963" y="4584"/>
                    <a:pt x="846" y="4686"/>
                    <a:pt x="720" y="4764"/>
                  </a:cubicBezTo>
                  <a:lnTo>
                    <a:pt x="967" y="4764"/>
                  </a:lnTo>
                  <a:cubicBezTo>
                    <a:pt x="1042" y="4701"/>
                    <a:pt x="1111" y="4629"/>
                    <a:pt x="1175" y="4548"/>
                  </a:cubicBezTo>
                  <a:cubicBezTo>
                    <a:pt x="1384" y="4283"/>
                    <a:pt x="1526" y="3942"/>
                    <a:pt x="1623" y="3477"/>
                  </a:cubicBezTo>
                  <a:cubicBezTo>
                    <a:pt x="1811" y="2569"/>
                    <a:pt x="1713" y="1713"/>
                    <a:pt x="1347" y="1067"/>
                  </a:cubicBezTo>
                  <a:cubicBezTo>
                    <a:pt x="1043" y="528"/>
                    <a:pt x="540" y="14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g1f4fa5c43e4_25_1556"/>
            <p:cNvSpPr/>
            <p:nvPr/>
          </p:nvSpPr>
          <p:spPr>
            <a:xfrm>
              <a:off x="3421413" y="1878628"/>
              <a:ext cx="121910" cy="74839"/>
            </a:xfrm>
            <a:custGeom>
              <a:avLst/>
              <a:gdLst/>
              <a:ahLst/>
              <a:cxnLst/>
              <a:rect l="l" t="t" r="r" b="b"/>
              <a:pathLst>
                <a:path w="3758" h="2307" extrusionOk="0">
                  <a:moveTo>
                    <a:pt x="2016" y="1"/>
                  </a:moveTo>
                  <a:cubicBezTo>
                    <a:pt x="1785" y="1"/>
                    <a:pt x="1555" y="39"/>
                    <a:pt x="1339" y="117"/>
                  </a:cubicBezTo>
                  <a:cubicBezTo>
                    <a:pt x="708" y="346"/>
                    <a:pt x="202" y="915"/>
                    <a:pt x="51" y="1570"/>
                  </a:cubicBezTo>
                  <a:cubicBezTo>
                    <a:pt x="25" y="1678"/>
                    <a:pt x="0" y="1821"/>
                    <a:pt x="34" y="1965"/>
                  </a:cubicBezTo>
                  <a:cubicBezTo>
                    <a:pt x="70" y="2119"/>
                    <a:pt x="174" y="2243"/>
                    <a:pt x="303" y="2288"/>
                  </a:cubicBezTo>
                  <a:cubicBezTo>
                    <a:pt x="338" y="2300"/>
                    <a:pt x="372" y="2306"/>
                    <a:pt x="408" y="2306"/>
                  </a:cubicBezTo>
                  <a:cubicBezTo>
                    <a:pt x="534" y="2306"/>
                    <a:pt x="657" y="2232"/>
                    <a:pt x="700" y="2120"/>
                  </a:cubicBezTo>
                  <a:cubicBezTo>
                    <a:pt x="731" y="2038"/>
                    <a:pt x="713" y="1941"/>
                    <a:pt x="652" y="1866"/>
                  </a:cubicBezTo>
                  <a:cubicBezTo>
                    <a:pt x="605" y="1810"/>
                    <a:pt x="541" y="1777"/>
                    <a:pt x="475" y="1777"/>
                  </a:cubicBezTo>
                  <a:cubicBezTo>
                    <a:pt x="464" y="1777"/>
                    <a:pt x="452" y="1778"/>
                    <a:pt x="441" y="1780"/>
                  </a:cubicBezTo>
                  <a:lnTo>
                    <a:pt x="465" y="1923"/>
                  </a:lnTo>
                  <a:cubicBezTo>
                    <a:pt x="468" y="1922"/>
                    <a:pt x="472" y="1922"/>
                    <a:pt x="476" y="1922"/>
                  </a:cubicBezTo>
                  <a:cubicBezTo>
                    <a:pt x="506" y="1922"/>
                    <a:pt x="530" y="1947"/>
                    <a:pt x="541" y="1959"/>
                  </a:cubicBezTo>
                  <a:cubicBezTo>
                    <a:pt x="567" y="1991"/>
                    <a:pt x="577" y="2037"/>
                    <a:pt x="565" y="2069"/>
                  </a:cubicBezTo>
                  <a:cubicBezTo>
                    <a:pt x="544" y="2125"/>
                    <a:pt x="476" y="2161"/>
                    <a:pt x="409" y="2161"/>
                  </a:cubicBezTo>
                  <a:cubicBezTo>
                    <a:pt x="389" y="2161"/>
                    <a:pt x="369" y="2158"/>
                    <a:pt x="351" y="2151"/>
                  </a:cubicBezTo>
                  <a:cubicBezTo>
                    <a:pt x="267" y="2122"/>
                    <a:pt x="199" y="2038"/>
                    <a:pt x="176" y="1932"/>
                  </a:cubicBezTo>
                  <a:cubicBezTo>
                    <a:pt x="154" y="1843"/>
                    <a:pt x="159" y="1740"/>
                    <a:pt x="191" y="1603"/>
                  </a:cubicBezTo>
                  <a:cubicBezTo>
                    <a:pt x="332" y="994"/>
                    <a:pt x="802" y="465"/>
                    <a:pt x="1388" y="252"/>
                  </a:cubicBezTo>
                  <a:cubicBezTo>
                    <a:pt x="1588" y="180"/>
                    <a:pt x="1802" y="145"/>
                    <a:pt x="2016" y="145"/>
                  </a:cubicBezTo>
                  <a:cubicBezTo>
                    <a:pt x="2429" y="145"/>
                    <a:pt x="2845" y="276"/>
                    <a:pt x="3172" y="524"/>
                  </a:cubicBezTo>
                  <a:cubicBezTo>
                    <a:pt x="3428" y="717"/>
                    <a:pt x="3628" y="980"/>
                    <a:pt x="3758" y="1276"/>
                  </a:cubicBezTo>
                  <a:lnTo>
                    <a:pt x="3758" y="966"/>
                  </a:lnTo>
                  <a:cubicBezTo>
                    <a:pt x="3627" y="750"/>
                    <a:pt x="3458" y="560"/>
                    <a:pt x="3259" y="408"/>
                  </a:cubicBezTo>
                  <a:cubicBezTo>
                    <a:pt x="2907" y="142"/>
                    <a:pt x="2460" y="1"/>
                    <a:pt x="2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g1f4fa5c43e4_25_1556"/>
            <p:cNvSpPr/>
            <p:nvPr/>
          </p:nvSpPr>
          <p:spPr>
            <a:xfrm>
              <a:off x="3362307" y="1200924"/>
              <a:ext cx="114448" cy="35652"/>
            </a:xfrm>
            <a:custGeom>
              <a:avLst/>
              <a:gdLst/>
              <a:ahLst/>
              <a:cxnLst/>
              <a:rect l="l" t="t" r="r" b="b"/>
              <a:pathLst>
                <a:path w="3528" h="1099" extrusionOk="0">
                  <a:moveTo>
                    <a:pt x="3415" y="1"/>
                  </a:moveTo>
                  <a:cubicBezTo>
                    <a:pt x="2928" y="602"/>
                    <a:pt x="2163" y="955"/>
                    <a:pt x="1392" y="955"/>
                  </a:cubicBezTo>
                  <a:cubicBezTo>
                    <a:pt x="1267" y="955"/>
                    <a:pt x="1141" y="945"/>
                    <a:pt x="1017" y="926"/>
                  </a:cubicBezTo>
                  <a:cubicBezTo>
                    <a:pt x="653" y="870"/>
                    <a:pt x="306" y="730"/>
                    <a:pt x="0" y="529"/>
                  </a:cubicBezTo>
                  <a:lnTo>
                    <a:pt x="0" y="700"/>
                  </a:lnTo>
                  <a:cubicBezTo>
                    <a:pt x="304" y="885"/>
                    <a:pt x="642" y="1013"/>
                    <a:pt x="994" y="1069"/>
                  </a:cubicBezTo>
                  <a:cubicBezTo>
                    <a:pt x="1127" y="1089"/>
                    <a:pt x="1260" y="1098"/>
                    <a:pt x="1393" y="1098"/>
                  </a:cubicBezTo>
                  <a:cubicBezTo>
                    <a:pt x="2206" y="1098"/>
                    <a:pt x="3013" y="726"/>
                    <a:pt x="3528" y="93"/>
                  </a:cubicBezTo>
                  <a:lnTo>
                    <a:pt x="3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1f4fa5c43e4_25_1556"/>
            <p:cNvSpPr/>
            <p:nvPr/>
          </p:nvSpPr>
          <p:spPr>
            <a:xfrm>
              <a:off x="3362307" y="1723435"/>
              <a:ext cx="181015" cy="4671"/>
            </a:xfrm>
            <a:custGeom>
              <a:avLst/>
              <a:gdLst/>
              <a:ahLst/>
              <a:cxnLst/>
              <a:rect l="l" t="t" r="r" b="b"/>
              <a:pathLst>
                <a:path w="5580" h="144" extrusionOk="0">
                  <a:moveTo>
                    <a:pt x="0" y="0"/>
                  </a:moveTo>
                  <a:lnTo>
                    <a:pt x="0" y="144"/>
                  </a:lnTo>
                  <a:lnTo>
                    <a:pt x="5580" y="144"/>
                  </a:lnTo>
                  <a:lnTo>
                    <a:pt x="55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g1f4fa5c43e4_25_1556"/>
            <p:cNvSpPr/>
            <p:nvPr/>
          </p:nvSpPr>
          <p:spPr>
            <a:xfrm>
              <a:off x="3362307" y="1286046"/>
              <a:ext cx="181015" cy="4704"/>
            </a:xfrm>
            <a:custGeom>
              <a:avLst/>
              <a:gdLst/>
              <a:ahLst/>
              <a:cxnLst/>
              <a:rect l="l" t="t" r="r" b="b"/>
              <a:pathLst>
                <a:path w="5580" h="145" extrusionOk="0">
                  <a:moveTo>
                    <a:pt x="0" y="0"/>
                  </a:moveTo>
                  <a:lnTo>
                    <a:pt x="0" y="145"/>
                  </a:lnTo>
                  <a:lnTo>
                    <a:pt x="5580" y="145"/>
                  </a:lnTo>
                  <a:lnTo>
                    <a:pt x="55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g1f4fa5c43e4_25_1556"/>
            <p:cNvSpPr/>
            <p:nvPr/>
          </p:nvSpPr>
          <p:spPr>
            <a:xfrm>
              <a:off x="3362307" y="1111130"/>
              <a:ext cx="7623" cy="948156"/>
            </a:xfrm>
            <a:custGeom>
              <a:avLst/>
              <a:gdLst/>
              <a:ahLst/>
              <a:cxnLst/>
              <a:rect l="l" t="t" r="r" b="b"/>
              <a:pathLst>
                <a:path w="235" h="29228" extrusionOk="0">
                  <a:moveTo>
                    <a:pt x="235" y="1"/>
                  </a:moveTo>
                  <a:cubicBezTo>
                    <a:pt x="89" y="115"/>
                    <a:pt x="0" y="292"/>
                    <a:pt x="0" y="484"/>
                  </a:cubicBezTo>
                  <a:lnTo>
                    <a:pt x="0" y="28940"/>
                  </a:lnTo>
                  <a:cubicBezTo>
                    <a:pt x="0" y="29083"/>
                    <a:pt x="102" y="29201"/>
                    <a:pt x="235" y="29227"/>
                  </a:cubicBezTo>
                  <a:lnTo>
                    <a:pt x="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g1f4fa5c43e4_25_1556"/>
            <p:cNvSpPr/>
            <p:nvPr/>
          </p:nvSpPr>
          <p:spPr>
            <a:xfrm>
              <a:off x="3535602" y="1111130"/>
              <a:ext cx="7721" cy="948156"/>
            </a:xfrm>
            <a:custGeom>
              <a:avLst/>
              <a:gdLst/>
              <a:ahLst/>
              <a:cxnLst/>
              <a:rect l="l" t="t" r="r" b="b"/>
              <a:pathLst>
                <a:path w="238" h="29228" extrusionOk="0">
                  <a:moveTo>
                    <a:pt x="1" y="1"/>
                  </a:moveTo>
                  <a:lnTo>
                    <a:pt x="1" y="29227"/>
                  </a:lnTo>
                  <a:cubicBezTo>
                    <a:pt x="135" y="29201"/>
                    <a:pt x="238" y="29083"/>
                    <a:pt x="238" y="28941"/>
                  </a:cubicBezTo>
                  <a:lnTo>
                    <a:pt x="238" y="484"/>
                  </a:lnTo>
                  <a:cubicBezTo>
                    <a:pt x="238" y="292"/>
                    <a:pt x="147" y="11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61"/>
        <p:cNvGrpSpPr/>
        <p:nvPr/>
      </p:nvGrpSpPr>
      <p:grpSpPr>
        <a:xfrm>
          <a:off x="0" y="0"/>
          <a:ext cx="0" cy="0"/>
          <a:chOff x="0" y="0"/>
          <a:chExt cx="0" cy="0"/>
        </a:xfrm>
      </p:grpSpPr>
      <p:sp>
        <p:nvSpPr>
          <p:cNvPr id="662" name="Google Shape;662;g1f4fa5c43e4_25_1571"/>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g1f4fa5c43e4_25_1571"/>
          <p:cNvSpPr txBox="1">
            <a:spLocks noGrp="1"/>
          </p:cNvSpPr>
          <p:nvPr>
            <p:ph type="title" hasCustomPrompt="1"/>
          </p:nvPr>
        </p:nvSpPr>
        <p:spPr>
          <a:xfrm>
            <a:off x="3733975" y="719342"/>
            <a:ext cx="4696800" cy="1025100"/>
          </a:xfrm>
          <a:prstGeom prst="rect">
            <a:avLst/>
          </a:prstGeom>
          <a:solidFill>
            <a:schemeClr val="accent4"/>
          </a:solidFill>
        </p:spPr>
        <p:txBody>
          <a:bodyPr spcFirstLastPara="1" wrap="square" lIns="91425" tIns="91425" rIns="91425" bIns="91425" anchor="ctr" anchorCtr="0">
            <a:noAutofit/>
          </a:bodyPr>
          <a:lstStyle>
            <a:lvl1pPr lvl="0" algn="r" rtl="0">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664" name="Google Shape;664;g1f4fa5c43e4_25_1571"/>
          <p:cNvSpPr txBox="1">
            <a:spLocks noGrp="1"/>
          </p:cNvSpPr>
          <p:nvPr>
            <p:ph type="subTitle" idx="1"/>
          </p:nvPr>
        </p:nvSpPr>
        <p:spPr>
          <a:xfrm>
            <a:off x="3733975" y="1744536"/>
            <a:ext cx="4696800" cy="548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
        <p:nvSpPr>
          <p:cNvPr id="665" name="Google Shape;665;g1f4fa5c43e4_25_1571"/>
          <p:cNvSpPr txBox="1">
            <a:spLocks noGrp="1"/>
          </p:cNvSpPr>
          <p:nvPr>
            <p:ph type="title" idx="2" hasCustomPrompt="1"/>
          </p:nvPr>
        </p:nvSpPr>
        <p:spPr>
          <a:xfrm>
            <a:off x="3733975" y="2642000"/>
            <a:ext cx="4696800" cy="1025100"/>
          </a:xfrm>
          <a:prstGeom prst="rect">
            <a:avLst/>
          </a:prstGeom>
          <a:solidFill>
            <a:schemeClr val="accent3"/>
          </a:solidFill>
        </p:spPr>
        <p:txBody>
          <a:bodyPr spcFirstLastPara="1" wrap="square" lIns="91425" tIns="91425" rIns="91425" bIns="91425" anchor="ctr" anchorCtr="0">
            <a:noAutofit/>
          </a:bodyPr>
          <a:lstStyle>
            <a:lvl1pPr lvl="0" algn="r" rtl="0">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666" name="Google Shape;666;g1f4fa5c43e4_25_1571"/>
          <p:cNvSpPr txBox="1">
            <a:spLocks noGrp="1"/>
          </p:cNvSpPr>
          <p:nvPr>
            <p:ph type="subTitle" idx="3"/>
          </p:nvPr>
        </p:nvSpPr>
        <p:spPr>
          <a:xfrm>
            <a:off x="3733975" y="3667194"/>
            <a:ext cx="4696800" cy="548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
        <p:nvSpPr>
          <p:cNvPr id="667" name="Google Shape;667;g1f4fa5c43e4_25_1571"/>
          <p:cNvSpPr txBox="1">
            <a:spLocks noGrp="1"/>
          </p:cNvSpPr>
          <p:nvPr>
            <p:ph type="title" idx="4" hasCustomPrompt="1"/>
          </p:nvPr>
        </p:nvSpPr>
        <p:spPr>
          <a:xfrm>
            <a:off x="3733975" y="4564658"/>
            <a:ext cx="4696800" cy="10251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668" name="Google Shape;668;g1f4fa5c43e4_25_1571"/>
          <p:cNvSpPr txBox="1">
            <a:spLocks noGrp="1"/>
          </p:cNvSpPr>
          <p:nvPr>
            <p:ph type="subTitle" idx="5"/>
          </p:nvPr>
        </p:nvSpPr>
        <p:spPr>
          <a:xfrm>
            <a:off x="3733975" y="5589852"/>
            <a:ext cx="4696800" cy="548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Clr>
                <a:schemeClr val="dk1"/>
              </a:buClr>
              <a:buSzPts val="1600"/>
              <a:buNone/>
              <a:defRPr sz="1600">
                <a:solidFill>
                  <a:schemeClr val="dk1"/>
                </a:solidFill>
              </a:defRPr>
            </a:lvl1pPr>
            <a:lvl2pPr lvl="1" algn="ctr" rtl="0">
              <a:lnSpc>
                <a:spcPct val="115000"/>
              </a:lnSpc>
              <a:spcBef>
                <a:spcPts val="0"/>
              </a:spcBef>
              <a:spcAft>
                <a:spcPts val="0"/>
              </a:spcAft>
              <a:buClr>
                <a:schemeClr val="dk1"/>
              </a:buClr>
              <a:buSzPts val="1600"/>
              <a:buNone/>
              <a:defRPr sz="1600">
                <a:solidFill>
                  <a:schemeClr val="dk1"/>
                </a:solidFill>
              </a:defRPr>
            </a:lvl2pPr>
            <a:lvl3pPr lvl="2" algn="ctr" rtl="0">
              <a:lnSpc>
                <a:spcPct val="115000"/>
              </a:lnSpc>
              <a:spcBef>
                <a:spcPts val="0"/>
              </a:spcBef>
              <a:spcAft>
                <a:spcPts val="0"/>
              </a:spcAft>
              <a:buClr>
                <a:schemeClr val="dk1"/>
              </a:buClr>
              <a:buSzPts val="1600"/>
              <a:buNone/>
              <a:defRPr sz="1600">
                <a:solidFill>
                  <a:schemeClr val="dk1"/>
                </a:solidFill>
              </a:defRPr>
            </a:lvl3pPr>
            <a:lvl4pPr lvl="3" algn="ctr" rtl="0">
              <a:lnSpc>
                <a:spcPct val="115000"/>
              </a:lnSpc>
              <a:spcBef>
                <a:spcPts val="0"/>
              </a:spcBef>
              <a:spcAft>
                <a:spcPts val="0"/>
              </a:spcAft>
              <a:buClr>
                <a:schemeClr val="dk1"/>
              </a:buClr>
              <a:buSzPts val="1600"/>
              <a:buNone/>
              <a:defRPr sz="1600">
                <a:solidFill>
                  <a:schemeClr val="dk1"/>
                </a:solidFill>
              </a:defRPr>
            </a:lvl4pPr>
            <a:lvl5pPr lvl="4" algn="ctr" rtl="0">
              <a:lnSpc>
                <a:spcPct val="115000"/>
              </a:lnSpc>
              <a:spcBef>
                <a:spcPts val="0"/>
              </a:spcBef>
              <a:spcAft>
                <a:spcPts val="0"/>
              </a:spcAft>
              <a:buClr>
                <a:schemeClr val="dk1"/>
              </a:buClr>
              <a:buSzPts val="1600"/>
              <a:buNone/>
              <a:defRPr sz="1600">
                <a:solidFill>
                  <a:schemeClr val="dk1"/>
                </a:solidFill>
              </a:defRPr>
            </a:lvl5pPr>
            <a:lvl6pPr lvl="5" algn="ctr" rtl="0">
              <a:lnSpc>
                <a:spcPct val="115000"/>
              </a:lnSpc>
              <a:spcBef>
                <a:spcPts val="0"/>
              </a:spcBef>
              <a:spcAft>
                <a:spcPts val="0"/>
              </a:spcAft>
              <a:buClr>
                <a:schemeClr val="dk1"/>
              </a:buClr>
              <a:buSzPts val="1600"/>
              <a:buNone/>
              <a:defRPr sz="1600">
                <a:solidFill>
                  <a:schemeClr val="dk1"/>
                </a:solidFill>
              </a:defRPr>
            </a:lvl6pPr>
            <a:lvl7pPr lvl="6" algn="ctr" rtl="0">
              <a:lnSpc>
                <a:spcPct val="115000"/>
              </a:lnSpc>
              <a:spcBef>
                <a:spcPts val="0"/>
              </a:spcBef>
              <a:spcAft>
                <a:spcPts val="0"/>
              </a:spcAft>
              <a:buClr>
                <a:schemeClr val="dk1"/>
              </a:buClr>
              <a:buSzPts val="1600"/>
              <a:buNone/>
              <a:defRPr sz="1600">
                <a:solidFill>
                  <a:schemeClr val="dk1"/>
                </a:solidFill>
              </a:defRPr>
            </a:lvl7pPr>
            <a:lvl8pPr lvl="7" algn="ctr" rtl="0">
              <a:lnSpc>
                <a:spcPct val="115000"/>
              </a:lnSpc>
              <a:spcBef>
                <a:spcPts val="0"/>
              </a:spcBef>
              <a:spcAft>
                <a:spcPts val="0"/>
              </a:spcAft>
              <a:buClr>
                <a:schemeClr val="dk1"/>
              </a:buClr>
              <a:buSzPts val="1600"/>
              <a:buNone/>
              <a:defRPr sz="1600">
                <a:solidFill>
                  <a:schemeClr val="dk1"/>
                </a:solidFill>
              </a:defRPr>
            </a:lvl8pPr>
            <a:lvl9pPr lvl="8" algn="ctr" rtl="0">
              <a:lnSpc>
                <a:spcPct val="115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669"/>
        <p:cNvGrpSpPr/>
        <p:nvPr/>
      </p:nvGrpSpPr>
      <p:grpSpPr>
        <a:xfrm>
          <a:off x="0" y="0"/>
          <a:ext cx="0" cy="0"/>
          <a:chOff x="0" y="0"/>
          <a:chExt cx="0" cy="0"/>
        </a:xfrm>
      </p:grpSpPr>
      <p:sp>
        <p:nvSpPr>
          <p:cNvPr id="670" name="Google Shape;670;g1f4fa5c43e4_25_1579"/>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g1f4fa5c43e4_25_1579"/>
          <p:cNvSpPr txBox="1">
            <a:spLocks noGrp="1"/>
          </p:cNvSpPr>
          <p:nvPr>
            <p:ph type="title"/>
          </p:nvPr>
        </p:nvSpPr>
        <p:spPr>
          <a:xfrm>
            <a:off x="3218575" y="2950533"/>
            <a:ext cx="5212200" cy="182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700"/>
              <a:buNone/>
              <a:defRPr sz="3700"/>
            </a:lvl1pPr>
            <a:lvl2pPr lvl="1" algn="ctr" rtl="0">
              <a:spcBef>
                <a:spcPts val="0"/>
              </a:spcBef>
              <a:spcAft>
                <a:spcPts val="0"/>
              </a:spcAft>
              <a:buSzPts val="3700"/>
              <a:buNone/>
              <a:defRPr sz="3700"/>
            </a:lvl2pPr>
            <a:lvl3pPr lvl="2" algn="ctr" rtl="0">
              <a:spcBef>
                <a:spcPts val="0"/>
              </a:spcBef>
              <a:spcAft>
                <a:spcPts val="0"/>
              </a:spcAft>
              <a:buSzPts val="3700"/>
              <a:buNone/>
              <a:defRPr sz="3700"/>
            </a:lvl3pPr>
            <a:lvl4pPr lvl="3" algn="ctr" rtl="0">
              <a:spcBef>
                <a:spcPts val="0"/>
              </a:spcBef>
              <a:spcAft>
                <a:spcPts val="0"/>
              </a:spcAft>
              <a:buSzPts val="3700"/>
              <a:buNone/>
              <a:defRPr sz="3700"/>
            </a:lvl4pPr>
            <a:lvl5pPr lvl="4" algn="ctr" rtl="0">
              <a:spcBef>
                <a:spcPts val="0"/>
              </a:spcBef>
              <a:spcAft>
                <a:spcPts val="0"/>
              </a:spcAft>
              <a:buSzPts val="3700"/>
              <a:buNone/>
              <a:defRPr sz="3700"/>
            </a:lvl5pPr>
            <a:lvl6pPr lvl="5" algn="ctr" rtl="0">
              <a:spcBef>
                <a:spcPts val="0"/>
              </a:spcBef>
              <a:spcAft>
                <a:spcPts val="0"/>
              </a:spcAft>
              <a:buSzPts val="3700"/>
              <a:buNone/>
              <a:defRPr sz="3700"/>
            </a:lvl6pPr>
            <a:lvl7pPr lvl="6" algn="ctr" rtl="0">
              <a:spcBef>
                <a:spcPts val="0"/>
              </a:spcBef>
              <a:spcAft>
                <a:spcPts val="0"/>
              </a:spcAft>
              <a:buSzPts val="3700"/>
              <a:buNone/>
              <a:defRPr sz="3700"/>
            </a:lvl7pPr>
            <a:lvl8pPr lvl="7" algn="ctr" rtl="0">
              <a:spcBef>
                <a:spcPts val="0"/>
              </a:spcBef>
              <a:spcAft>
                <a:spcPts val="0"/>
              </a:spcAft>
              <a:buSzPts val="3700"/>
              <a:buNone/>
              <a:defRPr sz="3700"/>
            </a:lvl8pPr>
            <a:lvl9pPr lvl="8" algn="ctr" rtl="0">
              <a:spcBef>
                <a:spcPts val="0"/>
              </a:spcBef>
              <a:spcAft>
                <a:spcPts val="0"/>
              </a:spcAft>
              <a:buSzPts val="3700"/>
              <a:buNone/>
              <a:defRPr sz="3700"/>
            </a:lvl9pPr>
          </a:lstStyle>
          <a:p>
            <a:endParaRPr/>
          </a:p>
        </p:txBody>
      </p:sp>
      <p:sp>
        <p:nvSpPr>
          <p:cNvPr id="672" name="Google Shape;672;g1f4fa5c43e4_25_1579"/>
          <p:cNvSpPr txBox="1">
            <a:spLocks noGrp="1"/>
          </p:cNvSpPr>
          <p:nvPr>
            <p:ph type="title" idx="2" hasCustomPrompt="1"/>
          </p:nvPr>
        </p:nvSpPr>
        <p:spPr>
          <a:xfrm>
            <a:off x="5288425" y="1520533"/>
            <a:ext cx="1072500" cy="1430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4500"/>
              <a:buNone/>
              <a:defRPr sz="4500"/>
            </a:lvl1pPr>
            <a:lvl2pPr lvl="1" algn="ctr" rtl="0">
              <a:spcBef>
                <a:spcPts val="0"/>
              </a:spcBef>
              <a:spcAft>
                <a:spcPts val="0"/>
              </a:spcAft>
              <a:buClr>
                <a:schemeClr val="lt1"/>
              </a:buClr>
              <a:buSzPts val="4500"/>
              <a:buNone/>
              <a:defRPr sz="4500">
                <a:solidFill>
                  <a:schemeClr val="lt1"/>
                </a:solidFill>
              </a:defRPr>
            </a:lvl2pPr>
            <a:lvl3pPr lvl="2" algn="ctr" rtl="0">
              <a:spcBef>
                <a:spcPts val="0"/>
              </a:spcBef>
              <a:spcAft>
                <a:spcPts val="0"/>
              </a:spcAft>
              <a:buClr>
                <a:schemeClr val="lt1"/>
              </a:buClr>
              <a:buSzPts val="4500"/>
              <a:buNone/>
              <a:defRPr sz="4500">
                <a:solidFill>
                  <a:schemeClr val="lt1"/>
                </a:solidFill>
              </a:defRPr>
            </a:lvl3pPr>
            <a:lvl4pPr lvl="3" algn="ctr" rtl="0">
              <a:spcBef>
                <a:spcPts val="0"/>
              </a:spcBef>
              <a:spcAft>
                <a:spcPts val="0"/>
              </a:spcAft>
              <a:buClr>
                <a:schemeClr val="lt1"/>
              </a:buClr>
              <a:buSzPts val="4500"/>
              <a:buNone/>
              <a:defRPr sz="4500">
                <a:solidFill>
                  <a:schemeClr val="lt1"/>
                </a:solidFill>
              </a:defRPr>
            </a:lvl4pPr>
            <a:lvl5pPr lvl="4" algn="ctr" rtl="0">
              <a:spcBef>
                <a:spcPts val="0"/>
              </a:spcBef>
              <a:spcAft>
                <a:spcPts val="0"/>
              </a:spcAft>
              <a:buClr>
                <a:schemeClr val="lt1"/>
              </a:buClr>
              <a:buSzPts val="4500"/>
              <a:buNone/>
              <a:defRPr sz="4500">
                <a:solidFill>
                  <a:schemeClr val="lt1"/>
                </a:solidFill>
              </a:defRPr>
            </a:lvl5pPr>
            <a:lvl6pPr lvl="5" algn="ctr" rtl="0">
              <a:spcBef>
                <a:spcPts val="0"/>
              </a:spcBef>
              <a:spcAft>
                <a:spcPts val="0"/>
              </a:spcAft>
              <a:buClr>
                <a:schemeClr val="lt1"/>
              </a:buClr>
              <a:buSzPts val="4500"/>
              <a:buNone/>
              <a:defRPr sz="4500">
                <a:solidFill>
                  <a:schemeClr val="lt1"/>
                </a:solidFill>
              </a:defRPr>
            </a:lvl6pPr>
            <a:lvl7pPr lvl="6" algn="ctr" rtl="0">
              <a:spcBef>
                <a:spcPts val="0"/>
              </a:spcBef>
              <a:spcAft>
                <a:spcPts val="0"/>
              </a:spcAft>
              <a:buClr>
                <a:schemeClr val="lt1"/>
              </a:buClr>
              <a:buSzPts val="4500"/>
              <a:buNone/>
              <a:defRPr sz="4500">
                <a:solidFill>
                  <a:schemeClr val="lt1"/>
                </a:solidFill>
              </a:defRPr>
            </a:lvl7pPr>
            <a:lvl8pPr lvl="7" algn="ctr" rtl="0">
              <a:spcBef>
                <a:spcPts val="0"/>
              </a:spcBef>
              <a:spcAft>
                <a:spcPts val="0"/>
              </a:spcAft>
              <a:buClr>
                <a:schemeClr val="lt1"/>
              </a:buClr>
              <a:buSzPts val="4500"/>
              <a:buNone/>
              <a:defRPr sz="4500">
                <a:solidFill>
                  <a:schemeClr val="lt1"/>
                </a:solidFill>
              </a:defRPr>
            </a:lvl8pPr>
            <a:lvl9pPr lvl="8" algn="ctr" rtl="0">
              <a:spcBef>
                <a:spcPts val="0"/>
              </a:spcBef>
              <a:spcAft>
                <a:spcPts val="0"/>
              </a:spcAft>
              <a:buClr>
                <a:schemeClr val="lt1"/>
              </a:buClr>
              <a:buSzPts val="4500"/>
              <a:buNone/>
              <a:defRPr sz="4500">
                <a:solidFill>
                  <a:schemeClr val="lt1"/>
                </a:solidFill>
              </a:defRPr>
            </a:lvl9pPr>
          </a:lstStyle>
          <a:p>
            <a:r>
              <a:t>xx%</a:t>
            </a:r>
          </a:p>
        </p:txBody>
      </p:sp>
      <p:sp>
        <p:nvSpPr>
          <p:cNvPr id="673" name="Google Shape;673;g1f4fa5c43e4_25_1579"/>
          <p:cNvSpPr txBox="1">
            <a:spLocks noGrp="1"/>
          </p:cNvSpPr>
          <p:nvPr>
            <p:ph type="subTitle" idx="1"/>
          </p:nvPr>
        </p:nvSpPr>
        <p:spPr>
          <a:xfrm>
            <a:off x="3218575" y="4770433"/>
            <a:ext cx="52122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674"/>
        <p:cNvGrpSpPr/>
        <p:nvPr/>
      </p:nvGrpSpPr>
      <p:grpSpPr>
        <a:xfrm>
          <a:off x="0" y="0"/>
          <a:ext cx="0" cy="0"/>
          <a:chOff x="0" y="0"/>
          <a:chExt cx="0" cy="0"/>
        </a:xfrm>
      </p:grpSpPr>
      <p:sp>
        <p:nvSpPr>
          <p:cNvPr id="675" name="Google Shape;675;g1f4fa5c43e4_25_1584"/>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g1f4fa5c43e4_25_1584"/>
          <p:cNvSpPr txBox="1">
            <a:spLocks noGrp="1"/>
          </p:cNvSpPr>
          <p:nvPr>
            <p:ph type="title"/>
          </p:nvPr>
        </p:nvSpPr>
        <p:spPr>
          <a:xfrm>
            <a:off x="2789829" y="719333"/>
            <a:ext cx="35643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7" name="Google Shape;677;g1f4fa5c43e4_25_1584"/>
          <p:cNvSpPr txBox="1">
            <a:spLocks noGrp="1"/>
          </p:cNvSpPr>
          <p:nvPr>
            <p:ph type="subTitle" idx="1"/>
          </p:nvPr>
        </p:nvSpPr>
        <p:spPr>
          <a:xfrm>
            <a:off x="2789799" y="2130933"/>
            <a:ext cx="3564300" cy="141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8" name="Google Shape;678;g1f4fa5c43e4_25_1584"/>
          <p:cNvSpPr txBox="1"/>
          <p:nvPr/>
        </p:nvSpPr>
        <p:spPr>
          <a:xfrm>
            <a:off x="2789850" y="4714333"/>
            <a:ext cx="3564300" cy="101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200" b="1">
                <a:solidFill>
                  <a:schemeClr val="dk1"/>
                </a:solidFill>
                <a:latin typeface="Commissioner"/>
                <a:ea typeface="Commissioner"/>
                <a:cs typeface="Commissioner"/>
                <a:sym typeface="Commissioner"/>
              </a:rPr>
              <a:t>CREDITS:</a:t>
            </a:r>
            <a:r>
              <a:rPr lang="en-US" sz="1200">
                <a:solidFill>
                  <a:schemeClr val="dk1"/>
                </a:solidFill>
                <a:latin typeface="Commissioner"/>
                <a:ea typeface="Commissioner"/>
                <a:cs typeface="Commissioner"/>
                <a:sym typeface="Commissioner"/>
              </a:rPr>
              <a:t> This presentation template was created by </a:t>
            </a:r>
            <a:r>
              <a:rPr lang="en-US" sz="1200" b="1" u="sng">
                <a:solidFill>
                  <a:schemeClr val="dk1"/>
                </a:solidFill>
                <a:latin typeface="Commissioner"/>
                <a:ea typeface="Commissioner"/>
                <a:cs typeface="Commissioner"/>
                <a:sym typeface="Commissioner"/>
                <a:hlinkClick r:id="rId2">
                  <a:extLst>
                    <a:ext uri="{A12FA001-AC4F-418D-AE19-62706E023703}">
                      <ahyp:hlinkClr xmlns:ahyp="http://schemas.microsoft.com/office/drawing/2018/hyperlinkcolor" val="tx"/>
                    </a:ext>
                  </a:extLst>
                </a:hlinkClick>
              </a:rPr>
              <a:t>Slidesgo</a:t>
            </a:r>
            <a:r>
              <a:rPr lang="en-US" sz="1200">
                <a:solidFill>
                  <a:schemeClr val="dk1"/>
                </a:solidFill>
                <a:latin typeface="Commissioner"/>
                <a:ea typeface="Commissioner"/>
                <a:cs typeface="Commissioner"/>
                <a:sym typeface="Commissioner"/>
              </a:rPr>
              <a:t>, and includes icons by </a:t>
            </a:r>
            <a:r>
              <a:rPr lang="en-US" sz="1200" b="1" u="sng">
                <a:solidFill>
                  <a:schemeClr val="dk1"/>
                </a:solidFill>
                <a:latin typeface="Commissioner"/>
                <a:ea typeface="Commissioner"/>
                <a:cs typeface="Commissioner"/>
                <a:sym typeface="Commissioner"/>
                <a:hlinkClick r:id="rId3">
                  <a:extLst>
                    <a:ext uri="{A12FA001-AC4F-418D-AE19-62706E023703}">
                      <ahyp:hlinkClr xmlns:ahyp="http://schemas.microsoft.com/office/drawing/2018/hyperlinkcolor" val="tx"/>
                    </a:ext>
                  </a:extLst>
                </a:hlinkClick>
              </a:rPr>
              <a:t>Flaticon</a:t>
            </a:r>
            <a:r>
              <a:rPr lang="en-US" sz="1200">
                <a:solidFill>
                  <a:schemeClr val="dk1"/>
                </a:solidFill>
                <a:latin typeface="Commissioner"/>
                <a:ea typeface="Commissioner"/>
                <a:cs typeface="Commissioner"/>
                <a:sym typeface="Commissioner"/>
              </a:rPr>
              <a:t>, and infographics &amp; images by </a:t>
            </a:r>
            <a:r>
              <a:rPr lang="en-US" sz="1200" b="1" u="sng">
                <a:solidFill>
                  <a:schemeClr val="dk1"/>
                </a:solidFill>
                <a:latin typeface="Commissioner"/>
                <a:ea typeface="Commissioner"/>
                <a:cs typeface="Commissioner"/>
                <a:sym typeface="Commissioner"/>
                <a:hlinkClick r:id="rId4">
                  <a:extLst>
                    <a:ext uri="{A12FA001-AC4F-418D-AE19-62706E023703}">
                      <ahyp:hlinkClr xmlns:ahyp="http://schemas.microsoft.com/office/drawing/2018/hyperlinkcolor" val="tx"/>
                    </a:ext>
                  </a:extLst>
                </a:hlinkClick>
              </a:rPr>
              <a:t>Freepik</a:t>
            </a:r>
            <a:r>
              <a:rPr lang="en-US" sz="1200" u="sng">
                <a:solidFill>
                  <a:schemeClr val="dk1"/>
                </a:solidFill>
                <a:latin typeface="Commissioner"/>
                <a:ea typeface="Commissioner"/>
                <a:cs typeface="Commissioner"/>
                <a:sym typeface="Commissioner"/>
              </a:rPr>
              <a:t> </a:t>
            </a:r>
            <a:endParaRPr sz="1200" b="1" u="sng">
              <a:solidFill>
                <a:schemeClr val="dk1"/>
              </a:solidFill>
              <a:latin typeface="Commissioner"/>
              <a:ea typeface="Commissioner"/>
              <a:cs typeface="Commissioner"/>
              <a:sym typeface="Commissioner"/>
            </a:endParaRPr>
          </a:p>
        </p:txBody>
      </p:sp>
      <p:grpSp>
        <p:nvGrpSpPr>
          <p:cNvPr id="679" name="Google Shape;679;g1f4fa5c43e4_25_1584"/>
          <p:cNvGrpSpPr/>
          <p:nvPr/>
        </p:nvGrpSpPr>
        <p:grpSpPr>
          <a:xfrm rot="5400000">
            <a:off x="-3444444" y="2846910"/>
            <a:ext cx="6969675" cy="1148649"/>
            <a:chOff x="3224113" y="2144506"/>
            <a:chExt cx="792477" cy="174138"/>
          </a:xfrm>
        </p:grpSpPr>
        <p:sp>
          <p:nvSpPr>
            <p:cNvPr id="680" name="Google Shape;680;g1f4fa5c43e4_25_1584"/>
            <p:cNvSpPr/>
            <p:nvPr/>
          </p:nvSpPr>
          <p:spPr>
            <a:xfrm>
              <a:off x="3224113" y="2144538"/>
              <a:ext cx="792477" cy="174041"/>
            </a:xfrm>
            <a:custGeom>
              <a:avLst/>
              <a:gdLst/>
              <a:ahLst/>
              <a:cxnLst/>
              <a:rect l="l" t="t" r="r" b="b"/>
              <a:pathLst>
                <a:path w="24429" h="5365" extrusionOk="0">
                  <a:moveTo>
                    <a:pt x="116" y="1"/>
                  </a:moveTo>
                  <a:cubicBezTo>
                    <a:pt x="52" y="1"/>
                    <a:pt x="0" y="52"/>
                    <a:pt x="0" y="117"/>
                  </a:cubicBezTo>
                  <a:lnTo>
                    <a:pt x="0" y="5249"/>
                  </a:lnTo>
                  <a:cubicBezTo>
                    <a:pt x="0" y="5314"/>
                    <a:pt x="52" y="5365"/>
                    <a:pt x="116" y="5365"/>
                  </a:cubicBezTo>
                  <a:lnTo>
                    <a:pt x="24312" y="5365"/>
                  </a:lnTo>
                  <a:cubicBezTo>
                    <a:pt x="24377" y="5365"/>
                    <a:pt x="24428" y="5314"/>
                    <a:pt x="24428" y="5249"/>
                  </a:cubicBezTo>
                  <a:lnTo>
                    <a:pt x="24428" y="117"/>
                  </a:lnTo>
                  <a:cubicBezTo>
                    <a:pt x="24428" y="52"/>
                    <a:pt x="24377" y="1"/>
                    <a:pt x="24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g1f4fa5c43e4_25_1584"/>
            <p:cNvSpPr/>
            <p:nvPr/>
          </p:nvSpPr>
          <p:spPr>
            <a:xfrm>
              <a:off x="3473869" y="2192257"/>
              <a:ext cx="55310" cy="38279"/>
            </a:xfrm>
            <a:custGeom>
              <a:avLst/>
              <a:gdLst/>
              <a:ahLst/>
              <a:cxnLst/>
              <a:rect l="l" t="t" r="r" b="b"/>
              <a:pathLst>
                <a:path w="1705" h="1180" extrusionOk="0">
                  <a:moveTo>
                    <a:pt x="876" y="1"/>
                  </a:moveTo>
                  <a:cubicBezTo>
                    <a:pt x="851" y="1"/>
                    <a:pt x="824" y="10"/>
                    <a:pt x="795" y="29"/>
                  </a:cubicBezTo>
                  <a:cubicBezTo>
                    <a:pt x="596" y="166"/>
                    <a:pt x="728" y="558"/>
                    <a:pt x="728" y="558"/>
                  </a:cubicBezTo>
                  <a:cubicBezTo>
                    <a:pt x="571" y="366"/>
                    <a:pt x="331" y="253"/>
                    <a:pt x="183" y="253"/>
                  </a:cubicBezTo>
                  <a:cubicBezTo>
                    <a:pt x="60" y="253"/>
                    <a:pt x="1" y="332"/>
                    <a:pt x="106" y="510"/>
                  </a:cubicBezTo>
                  <a:cubicBezTo>
                    <a:pt x="337" y="901"/>
                    <a:pt x="924" y="1179"/>
                    <a:pt x="924" y="1179"/>
                  </a:cubicBezTo>
                  <a:cubicBezTo>
                    <a:pt x="924" y="1179"/>
                    <a:pt x="1314" y="836"/>
                    <a:pt x="1421" y="712"/>
                  </a:cubicBezTo>
                  <a:cubicBezTo>
                    <a:pt x="1523" y="593"/>
                    <a:pt x="1705" y="307"/>
                    <a:pt x="1504" y="230"/>
                  </a:cubicBezTo>
                  <a:cubicBezTo>
                    <a:pt x="1487" y="223"/>
                    <a:pt x="1469" y="220"/>
                    <a:pt x="1452" y="220"/>
                  </a:cubicBezTo>
                  <a:cubicBezTo>
                    <a:pt x="1270" y="220"/>
                    <a:pt x="1106" y="558"/>
                    <a:pt x="1106" y="558"/>
                  </a:cubicBezTo>
                  <a:cubicBezTo>
                    <a:pt x="1102" y="312"/>
                    <a:pt x="1024"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g1f4fa5c43e4_25_1584"/>
            <p:cNvSpPr/>
            <p:nvPr/>
          </p:nvSpPr>
          <p:spPr>
            <a:xfrm>
              <a:off x="3473869" y="2232386"/>
              <a:ext cx="55310" cy="38247"/>
            </a:xfrm>
            <a:custGeom>
              <a:avLst/>
              <a:gdLst/>
              <a:ahLst/>
              <a:cxnLst/>
              <a:rect l="l" t="t" r="r" b="b"/>
              <a:pathLst>
                <a:path w="1705" h="1179" extrusionOk="0">
                  <a:moveTo>
                    <a:pt x="924" y="1"/>
                  </a:moveTo>
                  <a:cubicBezTo>
                    <a:pt x="924" y="1"/>
                    <a:pt x="337" y="278"/>
                    <a:pt x="106" y="670"/>
                  </a:cubicBezTo>
                  <a:cubicBezTo>
                    <a:pt x="1" y="848"/>
                    <a:pt x="60" y="927"/>
                    <a:pt x="183" y="927"/>
                  </a:cubicBezTo>
                  <a:cubicBezTo>
                    <a:pt x="331" y="927"/>
                    <a:pt x="571" y="813"/>
                    <a:pt x="728" y="621"/>
                  </a:cubicBezTo>
                  <a:lnTo>
                    <a:pt x="728" y="621"/>
                  </a:lnTo>
                  <a:cubicBezTo>
                    <a:pt x="728" y="621"/>
                    <a:pt x="596" y="1014"/>
                    <a:pt x="795" y="1149"/>
                  </a:cubicBezTo>
                  <a:cubicBezTo>
                    <a:pt x="824" y="1169"/>
                    <a:pt x="851" y="1178"/>
                    <a:pt x="876" y="1178"/>
                  </a:cubicBezTo>
                  <a:cubicBezTo>
                    <a:pt x="1024" y="1178"/>
                    <a:pt x="1102" y="867"/>
                    <a:pt x="1106" y="621"/>
                  </a:cubicBezTo>
                  <a:cubicBezTo>
                    <a:pt x="1106" y="621"/>
                    <a:pt x="1270" y="958"/>
                    <a:pt x="1452" y="958"/>
                  </a:cubicBezTo>
                  <a:cubicBezTo>
                    <a:pt x="1469" y="958"/>
                    <a:pt x="1487" y="955"/>
                    <a:pt x="1504" y="949"/>
                  </a:cubicBezTo>
                  <a:cubicBezTo>
                    <a:pt x="1705" y="872"/>
                    <a:pt x="1523" y="586"/>
                    <a:pt x="1421" y="467"/>
                  </a:cubicBezTo>
                  <a:cubicBezTo>
                    <a:pt x="1314" y="343"/>
                    <a:pt x="924"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g1f4fa5c43e4_25_1584"/>
            <p:cNvSpPr/>
            <p:nvPr/>
          </p:nvSpPr>
          <p:spPr>
            <a:xfrm>
              <a:off x="3710194" y="2192257"/>
              <a:ext cx="55310" cy="38279"/>
            </a:xfrm>
            <a:custGeom>
              <a:avLst/>
              <a:gdLst/>
              <a:ahLst/>
              <a:cxnLst/>
              <a:rect l="l" t="t" r="r" b="b"/>
              <a:pathLst>
                <a:path w="1705" h="1180" extrusionOk="0">
                  <a:moveTo>
                    <a:pt x="876" y="1"/>
                  </a:moveTo>
                  <a:cubicBezTo>
                    <a:pt x="850" y="1"/>
                    <a:pt x="823" y="10"/>
                    <a:pt x="794" y="29"/>
                  </a:cubicBezTo>
                  <a:cubicBezTo>
                    <a:pt x="596" y="166"/>
                    <a:pt x="728" y="558"/>
                    <a:pt x="728" y="558"/>
                  </a:cubicBezTo>
                  <a:cubicBezTo>
                    <a:pt x="570" y="366"/>
                    <a:pt x="330" y="253"/>
                    <a:pt x="183" y="253"/>
                  </a:cubicBezTo>
                  <a:cubicBezTo>
                    <a:pt x="60" y="253"/>
                    <a:pt x="1" y="332"/>
                    <a:pt x="106" y="510"/>
                  </a:cubicBezTo>
                  <a:cubicBezTo>
                    <a:pt x="336" y="901"/>
                    <a:pt x="924" y="1179"/>
                    <a:pt x="924" y="1179"/>
                  </a:cubicBezTo>
                  <a:cubicBezTo>
                    <a:pt x="924" y="1179"/>
                    <a:pt x="1314" y="836"/>
                    <a:pt x="1421" y="712"/>
                  </a:cubicBezTo>
                  <a:cubicBezTo>
                    <a:pt x="1522" y="593"/>
                    <a:pt x="1705" y="307"/>
                    <a:pt x="1504" y="230"/>
                  </a:cubicBezTo>
                  <a:cubicBezTo>
                    <a:pt x="1486" y="223"/>
                    <a:pt x="1469" y="220"/>
                    <a:pt x="1451" y="220"/>
                  </a:cubicBezTo>
                  <a:cubicBezTo>
                    <a:pt x="1269" y="220"/>
                    <a:pt x="1107" y="558"/>
                    <a:pt x="1107" y="558"/>
                  </a:cubicBezTo>
                  <a:cubicBezTo>
                    <a:pt x="1102" y="312"/>
                    <a:pt x="1023"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g1f4fa5c43e4_25_1584"/>
            <p:cNvSpPr/>
            <p:nvPr/>
          </p:nvSpPr>
          <p:spPr>
            <a:xfrm>
              <a:off x="3710194" y="2232386"/>
              <a:ext cx="55310" cy="38247"/>
            </a:xfrm>
            <a:custGeom>
              <a:avLst/>
              <a:gdLst/>
              <a:ahLst/>
              <a:cxnLst/>
              <a:rect l="l" t="t" r="r" b="b"/>
              <a:pathLst>
                <a:path w="1705" h="1179" extrusionOk="0">
                  <a:moveTo>
                    <a:pt x="924" y="1"/>
                  </a:moveTo>
                  <a:cubicBezTo>
                    <a:pt x="924" y="1"/>
                    <a:pt x="336" y="278"/>
                    <a:pt x="106" y="670"/>
                  </a:cubicBezTo>
                  <a:cubicBezTo>
                    <a:pt x="1" y="848"/>
                    <a:pt x="60" y="927"/>
                    <a:pt x="183" y="927"/>
                  </a:cubicBezTo>
                  <a:cubicBezTo>
                    <a:pt x="330" y="927"/>
                    <a:pt x="570" y="813"/>
                    <a:pt x="728" y="621"/>
                  </a:cubicBezTo>
                  <a:lnTo>
                    <a:pt x="728" y="621"/>
                  </a:lnTo>
                  <a:cubicBezTo>
                    <a:pt x="728" y="621"/>
                    <a:pt x="596" y="1014"/>
                    <a:pt x="794" y="1149"/>
                  </a:cubicBezTo>
                  <a:cubicBezTo>
                    <a:pt x="823" y="1169"/>
                    <a:pt x="850" y="1178"/>
                    <a:pt x="876" y="1178"/>
                  </a:cubicBezTo>
                  <a:cubicBezTo>
                    <a:pt x="1023" y="1178"/>
                    <a:pt x="1102" y="867"/>
                    <a:pt x="1107" y="621"/>
                  </a:cubicBezTo>
                  <a:cubicBezTo>
                    <a:pt x="1107" y="621"/>
                    <a:pt x="1269" y="958"/>
                    <a:pt x="1451" y="958"/>
                  </a:cubicBezTo>
                  <a:cubicBezTo>
                    <a:pt x="1469" y="958"/>
                    <a:pt x="1486" y="955"/>
                    <a:pt x="1504" y="949"/>
                  </a:cubicBezTo>
                  <a:cubicBezTo>
                    <a:pt x="1705" y="872"/>
                    <a:pt x="1522" y="586"/>
                    <a:pt x="1421" y="467"/>
                  </a:cubicBezTo>
                  <a:cubicBezTo>
                    <a:pt x="1314" y="343"/>
                    <a:pt x="924"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g1f4fa5c43e4_25_1584"/>
            <p:cNvSpPr/>
            <p:nvPr/>
          </p:nvSpPr>
          <p:spPr>
            <a:xfrm>
              <a:off x="3494598" y="2221259"/>
              <a:ext cx="18491" cy="18523"/>
            </a:xfrm>
            <a:custGeom>
              <a:avLst/>
              <a:gdLst/>
              <a:ahLst/>
              <a:cxnLst/>
              <a:rect l="l" t="t" r="r" b="b"/>
              <a:pathLst>
                <a:path w="570" h="571" extrusionOk="0">
                  <a:moveTo>
                    <a:pt x="285" y="0"/>
                  </a:moveTo>
                  <a:cubicBezTo>
                    <a:pt x="128" y="0"/>
                    <a:pt x="0" y="127"/>
                    <a:pt x="0" y="285"/>
                  </a:cubicBezTo>
                  <a:cubicBezTo>
                    <a:pt x="0" y="442"/>
                    <a:pt x="128" y="570"/>
                    <a:pt x="285" y="570"/>
                  </a:cubicBezTo>
                  <a:cubicBezTo>
                    <a:pt x="443" y="570"/>
                    <a:pt x="570" y="442"/>
                    <a:pt x="570" y="285"/>
                  </a:cubicBezTo>
                  <a:cubicBezTo>
                    <a:pt x="570" y="127"/>
                    <a:pt x="443"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g1f4fa5c43e4_25_1584"/>
            <p:cNvSpPr/>
            <p:nvPr/>
          </p:nvSpPr>
          <p:spPr>
            <a:xfrm>
              <a:off x="3730891" y="2221259"/>
              <a:ext cx="18523" cy="18523"/>
            </a:xfrm>
            <a:custGeom>
              <a:avLst/>
              <a:gdLst/>
              <a:ahLst/>
              <a:cxnLst/>
              <a:rect l="l" t="t" r="r" b="b"/>
              <a:pathLst>
                <a:path w="571" h="571" extrusionOk="0">
                  <a:moveTo>
                    <a:pt x="286" y="0"/>
                  </a:moveTo>
                  <a:cubicBezTo>
                    <a:pt x="129" y="0"/>
                    <a:pt x="1" y="127"/>
                    <a:pt x="1" y="285"/>
                  </a:cubicBezTo>
                  <a:cubicBezTo>
                    <a:pt x="1" y="442"/>
                    <a:pt x="129" y="570"/>
                    <a:pt x="286" y="570"/>
                  </a:cubicBezTo>
                  <a:cubicBezTo>
                    <a:pt x="443" y="570"/>
                    <a:pt x="571" y="442"/>
                    <a:pt x="571" y="285"/>
                  </a:cubicBezTo>
                  <a:cubicBezTo>
                    <a:pt x="571" y="127"/>
                    <a:pt x="443"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f4fa5c43e4_25_1584"/>
            <p:cNvSpPr/>
            <p:nvPr/>
          </p:nvSpPr>
          <p:spPr>
            <a:xfrm>
              <a:off x="3298628"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g1f4fa5c43e4_25_1584"/>
            <p:cNvSpPr/>
            <p:nvPr/>
          </p:nvSpPr>
          <p:spPr>
            <a:xfrm>
              <a:off x="3296097" y="2172080"/>
              <a:ext cx="174300" cy="118990"/>
            </a:xfrm>
            <a:custGeom>
              <a:avLst/>
              <a:gdLst/>
              <a:ahLst/>
              <a:cxnLst/>
              <a:rect l="l" t="t" r="r" b="b"/>
              <a:pathLst>
                <a:path w="5373" h="3668" extrusionOk="0">
                  <a:moveTo>
                    <a:pt x="2685" y="102"/>
                  </a:moveTo>
                  <a:cubicBezTo>
                    <a:pt x="3729" y="102"/>
                    <a:pt x="5164" y="612"/>
                    <a:pt x="5222" y="1841"/>
                  </a:cubicBezTo>
                  <a:cubicBezTo>
                    <a:pt x="5164" y="3068"/>
                    <a:pt x="3733" y="3570"/>
                    <a:pt x="2671" y="3570"/>
                  </a:cubicBezTo>
                  <a:cubicBezTo>
                    <a:pt x="2624" y="3570"/>
                    <a:pt x="2578" y="3569"/>
                    <a:pt x="2532" y="3567"/>
                  </a:cubicBezTo>
                  <a:cubicBezTo>
                    <a:pt x="1571" y="3525"/>
                    <a:pt x="151" y="2991"/>
                    <a:pt x="154" y="1828"/>
                  </a:cubicBezTo>
                  <a:cubicBezTo>
                    <a:pt x="156" y="604"/>
                    <a:pt x="1689" y="102"/>
                    <a:pt x="2682" y="102"/>
                  </a:cubicBezTo>
                  <a:cubicBezTo>
                    <a:pt x="2683" y="102"/>
                    <a:pt x="2684" y="102"/>
                    <a:pt x="2685" y="102"/>
                  </a:cubicBezTo>
                  <a:close/>
                  <a:moveTo>
                    <a:pt x="2693" y="1"/>
                  </a:moveTo>
                  <a:cubicBezTo>
                    <a:pt x="2690" y="1"/>
                    <a:pt x="2687" y="1"/>
                    <a:pt x="2684" y="1"/>
                  </a:cubicBezTo>
                  <a:cubicBezTo>
                    <a:pt x="1633" y="4"/>
                    <a:pt x="1" y="545"/>
                    <a:pt x="4" y="1841"/>
                  </a:cubicBezTo>
                  <a:cubicBezTo>
                    <a:pt x="6" y="3133"/>
                    <a:pt x="1633" y="3667"/>
                    <a:pt x="2683" y="3667"/>
                  </a:cubicBezTo>
                  <a:cubicBezTo>
                    <a:pt x="2686" y="3667"/>
                    <a:pt x="2689" y="3667"/>
                    <a:pt x="2692" y="3667"/>
                  </a:cubicBezTo>
                  <a:cubicBezTo>
                    <a:pt x="3795" y="3665"/>
                    <a:pt x="5304" y="3125"/>
                    <a:pt x="5372" y="1836"/>
                  </a:cubicBezTo>
                  <a:lnTo>
                    <a:pt x="5372" y="1836"/>
                  </a:lnTo>
                  <a:cubicBezTo>
                    <a:pt x="5372" y="1833"/>
                    <a:pt x="5372" y="1831"/>
                    <a:pt x="5372" y="1828"/>
                  </a:cubicBezTo>
                  <a:lnTo>
                    <a:pt x="5372" y="1828"/>
                  </a:lnTo>
                  <a:cubicBezTo>
                    <a:pt x="5372" y="1828"/>
                    <a:pt x="5372" y="1828"/>
                    <a:pt x="5372" y="1828"/>
                  </a:cubicBezTo>
                  <a:cubicBezTo>
                    <a:pt x="5372" y="1825"/>
                    <a:pt x="5372" y="1823"/>
                    <a:pt x="5372" y="1820"/>
                  </a:cubicBezTo>
                  <a:lnTo>
                    <a:pt x="5372" y="1820"/>
                  </a:lnTo>
                  <a:cubicBezTo>
                    <a:pt x="5305" y="533"/>
                    <a:pt x="3791"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g1f4fa5c43e4_25_1584"/>
            <p:cNvSpPr/>
            <p:nvPr/>
          </p:nvSpPr>
          <p:spPr>
            <a:xfrm>
              <a:off x="3311344" y="2182363"/>
              <a:ext cx="143904" cy="98423"/>
            </a:xfrm>
            <a:custGeom>
              <a:avLst/>
              <a:gdLst/>
              <a:ahLst/>
              <a:cxnLst/>
              <a:rect l="l" t="t" r="r" b="b"/>
              <a:pathLst>
                <a:path w="4436" h="3034" extrusionOk="0">
                  <a:moveTo>
                    <a:pt x="2218" y="0"/>
                  </a:moveTo>
                  <a:cubicBezTo>
                    <a:pt x="993" y="0"/>
                    <a:pt x="0" y="680"/>
                    <a:pt x="0" y="1517"/>
                  </a:cubicBezTo>
                  <a:cubicBezTo>
                    <a:pt x="0" y="2355"/>
                    <a:pt x="993"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g1f4fa5c43e4_25_1584"/>
            <p:cNvSpPr/>
            <p:nvPr/>
          </p:nvSpPr>
          <p:spPr>
            <a:xfrm>
              <a:off x="3308814" y="2180741"/>
              <a:ext cx="148867" cy="101635"/>
            </a:xfrm>
            <a:custGeom>
              <a:avLst/>
              <a:gdLst/>
              <a:ahLst/>
              <a:cxnLst/>
              <a:rect l="l" t="t" r="r" b="b"/>
              <a:pathLst>
                <a:path w="4589" h="3133" extrusionOk="0">
                  <a:moveTo>
                    <a:pt x="2242" y="80"/>
                  </a:moveTo>
                  <a:cubicBezTo>
                    <a:pt x="3303" y="80"/>
                    <a:pt x="4383" y="581"/>
                    <a:pt x="4439" y="1574"/>
                  </a:cubicBezTo>
                  <a:cubicBezTo>
                    <a:pt x="4383" y="2560"/>
                    <a:pt x="3313" y="3054"/>
                    <a:pt x="2256" y="3054"/>
                  </a:cubicBezTo>
                  <a:cubicBezTo>
                    <a:pt x="1196" y="3054"/>
                    <a:pt x="150" y="2557"/>
                    <a:pt x="153" y="1561"/>
                  </a:cubicBezTo>
                  <a:cubicBezTo>
                    <a:pt x="156" y="571"/>
                    <a:pt x="1190" y="80"/>
                    <a:pt x="2242" y="80"/>
                  </a:cubicBezTo>
                  <a:close/>
                  <a:moveTo>
                    <a:pt x="2298" y="1"/>
                  </a:moveTo>
                  <a:cubicBezTo>
                    <a:pt x="2296" y="1"/>
                    <a:pt x="2294" y="1"/>
                    <a:pt x="2292" y="1"/>
                  </a:cubicBezTo>
                  <a:cubicBezTo>
                    <a:pt x="1395" y="4"/>
                    <a:pt x="0" y="467"/>
                    <a:pt x="3" y="1574"/>
                  </a:cubicBezTo>
                  <a:cubicBezTo>
                    <a:pt x="6"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f4fa5c43e4_25_1584"/>
            <p:cNvSpPr/>
            <p:nvPr/>
          </p:nvSpPr>
          <p:spPr>
            <a:xfrm>
              <a:off x="3535894"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g1f4fa5c43e4_25_1584"/>
            <p:cNvSpPr/>
            <p:nvPr/>
          </p:nvSpPr>
          <p:spPr>
            <a:xfrm>
              <a:off x="3533396" y="2172080"/>
              <a:ext cx="174268" cy="118990"/>
            </a:xfrm>
            <a:custGeom>
              <a:avLst/>
              <a:gdLst/>
              <a:ahLst/>
              <a:cxnLst/>
              <a:rect l="l" t="t" r="r" b="b"/>
              <a:pathLst>
                <a:path w="5372" h="3668" extrusionOk="0">
                  <a:moveTo>
                    <a:pt x="2684" y="102"/>
                  </a:moveTo>
                  <a:cubicBezTo>
                    <a:pt x="3728" y="102"/>
                    <a:pt x="5163" y="612"/>
                    <a:pt x="5222" y="1841"/>
                  </a:cubicBezTo>
                  <a:cubicBezTo>
                    <a:pt x="5164" y="3068"/>
                    <a:pt x="3732" y="3570"/>
                    <a:pt x="2671" y="3570"/>
                  </a:cubicBezTo>
                  <a:cubicBezTo>
                    <a:pt x="2623" y="3570"/>
                    <a:pt x="2577" y="3569"/>
                    <a:pt x="2531" y="3567"/>
                  </a:cubicBezTo>
                  <a:cubicBezTo>
                    <a:pt x="1571" y="3525"/>
                    <a:pt x="151" y="2991"/>
                    <a:pt x="153" y="1828"/>
                  </a:cubicBezTo>
                  <a:cubicBezTo>
                    <a:pt x="155" y="604"/>
                    <a:pt x="1689" y="102"/>
                    <a:pt x="2681" y="102"/>
                  </a:cubicBezTo>
                  <a:cubicBezTo>
                    <a:pt x="2682" y="102"/>
                    <a:pt x="2683" y="102"/>
                    <a:pt x="2684" y="102"/>
                  </a:cubicBezTo>
                  <a:close/>
                  <a:moveTo>
                    <a:pt x="2693" y="1"/>
                  </a:moveTo>
                  <a:cubicBezTo>
                    <a:pt x="2689" y="1"/>
                    <a:pt x="2686" y="1"/>
                    <a:pt x="2683" y="1"/>
                  </a:cubicBezTo>
                  <a:cubicBezTo>
                    <a:pt x="1634" y="4"/>
                    <a:pt x="0" y="545"/>
                    <a:pt x="3" y="1841"/>
                  </a:cubicBezTo>
                  <a:cubicBezTo>
                    <a:pt x="5" y="3133"/>
                    <a:pt x="1633" y="3667"/>
                    <a:pt x="2682" y="3667"/>
                  </a:cubicBezTo>
                  <a:cubicBezTo>
                    <a:pt x="2685" y="3667"/>
                    <a:pt x="2688" y="3667"/>
                    <a:pt x="2691" y="3667"/>
                  </a:cubicBezTo>
                  <a:cubicBezTo>
                    <a:pt x="3794" y="3665"/>
                    <a:pt x="5303" y="3125"/>
                    <a:pt x="5371" y="1836"/>
                  </a:cubicBezTo>
                  <a:lnTo>
                    <a:pt x="5371" y="1836"/>
                  </a:lnTo>
                  <a:cubicBezTo>
                    <a:pt x="5371" y="1833"/>
                    <a:pt x="5371" y="1831"/>
                    <a:pt x="5371" y="1828"/>
                  </a:cubicBezTo>
                  <a:lnTo>
                    <a:pt x="5371" y="1828"/>
                  </a:lnTo>
                  <a:cubicBezTo>
                    <a:pt x="5371" y="1828"/>
                    <a:pt x="5371" y="1828"/>
                    <a:pt x="5371" y="1828"/>
                  </a:cubicBezTo>
                  <a:cubicBezTo>
                    <a:pt x="5371" y="1825"/>
                    <a:pt x="5371" y="1823"/>
                    <a:pt x="5371" y="1820"/>
                  </a:cubicBezTo>
                  <a:lnTo>
                    <a:pt x="5371" y="1820"/>
                  </a:lnTo>
                  <a:cubicBezTo>
                    <a:pt x="5304" y="533"/>
                    <a:pt x="3790"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1f4fa5c43e4_25_1584"/>
            <p:cNvSpPr/>
            <p:nvPr/>
          </p:nvSpPr>
          <p:spPr>
            <a:xfrm>
              <a:off x="3548610" y="2182363"/>
              <a:ext cx="143904" cy="98423"/>
            </a:xfrm>
            <a:custGeom>
              <a:avLst/>
              <a:gdLst/>
              <a:ahLst/>
              <a:cxnLst/>
              <a:rect l="l" t="t" r="r" b="b"/>
              <a:pathLst>
                <a:path w="4436" h="3034" extrusionOk="0">
                  <a:moveTo>
                    <a:pt x="2218" y="0"/>
                  </a:moveTo>
                  <a:cubicBezTo>
                    <a:pt x="994" y="0"/>
                    <a:pt x="0" y="680"/>
                    <a:pt x="0" y="1517"/>
                  </a:cubicBezTo>
                  <a:cubicBezTo>
                    <a:pt x="0" y="2355"/>
                    <a:pt x="994"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g1f4fa5c43e4_25_1584"/>
            <p:cNvSpPr/>
            <p:nvPr/>
          </p:nvSpPr>
          <p:spPr>
            <a:xfrm>
              <a:off x="3546080" y="2180741"/>
              <a:ext cx="148900" cy="101635"/>
            </a:xfrm>
            <a:custGeom>
              <a:avLst/>
              <a:gdLst/>
              <a:ahLst/>
              <a:cxnLst/>
              <a:rect l="l" t="t" r="r" b="b"/>
              <a:pathLst>
                <a:path w="4590" h="3133" extrusionOk="0">
                  <a:moveTo>
                    <a:pt x="2242" y="80"/>
                  </a:moveTo>
                  <a:cubicBezTo>
                    <a:pt x="3304" y="80"/>
                    <a:pt x="4383" y="581"/>
                    <a:pt x="4439" y="1574"/>
                  </a:cubicBezTo>
                  <a:cubicBezTo>
                    <a:pt x="4383" y="2560"/>
                    <a:pt x="3313" y="3054"/>
                    <a:pt x="2257" y="3054"/>
                  </a:cubicBezTo>
                  <a:cubicBezTo>
                    <a:pt x="1197" y="3054"/>
                    <a:pt x="150" y="2557"/>
                    <a:pt x="153" y="1561"/>
                  </a:cubicBezTo>
                  <a:cubicBezTo>
                    <a:pt x="157" y="571"/>
                    <a:pt x="1191" y="80"/>
                    <a:pt x="2242" y="80"/>
                  </a:cubicBezTo>
                  <a:close/>
                  <a:moveTo>
                    <a:pt x="2298" y="1"/>
                  </a:moveTo>
                  <a:cubicBezTo>
                    <a:pt x="2296" y="1"/>
                    <a:pt x="2294" y="1"/>
                    <a:pt x="2292" y="1"/>
                  </a:cubicBezTo>
                  <a:cubicBezTo>
                    <a:pt x="1395" y="4"/>
                    <a:pt x="1" y="467"/>
                    <a:pt x="4" y="1574"/>
                  </a:cubicBezTo>
                  <a:cubicBezTo>
                    <a:pt x="7"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1f4fa5c43e4_25_1584"/>
            <p:cNvSpPr/>
            <p:nvPr/>
          </p:nvSpPr>
          <p:spPr>
            <a:xfrm>
              <a:off x="3772738" y="2173637"/>
              <a:ext cx="169337" cy="115876"/>
            </a:xfrm>
            <a:custGeom>
              <a:avLst/>
              <a:gdLst/>
              <a:ahLst/>
              <a:cxnLst/>
              <a:rect l="l" t="t" r="r" b="b"/>
              <a:pathLst>
                <a:path w="5220" h="3572" extrusionOk="0">
                  <a:moveTo>
                    <a:pt x="2610" y="1"/>
                  </a:moveTo>
                  <a:cubicBezTo>
                    <a:pt x="1169" y="1"/>
                    <a:pt x="1" y="800"/>
                    <a:pt x="1" y="1786"/>
                  </a:cubicBezTo>
                  <a:cubicBezTo>
                    <a:pt x="1" y="2772"/>
                    <a:pt x="1169" y="3571"/>
                    <a:pt x="2610" y="3571"/>
                  </a:cubicBezTo>
                  <a:cubicBezTo>
                    <a:pt x="4051" y="3571"/>
                    <a:pt x="5219" y="2772"/>
                    <a:pt x="5219" y="1786"/>
                  </a:cubicBezTo>
                  <a:cubicBezTo>
                    <a:pt x="5219" y="800"/>
                    <a:pt x="4051" y="1"/>
                    <a:pt x="2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g1f4fa5c43e4_25_1584"/>
            <p:cNvSpPr/>
            <p:nvPr/>
          </p:nvSpPr>
          <p:spPr>
            <a:xfrm>
              <a:off x="3770240" y="2172080"/>
              <a:ext cx="174268" cy="118990"/>
            </a:xfrm>
            <a:custGeom>
              <a:avLst/>
              <a:gdLst/>
              <a:ahLst/>
              <a:cxnLst/>
              <a:rect l="l" t="t" r="r" b="b"/>
              <a:pathLst>
                <a:path w="5372" h="3668" extrusionOk="0">
                  <a:moveTo>
                    <a:pt x="2684" y="102"/>
                  </a:moveTo>
                  <a:cubicBezTo>
                    <a:pt x="3728" y="102"/>
                    <a:pt x="5163" y="612"/>
                    <a:pt x="5222" y="1841"/>
                  </a:cubicBezTo>
                  <a:cubicBezTo>
                    <a:pt x="5164" y="3068"/>
                    <a:pt x="3732" y="3570"/>
                    <a:pt x="2671" y="3570"/>
                  </a:cubicBezTo>
                  <a:cubicBezTo>
                    <a:pt x="2623" y="3570"/>
                    <a:pt x="2577" y="3569"/>
                    <a:pt x="2531" y="3567"/>
                  </a:cubicBezTo>
                  <a:cubicBezTo>
                    <a:pt x="1570" y="3525"/>
                    <a:pt x="151" y="2991"/>
                    <a:pt x="153" y="1828"/>
                  </a:cubicBezTo>
                  <a:cubicBezTo>
                    <a:pt x="155" y="604"/>
                    <a:pt x="1688" y="102"/>
                    <a:pt x="2681" y="102"/>
                  </a:cubicBezTo>
                  <a:cubicBezTo>
                    <a:pt x="2682" y="102"/>
                    <a:pt x="2683" y="102"/>
                    <a:pt x="2684" y="102"/>
                  </a:cubicBezTo>
                  <a:close/>
                  <a:moveTo>
                    <a:pt x="2693" y="1"/>
                  </a:moveTo>
                  <a:cubicBezTo>
                    <a:pt x="2689" y="1"/>
                    <a:pt x="2686" y="1"/>
                    <a:pt x="2683" y="1"/>
                  </a:cubicBezTo>
                  <a:cubicBezTo>
                    <a:pt x="1633" y="4"/>
                    <a:pt x="0" y="545"/>
                    <a:pt x="3" y="1841"/>
                  </a:cubicBezTo>
                  <a:cubicBezTo>
                    <a:pt x="5" y="3133"/>
                    <a:pt x="1633" y="3667"/>
                    <a:pt x="2682" y="3667"/>
                  </a:cubicBezTo>
                  <a:cubicBezTo>
                    <a:pt x="2685" y="3667"/>
                    <a:pt x="2688" y="3667"/>
                    <a:pt x="2691" y="3667"/>
                  </a:cubicBezTo>
                  <a:cubicBezTo>
                    <a:pt x="3794" y="3665"/>
                    <a:pt x="5303" y="3125"/>
                    <a:pt x="5371" y="1836"/>
                  </a:cubicBezTo>
                  <a:lnTo>
                    <a:pt x="5371" y="1836"/>
                  </a:lnTo>
                  <a:cubicBezTo>
                    <a:pt x="5371" y="1833"/>
                    <a:pt x="5371" y="1831"/>
                    <a:pt x="5371" y="1828"/>
                  </a:cubicBezTo>
                  <a:lnTo>
                    <a:pt x="5371" y="1828"/>
                  </a:lnTo>
                  <a:cubicBezTo>
                    <a:pt x="5371" y="1828"/>
                    <a:pt x="5371" y="1828"/>
                    <a:pt x="5371" y="1828"/>
                  </a:cubicBezTo>
                  <a:cubicBezTo>
                    <a:pt x="5371" y="1825"/>
                    <a:pt x="5371" y="1823"/>
                    <a:pt x="5371" y="1820"/>
                  </a:cubicBezTo>
                  <a:lnTo>
                    <a:pt x="5371" y="1820"/>
                  </a:lnTo>
                  <a:cubicBezTo>
                    <a:pt x="5304" y="533"/>
                    <a:pt x="3790" y="1"/>
                    <a:pt x="2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1f4fa5c43e4_25_1584"/>
            <p:cNvSpPr/>
            <p:nvPr/>
          </p:nvSpPr>
          <p:spPr>
            <a:xfrm>
              <a:off x="3785455" y="2182363"/>
              <a:ext cx="143904" cy="98423"/>
            </a:xfrm>
            <a:custGeom>
              <a:avLst/>
              <a:gdLst/>
              <a:ahLst/>
              <a:cxnLst/>
              <a:rect l="l" t="t" r="r" b="b"/>
              <a:pathLst>
                <a:path w="4436" h="3034" extrusionOk="0">
                  <a:moveTo>
                    <a:pt x="2218" y="0"/>
                  </a:moveTo>
                  <a:cubicBezTo>
                    <a:pt x="994" y="0"/>
                    <a:pt x="0" y="680"/>
                    <a:pt x="0" y="1517"/>
                  </a:cubicBezTo>
                  <a:cubicBezTo>
                    <a:pt x="0" y="2355"/>
                    <a:pt x="994" y="3034"/>
                    <a:pt x="2218" y="3034"/>
                  </a:cubicBezTo>
                  <a:cubicBezTo>
                    <a:pt x="3443" y="3034"/>
                    <a:pt x="4436" y="2355"/>
                    <a:pt x="4436" y="1517"/>
                  </a:cubicBezTo>
                  <a:cubicBezTo>
                    <a:pt x="4436" y="680"/>
                    <a:pt x="3443" y="0"/>
                    <a:pt x="2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g1f4fa5c43e4_25_1584"/>
            <p:cNvSpPr/>
            <p:nvPr/>
          </p:nvSpPr>
          <p:spPr>
            <a:xfrm>
              <a:off x="3782925" y="2180741"/>
              <a:ext cx="148867" cy="101635"/>
            </a:xfrm>
            <a:custGeom>
              <a:avLst/>
              <a:gdLst/>
              <a:ahLst/>
              <a:cxnLst/>
              <a:rect l="l" t="t" r="r" b="b"/>
              <a:pathLst>
                <a:path w="4589" h="3133" extrusionOk="0">
                  <a:moveTo>
                    <a:pt x="2242" y="80"/>
                  </a:moveTo>
                  <a:cubicBezTo>
                    <a:pt x="3303" y="80"/>
                    <a:pt x="4383" y="581"/>
                    <a:pt x="4439" y="1574"/>
                  </a:cubicBezTo>
                  <a:cubicBezTo>
                    <a:pt x="4383" y="2560"/>
                    <a:pt x="3313" y="3054"/>
                    <a:pt x="2257" y="3054"/>
                  </a:cubicBezTo>
                  <a:cubicBezTo>
                    <a:pt x="1197" y="3054"/>
                    <a:pt x="150" y="2557"/>
                    <a:pt x="153" y="1561"/>
                  </a:cubicBezTo>
                  <a:cubicBezTo>
                    <a:pt x="156" y="571"/>
                    <a:pt x="1190" y="80"/>
                    <a:pt x="2242" y="80"/>
                  </a:cubicBezTo>
                  <a:close/>
                  <a:moveTo>
                    <a:pt x="2298" y="1"/>
                  </a:moveTo>
                  <a:cubicBezTo>
                    <a:pt x="2296" y="1"/>
                    <a:pt x="2294" y="1"/>
                    <a:pt x="2292" y="1"/>
                  </a:cubicBezTo>
                  <a:cubicBezTo>
                    <a:pt x="1395" y="4"/>
                    <a:pt x="1" y="467"/>
                    <a:pt x="4" y="1574"/>
                  </a:cubicBezTo>
                  <a:cubicBezTo>
                    <a:pt x="7" y="2677"/>
                    <a:pt x="1395" y="3133"/>
                    <a:pt x="2294" y="3133"/>
                  </a:cubicBezTo>
                  <a:cubicBezTo>
                    <a:pt x="2296" y="3133"/>
                    <a:pt x="2298" y="3133"/>
                    <a:pt x="2300" y="3133"/>
                  </a:cubicBezTo>
                  <a:cubicBezTo>
                    <a:pt x="3246" y="3130"/>
                    <a:pt x="4518" y="2670"/>
                    <a:pt x="4588" y="1571"/>
                  </a:cubicBezTo>
                  <a:lnTo>
                    <a:pt x="4588" y="1571"/>
                  </a:lnTo>
                  <a:cubicBezTo>
                    <a:pt x="4589" y="1568"/>
                    <a:pt x="4589" y="1564"/>
                    <a:pt x="4589" y="1561"/>
                  </a:cubicBezTo>
                  <a:lnTo>
                    <a:pt x="4589" y="1561"/>
                  </a:lnTo>
                  <a:cubicBezTo>
                    <a:pt x="4589" y="1561"/>
                    <a:pt x="4589" y="1561"/>
                    <a:pt x="4589" y="1561"/>
                  </a:cubicBezTo>
                  <a:cubicBezTo>
                    <a:pt x="4589" y="1558"/>
                    <a:pt x="4589" y="1554"/>
                    <a:pt x="4588" y="1552"/>
                  </a:cubicBezTo>
                  <a:lnTo>
                    <a:pt x="4588" y="1552"/>
                  </a:lnTo>
                  <a:cubicBezTo>
                    <a:pt x="4519" y="455"/>
                    <a:pt x="3240" y="1"/>
                    <a:pt x="2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f4fa5c43e4_25_1584"/>
            <p:cNvSpPr/>
            <p:nvPr/>
          </p:nvSpPr>
          <p:spPr>
            <a:xfrm>
              <a:off x="3573557" y="2188592"/>
              <a:ext cx="94011" cy="85934"/>
            </a:xfrm>
            <a:custGeom>
              <a:avLst/>
              <a:gdLst/>
              <a:ahLst/>
              <a:cxnLst/>
              <a:rect l="l" t="t" r="r" b="b"/>
              <a:pathLst>
                <a:path w="2898" h="2649" extrusionOk="0">
                  <a:moveTo>
                    <a:pt x="1451" y="1"/>
                  </a:moveTo>
                  <a:cubicBezTo>
                    <a:pt x="1298" y="1"/>
                    <a:pt x="1204" y="187"/>
                    <a:pt x="1168" y="314"/>
                  </a:cubicBezTo>
                  <a:cubicBezTo>
                    <a:pt x="1146" y="401"/>
                    <a:pt x="1143" y="488"/>
                    <a:pt x="1157" y="572"/>
                  </a:cubicBezTo>
                  <a:cubicBezTo>
                    <a:pt x="1037" y="434"/>
                    <a:pt x="801" y="268"/>
                    <a:pt x="614" y="268"/>
                  </a:cubicBezTo>
                  <a:cubicBezTo>
                    <a:pt x="520" y="268"/>
                    <a:pt x="439" y="310"/>
                    <a:pt x="391" y="419"/>
                  </a:cubicBezTo>
                  <a:cubicBezTo>
                    <a:pt x="316" y="591"/>
                    <a:pt x="456" y="800"/>
                    <a:pt x="577" y="914"/>
                  </a:cubicBezTo>
                  <a:cubicBezTo>
                    <a:pt x="614" y="948"/>
                    <a:pt x="655" y="980"/>
                    <a:pt x="699" y="1007"/>
                  </a:cubicBezTo>
                  <a:cubicBezTo>
                    <a:pt x="677" y="1006"/>
                    <a:pt x="655" y="1005"/>
                    <a:pt x="631" y="1005"/>
                  </a:cubicBezTo>
                  <a:cubicBezTo>
                    <a:pt x="360" y="1005"/>
                    <a:pt x="1" y="1122"/>
                    <a:pt x="137" y="1419"/>
                  </a:cubicBezTo>
                  <a:cubicBezTo>
                    <a:pt x="214" y="1589"/>
                    <a:pt x="406" y="1648"/>
                    <a:pt x="603" y="1648"/>
                  </a:cubicBezTo>
                  <a:cubicBezTo>
                    <a:pt x="635" y="1648"/>
                    <a:pt x="667" y="1647"/>
                    <a:pt x="698" y="1644"/>
                  </a:cubicBezTo>
                  <a:lnTo>
                    <a:pt x="698" y="1644"/>
                  </a:lnTo>
                  <a:cubicBezTo>
                    <a:pt x="654" y="1671"/>
                    <a:pt x="614" y="1702"/>
                    <a:pt x="577" y="1736"/>
                  </a:cubicBezTo>
                  <a:cubicBezTo>
                    <a:pt x="456" y="1850"/>
                    <a:pt x="316" y="2059"/>
                    <a:pt x="391" y="2231"/>
                  </a:cubicBezTo>
                  <a:cubicBezTo>
                    <a:pt x="439" y="2340"/>
                    <a:pt x="520" y="2382"/>
                    <a:pt x="614" y="2382"/>
                  </a:cubicBezTo>
                  <a:cubicBezTo>
                    <a:pt x="801" y="2382"/>
                    <a:pt x="1037" y="2216"/>
                    <a:pt x="1157" y="2079"/>
                  </a:cubicBezTo>
                  <a:lnTo>
                    <a:pt x="1157" y="2079"/>
                  </a:lnTo>
                  <a:cubicBezTo>
                    <a:pt x="1143" y="2163"/>
                    <a:pt x="1146" y="2249"/>
                    <a:pt x="1168" y="2335"/>
                  </a:cubicBezTo>
                  <a:cubicBezTo>
                    <a:pt x="1173" y="2351"/>
                    <a:pt x="1179" y="2367"/>
                    <a:pt x="1184" y="2385"/>
                  </a:cubicBezTo>
                  <a:cubicBezTo>
                    <a:pt x="1219" y="2516"/>
                    <a:pt x="1288" y="2621"/>
                    <a:pt x="1408" y="2643"/>
                  </a:cubicBezTo>
                  <a:cubicBezTo>
                    <a:pt x="1410" y="2644"/>
                    <a:pt x="1412" y="2644"/>
                    <a:pt x="1415" y="2645"/>
                  </a:cubicBezTo>
                  <a:cubicBezTo>
                    <a:pt x="1420" y="2645"/>
                    <a:pt x="1424" y="2647"/>
                    <a:pt x="1428" y="2648"/>
                  </a:cubicBezTo>
                  <a:cubicBezTo>
                    <a:pt x="1435" y="2648"/>
                    <a:pt x="1442" y="2647"/>
                    <a:pt x="1449" y="2647"/>
                  </a:cubicBezTo>
                  <a:cubicBezTo>
                    <a:pt x="1456" y="2647"/>
                    <a:pt x="1464" y="2648"/>
                    <a:pt x="1471" y="2648"/>
                  </a:cubicBezTo>
                  <a:cubicBezTo>
                    <a:pt x="1476" y="2647"/>
                    <a:pt x="1480" y="2646"/>
                    <a:pt x="1484" y="2645"/>
                  </a:cubicBezTo>
                  <a:cubicBezTo>
                    <a:pt x="1486" y="2644"/>
                    <a:pt x="1488" y="2644"/>
                    <a:pt x="1490" y="2643"/>
                  </a:cubicBezTo>
                  <a:cubicBezTo>
                    <a:pt x="1610" y="2621"/>
                    <a:pt x="1681" y="2516"/>
                    <a:pt x="1715" y="2385"/>
                  </a:cubicBezTo>
                  <a:cubicBezTo>
                    <a:pt x="1721" y="2367"/>
                    <a:pt x="1726" y="2351"/>
                    <a:pt x="1730" y="2335"/>
                  </a:cubicBezTo>
                  <a:cubicBezTo>
                    <a:pt x="1754" y="2249"/>
                    <a:pt x="1756" y="2163"/>
                    <a:pt x="1741" y="2079"/>
                  </a:cubicBezTo>
                  <a:lnTo>
                    <a:pt x="1741" y="2079"/>
                  </a:lnTo>
                  <a:cubicBezTo>
                    <a:pt x="1861" y="2216"/>
                    <a:pt x="2098" y="2382"/>
                    <a:pt x="2285" y="2382"/>
                  </a:cubicBezTo>
                  <a:cubicBezTo>
                    <a:pt x="2379" y="2382"/>
                    <a:pt x="2460" y="2340"/>
                    <a:pt x="2508" y="2231"/>
                  </a:cubicBezTo>
                  <a:cubicBezTo>
                    <a:pt x="2583" y="2059"/>
                    <a:pt x="2442" y="1850"/>
                    <a:pt x="2321" y="1736"/>
                  </a:cubicBezTo>
                  <a:cubicBezTo>
                    <a:pt x="2286" y="1702"/>
                    <a:pt x="2245" y="1671"/>
                    <a:pt x="2201" y="1644"/>
                  </a:cubicBezTo>
                  <a:lnTo>
                    <a:pt x="2201" y="1644"/>
                  </a:lnTo>
                  <a:cubicBezTo>
                    <a:pt x="2233" y="1647"/>
                    <a:pt x="2264" y="1648"/>
                    <a:pt x="2296" y="1648"/>
                  </a:cubicBezTo>
                  <a:cubicBezTo>
                    <a:pt x="2492" y="1648"/>
                    <a:pt x="2684" y="1589"/>
                    <a:pt x="2762" y="1419"/>
                  </a:cubicBezTo>
                  <a:cubicBezTo>
                    <a:pt x="2898" y="1123"/>
                    <a:pt x="2538" y="1005"/>
                    <a:pt x="2267" y="1005"/>
                  </a:cubicBezTo>
                  <a:cubicBezTo>
                    <a:pt x="2244" y="1005"/>
                    <a:pt x="2221" y="1006"/>
                    <a:pt x="2199" y="1007"/>
                  </a:cubicBezTo>
                  <a:cubicBezTo>
                    <a:pt x="2243" y="980"/>
                    <a:pt x="2284" y="948"/>
                    <a:pt x="2321" y="914"/>
                  </a:cubicBezTo>
                  <a:cubicBezTo>
                    <a:pt x="2442" y="800"/>
                    <a:pt x="2584" y="591"/>
                    <a:pt x="2508" y="419"/>
                  </a:cubicBezTo>
                  <a:cubicBezTo>
                    <a:pt x="2460" y="310"/>
                    <a:pt x="2379" y="268"/>
                    <a:pt x="2285" y="268"/>
                  </a:cubicBezTo>
                  <a:cubicBezTo>
                    <a:pt x="2098" y="268"/>
                    <a:pt x="1861" y="434"/>
                    <a:pt x="1741" y="572"/>
                  </a:cubicBezTo>
                  <a:cubicBezTo>
                    <a:pt x="1741" y="573"/>
                    <a:pt x="1740" y="574"/>
                    <a:pt x="1739" y="576"/>
                  </a:cubicBezTo>
                  <a:cubicBezTo>
                    <a:pt x="1763" y="329"/>
                    <a:pt x="1699" y="25"/>
                    <a:pt x="1471" y="2"/>
                  </a:cubicBezTo>
                  <a:cubicBezTo>
                    <a:pt x="1464" y="1"/>
                    <a:pt x="1458" y="1"/>
                    <a:pt x="1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g1f4fa5c43e4_25_1584"/>
            <p:cNvSpPr/>
            <p:nvPr/>
          </p:nvSpPr>
          <p:spPr>
            <a:xfrm>
              <a:off x="3604829" y="2214057"/>
              <a:ext cx="37987" cy="33770"/>
            </a:xfrm>
            <a:custGeom>
              <a:avLst/>
              <a:gdLst/>
              <a:ahLst/>
              <a:cxnLst/>
              <a:rect l="l" t="t" r="r" b="b"/>
              <a:pathLst>
                <a:path w="1171" h="1041" extrusionOk="0">
                  <a:moveTo>
                    <a:pt x="527" y="1"/>
                  </a:moveTo>
                  <a:cubicBezTo>
                    <a:pt x="525" y="1"/>
                    <a:pt x="524" y="1"/>
                    <a:pt x="522" y="1"/>
                  </a:cubicBezTo>
                  <a:cubicBezTo>
                    <a:pt x="255" y="3"/>
                    <a:pt x="0" y="227"/>
                    <a:pt x="16" y="566"/>
                  </a:cubicBezTo>
                  <a:cubicBezTo>
                    <a:pt x="28" y="825"/>
                    <a:pt x="204" y="1040"/>
                    <a:pt x="447" y="1040"/>
                  </a:cubicBezTo>
                  <a:cubicBezTo>
                    <a:pt x="520" y="1040"/>
                    <a:pt x="598" y="1021"/>
                    <a:pt x="680" y="979"/>
                  </a:cubicBezTo>
                  <a:cubicBezTo>
                    <a:pt x="1035" y="794"/>
                    <a:pt x="1170"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f4fa5c43e4_25_1584"/>
            <p:cNvSpPr/>
            <p:nvPr/>
          </p:nvSpPr>
          <p:spPr>
            <a:xfrm>
              <a:off x="3599541" y="2213052"/>
              <a:ext cx="46389" cy="36008"/>
            </a:xfrm>
            <a:custGeom>
              <a:avLst/>
              <a:gdLst/>
              <a:ahLst/>
              <a:cxnLst/>
              <a:rect l="l" t="t" r="r" b="b"/>
              <a:pathLst>
                <a:path w="1430" h="1110" extrusionOk="0">
                  <a:moveTo>
                    <a:pt x="675" y="57"/>
                  </a:moveTo>
                  <a:cubicBezTo>
                    <a:pt x="744" y="57"/>
                    <a:pt x="818" y="75"/>
                    <a:pt x="896" y="116"/>
                  </a:cubicBezTo>
                  <a:cubicBezTo>
                    <a:pt x="1138" y="243"/>
                    <a:pt x="1133" y="543"/>
                    <a:pt x="1026" y="762"/>
                  </a:cubicBezTo>
                  <a:cubicBezTo>
                    <a:pt x="930" y="955"/>
                    <a:pt x="764" y="1043"/>
                    <a:pt x="564" y="1043"/>
                  </a:cubicBezTo>
                  <a:cubicBezTo>
                    <a:pt x="559" y="1043"/>
                    <a:pt x="554" y="1042"/>
                    <a:pt x="550" y="1042"/>
                  </a:cubicBezTo>
                  <a:cubicBezTo>
                    <a:pt x="1" y="930"/>
                    <a:pt x="200" y="57"/>
                    <a:pt x="675" y="57"/>
                  </a:cubicBezTo>
                  <a:close/>
                  <a:moveTo>
                    <a:pt x="688" y="1"/>
                  </a:moveTo>
                  <a:cubicBezTo>
                    <a:pt x="387" y="1"/>
                    <a:pt x="115" y="222"/>
                    <a:pt x="126" y="546"/>
                  </a:cubicBezTo>
                  <a:cubicBezTo>
                    <a:pt x="133" y="753"/>
                    <a:pt x="274" y="1000"/>
                    <a:pt x="473" y="1069"/>
                  </a:cubicBezTo>
                  <a:cubicBezTo>
                    <a:pt x="477" y="1075"/>
                    <a:pt x="482" y="1081"/>
                    <a:pt x="488" y="1082"/>
                  </a:cubicBezTo>
                  <a:cubicBezTo>
                    <a:pt x="545" y="1101"/>
                    <a:pt x="599" y="1110"/>
                    <a:pt x="650" y="1110"/>
                  </a:cubicBezTo>
                  <a:cubicBezTo>
                    <a:pt x="1211" y="1110"/>
                    <a:pt x="1429" y="65"/>
                    <a:pt x="743" y="3"/>
                  </a:cubicBezTo>
                  <a:cubicBezTo>
                    <a:pt x="724" y="2"/>
                    <a:pt x="706"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g1f4fa5c43e4_25_1584"/>
            <p:cNvSpPr/>
            <p:nvPr/>
          </p:nvSpPr>
          <p:spPr>
            <a:xfrm>
              <a:off x="3573557" y="2188624"/>
              <a:ext cx="58295" cy="53494"/>
            </a:xfrm>
            <a:custGeom>
              <a:avLst/>
              <a:gdLst/>
              <a:ahLst/>
              <a:cxnLst/>
              <a:rect l="l" t="t" r="r" b="b"/>
              <a:pathLst>
                <a:path w="1797" h="1649" extrusionOk="0">
                  <a:moveTo>
                    <a:pt x="1450" y="1"/>
                  </a:moveTo>
                  <a:cubicBezTo>
                    <a:pt x="1297" y="1"/>
                    <a:pt x="1204" y="186"/>
                    <a:pt x="1168" y="313"/>
                  </a:cubicBezTo>
                  <a:cubicBezTo>
                    <a:pt x="1146" y="400"/>
                    <a:pt x="1143" y="487"/>
                    <a:pt x="1157" y="571"/>
                  </a:cubicBezTo>
                  <a:cubicBezTo>
                    <a:pt x="1037" y="433"/>
                    <a:pt x="801" y="267"/>
                    <a:pt x="614" y="267"/>
                  </a:cubicBezTo>
                  <a:cubicBezTo>
                    <a:pt x="520" y="267"/>
                    <a:pt x="439" y="309"/>
                    <a:pt x="391" y="418"/>
                  </a:cubicBezTo>
                  <a:cubicBezTo>
                    <a:pt x="316" y="590"/>
                    <a:pt x="456" y="799"/>
                    <a:pt x="577" y="913"/>
                  </a:cubicBezTo>
                  <a:cubicBezTo>
                    <a:pt x="614" y="948"/>
                    <a:pt x="655" y="979"/>
                    <a:pt x="699" y="1006"/>
                  </a:cubicBezTo>
                  <a:cubicBezTo>
                    <a:pt x="677" y="1005"/>
                    <a:pt x="655" y="1004"/>
                    <a:pt x="632" y="1004"/>
                  </a:cubicBezTo>
                  <a:cubicBezTo>
                    <a:pt x="360" y="1004"/>
                    <a:pt x="1" y="1122"/>
                    <a:pt x="137" y="1418"/>
                  </a:cubicBezTo>
                  <a:cubicBezTo>
                    <a:pt x="215" y="1588"/>
                    <a:pt x="407" y="1648"/>
                    <a:pt x="605" y="1648"/>
                  </a:cubicBezTo>
                  <a:cubicBezTo>
                    <a:pt x="759" y="1648"/>
                    <a:pt x="916" y="1612"/>
                    <a:pt x="1024" y="1563"/>
                  </a:cubicBezTo>
                  <a:cubicBezTo>
                    <a:pt x="1054" y="1549"/>
                    <a:pt x="1008" y="1510"/>
                    <a:pt x="987" y="1510"/>
                  </a:cubicBezTo>
                  <a:cubicBezTo>
                    <a:pt x="986" y="1510"/>
                    <a:pt x="986" y="1510"/>
                    <a:pt x="985" y="1510"/>
                  </a:cubicBezTo>
                  <a:cubicBezTo>
                    <a:pt x="890" y="1522"/>
                    <a:pt x="700" y="1564"/>
                    <a:pt x="529" y="1564"/>
                  </a:cubicBezTo>
                  <a:cubicBezTo>
                    <a:pt x="340" y="1564"/>
                    <a:pt x="175" y="1512"/>
                    <a:pt x="195" y="1306"/>
                  </a:cubicBezTo>
                  <a:cubicBezTo>
                    <a:pt x="214" y="1105"/>
                    <a:pt x="463" y="1062"/>
                    <a:pt x="662" y="1062"/>
                  </a:cubicBezTo>
                  <a:cubicBezTo>
                    <a:pt x="723" y="1062"/>
                    <a:pt x="779" y="1066"/>
                    <a:pt x="823" y="1071"/>
                  </a:cubicBezTo>
                  <a:lnTo>
                    <a:pt x="828" y="1071"/>
                  </a:lnTo>
                  <a:cubicBezTo>
                    <a:pt x="891" y="1094"/>
                    <a:pt x="956" y="1108"/>
                    <a:pt x="1022" y="1108"/>
                  </a:cubicBezTo>
                  <a:cubicBezTo>
                    <a:pt x="1038" y="1108"/>
                    <a:pt x="1054" y="1107"/>
                    <a:pt x="1070" y="1106"/>
                  </a:cubicBezTo>
                  <a:cubicBezTo>
                    <a:pt x="1091" y="1104"/>
                    <a:pt x="1075" y="1074"/>
                    <a:pt x="1062" y="1071"/>
                  </a:cubicBezTo>
                  <a:cubicBezTo>
                    <a:pt x="805" y="1021"/>
                    <a:pt x="507" y="880"/>
                    <a:pt x="460" y="589"/>
                  </a:cubicBezTo>
                  <a:cubicBezTo>
                    <a:pt x="447" y="505"/>
                    <a:pt x="469" y="424"/>
                    <a:pt x="542" y="375"/>
                  </a:cubicBezTo>
                  <a:cubicBezTo>
                    <a:pt x="586" y="346"/>
                    <a:pt x="631" y="334"/>
                    <a:pt x="676" y="334"/>
                  </a:cubicBezTo>
                  <a:cubicBezTo>
                    <a:pt x="763" y="334"/>
                    <a:pt x="849" y="378"/>
                    <a:pt x="921" y="429"/>
                  </a:cubicBezTo>
                  <a:cubicBezTo>
                    <a:pt x="1015" y="496"/>
                    <a:pt x="1087" y="585"/>
                    <a:pt x="1176" y="656"/>
                  </a:cubicBezTo>
                  <a:cubicBezTo>
                    <a:pt x="1177" y="656"/>
                    <a:pt x="1177" y="657"/>
                    <a:pt x="1178" y="657"/>
                  </a:cubicBezTo>
                  <a:cubicBezTo>
                    <a:pt x="1198" y="722"/>
                    <a:pt x="1230" y="786"/>
                    <a:pt x="1270" y="844"/>
                  </a:cubicBezTo>
                  <a:cubicBezTo>
                    <a:pt x="1274" y="850"/>
                    <a:pt x="1279" y="852"/>
                    <a:pt x="1284" y="852"/>
                  </a:cubicBezTo>
                  <a:cubicBezTo>
                    <a:pt x="1292" y="852"/>
                    <a:pt x="1298" y="845"/>
                    <a:pt x="1292" y="833"/>
                  </a:cubicBezTo>
                  <a:cubicBezTo>
                    <a:pt x="1192" y="632"/>
                    <a:pt x="1166" y="310"/>
                    <a:pt x="1347" y="142"/>
                  </a:cubicBezTo>
                  <a:cubicBezTo>
                    <a:pt x="1396" y="96"/>
                    <a:pt x="1439" y="77"/>
                    <a:pt x="1477" y="77"/>
                  </a:cubicBezTo>
                  <a:cubicBezTo>
                    <a:pt x="1611" y="77"/>
                    <a:pt x="1670" y="321"/>
                    <a:pt x="1681" y="433"/>
                  </a:cubicBezTo>
                  <a:cubicBezTo>
                    <a:pt x="1693" y="573"/>
                    <a:pt x="1660" y="676"/>
                    <a:pt x="1638" y="811"/>
                  </a:cubicBezTo>
                  <a:cubicBezTo>
                    <a:pt x="1635" y="821"/>
                    <a:pt x="1650" y="838"/>
                    <a:pt x="1661" y="838"/>
                  </a:cubicBezTo>
                  <a:cubicBezTo>
                    <a:pt x="1665" y="838"/>
                    <a:pt x="1668" y="836"/>
                    <a:pt x="1671" y="832"/>
                  </a:cubicBezTo>
                  <a:cubicBezTo>
                    <a:pt x="1786" y="637"/>
                    <a:pt x="1797" y="35"/>
                    <a:pt x="1471" y="2"/>
                  </a:cubicBezTo>
                  <a:cubicBezTo>
                    <a:pt x="1464" y="1"/>
                    <a:pt x="1457" y="1"/>
                    <a:pt x="1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f4fa5c43e4_25_1584"/>
            <p:cNvSpPr/>
            <p:nvPr/>
          </p:nvSpPr>
          <p:spPr>
            <a:xfrm>
              <a:off x="3597854" y="2208769"/>
              <a:ext cx="12781" cy="10673"/>
            </a:xfrm>
            <a:custGeom>
              <a:avLst/>
              <a:gdLst/>
              <a:ahLst/>
              <a:cxnLst/>
              <a:rect l="l" t="t" r="r" b="b"/>
              <a:pathLst>
                <a:path w="394" h="329" extrusionOk="0">
                  <a:moveTo>
                    <a:pt x="20" y="1"/>
                  </a:moveTo>
                  <a:cubicBezTo>
                    <a:pt x="7" y="1"/>
                    <a:pt x="0" y="13"/>
                    <a:pt x="12" y="29"/>
                  </a:cubicBezTo>
                  <a:cubicBezTo>
                    <a:pt x="52" y="88"/>
                    <a:pt x="120" y="133"/>
                    <a:pt x="176" y="177"/>
                  </a:cubicBezTo>
                  <a:cubicBezTo>
                    <a:pt x="239" y="229"/>
                    <a:pt x="304" y="280"/>
                    <a:pt x="373" y="325"/>
                  </a:cubicBezTo>
                  <a:cubicBezTo>
                    <a:pt x="377" y="327"/>
                    <a:pt x="380" y="328"/>
                    <a:pt x="382" y="328"/>
                  </a:cubicBezTo>
                  <a:cubicBezTo>
                    <a:pt x="393" y="328"/>
                    <a:pt x="391" y="306"/>
                    <a:pt x="382" y="297"/>
                  </a:cubicBezTo>
                  <a:cubicBezTo>
                    <a:pt x="324" y="243"/>
                    <a:pt x="264" y="193"/>
                    <a:pt x="203" y="141"/>
                  </a:cubicBezTo>
                  <a:cubicBezTo>
                    <a:pt x="149" y="95"/>
                    <a:pt x="97" y="40"/>
                    <a:pt x="35" y="5"/>
                  </a:cubicBezTo>
                  <a:cubicBezTo>
                    <a:pt x="30" y="2"/>
                    <a:pt x="24" y="1"/>
                    <a:pt x="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g1f4fa5c43e4_25_1584"/>
            <p:cNvSpPr/>
            <p:nvPr/>
          </p:nvSpPr>
          <p:spPr>
            <a:xfrm>
              <a:off x="3618421" y="2198778"/>
              <a:ext cx="2855" cy="15863"/>
            </a:xfrm>
            <a:custGeom>
              <a:avLst/>
              <a:gdLst/>
              <a:ahLst/>
              <a:cxnLst/>
              <a:rect l="l" t="t" r="r" b="b"/>
              <a:pathLst>
                <a:path w="88" h="489" extrusionOk="0">
                  <a:moveTo>
                    <a:pt x="35" y="0"/>
                  </a:moveTo>
                  <a:cubicBezTo>
                    <a:pt x="28" y="0"/>
                    <a:pt x="23" y="4"/>
                    <a:pt x="22" y="13"/>
                  </a:cubicBezTo>
                  <a:cubicBezTo>
                    <a:pt x="1" y="161"/>
                    <a:pt x="19" y="330"/>
                    <a:pt x="38" y="478"/>
                  </a:cubicBezTo>
                  <a:cubicBezTo>
                    <a:pt x="38" y="483"/>
                    <a:pt x="44" y="488"/>
                    <a:pt x="48" y="488"/>
                  </a:cubicBezTo>
                  <a:cubicBezTo>
                    <a:pt x="50" y="488"/>
                    <a:pt x="52" y="487"/>
                    <a:pt x="53" y="483"/>
                  </a:cubicBezTo>
                  <a:cubicBezTo>
                    <a:pt x="73" y="338"/>
                    <a:pt x="88" y="174"/>
                    <a:pt x="67" y="28"/>
                  </a:cubicBezTo>
                  <a:cubicBezTo>
                    <a:pt x="66" y="16"/>
                    <a:pt x="48"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g1f4fa5c43e4_25_1584"/>
            <p:cNvSpPr/>
            <p:nvPr/>
          </p:nvSpPr>
          <p:spPr>
            <a:xfrm>
              <a:off x="3590880" y="2230342"/>
              <a:ext cx="13787" cy="2044"/>
            </a:xfrm>
            <a:custGeom>
              <a:avLst/>
              <a:gdLst/>
              <a:ahLst/>
              <a:cxnLst/>
              <a:rect l="l" t="t" r="r" b="b"/>
              <a:pathLst>
                <a:path w="425" h="63" extrusionOk="0">
                  <a:moveTo>
                    <a:pt x="91" y="1"/>
                  </a:moveTo>
                  <a:cubicBezTo>
                    <a:pt x="65" y="1"/>
                    <a:pt x="39" y="2"/>
                    <a:pt x="15" y="7"/>
                  </a:cubicBezTo>
                  <a:cubicBezTo>
                    <a:pt x="0" y="10"/>
                    <a:pt x="16" y="33"/>
                    <a:pt x="25" y="36"/>
                  </a:cubicBezTo>
                  <a:cubicBezTo>
                    <a:pt x="86" y="59"/>
                    <a:pt x="152" y="63"/>
                    <a:pt x="217" y="63"/>
                  </a:cubicBezTo>
                  <a:cubicBezTo>
                    <a:pt x="232" y="63"/>
                    <a:pt x="247" y="63"/>
                    <a:pt x="261" y="63"/>
                  </a:cubicBezTo>
                  <a:cubicBezTo>
                    <a:pt x="319" y="63"/>
                    <a:pt x="371" y="61"/>
                    <a:pt x="422" y="32"/>
                  </a:cubicBezTo>
                  <a:cubicBezTo>
                    <a:pt x="424" y="31"/>
                    <a:pt x="422" y="27"/>
                    <a:pt x="421" y="27"/>
                  </a:cubicBezTo>
                  <a:cubicBezTo>
                    <a:pt x="367" y="12"/>
                    <a:pt x="316" y="10"/>
                    <a:pt x="259" y="10"/>
                  </a:cubicBezTo>
                  <a:cubicBezTo>
                    <a:pt x="206" y="9"/>
                    <a:pt x="147"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g1f4fa5c43e4_25_1584"/>
            <p:cNvSpPr/>
            <p:nvPr/>
          </p:nvSpPr>
          <p:spPr>
            <a:xfrm>
              <a:off x="3583775" y="2238387"/>
              <a:ext cx="48109" cy="36171"/>
            </a:xfrm>
            <a:custGeom>
              <a:avLst/>
              <a:gdLst/>
              <a:ahLst/>
              <a:cxnLst/>
              <a:rect l="l" t="t" r="r" b="b"/>
              <a:pathLst>
                <a:path w="1483" h="1115" extrusionOk="0">
                  <a:moveTo>
                    <a:pt x="687" y="1"/>
                  </a:moveTo>
                  <a:cubicBezTo>
                    <a:pt x="608" y="1"/>
                    <a:pt x="510" y="43"/>
                    <a:pt x="508" y="43"/>
                  </a:cubicBezTo>
                  <a:cubicBezTo>
                    <a:pt x="508" y="43"/>
                    <a:pt x="422" y="86"/>
                    <a:pt x="384" y="108"/>
                  </a:cubicBezTo>
                  <a:cubicBezTo>
                    <a:pt x="341" y="135"/>
                    <a:pt x="299" y="167"/>
                    <a:pt x="262" y="201"/>
                  </a:cubicBezTo>
                  <a:cubicBezTo>
                    <a:pt x="141" y="315"/>
                    <a:pt x="1" y="524"/>
                    <a:pt x="77" y="696"/>
                  </a:cubicBezTo>
                  <a:cubicBezTo>
                    <a:pt x="124" y="805"/>
                    <a:pt x="206" y="847"/>
                    <a:pt x="300" y="847"/>
                  </a:cubicBezTo>
                  <a:cubicBezTo>
                    <a:pt x="487" y="847"/>
                    <a:pt x="723" y="681"/>
                    <a:pt x="842" y="544"/>
                  </a:cubicBezTo>
                  <a:lnTo>
                    <a:pt x="842" y="544"/>
                  </a:lnTo>
                  <a:cubicBezTo>
                    <a:pt x="828" y="628"/>
                    <a:pt x="831" y="714"/>
                    <a:pt x="853" y="800"/>
                  </a:cubicBezTo>
                  <a:cubicBezTo>
                    <a:pt x="889" y="929"/>
                    <a:pt x="983" y="1114"/>
                    <a:pt x="1136" y="1114"/>
                  </a:cubicBezTo>
                  <a:cubicBezTo>
                    <a:pt x="1143" y="1114"/>
                    <a:pt x="1149" y="1114"/>
                    <a:pt x="1156" y="1113"/>
                  </a:cubicBezTo>
                  <a:cubicBezTo>
                    <a:pt x="1483" y="1079"/>
                    <a:pt x="1467" y="458"/>
                    <a:pt x="1350" y="263"/>
                  </a:cubicBezTo>
                  <a:cubicBezTo>
                    <a:pt x="1348" y="259"/>
                    <a:pt x="1345" y="258"/>
                    <a:pt x="1341" y="258"/>
                  </a:cubicBezTo>
                  <a:cubicBezTo>
                    <a:pt x="1330" y="258"/>
                    <a:pt x="1316" y="275"/>
                    <a:pt x="1319" y="286"/>
                  </a:cubicBezTo>
                  <a:cubicBezTo>
                    <a:pt x="1341" y="419"/>
                    <a:pt x="1378" y="542"/>
                    <a:pt x="1366" y="681"/>
                  </a:cubicBezTo>
                  <a:cubicBezTo>
                    <a:pt x="1355" y="793"/>
                    <a:pt x="1296" y="1037"/>
                    <a:pt x="1162" y="1037"/>
                  </a:cubicBezTo>
                  <a:cubicBezTo>
                    <a:pt x="1124" y="1037"/>
                    <a:pt x="1081" y="1018"/>
                    <a:pt x="1032" y="972"/>
                  </a:cubicBezTo>
                  <a:cubicBezTo>
                    <a:pt x="851" y="804"/>
                    <a:pt x="877" y="482"/>
                    <a:pt x="977" y="281"/>
                  </a:cubicBezTo>
                  <a:cubicBezTo>
                    <a:pt x="983" y="269"/>
                    <a:pt x="977" y="262"/>
                    <a:pt x="969" y="262"/>
                  </a:cubicBezTo>
                  <a:cubicBezTo>
                    <a:pt x="965" y="262"/>
                    <a:pt x="959" y="264"/>
                    <a:pt x="955" y="271"/>
                  </a:cubicBezTo>
                  <a:cubicBezTo>
                    <a:pt x="915" y="328"/>
                    <a:pt x="883" y="392"/>
                    <a:pt x="863" y="457"/>
                  </a:cubicBezTo>
                  <a:cubicBezTo>
                    <a:pt x="862" y="458"/>
                    <a:pt x="862" y="458"/>
                    <a:pt x="861" y="458"/>
                  </a:cubicBezTo>
                  <a:cubicBezTo>
                    <a:pt x="772" y="529"/>
                    <a:pt x="700" y="618"/>
                    <a:pt x="606" y="685"/>
                  </a:cubicBezTo>
                  <a:cubicBezTo>
                    <a:pt x="534" y="736"/>
                    <a:pt x="448" y="780"/>
                    <a:pt x="361" y="780"/>
                  </a:cubicBezTo>
                  <a:cubicBezTo>
                    <a:pt x="316" y="780"/>
                    <a:pt x="271" y="768"/>
                    <a:pt x="227" y="739"/>
                  </a:cubicBezTo>
                  <a:cubicBezTo>
                    <a:pt x="154" y="691"/>
                    <a:pt x="132" y="609"/>
                    <a:pt x="145" y="525"/>
                  </a:cubicBezTo>
                  <a:cubicBezTo>
                    <a:pt x="192" y="234"/>
                    <a:pt x="449" y="103"/>
                    <a:pt x="705" y="52"/>
                  </a:cubicBezTo>
                  <a:cubicBezTo>
                    <a:pt x="719" y="49"/>
                    <a:pt x="729" y="4"/>
                    <a:pt x="708" y="2"/>
                  </a:cubicBezTo>
                  <a:cubicBezTo>
                    <a:pt x="701" y="1"/>
                    <a:pt x="694" y="1"/>
                    <a:pt x="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g1f4fa5c43e4_25_1584"/>
            <p:cNvSpPr/>
            <p:nvPr/>
          </p:nvSpPr>
          <p:spPr>
            <a:xfrm>
              <a:off x="3597854" y="2243740"/>
              <a:ext cx="12781" cy="10640"/>
            </a:xfrm>
            <a:custGeom>
              <a:avLst/>
              <a:gdLst/>
              <a:ahLst/>
              <a:cxnLst/>
              <a:rect l="l" t="t" r="r" b="b"/>
              <a:pathLst>
                <a:path w="394" h="328" extrusionOk="0">
                  <a:moveTo>
                    <a:pt x="383" y="0"/>
                  </a:moveTo>
                  <a:cubicBezTo>
                    <a:pt x="380" y="0"/>
                    <a:pt x="377" y="2"/>
                    <a:pt x="373" y="4"/>
                  </a:cubicBezTo>
                  <a:cubicBezTo>
                    <a:pt x="304" y="48"/>
                    <a:pt x="239" y="98"/>
                    <a:pt x="176" y="151"/>
                  </a:cubicBezTo>
                  <a:cubicBezTo>
                    <a:pt x="120" y="195"/>
                    <a:pt x="52" y="240"/>
                    <a:pt x="12" y="299"/>
                  </a:cubicBezTo>
                  <a:cubicBezTo>
                    <a:pt x="0" y="315"/>
                    <a:pt x="7" y="327"/>
                    <a:pt x="20" y="327"/>
                  </a:cubicBezTo>
                  <a:cubicBezTo>
                    <a:pt x="24" y="327"/>
                    <a:pt x="30" y="326"/>
                    <a:pt x="35" y="323"/>
                  </a:cubicBezTo>
                  <a:cubicBezTo>
                    <a:pt x="97" y="288"/>
                    <a:pt x="149" y="233"/>
                    <a:pt x="203" y="187"/>
                  </a:cubicBezTo>
                  <a:cubicBezTo>
                    <a:pt x="264" y="135"/>
                    <a:pt x="324" y="85"/>
                    <a:pt x="382" y="31"/>
                  </a:cubicBezTo>
                  <a:cubicBezTo>
                    <a:pt x="391" y="22"/>
                    <a:pt x="393"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g1f4fa5c43e4_25_1584"/>
            <p:cNvSpPr/>
            <p:nvPr/>
          </p:nvSpPr>
          <p:spPr>
            <a:xfrm>
              <a:off x="3618421" y="2248508"/>
              <a:ext cx="2855" cy="15863"/>
            </a:xfrm>
            <a:custGeom>
              <a:avLst/>
              <a:gdLst/>
              <a:ahLst/>
              <a:cxnLst/>
              <a:rect l="l" t="t" r="r" b="b"/>
              <a:pathLst>
                <a:path w="88" h="489" extrusionOk="0">
                  <a:moveTo>
                    <a:pt x="48" y="0"/>
                  </a:moveTo>
                  <a:cubicBezTo>
                    <a:pt x="44" y="0"/>
                    <a:pt x="38" y="6"/>
                    <a:pt x="38" y="11"/>
                  </a:cubicBezTo>
                  <a:cubicBezTo>
                    <a:pt x="19" y="159"/>
                    <a:pt x="1" y="328"/>
                    <a:pt x="22" y="476"/>
                  </a:cubicBezTo>
                  <a:cubicBezTo>
                    <a:pt x="24" y="485"/>
                    <a:pt x="29" y="489"/>
                    <a:pt x="35" y="489"/>
                  </a:cubicBezTo>
                  <a:cubicBezTo>
                    <a:pt x="48" y="489"/>
                    <a:pt x="66" y="474"/>
                    <a:pt x="67" y="462"/>
                  </a:cubicBezTo>
                  <a:cubicBezTo>
                    <a:pt x="88" y="315"/>
                    <a:pt x="73" y="151"/>
                    <a:pt x="53" y="6"/>
                  </a:cubicBezTo>
                  <a:cubicBezTo>
                    <a:pt x="52" y="2"/>
                    <a:pt x="50"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g1f4fa5c43e4_25_1584"/>
            <p:cNvSpPr/>
            <p:nvPr/>
          </p:nvSpPr>
          <p:spPr>
            <a:xfrm>
              <a:off x="3626758" y="2197286"/>
              <a:ext cx="40810" cy="44832"/>
            </a:xfrm>
            <a:custGeom>
              <a:avLst/>
              <a:gdLst/>
              <a:ahLst/>
              <a:cxnLst/>
              <a:rect l="l" t="t" r="r" b="b"/>
              <a:pathLst>
                <a:path w="1258" h="1382" extrusionOk="0">
                  <a:moveTo>
                    <a:pt x="645" y="0"/>
                  </a:moveTo>
                  <a:cubicBezTo>
                    <a:pt x="458" y="0"/>
                    <a:pt x="221" y="166"/>
                    <a:pt x="101" y="304"/>
                  </a:cubicBezTo>
                  <a:cubicBezTo>
                    <a:pt x="57" y="375"/>
                    <a:pt x="6" y="557"/>
                    <a:pt x="6" y="557"/>
                  </a:cubicBezTo>
                  <a:cubicBezTo>
                    <a:pt x="0" y="569"/>
                    <a:pt x="6" y="576"/>
                    <a:pt x="14" y="576"/>
                  </a:cubicBezTo>
                  <a:cubicBezTo>
                    <a:pt x="18" y="576"/>
                    <a:pt x="24" y="574"/>
                    <a:pt x="28" y="568"/>
                  </a:cubicBezTo>
                  <a:cubicBezTo>
                    <a:pt x="69" y="510"/>
                    <a:pt x="60" y="455"/>
                    <a:pt x="82" y="390"/>
                  </a:cubicBezTo>
                  <a:cubicBezTo>
                    <a:pt x="82" y="390"/>
                    <a:pt x="82" y="389"/>
                    <a:pt x="83" y="389"/>
                  </a:cubicBezTo>
                  <a:cubicBezTo>
                    <a:pt x="172" y="318"/>
                    <a:pt x="244" y="229"/>
                    <a:pt x="337" y="162"/>
                  </a:cubicBezTo>
                  <a:cubicBezTo>
                    <a:pt x="410" y="111"/>
                    <a:pt x="496" y="67"/>
                    <a:pt x="582" y="67"/>
                  </a:cubicBezTo>
                  <a:cubicBezTo>
                    <a:pt x="628" y="67"/>
                    <a:pt x="673" y="79"/>
                    <a:pt x="716" y="108"/>
                  </a:cubicBezTo>
                  <a:cubicBezTo>
                    <a:pt x="789" y="157"/>
                    <a:pt x="813" y="238"/>
                    <a:pt x="798" y="322"/>
                  </a:cubicBezTo>
                  <a:cubicBezTo>
                    <a:pt x="751" y="613"/>
                    <a:pt x="524" y="744"/>
                    <a:pt x="266" y="795"/>
                  </a:cubicBezTo>
                  <a:cubicBezTo>
                    <a:pt x="253" y="798"/>
                    <a:pt x="238" y="826"/>
                    <a:pt x="258" y="829"/>
                  </a:cubicBezTo>
                  <a:cubicBezTo>
                    <a:pt x="281" y="832"/>
                    <a:pt x="298" y="833"/>
                    <a:pt x="313" y="833"/>
                  </a:cubicBezTo>
                  <a:cubicBezTo>
                    <a:pt x="352" y="833"/>
                    <a:pt x="374" y="825"/>
                    <a:pt x="430" y="804"/>
                  </a:cubicBezTo>
                  <a:lnTo>
                    <a:pt x="435" y="804"/>
                  </a:lnTo>
                  <a:cubicBezTo>
                    <a:pt x="479" y="799"/>
                    <a:pt x="536" y="795"/>
                    <a:pt x="597" y="795"/>
                  </a:cubicBezTo>
                  <a:cubicBezTo>
                    <a:pt x="796" y="795"/>
                    <a:pt x="1045" y="838"/>
                    <a:pt x="1064" y="1039"/>
                  </a:cubicBezTo>
                  <a:cubicBezTo>
                    <a:pt x="1084" y="1245"/>
                    <a:pt x="919" y="1297"/>
                    <a:pt x="729" y="1297"/>
                  </a:cubicBezTo>
                  <a:cubicBezTo>
                    <a:pt x="559" y="1297"/>
                    <a:pt x="368" y="1255"/>
                    <a:pt x="273" y="1243"/>
                  </a:cubicBezTo>
                  <a:cubicBezTo>
                    <a:pt x="273" y="1243"/>
                    <a:pt x="272" y="1243"/>
                    <a:pt x="271" y="1243"/>
                  </a:cubicBezTo>
                  <a:cubicBezTo>
                    <a:pt x="251" y="1243"/>
                    <a:pt x="205" y="1282"/>
                    <a:pt x="236" y="1296"/>
                  </a:cubicBezTo>
                  <a:cubicBezTo>
                    <a:pt x="343" y="1345"/>
                    <a:pt x="500" y="1381"/>
                    <a:pt x="654" y="1381"/>
                  </a:cubicBezTo>
                  <a:cubicBezTo>
                    <a:pt x="851" y="1381"/>
                    <a:pt x="1044" y="1321"/>
                    <a:pt x="1122" y="1151"/>
                  </a:cubicBezTo>
                  <a:cubicBezTo>
                    <a:pt x="1258" y="855"/>
                    <a:pt x="898" y="737"/>
                    <a:pt x="627" y="737"/>
                  </a:cubicBezTo>
                  <a:cubicBezTo>
                    <a:pt x="604" y="737"/>
                    <a:pt x="581" y="738"/>
                    <a:pt x="559" y="739"/>
                  </a:cubicBezTo>
                  <a:cubicBezTo>
                    <a:pt x="603" y="712"/>
                    <a:pt x="644" y="681"/>
                    <a:pt x="681" y="646"/>
                  </a:cubicBezTo>
                  <a:cubicBezTo>
                    <a:pt x="802" y="532"/>
                    <a:pt x="943" y="323"/>
                    <a:pt x="868" y="151"/>
                  </a:cubicBezTo>
                  <a:cubicBezTo>
                    <a:pt x="820" y="42"/>
                    <a:pt x="739"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g1f4fa5c43e4_25_1584"/>
            <p:cNvSpPr/>
            <p:nvPr/>
          </p:nvSpPr>
          <p:spPr>
            <a:xfrm>
              <a:off x="3631430" y="2208023"/>
              <a:ext cx="12781" cy="10673"/>
            </a:xfrm>
            <a:custGeom>
              <a:avLst/>
              <a:gdLst/>
              <a:ahLst/>
              <a:cxnLst/>
              <a:rect l="l" t="t" r="r" b="b"/>
              <a:pathLst>
                <a:path w="394" h="329" extrusionOk="0">
                  <a:moveTo>
                    <a:pt x="374" y="1"/>
                  </a:moveTo>
                  <a:cubicBezTo>
                    <a:pt x="369" y="1"/>
                    <a:pt x="364" y="2"/>
                    <a:pt x="359" y="5"/>
                  </a:cubicBezTo>
                  <a:cubicBezTo>
                    <a:pt x="297" y="40"/>
                    <a:pt x="244" y="96"/>
                    <a:pt x="190" y="142"/>
                  </a:cubicBezTo>
                  <a:cubicBezTo>
                    <a:pt x="129" y="193"/>
                    <a:pt x="69" y="243"/>
                    <a:pt x="12" y="298"/>
                  </a:cubicBezTo>
                  <a:cubicBezTo>
                    <a:pt x="3" y="306"/>
                    <a:pt x="0" y="329"/>
                    <a:pt x="11" y="329"/>
                  </a:cubicBezTo>
                  <a:cubicBezTo>
                    <a:pt x="13" y="329"/>
                    <a:pt x="16" y="328"/>
                    <a:pt x="20" y="325"/>
                  </a:cubicBezTo>
                  <a:cubicBezTo>
                    <a:pt x="90" y="280"/>
                    <a:pt x="154" y="230"/>
                    <a:pt x="218" y="178"/>
                  </a:cubicBezTo>
                  <a:cubicBezTo>
                    <a:pt x="273" y="134"/>
                    <a:pt x="343" y="89"/>
                    <a:pt x="383" y="29"/>
                  </a:cubicBezTo>
                  <a:cubicBezTo>
                    <a:pt x="393" y="13"/>
                    <a:pt x="386" y="1"/>
                    <a:pt x="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g1f4fa5c43e4_25_1584"/>
            <p:cNvSpPr/>
            <p:nvPr/>
          </p:nvSpPr>
          <p:spPr>
            <a:xfrm>
              <a:off x="3636523" y="2230342"/>
              <a:ext cx="13755" cy="2044"/>
            </a:xfrm>
            <a:custGeom>
              <a:avLst/>
              <a:gdLst/>
              <a:ahLst/>
              <a:cxnLst/>
              <a:rect l="l" t="t" r="r" b="b"/>
              <a:pathLst>
                <a:path w="424" h="63" extrusionOk="0">
                  <a:moveTo>
                    <a:pt x="333" y="1"/>
                  </a:moveTo>
                  <a:cubicBezTo>
                    <a:pt x="277" y="1"/>
                    <a:pt x="218" y="9"/>
                    <a:pt x="164" y="10"/>
                  </a:cubicBezTo>
                  <a:cubicBezTo>
                    <a:pt x="109" y="10"/>
                    <a:pt x="57" y="12"/>
                    <a:pt x="3" y="27"/>
                  </a:cubicBezTo>
                  <a:cubicBezTo>
                    <a:pt x="1" y="27"/>
                    <a:pt x="0" y="31"/>
                    <a:pt x="2" y="32"/>
                  </a:cubicBezTo>
                  <a:cubicBezTo>
                    <a:pt x="52" y="61"/>
                    <a:pt x="105" y="63"/>
                    <a:pt x="163" y="63"/>
                  </a:cubicBezTo>
                  <a:cubicBezTo>
                    <a:pt x="178" y="63"/>
                    <a:pt x="193" y="63"/>
                    <a:pt x="207" y="63"/>
                  </a:cubicBezTo>
                  <a:cubicBezTo>
                    <a:pt x="273" y="63"/>
                    <a:pt x="339" y="59"/>
                    <a:pt x="400" y="36"/>
                  </a:cubicBezTo>
                  <a:cubicBezTo>
                    <a:pt x="407" y="33"/>
                    <a:pt x="423" y="10"/>
                    <a:pt x="408" y="7"/>
                  </a:cubicBezTo>
                  <a:cubicBezTo>
                    <a:pt x="384" y="2"/>
                    <a:pt x="359"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g1f4fa5c43e4_25_1584"/>
            <p:cNvSpPr/>
            <p:nvPr/>
          </p:nvSpPr>
          <p:spPr>
            <a:xfrm>
              <a:off x="3609273" y="2238387"/>
              <a:ext cx="48076" cy="36171"/>
            </a:xfrm>
            <a:custGeom>
              <a:avLst/>
              <a:gdLst/>
              <a:ahLst/>
              <a:cxnLst/>
              <a:rect l="l" t="t" r="r" b="b"/>
              <a:pathLst>
                <a:path w="1482" h="1115" extrusionOk="0">
                  <a:moveTo>
                    <a:pt x="796" y="1"/>
                  </a:moveTo>
                  <a:cubicBezTo>
                    <a:pt x="789" y="1"/>
                    <a:pt x="781" y="1"/>
                    <a:pt x="775" y="2"/>
                  </a:cubicBezTo>
                  <a:cubicBezTo>
                    <a:pt x="754" y="4"/>
                    <a:pt x="764" y="49"/>
                    <a:pt x="778" y="52"/>
                  </a:cubicBezTo>
                  <a:cubicBezTo>
                    <a:pt x="1034" y="103"/>
                    <a:pt x="1291" y="234"/>
                    <a:pt x="1338" y="525"/>
                  </a:cubicBezTo>
                  <a:cubicBezTo>
                    <a:pt x="1352" y="609"/>
                    <a:pt x="1328" y="691"/>
                    <a:pt x="1256" y="739"/>
                  </a:cubicBezTo>
                  <a:cubicBezTo>
                    <a:pt x="1213" y="768"/>
                    <a:pt x="1167" y="780"/>
                    <a:pt x="1122" y="780"/>
                  </a:cubicBezTo>
                  <a:cubicBezTo>
                    <a:pt x="1035" y="780"/>
                    <a:pt x="949" y="736"/>
                    <a:pt x="876" y="685"/>
                  </a:cubicBezTo>
                  <a:cubicBezTo>
                    <a:pt x="783" y="618"/>
                    <a:pt x="711" y="529"/>
                    <a:pt x="622" y="458"/>
                  </a:cubicBezTo>
                  <a:cubicBezTo>
                    <a:pt x="622" y="458"/>
                    <a:pt x="621" y="458"/>
                    <a:pt x="621" y="457"/>
                  </a:cubicBezTo>
                  <a:cubicBezTo>
                    <a:pt x="599" y="392"/>
                    <a:pt x="569" y="328"/>
                    <a:pt x="528" y="271"/>
                  </a:cubicBezTo>
                  <a:cubicBezTo>
                    <a:pt x="523" y="264"/>
                    <a:pt x="518" y="262"/>
                    <a:pt x="513" y="262"/>
                  </a:cubicBezTo>
                  <a:cubicBezTo>
                    <a:pt x="505" y="262"/>
                    <a:pt x="500" y="269"/>
                    <a:pt x="506" y="281"/>
                  </a:cubicBezTo>
                  <a:cubicBezTo>
                    <a:pt x="607" y="482"/>
                    <a:pt x="631" y="804"/>
                    <a:pt x="451" y="972"/>
                  </a:cubicBezTo>
                  <a:cubicBezTo>
                    <a:pt x="401" y="1018"/>
                    <a:pt x="358" y="1037"/>
                    <a:pt x="321" y="1037"/>
                  </a:cubicBezTo>
                  <a:cubicBezTo>
                    <a:pt x="187" y="1037"/>
                    <a:pt x="127" y="793"/>
                    <a:pt x="117" y="681"/>
                  </a:cubicBezTo>
                  <a:cubicBezTo>
                    <a:pt x="104" y="542"/>
                    <a:pt x="141" y="419"/>
                    <a:pt x="165" y="286"/>
                  </a:cubicBezTo>
                  <a:cubicBezTo>
                    <a:pt x="166" y="275"/>
                    <a:pt x="152" y="258"/>
                    <a:pt x="141" y="258"/>
                  </a:cubicBezTo>
                  <a:cubicBezTo>
                    <a:pt x="138" y="258"/>
                    <a:pt x="134" y="259"/>
                    <a:pt x="132" y="263"/>
                  </a:cubicBezTo>
                  <a:cubicBezTo>
                    <a:pt x="15" y="458"/>
                    <a:pt x="1" y="1079"/>
                    <a:pt x="327" y="1113"/>
                  </a:cubicBezTo>
                  <a:cubicBezTo>
                    <a:pt x="333" y="1114"/>
                    <a:pt x="340" y="1114"/>
                    <a:pt x="346" y="1114"/>
                  </a:cubicBezTo>
                  <a:cubicBezTo>
                    <a:pt x="500" y="1114"/>
                    <a:pt x="595" y="929"/>
                    <a:pt x="629" y="800"/>
                  </a:cubicBezTo>
                  <a:cubicBezTo>
                    <a:pt x="653" y="714"/>
                    <a:pt x="655" y="628"/>
                    <a:pt x="640" y="544"/>
                  </a:cubicBezTo>
                  <a:lnTo>
                    <a:pt x="640" y="544"/>
                  </a:lnTo>
                  <a:cubicBezTo>
                    <a:pt x="760" y="681"/>
                    <a:pt x="996" y="847"/>
                    <a:pt x="1183" y="847"/>
                  </a:cubicBezTo>
                  <a:cubicBezTo>
                    <a:pt x="1277" y="847"/>
                    <a:pt x="1359" y="805"/>
                    <a:pt x="1407" y="696"/>
                  </a:cubicBezTo>
                  <a:cubicBezTo>
                    <a:pt x="1482" y="524"/>
                    <a:pt x="1341" y="315"/>
                    <a:pt x="1220" y="201"/>
                  </a:cubicBezTo>
                  <a:cubicBezTo>
                    <a:pt x="1183" y="167"/>
                    <a:pt x="1142" y="135"/>
                    <a:pt x="1098" y="108"/>
                  </a:cubicBezTo>
                  <a:cubicBezTo>
                    <a:pt x="1062" y="86"/>
                    <a:pt x="975" y="43"/>
                    <a:pt x="975" y="43"/>
                  </a:cubicBezTo>
                  <a:cubicBezTo>
                    <a:pt x="973" y="43"/>
                    <a:pt x="875" y="1"/>
                    <a:pt x="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g1f4fa5c43e4_25_1584"/>
            <p:cNvSpPr/>
            <p:nvPr/>
          </p:nvSpPr>
          <p:spPr>
            <a:xfrm>
              <a:off x="3630521" y="2243740"/>
              <a:ext cx="12781" cy="10640"/>
            </a:xfrm>
            <a:custGeom>
              <a:avLst/>
              <a:gdLst/>
              <a:ahLst/>
              <a:cxnLst/>
              <a:rect l="l" t="t" r="r" b="b"/>
              <a:pathLst>
                <a:path w="394" h="328" extrusionOk="0">
                  <a:moveTo>
                    <a:pt x="12" y="0"/>
                  </a:moveTo>
                  <a:cubicBezTo>
                    <a:pt x="1" y="0"/>
                    <a:pt x="4" y="22"/>
                    <a:pt x="12" y="31"/>
                  </a:cubicBezTo>
                  <a:cubicBezTo>
                    <a:pt x="69" y="85"/>
                    <a:pt x="131" y="135"/>
                    <a:pt x="190" y="187"/>
                  </a:cubicBezTo>
                  <a:cubicBezTo>
                    <a:pt x="245" y="233"/>
                    <a:pt x="298" y="288"/>
                    <a:pt x="359" y="323"/>
                  </a:cubicBezTo>
                  <a:cubicBezTo>
                    <a:pt x="365" y="326"/>
                    <a:pt x="370" y="327"/>
                    <a:pt x="374" y="327"/>
                  </a:cubicBezTo>
                  <a:cubicBezTo>
                    <a:pt x="387" y="327"/>
                    <a:pt x="394" y="315"/>
                    <a:pt x="383" y="299"/>
                  </a:cubicBezTo>
                  <a:cubicBezTo>
                    <a:pt x="343" y="240"/>
                    <a:pt x="273" y="195"/>
                    <a:pt x="218" y="151"/>
                  </a:cubicBezTo>
                  <a:cubicBezTo>
                    <a:pt x="154" y="98"/>
                    <a:pt x="90" y="48"/>
                    <a:pt x="21" y="4"/>
                  </a:cubicBezTo>
                  <a:cubicBezTo>
                    <a:pt x="17" y="2"/>
                    <a:pt x="14"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g1f4fa5c43e4_25_1584"/>
            <p:cNvSpPr/>
            <p:nvPr/>
          </p:nvSpPr>
          <p:spPr>
            <a:xfrm>
              <a:off x="3806963" y="2198032"/>
              <a:ext cx="94465" cy="68384"/>
            </a:xfrm>
            <a:custGeom>
              <a:avLst/>
              <a:gdLst/>
              <a:ahLst/>
              <a:cxnLst/>
              <a:rect l="l" t="t" r="r" b="b"/>
              <a:pathLst>
                <a:path w="2912" h="2108" extrusionOk="0">
                  <a:moveTo>
                    <a:pt x="1279" y="1"/>
                  </a:moveTo>
                  <a:cubicBezTo>
                    <a:pt x="1136" y="1"/>
                    <a:pt x="980" y="12"/>
                    <a:pt x="811" y="36"/>
                  </a:cubicBezTo>
                  <a:cubicBezTo>
                    <a:pt x="811" y="36"/>
                    <a:pt x="1057" y="458"/>
                    <a:pt x="1429" y="587"/>
                  </a:cubicBezTo>
                  <a:cubicBezTo>
                    <a:pt x="1429" y="587"/>
                    <a:pt x="1427" y="587"/>
                    <a:pt x="1423" y="587"/>
                  </a:cubicBezTo>
                  <a:cubicBezTo>
                    <a:pt x="1350" y="587"/>
                    <a:pt x="667" y="599"/>
                    <a:pt x="1" y="1033"/>
                  </a:cubicBezTo>
                  <a:cubicBezTo>
                    <a:pt x="1" y="1033"/>
                    <a:pt x="586" y="1431"/>
                    <a:pt x="1341" y="1463"/>
                  </a:cubicBezTo>
                  <a:cubicBezTo>
                    <a:pt x="1341" y="1463"/>
                    <a:pt x="1099" y="1564"/>
                    <a:pt x="807" y="2077"/>
                  </a:cubicBezTo>
                  <a:cubicBezTo>
                    <a:pt x="807" y="2077"/>
                    <a:pt x="960" y="2108"/>
                    <a:pt x="1186" y="2108"/>
                  </a:cubicBezTo>
                  <a:cubicBezTo>
                    <a:pt x="1681" y="2108"/>
                    <a:pt x="2530" y="1962"/>
                    <a:pt x="2911" y="1034"/>
                  </a:cubicBezTo>
                  <a:cubicBezTo>
                    <a:pt x="2911" y="1034"/>
                    <a:pt x="2674" y="1"/>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g1f4fa5c43e4_25_1584"/>
            <p:cNvSpPr/>
            <p:nvPr/>
          </p:nvSpPr>
          <p:spPr>
            <a:xfrm>
              <a:off x="3806379" y="2195242"/>
              <a:ext cx="96866" cy="72633"/>
            </a:xfrm>
            <a:custGeom>
              <a:avLst/>
              <a:gdLst/>
              <a:ahLst/>
              <a:cxnLst/>
              <a:rect l="l" t="t" r="r" b="b"/>
              <a:pathLst>
                <a:path w="2986" h="2239" extrusionOk="0">
                  <a:moveTo>
                    <a:pt x="1270" y="95"/>
                  </a:moveTo>
                  <a:cubicBezTo>
                    <a:pt x="1480" y="95"/>
                    <a:pt x="1673" y="130"/>
                    <a:pt x="1888" y="195"/>
                  </a:cubicBezTo>
                  <a:cubicBezTo>
                    <a:pt x="2331" y="328"/>
                    <a:pt x="2592" y="605"/>
                    <a:pt x="2846" y="953"/>
                  </a:cubicBezTo>
                  <a:cubicBezTo>
                    <a:pt x="2490" y="583"/>
                    <a:pt x="1902" y="330"/>
                    <a:pt x="1414" y="325"/>
                  </a:cubicBezTo>
                  <a:lnTo>
                    <a:pt x="1414" y="325"/>
                  </a:lnTo>
                  <a:cubicBezTo>
                    <a:pt x="1410" y="325"/>
                    <a:pt x="1413" y="332"/>
                    <a:pt x="1415" y="333"/>
                  </a:cubicBezTo>
                  <a:cubicBezTo>
                    <a:pt x="1708" y="418"/>
                    <a:pt x="2002" y="501"/>
                    <a:pt x="2273" y="643"/>
                  </a:cubicBezTo>
                  <a:cubicBezTo>
                    <a:pt x="2436" y="729"/>
                    <a:pt x="2580" y="838"/>
                    <a:pt x="2721" y="950"/>
                  </a:cubicBezTo>
                  <a:cubicBezTo>
                    <a:pt x="2311" y="739"/>
                    <a:pt x="1860" y="623"/>
                    <a:pt x="1413" y="623"/>
                  </a:cubicBezTo>
                  <a:cubicBezTo>
                    <a:pt x="1398" y="623"/>
                    <a:pt x="1382" y="623"/>
                    <a:pt x="1367" y="623"/>
                  </a:cubicBezTo>
                  <a:cubicBezTo>
                    <a:pt x="1275" y="544"/>
                    <a:pt x="1175" y="480"/>
                    <a:pt x="1093" y="392"/>
                  </a:cubicBezTo>
                  <a:cubicBezTo>
                    <a:pt x="1010" y="303"/>
                    <a:pt x="947" y="241"/>
                    <a:pt x="901" y="127"/>
                  </a:cubicBezTo>
                  <a:cubicBezTo>
                    <a:pt x="1034" y="105"/>
                    <a:pt x="1154" y="95"/>
                    <a:pt x="1270" y="95"/>
                  </a:cubicBezTo>
                  <a:close/>
                  <a:moveTo>
                    <a:pt x="1508" y="753"/>
                  </a:moveTo>
                  <a:cubicBezTo>
                    <a:pt x="1929" y="753"/>
                    <a:pt x="2348" y="851"/>
                    <a:pt x="2754" y="1075"/>
                  </a:cubicBezTo>
                  <a:cubicBezTo>
                    <a:pt x="2628" y="1073"/>
                    <a:pt x="2501" y="1072"/>
                    <a:pt x="2374" y="1072"/>
                  </a:cubicBezTo>
                  <a:cubicBezTo>
                    <a:pt x="1875" y="1072"/>
                    <a:pt x="1374" y="1085"/>
                    <a:pt x="876" y="1110"/>
                  </a:cubicBezTo>
                  <a:cubicBezTo>
                    <a:pt x="869" y="1110"/>
                    <a:pt x="874" y="1122"/>
                    <a:pt x="880" y="1123"/>
                  </a:cubicBezTo>
                  <a:cubicBezTo>
                    <a:pt x="1389" y="1146"/>
                    <a:pt x="1900" y="1160"/>
                    <a:pt x="2412" y="1160"/>
                  </a:cubicBezTo>
                  <a:cubicBezTo>
                    <a:pt x="2530" y="1160"/>
                    <a:pt x="2649" y="1159"/>
                    <a:pt x="2767" y="1158"/>
                  </a:cubicBezTo>
                  <a:lnTo>
                    <a:pt x="2767" y="1158"/>
                  </a:lnTo>
                  <a:cubicBezTo>
                    <a:pt x="2362" y="1384"/>
                    <a:pt x="1946" y="1482"/>
                    <a:pt x="1527" y="1482"/>
                  </a:cubicBezTo>
                  <a:cubicBezTo>
                    <a:pt x="1028" y="1482"/>
                    <a:pt x="524" y="1342"/>
                    <a:pt x="32" y="1113"/>
                  </a:cubicBezTo>
                  <a:lnTo>
                    <a:pt x="32" y="1113"/>
                  </a:lnTo>
                  <a:cubicBezTo>
                    <a:pt x="516" y="888"/>
                    <a:pt x="1014" y="753"/>
                    <a:pt x="1508" y="753"/>
                  </a:cubicBezTo>
                  <a:close/>
                  <a:moveTo>
                    <a:pt x="2846" y="1288"/>
                  </a:moveTo>
                  <a:lnTo>
                    <a:pt x="2846" y="1288"/>
                  </a:lnTo>
                  <a:cubicBezTo>
                    <a:pt x="2592" y="1634"/>
                    <a:pt x="2331" y="1912"/>
                    <a:pt x="1888" y="2045"/>
                  </a:cubicBezTo>
                  <a:cubicBezTo>
                    <a:pt x="1672" y="2110"/>
                    <a:pt x="1480" y="2145"/>
                    <a:pt x="1269" y="2145"/>
                  </a:cubicBezTo>
                  <a:cubicBezTo>
                    <a:pt x="1154" y="2145"/>
                    <a:pt x="1034" y="2135"/>
                    <a:pt x="901" y="2113"/>
                  </a:cubicBezTo>
                  <a:cubicBezTo>
                    <a:pt x="947" y="1999"/>
                    <a:pt x="1010" y="1937"/>
                    <a:pt x="1093" y="1849"/>
                  </a:cubicBezTo>
                  <a:cubicBezTo>
                    <a:pt x="1175" y="1760"/>
                    <a:pt x="1275" y="1696"/>
                    <a:pt x="1367" y="1618"/>
                  </a:cubicBezTo>
                  <a:cubicBezTo>
                    <a:pt x="1381" y="1618"/>
                    <a:pt x="1394" y="1618"/>
                    <a:pt x="1407" y="1618"/>
                  </a:cubicBezTo>
                  <a:cubicBezTo>
                    <a:pt x="1855" y="1618"/>
                    <a:pt x="2308" y="1502"/>
                    <a:pt x="2721" y="1290"/>
                  </a:cubicBezTo>
                  <a:lnTo>
                    <a:pt x="2721" y="1290"/>
                  </a:lnTo>
                  <a:cubicBezTo>
                    <a:pt x="2579" y="1402"/>
                    <a:pt x="2436" y="1510"/>
                    <a:pt x="2272" y="1597"/>
                  </a:cubicBezTo>
                  <a:cubicBezTo>
                    <a:pt x="2002" y="1739"/>
                    <a:pt x="1707" y="1823"/>
                    <a:pt x="1415" y="1907"/>
                  </a:cubicBezTo>
                  <a:cubicBezTo>
                    <a:pt x="1412" y="1908"/>
                    <a:pt x="1409" y="1916"/>
                    <a:pt x="1414" y="1916"/>
                  </a:cubicBezTo>
                  <a:cubicBezTo>
                    <a:pt x="1902" y="1911"/>
                    <a:pt x="2490" y="1657"/>
                    <a:pt x="2846" y="1288"/>
                  </a:cubicBezTo>
                  <a:close/>
                  <a:moveTo>
                    <a:pt x="1266" y="1"/>
                  </a:moveTo>
                  <a:cubicBezTo>
                    <a:pt x="1110" y="1"/>
                    <a:pt x="957" y="19"/>
                    <a:pt x="810" y="57"/>
                  </a:cubicBezTo>
                  <a:cubicBezTo>
                    <a:pt x="790" y="59"/>
                    <a:pt x="777" y="73"/>
                    <a:pt x="790" y="105"/>
                  </a:cubicBezTo>
                  <a:cubicBezTo>
                    <a:pt x="879" y="306"/>
                    <a:pt x="1031" y="520"/>
                    <a:pt x="1284" y="624"/>
                  </a:cubicBezTo>
                  <a:cubicBezTo>
                    <a:pt x="844" y="646"/>
                    <a:pt x="390" y="820"/>
                    <a:pt x="7" y="1098"/>
                  </a:cubicBezTo>
                  <a:cubicBezTo>
                    <a:pt x="1" y="1103"/>
                    <a:pt x="6" y="1116"/>
                    <a:pt x="12" y="1119"/>
                  </a:cubicBezTo>
                  <a:lnTo>
                    <a:pt x="12" y="1119"/>
                  </a:lnTo>
                  <a:cubicBezTo>
                    <a:pt x="11" y="1123"/>
                    <a:pt x="11" y="1128"/>
                    <a:pt x="14" y="1130"/>
                  </a:cubicBezTo>
                  <a:cubicBezTo>
                    <a:pt x="397" y="1410"/>
                    <a:pt x="844" y="1593"/>
                    <a:pt x="1284" y="1616"/>
                  </a:cubicBezTo>
                  <a:cubicBezTo>
                    <a:pt x="1031" y="1719"/>
                    <a:pt x="879" y="1934"/>
                    <a:pt x="790" y="2135"/>
                  </a:cubicBezTo>
                  <a:cubicBezTo>
                    <a:pt x="776" y="2166"/>
                    <a:pt x="790" y="2181"/>
                    <a:pt x="810" y="2182"/>
                  </a:cubicBezTo>
                  <a:cubicBezTo>
                    <a:pt x="957" y="2220"/>
                    <a:pt x="1111" y="2239"/>
                    <a:pt x="1267" y="2239"/>
                  </a:cubicBezTo>
                  <a:cubicBezTo>
                    <a:pt x="1975" y="2239"/>
                    <a:pt x="2714" y="1853"/>
                    <a:pt x="2982" y="1190"/>
                  </a:cubicBezTo>
                  <a:cubicBezTo>
                    <a:pt x="2985" y="1181"/>
                    <a:pt x="2985" y="1059"/>
                    <a:pt x="2982" y="1050"/>
                  </a:cubicBezTo>
                  <a:cubicBezTo>
                    <a:pt x="2713" y="386"/>
                    <a:pt x="1974" y="1"/>
                    <a:pt x="1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g1f4fa5c43e4_25_1584"/>
            <p:cNvSpPr/>
            <p:nvPr/>
          </p:nvSpPr>
          <p:spPr>
            <a:xfrm>
              <a:off x="3327824" y="2202736"/>
              <a:ext cx="101051" cy="57386"/>
            </a:xfrm>
            <a:custGeom>
              <a:avLst/>
              <a:gdLst/>
              <a:ahLst/>
              <a:cxnLst/>
              <a:rect l="l" t="t" r="r" b="b"/>
              <a:pathLst>
                <a:path w="3115" h="1769" extrusionOk="0">
                  <a:moveTo>
                    <a:pt x="1710" y="0"/>
                  </a:moveTo>
                  <a:cubicBezTo>
                    <a:pt x="1063" y="0"/>
                    <a:pt x="579" y="691"/>
                    <a:pt x="1" y="889"/>
                  </a:cubicBezTo>
                  <a:cubicBezTo>
                    <a:pt x="1" y="889"/>
                    <a:pt x="912" y="1490"/>
                    <a:pt x="1146" y="1627"/>
                  </a:cubicBezTo>
                  <a:cubicBezTo>
                    <a:pt x="1269" y="1699"/>
                    <a:pt x="1558" y="1768"/>
                    <a:pt x="1861" y="1768"/>
                  </a:cubicBezTo>
                  <a:cubicBezTo>
                    <a:pt x="2140" y="1768"/>
                    <a:pt x="2429" y="1710"/>
                    <a:pt x="2610" y="1541"/>
                  </a:cubicBezTo>
                  <a:cubicBezTo>
                    <a:pt x="2988" y="1188"/>
                    <a:pt x="3115" y="889"/>
                    <a:pt x="3115" y="889"/>
                  </a:cubicBezTo>
                  <a:cubicBezTo>
                    <a:pt x="3115" y="889"/>
                    <a:pt x="2856" y="0"/>
                    <a:pt x="1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g1f4fa5c43e4_25_1584"/>
            <p:cNvSpPr/>
            <p:nvPr/>
          </p:nvSpPr>
          <p:spPr>
            <a:xfrm>
              <a:off x="3327240" y="2200757"/>
              <a:ext cx="122461" cy="61636"/>
            </a:xfrm>
            <a:custGeom>
              <a:avLst/>
              <a:gdLst/>
              <a:ahLst/>
              <a:cxnLst/>
              <a:rect l="l" t="t" r="r" b="b"/>
              <a:pathLst>
                <a:path w="3775" h="1900" extrusionOk="0">
                  <a:moveTo>
                    <a:pt x="1891" y="100"/>
                  </a:moveTo>
                  <a:cubicBezTo>
                    <a:pt x="2387" y="100"/>
                    <a:pt x="2763" y="407"/>
                    <a:pt x="3062" y="886"/>
                  </a:cubicBezTo>
                  <a:cubicBezTo>
                    <a:pt x="3064" y="891"/>
                    <a:pt x="3067" y="894"/>
                    <a:pt x="3072" y="897"/>
                  </a:cubicBezTo>
                  <a:cubicBezTo>
                    <a:pt x="2792" y="895"/>
                    <a:pt x="2512" y="893"/>
                    <a:pt x="2233" y="893"/>
                  </a:cubicBezTo>
                  <a:cubicBezTo>
                    <a:pt x="2230" y="889"/>
                    <a:pt x="2229" y="886"/>
                    <a:pt x="2226" y="883"/>
                  </a:cubicBezTo>
                  <a:cubicBezTo>
                    <a:pt x="2013" y="666"/>
                    <a:pt x="1755" y="476"/>
                    <a:pt x="1508" y="300"/>
                  </a:cubicBezTo>
                  <a:cubicBezTo>
                    <a:pt x="1504" y="298"/>
                    <a:pt x="1501" y="296"/>
                    <a:pt x="1498" y="296"/>
                  </a:cubicBezTo>
                  <a:cubicBezTo>
                    <a:pt x="1488" y="296"/>
                    <a:pt x="1488" y="315"/>
                    <a:pt x="1496" y="324"/>
                  </a:cubicBezTo>
                  <a:cubicBezTo>
                    <a:pt x="1687" y="522"/>
                    <a:pt x="1887" y="721"/>
                    <a:pt x="2104" y="893"/>
                  </a:cubicBezTo>
                  <a:cubicBezTo>
                    <a:pt x="1929" y="894"/>
                    <a:pt x="1753" y="895"/>
                    <a:pt x="1577" y="898"/>
                  </a:cubicBezTo>
                  <a:cubicBezTo>
                    <a:pt x="1546" y="826"/>
                    <a:pt x="1428" y="790"/>
                    <a:pt x="1365" y="761"/>
                  </a:cubicBezTo>
                  <a:cubicBezTo>
                    <a:pt x="1229" y="698"/>
                    <a:pt x="1087" y="652"/>
                    <a:pt x="941" y="621"/>
                  </a:cubicBezTo>
                  <a:cubicBezTo>
                    <a:pt x="940" y="621"/>
                    <a:pt x="939" y="621"/>
                    <a:pt x="939" y="621"/>
                  </a:cubicBezTo>
                  <a:cubicBezTo>
                    <a:pt x="927" y="621"/>
                    <a:pt x="934" y="643"/>
                    <a:pt x="942" y="646"/>
                  </a:cubicBezTo>
                  <a:cubicBezTo>
                    <a:pt x="1067" y="697"/>
                    <a:pt x="1188" y="754"/>
                    <a:pt x="1306" y="820"/>
                  </a:cubicBezTo>
                  <a:cubicBezTo>
                    <a:pt x="1346" y="842"/>
                    <a:pt x="1387" y="874"/>
                    <a:pt x="1429" y="901"/>
                  </a:cubicBezTo>
                  <a:cubicBezTo>
                    <a:pt x="1156" y="908"/>
                    <a:pt x="882" y="919"/>
                    <a:pt x="611" y="938"/>
                  </a:cubicBezTo>
                  <a:cubicBezTo>
                    <a:pt x="605" y="939"/>
                    <a:pt x="605" y="945"/>
                    <a:pt x="608" y="950"/>
                  </a:cubicBezTo>
                  <a:cubicBezTo>
                    <a:pt x="605" y="956"/>
                    <a:pt x="605" y="962"/>
                    <a:pt x="611" y="962"/>
                  </a:cubicBezTo>
                  <a:cubicBezTo>
                    <a:pt x="882" y="982"/>
                    <a:pt x="1156" y="993"/>
                    <a:pt x="1429" y="999"/>
                  </a:cubicBezTo>
                  <a:cubicBezTo>
                    <a:pt x="1387" y="1026"/>
                    <a:pt x="1346" y="1059"/>
                    <a:pt x="1306" y="1080"/>
                  </a:cubicBezTo>
                  <a:cubicBezTo>
                    <a:pt x="1188" y="1146"/>
                    <a:pt x="1067" y="1203"/>
                    <a:pt x="942" y="1254"/>
                  </a:cubicBezTo>
                  <a:cubicBezTo>
                    <a:pt x="934" y="1258"/>
                    <a:pt x="927" y="1280"/>
                    <a:pt x="939" y="1280"/>
                  </a:cubicBezTo>
                  <a:cubicBezTo>
                    <a:pt x="939" y="1280"/>
                    <a:pt x="940" y="1280"/>
                    <a:pt x="941" y="1280"/>
                  </a:cubicBezTo>
                  <a:cubicBezTo>
                    <a:pt x="1087" y="1248"/>
                    <a:pt x="1229" y="1202"/>
                    <a:pt x="1365" y="1140"/>
                  </a:cubicBezTo>
                  <a:cubicBezTo>
                    <a:pt x="1428" y="1110"/>
                    <a:pt x="1546" y="1074"/>
                    <a:pt x="1577" y="1002"/>
                  </a:cubicBezTo>
                  <a:cubicBezTo>
                    <a:pt x="1753" y="1005"/>
                    <a:pt x="1929" y="1007"/>
                    <a:pt x="2104" y="1007"/>
                  </a:cubicBezTo>
                  <a:cubicBezTo>
                    <a:pt x="1887" y="1179"/>
                    <a:pt x="1687" y="1378"/>
                    <a:pt x="1496" y="1576"/>
                  </a:cubicBezTo>
                  <a:cubicBezTo>
                    <a:pt x="1488" y="1585"/>
                    <a:pt x="1488" y="1604"/>
                    <a:pt x="1499" y="1604"/>
                  </a:cubicBezTo>
                  <a:cubicBezTo>
                    <a:pt x="1501" y="1604"/>
                    <a:pt x="1504" y="1603"/>
                    <a:pt x="1508" y="1601"/>
                  </a:cubicBezTo>
                  <a:cubicBezTo>
                    <a:pt x="1755" y="1423"/>
                    <a:pt x="2013" y="1235"/>
                    <a:pt x="2226" y="1017"/>
                  </a:cubicBezTo>
                  <a:cubicBezTo>
                    <a:pt x="2229" y="1014"/>
                    <a:pt x="2230" y="1010"/>
                    <a:pt x="2233" y="1007"/>
                  </a:cubicBezTo>
                  <a:cubicBezTo>
                    <a:pt x="2513" y="1007"/>
                    <a:pt x="2792" y="1005"/>
                    <a:pt x="3072" y="1003"/>
                  </a:cubicBezTo>
                  <a:lnTo>
                    <a:pt x="3072" y="1003"/>
                  </a:lnTo>
                  <a:cubicBezTo>
                    <a:pt x="3067" y="1006"/>
                    <a:pt x="3064" y="1009"/>
                    <a:pt x="3062" y="1014"/>
                  </a:cubicBezTo>
                  <a:cubicBezTo>
                    <a:pt x="2763" y="1493"/>
                    <a:pt x="2387" y="1800"/>
                    <a:pt x="1891" y="1800"/>
                  </a:cubicBezTo>
                  <a:cubicBezTo>
                    <a:pt x="1728" y="1800"/>
                    <a:pt x="1551" y="1767"/>
                    <a:pt x="1359" y="1695"/>
                  </a:cubicBezTo>
                  <a:cubicBezTo>
                    <a:pt x="888" y="1519"/>
                    <a:pt x="540" y="1062"/>
                    <a:pt x="44" y="958"/>
                  </a:cubicBezTo>
                  <a:lnTo>
                    <a:pt x="44" y="957"/>
                  </a:lnTo>
                  <a:cubicBezTo>
                    <a:pt x="540" y="854"/>
                    <a:pt x="888" y="381"/>
                    <a:pt x="1359" y="205"/>
                  </a:cubicBezTo>
                  <a:cubicBezTo>
                    <a:pt x="1550" y="133"/>
                    <a:pt x="1727" y="100"/>
                    <a:pt x="1891" y="100"/>
                  </a:cubicBezTo>
                  <a:close/>
                  <a:moveTo>
                    <a:pt x="1844" y="1"/>
                  </a:moveTo>
                  <a:cubicBezTo>
                    <a:pt x="1133" y="1"/>
                    <a:pt x="629" y="578"/>
                    <a:pt x="31" y="930"/>
                  </a:cubicBezTo>
                  <a:cubicBezTo>
                    <a:pt x="31" y="930"/>
                    <a:pt x="0" y="953"/>
                    <a:pt x="31" y="986"/>
                  </a:cubicBezTo>
                  <a:cubicBezTo>
                    <a:pt x="627" y="1337"/>
                    <a:pt x="1131" y="1900"/>
                    <a:pt x="1840" y="1900"/>
                  </a:cubicBezTo>
                  <a:cubicBezTo>
                    <a:pt x="1919" y="1900"/>
                    <a:pt x="2001" y="1893"/>
                    <a:pt x="2086" y="1877"/>
                  </a:cubicBezTo>
                  <a:cubicBezTo>
                    <a:pt x="2625" y="1781"/>
                    <a:pt x="2902" y="1496"/>
                    <a:pt x="3162" y="1038"/>
                  </a:cubicBezTo>
                  <a:cubicBezTo>
                    <a:pt x="3170" y="1024"/>
                    <a:pt x="3172" y="1012"/>
                    <a:pt x="3171" y="1003"/>
                  </a:cubicBezTo>
                  <a:cubicBezTo>
                    <a:pt x="3348" y="1002"/>
                    <a:pt x="3729" y="998"/>
                    <a:pt x="3738" y="998"/>
                  </a:cubicBezTo>
                  <a:cubicBezTo>
                    <a:pt x="3775" y="998"/>
                    <a:pt x="3775" y="902"/>
                    <a:pt x="3738" y="902"/>
                  </a:cubicBezTo>
                  <a:cubicBezTo>
                    <a:pt x="3729" y="902"/>
                    <a:pt x="3348" y="899"/>
                    <a:pt x="3171" y="898"/>
                  </a:cubicBezTo>
                  <a:cubicBezTo>
                    <a:pt x="3172" y="887"/>
                    <a:pt x="3171" y="877"/>
                    <a:pt x="3162" y="862"/>
                  </a:cubicBezTo>
                  <a:cubicBezTo>
                    <a:pt x="2902" y="404"/>
                    <a:pt x="2625" y="119"/>
                    <a:pt x="2086" y="22"/>
                  </a:cubicBezTo>
                  <a:cubicBezTo>
                    <a:pt x="2002" y="8"/>
                    <a:pt x="1922" y="1"/>
                    <a:pt x="1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1f4fa5c43e4_25_1584"/>
            <p:cNvSpPr/>
            <p:nvPr/>
          </p:nvSpPr>
          <p:spPr>
            <a:xfrm>
              <a:off x="3404123" y="2156184"/>
              <a:ext cx="85998" cy="34711"/>
            </a:xfrm>
            <a:custGeom>
              <a:avLst/>
              <a:gdLst/>
              <a:ahLst/>
              <a:cxnLst/>
              <a:rect l="l" t="t" r="r" b="b"/>
              <a:pathLst>
                <a:path w="2651" h="1070" extrusionOk="0">
                  <a:moveTo>
                    <a:pt x="1514" y="390"/>
                  </a:moveTo>
                  <a:lnTo>
                    <a:pt x="1514" y="390"/>
                  </a:lnTo>
                  <a:cubicBezTo>
                    <a:pt x="1638" y="455"/>
                    <a:pt x="1777" y="571"/>
                    <a:pt x="1852" y="770"/>
                  </a:cubicBezTo>
                  <a:cubicBezTo>
                    <a:pt x="1895" y="879"/>
                    <a:pt x="1865" y="942"/>
                    <a:pt x="1800" y="942"/>
                  </a:cubicBezTo>
                  <a:cubicBezTo>
                    <a:pt x="1747" y="942"/>
                    <a:pt x="1670" y="900"/>
                    <a:pt x="1590" y="807"/>
                  </a:cubicBezTo>
                  <a:cubicBezTo>
                    <a:pt x="1412" y="601"/>
                    <a:pt x="1514" y="390"/>
                    <a:pt x="1514" y="390"/>
                  </a:cubicBezTo>
                  <a:close/>
                  <a:moveTo>
                    <a:pt x="348" y="0"/>
                  </a:moveTo>
                  <a:cubicBezTo>
                    <a:pt x="216" y="0"/>
                    <a:pt x="101" y="14"/>
                    <a:pt x="13" y="42"/>
                  </a:cubicBezTo>
                  <a:cubicBezTo>
                    <a:pt x="1" y="46"/>
                    <a:pt x="10" y="65"/>
                    <a:pt x="20" y="65"/>
                  </a:cubicBezTo>
                  <a:cubicBezTo>
                    <a:pt x="21" y="65"/>
                    <a:pt x="21" y="65"/>
                    <a:pt x="21" y="65"/>
                  </a:cubicBezTo>
                  <a:cubicBezTo>
                    <a:pt x="97" y="59"/>
                    <a:pt x="171" y="57"/>
                    <a:pt x="241" y="57"/>
                  </a:cubicBezTo>
                  <a:cubicBezTo>
                    <a:pt x="964" y="57"/>
                    <a:pt x="1380" y="332"/>
                    <a:pt x="1423" y="340"/>
                  </a:cubicBezTo>
                  <a:cubicBezTo>
                    <a:pt x="1212" y="590"/>
                    <a:pt x="1549" y="1069"/>
                    <a:pt x="1812" y="1069"/>
                  </a:cubicBezTo>
                  <a:cubicBezTo>
                    <a:pt x="1870" y="1069"/>
                    <a:pt x="1923" y="1047"/>
                    <a:pt x="1967" y="995"/>
                  </a:cubicBezTo>
                  <a:cubicBezTo>
                    <a:pt x="2122" y="810"/>
                    <a:pt x="1823" y="463"/>
                    <a:pt x="1604" y="311"/>
                  </a:cubicBezTo>
                  <a:cubicBezTo>
                    <a:pt x="1636" y="306"/>
                    <a:pt x="1666" y="304"/>
                    <a:pt x="1694" y="304"/>
                  </a:cubicBezTo>
                  <a:cubicBezTo>
                    <a:pt x="1855" y="304"/>
                    <a:pt x="1973" y="377"/>
                    <a:pt x="2101" y="452"/>
                  </a:cubicBezTo>
                  <a:cubicBezTo>
                    <a:pt x="2284" y="558"/>
                    <a:pt x="2450" y="771"/>
                    <a:pt x="2558" y="951"/>
                  </a:cubicBezTo>
                  <a:cubicBezTo>
                    <a:pt x="2570" y="971"/>
                    <a:pt x="2599" y="986"/>
                    <a:pt x="2619" y="986"/>
                  </a:cubicBezTo>
                  <a:cubicBezTo>
                    <a:pt x="2638" y="986"/>
                    <a:pt x="2651" y="974"/>
                    <a:pt x="2636" y="942"/>
                  </a:cubicBezTo>
                  <a:cubicBezTo>
                    <a:pt x="2531" y="705"/>
                    <a:pt x="2054" y="217"/>
                    <a:pt x="1688" y="217"/>
                  </a:cubicBezTo>
                  <a:cubicBezTo>
                    <a:pt x="1617" y="217"/>
                    <a:pt x="1551" y="235"/>
                    <a:pt x="1492" y="276"/>
                  </a:cubicBezTo>
                  <a:cubicBezTo>
                    <a:pt x="1147" y="94"/>
                    <a:pt x="693"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1f4fa5c43e4_25_1584"/>
            <p:cNvSpPr/>
            <p:nvPr/>
          </p:nvSpPr>
          <p:spPr>
            <a:xfrm>
              <a:off x="3502351" y="2159655"/>
              <a:ext cx="3536" cy="21832"/>
            </a:xfrm>
            <a:custGeom>
              <a:avLst/>
              <a:gdLst/>
              <a:ahLst/>
              <a:cxnLst/>
              <a:rect l="l" t="t" r="r" b="b"/>
              <a:pathLst>
                <a:path w="109" h="673" extrusionOk="0">
                  <a:moveTo>
                    <a:pt x="31" y="1"/>
                  </a:moveTo>
                  <a:cubicBezTo>
                    <a:pt x="17" y="1"/>
                    <a:pt x="6" y="9"/>
                    <a:pt x="6" y="29"/>
                  </a:cubicBezTo>
                  <a:cubicBezTo>
                    <a:pt x="1" y="230"/>
                    <a:pt x="11" y="434"/>
                    <a:pt x="28" y="634"/>
                  </a:cubicBezTo>
                  <a:cubicBezTo>
                    <a:pt x="29" y="649"/>
                    <a:pt x="54" y="673"/>
                    <a:pt x="70" y="673"/>
                  </a:cubicBezTo>
                  <a:cubicBezTo>
                    <a:pt x="77" y="673"/>
                    <a:pt x="82" y="669"/>
                    <a:pt x="83" y="658"/>
                  </a:cubicBezTo>
                  <a:cubicBezTo>
                    <a:pt x="100" y="461"/>
                    <a:pt x="109" y="261"/>
                    <a:pt x="104" y="64"/>
                  </a:cubicBezTo>
                  <a:cubicBezTo>
                    <a:pt x="104" y="34"/>
                    <a:pt x="60" y="1"/>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1f4fa5c43e4_25_1584"/>
            <p:cNvSpPr/>
            <p:nvPr/>
          </p:nvSpPr>
          <p:spPr>
            <a:xfrm>
              <a:off x="3518149" y="2156184"/>
              <a:ext cx="85998" cy="34711"/>
            </a:xfrm>
            <a:custGeom>
              <a:avLst/>
              <a:gdLst/>
              <a:ahLst/>
              <a:cxnLst/>
              <a:rect l="l" t="t" r="r" b="b"/>
              <a:pathLst>
                <a:path w="2651" h="1070" extrusionOk="0">
                  <a:moveTo>
                    <a:pt x="1137" y="390"/>
                  </a:moveTo>
                  <a:lnTo>
                    <a:pt x="1137" y="390"/>
                  </a:lnTo>
                  <a:cubicBezTo>
                    <a:pt x="1137" y="390"/>
                    <a:pt x="1240" y="601"/>
                    <a:pt x="1061" y="807"/>
                  </a:cubicBezTo>
                  <a:cubicBezTo>
                    <a:pt x="981" y="900"/>
                    <a:pt x="904" y="942"/>
                    <a:pt x="851" y="942"/>
                  </a:cubicBezTo>
                  <a:cubicBezTo>
                    <a:pt x="786" y="942"/>
                    <a:pt x="757" y="879"/>
                    <a:pt x="799" y="770"/>
                  </a:cubicBezTo>
                  <a:cubicBezTo>
                    <a:pt x="875" y="571"/>
                    <a:pt x="1013" y="455"/>
                    <a:pt x="1137" y="390"/>
                  </a:cubicBezTo>
                  <a:close/>
                  <a:moveTo>
                    <a:pt x="2304" y="0"/>
                  </a:moveTo>
                  <a:cubicBezTo>
                    <a:pt x="1958" y="0"/>
                    <a:pt x="1504" y="94"/>
                    <a:pt x="1160" y="276"/>
                  </a:cubicBezTo>
                  <a:cubicBezTo>
                    <a:pt x="1101" y="235"/>
                    <a:pt x="1034" y="217"/>
                    <a:pt x="964" y="217"/>
                  </a:cubicBezTo>
                  <a:cubicBezTo>
                    <a:pt x="597" y="217"/>
                    <a:pt x="121" y="705"/>
                    <a:pt x="15" y="942"/>
                  </a:cubicBezTo>
                  <a:cubicBezTo>
                    <a:pt x="1" y="974"/>
                    <a:pt x="13" y="986"/>
                    <a:pt x="32" y="986"/>
                  </a:cubicBezTo>
                  <a:cubicBezTo>
                    <a:pt x="53" y="986"/>
                    <a:pt x="82" y="971"/>
                    <a:pt x="94" y="951"/>
                  </a:cubicBezTo>
                  <a:cubicBezTo>
                    <a:pt x="202" y="771"/>
                    <a:pt x="368" y="558"/>
                    <a:pt x="550" y="452"/>
                  </a:cubicBezTo>
                  <a:cubicBezTo>
                    <a:pt x="679" y="376"/>
                    <a:pt x="797" y="304"/>
                    <a:pt x="959" y="304"/>
                  </a:cubicBezTo>
                  <a:cubicBezTo>
                    <a:pt x="987" y="304"/>
                    <a:pt x="1016" y="306"/>
                    <a:pt x="1047" y="311"/>
                  </a:cubicBezTo>
                  <a:cubicBezTo>
                    <a:pt x="829" y="463"/>
                    <a:pt x="530" y="810"/>
                    <a:pt x="684" y="995"/>
                  </a:cubicBezTo>
                  <a:cubicBezTo>
                    <a:pt x="728" y="1047"/>
                    <a:pt x="782" y="1069"/>
                    <a:pt x="839" y="1069"/>
                  </a:cubicBezTo>
                  <a:cubicBezTo>
                    <a:pt x="1103" y="1069"/>
                    <a:pt x="1439" y="590"/>
                    <a:pt x="1228" y="340"/>
                  </a:cubicBezTo>
                  <a:cubicBezTo>
                    <a:pt x="1271" y="332"/>
                    <a:pt x="1687" y="57"/>
                    <a:pt x="2410" y="57"/>
                  </a:cubicBezTo>
                  <a:cubicBezTo>
                    <a:pt x="2481" y="57"/>
                    <a:pt x="2554" y="59"/>
                    <a:pt x="2630" y="65"/>
                  </a:cubicBezTo>
                  <a:cubicBezTo>
                    <a:pt x="2631" y="65"/>
                    <a:pt x="2631" y="65"/>
                    <a:pt x="2631" y="65"/>
                  </a:cubicBezTo>
                  <a:cubicBezTo>
                    <a:pt x="2641" y="65"/>
                    <a:pt x="2651" y="46"/>
                    <a:pt x="2639" y="42"/>
                  </a:cubicBezTo>
                  <a:cubicBezTo>
                    <a:pt x="2551" y="14"/>
                    <a:pt x="243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1f4fa5c43e4_25_1584"/>
            <p:cNvSpPr/>
            <p:nvPr/>
          </p:nvSpPr>
          <p:spPr>
            <a:xfrm>
              <a:off x="3490770" y="2220059"/>
              <a:ext cx="25660" cy="20859"/>
            </a:xfrm>
            <a:custGeom>
              <a:avLst/>
              <a:gdLst/>
              <a:ahLst/>
              <a:cxnLst/>
              <a:rect l="l" t="t" r="r" b="b"/>
              <a:pathLst>
                <a:path w="791" h="643" extrusionOk="0">
                  <a:moveTo>
                    <a:pt x="430" y="104"/>
                  </a:moveTo>
                  <a:cubicBezTo>
                    <a:pt x="555" y="104"/>
                    <a:pt x="653" y="210"/>
                    <a:pt x="625" y="360"/>
                  </a:cubicBezTo>
                  <a:cubicBezTo>
                    <a:pt x="613" y="425"/>
                    <a:pt x="576" y="485"/>
                    <a:pt x="524" y="526"/>
                  </a:cubicBezTo>
                  <a:cubicBezTo>
                    <a:pt x="516" y="532"/>
                    <a:pt x="508" y="536"/>
                    <a:pt x="499" y="541"/>
                  </a:cubicBezTo>
                  <a:cubicBezTo>
                    <a:pt x="464" y="552"/>
                    <a:pt x="427" y="558"/>
                    <a:pt x="392" y="558"/>
                  </a:cubicBezTo>
                  <a:cubicBezTo>
                    <a:pt x="327" y="558"/>
                    <a:pt x="265" y="538"/>
                    <a:pt x="221" y="486"/>
                  </a:cubicBezTo>
                  <a:cubicBezTo>
                    <a:pt x="118" y="364"/>
                    <a:pt x="188" y="195"/>
                    <a:pt x="317" y="132"/>
                  </a:cubicBezTo>
                  <a:cubicBezTo>
                    <a:pt x="355" y="113"/>
                    <a:pt x="394" y="104"/>
                    <a:pt x="430" y="104"/>
                  </a:cubicBezTo>
                  <a:close/>
                  <a:moveTo>
                    <a:pt x="396" y="0"/>
                  </a:moveTo>
                  <a:cubicBezTo>
                    <a:pt x="345" y="0"/>
                    <a:pt x="293" y="11"/>
                    <a:pt x="244" y="33"/>
                  </a:cubicBezTo>
                  <a:cubicBezTo>
                    <a:pt x="53" y="120"/>
                    <a:pt x="0" y="355"/>
                    <a:pt x="136" y="516"/>
                  </a:cubicBezTo>
                  <a:cubicBezTo>
                    <a:pt x="202" y="596"/>
                    <a:pt x="291" y="639"/>
                    <a:pt x="380" y="643"/>
                  </a:cubicBezTo>
                  <a:cubicBezTo>
                    <a:pt x="381" y="643"/>
                    <a:pt x="382" y="643"/>
                    <a:pt x="383" y="643"/>
                  </a:cubicBezTo>
                  <a:cubicBezTo>
                    <a:pt x="647" y="643"/>
                    <a:pt x="790" y="447"/>
                    <a:pt x="734" y="251"/>
                  </a:cubicBezTo>
                  <a:cubicBezTo>
                    <a:pt x="690" y="94"/>
                    <a:pt x="546" y="0"/>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g1f4fa5c43e4_25_1584"/>
            <p:cNvSpPr/>
            <p:nvPr/>
          </p:nvSpPr>
          <p:spPr>
            <a:xfrm>
              <a:off x="3471630" y="2190603"/>
              <a:ext cx="56348" cy="35879"/>
            </a:xfrm>
            <a:custGeom>
              <a:avLst/>
              <a:gdLst/>
              <a:ahLst/>
              <a:cxnLst/>
              <a:rect l="l" t="t" r="r" b="b"/>
              <a:pathLst>
                <a:path w="1737" h="1106" extrusionOk="0">
                  <a:moveTo>
                    <a:pt x="907" y="1"/>
                  </a:moveTo>
                  <a:cubicBezTo>
                    <a:pt x="799" y="1"/>
                    <a:pt x="726" y="89"/>
                    <a:pt x="702" y="191"/>
                  </a:cubicBezTo>
                  <a:cubicBezTo>
                    <a:pt x="680" y="280"/>
                    <a:pt x="682" y="373"/>
                    <a:pt x="704" y="461"/>
                  </a:cubicBezTo>
                  <a:cubicBezTo>
                    <a:pt x="611" y="384"/>
                    <a:pt x="507" y="319"/>
                    <a:pt x="391" y="277"/>
                  </a:cubicBezTo>
                  <a:cubicBezTo>
                    <a:pt x="340" y="259"/>
                    <a:pt x="265" y="234"/>
                    <a:pt x="198" y="234"/>
                  </a:cubicBezTo>
                  <a:cubicBezTo>
                    <a:pt x="137" y="234"/>
                    <a:pt x="82" y="255"/>
                    <a:pt x="55" y="318"/>
                  </a:cubicBezTo>
                  <a:cubicBezTo>
                    <a:pt x="1" y="445"/>
                    <a:pt x="145" y="618"/>
                    <a:pt x="217" y="706"/>
                  </a:cubicBezTo>
                  <a:cubicBezTo>
                    <a:pt x="360" y="882"/>
                    <a:pt x="537" y="1012"/>
                    <a:pt x="742" y="1103"/>
                  </a:cubicBezTo>
                  <a:cubicBezTo>
                    <a:pt x="746" y="1105"/>
                    <a:pt x="750" y="1106"/>
                    <a:pt x="752" y="1106"/>
                  </a:cubicBezTo>
                  <a:cubicBezTo>
                    <a:pt x="773" y="1106"/>
                    <a:pt x="760" y="1061"/>
                    <a:pt x="743" y="1051"/>
                  </a:cubicBezTo>
                  <a:cubicBezTo>
                    <a:pt x="539" y="934"/>
                    <a:pt x="362" y="772"/>
                    <a:pt x="236" y="572"/>
                  </a:cubicBezTo>
                  <a:cubicBezTo>
                    <a:pt x="193" y="506"/>
                    <a:pt x="142" y="351"/>
                    <a:pt x="273" y="351"/>
                  </a:cubicBezTo>
                  <a:cubicBezTo>
                    <a:pt x="311" y="351"/>
                    <a:pt x="365" y="364"/>
                    <a:pt x="439" y="396"/>
                  </a:cubicBezTo>
                  <a:cubicBezTo>
                    <a:pt x="562" y="450"/>
                    <a:pt x="663" y="532"/>
                    <a:pt x="749" y="634"/>
                  </a:cubicBezTo>
                  <a:cubicBezTo>
                    <a:pt x="767" y="655"/>
                    <a:pt x="800" y="665"/>
                    <a:pt x="826" y="665"/>
                  </a:cubicBezTo>
                  <a:cubicBezTo>
                    <a:pt x="862" y="665"/>
                    <a:pt x="886" y="647"/>
                    <a:pt x="853" y="607"/>
                  </a:cubicBezTo>
                  <a:cubicBezTo>
                    <a:pt x="840" y="593"/>
                    <a:pt x="827" y="580"/>
                    <a:pt x="815" y="566"/>
                  </a:cubicBezTo>
                  <a:cubicBezTo>
                    <a:pt x="786" y="431"/>
                    <a:pt x="789" y="221"/>
                    <a:pt x="886" y="144"/>
                  </a:cubicBezTo>
                  <a:cubicBezTo>
                    <a:pt x="912" y="124"/>
                    <a:pt x="934" y="115"/>
                    <a:pt x="953" y="115"/>
                  </a:cubicBezTo>
                  <a:cubicBezTo>
                    <a:pt x="1091" y="115"/>
                    <a:pt x="1090" y="565"/>
                    <a:pt x="1103" y="616"/>
                  </a:cubicBezTo>
                  <a:cubicBezTo>
                    <a:pt x="1103" y="618"/>
                    <a:pt x="1105" y="620"/>
                    <a:pt x="1106" y="622"/>
                  </a:cubicBezTo>
                  <a:cubicBezTo>
                    <a:pt x="1109" y="652"/>
                    <a:pt x="1143" y="681"/>
                    <a:pt x="1171" y="681"/>
                  </a:cubicBezTo>
                  <a:cubicBezTo>
                    <a:pt x="1183" y="681"/>
                    <a:pt x="1194" y="675"/>
                    <a:pt x="1201" y="662"/>
                  </a:cubicBezTo>
                  <a:cubicBezTo>
                    <a:pt x="1266" y="539"/>
                    <a:pt x="1327" y="431"/>
                    <a:pt x="1442" y="351"/>
                  </a:cubicBezTo>
                  <a:cubicBezTo>
                    <a:pt x="1481" y="324"/>
                    <a:pt x="1510" y="313"/>
                    <a:pt x="1531" y="313"/>
                  </a:cubicBezTo>
                  <a:cubicBezTo>
                    <a:pt x="1617" y="313"/>
                    <a:pt x="1569" y="500"/>
                    <a:pt x="1536" y="577"/>
                  </a:cubicBezTo>
                  <a:cubicBezTo>
                    <a:pt x="1461" y="754"/>
                    <a:pt x="1314" y="893"/>
                    <a:pt x="1159" y="1000"/>
                  </a:cubicBezTo>
                  <a:cubicBezTo>
                    <a:pt x="1140" y="1012"/>
                    <a:pt x="1164" y="1049"/>
                    <a:pt x="1186" y="1049"/>
                  </a:cubicBezTo>
                  <a:cubicBezTo>
                    <a:pt x="1188" y="1049"/>
                    <a:pt x="1191" y="1048"/>
                    <a:pt x="1194" y="1047"/>
                  </a:cubicBezTo>
                  <a:cubicBezTo>
                    <a:pt x="1437" y="913"/>
                    <a:pt x="1736" y="640"/>
                    <a:pt x="1678" y="325"/>
                  </a:cubicBezTo>
                  <a:cubicBezTo>
                    <a:pt x="1662" y="243"/>
                    <a:pt x="1615" y="211"/>
                    <a:pt x="1554" y="211"/>
                  </a:cubicBezTo>
                  <a:cubicBezTo>
                    <a:pt x="1521" y="211"/>
                    <a:pt x="1483" y="221"/>
                    <a:pt x="1445" y="237"/>
                  </a:cubicBezTo>
                  <a:cubicBezTo>
                    <a:pt x="1357" y="274"/>
                    <a:pt x="1289" y="339"/>
                    <a:pt x="1232" y="411"/>
                  </a:cubicBezTo>
                  <a:cubicBezTo>
                    <a:pt x="1212" y="223"/>
                    <a:pt x="1103" y="23"/>
                    <a:pt x="932" y="2"/>
                  </a:cubicBezTo>
                  <a:cubicBezTo>
                    <a:pt x="923" y="1"/>
                    <a:pt x="915" y="1"/>
                    <a:pt x="9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1f4fa5c43e4_25_1584"/>
            <p:cNvSpPr/>
            <p:nvPr/>
          </p:nvSpPr>
          <p:spPr>
            <a:xfrm>
              <a:off x="3471630" y="2236668"/>
              <a:ext cx="56348" cy="35846"/>
            </a:xfrm>
            <a:custGeom>
              <a:avLst/>
              <a:gdLst/>
              <a:ahLst/>
              <a:cxnLst/>
              <a:rect l="l" t="t" r="r" b="b"/>
              <a:pathLst>
                <a:path w="1737" h="1105" extrusionOk="0">
                  <a:moveTo>
                    <a:pt x="752" y="0"/>
                  </a:moveTo>
                  <a:cubicBezTo>
                    <a:pt x="750" y="0"/>
                    <a:pt x="746" y="1"/>
                    <a:pt x="742" y="3"/>
                  </a:cubicBezTo>
                  <a:cubicBezTo>
                    <a:pt x="537" y="95"/>
                    <a:pt x="360" y="224"/>
                    <a:pt x="217" y="399"/>
                  </a:cubicBezTo>
                  <a:cubicBezTo>
                    <a:pt x="145" y="488"/>
                    <a:pt x="1" y="661"/>
                    <a:pt x="55" y="789"/>
                  </a:cubicBezTo>
                  <a:cubicBezTo>
                    <a:pt x="82" y="852"/>
                    <a:pt x="137" y="872"/>
                    <a:pt x="198" y="872"/>
                  </a:cubicBezTo>
                  <a:cubicBezTo>
                    <a:pt x="265" y="872"/>
                    <a:pt x="340" y="848"/>
                    <a:pt x="391" y="829"/>
                  </a:cubicBezTo>
                  <a:cubicBezTo>
                    <a:pt x="507" y="787"/>
                    <a:pt x="611" y="723"/>
                    <a:pt x="704" y="645"/>
                  </a:cubicBezTo>
                  <a:lnTo>
                    <a:pt x="704" y="645"/>
                  </a:lnTo>
                  <a:cubicBezTo>
                    <a:pt x="682" y="734"/>
                    <a:pt x="680" y="826"/>
                    <a:pt x="702" y="915"/>
                  </a:cubicBezTo>
                  <a:cubicBezTo>
                    <a:pt x="726" y="1017"/>
                    <a:pt x="799" y="1105"/>
                    <a:pt x="907" y="1105"/>
                  </a:cubicBezTo>
                  <a:cubicBezTo>
                    <a:pt x="915" y="1105"/>
                    <a:pt x="923" y="1105"/>
                    <a:pt x="932" y="1104"/>
                  </a:cubicBezTo>
                  <a:cubicBezTo>
                    <a:pt x="1103" y="1084"/>
                    <a:pt x="1212" y="883"/>
                    <a:pt x="1232" y="695"/>
                  </a:cubicBezTo>
                  <a:cubicBezTo>
                    <a:pt x="1289" y="768"/>
                    <a:pt x="1357" y="832"/>
                    <a:pt x="1445" y="869"/>
                  </a:cubicBezTo>
                  <a:cubicBezTo>
                    <a:pt x="1483" y="885"/>
                    <a:pt x="1521" y="895"/>
                    <a:pt x="1554" y="895"/>
                  </a:cubicBezTo>
                  <a:cubicBezTo>
                    <a:pt x="1615" y="895"/>
                    <a:pt x="1662" y="863"/>
                    <a:pt x="1678" y="781"/>
                  </a:cubicBezTo>
                  <a:cubicBezTo>
                    <a:pt x="1736" y="467"/>
                    <a:pt x="1437" y="192"/>
                    <a:pt x="1194" y="60"/>
                  </a:cubicBezTo>
                  <a:cubicBezTo>
                    <a:pt x="1191" y="59"/>
                    <a:pt x="1188" y="58"/>
                    <a:pt x="1185" y="58"/>
                  </a:cubicBezTo>
                  <a:cubicBezTo>
                    <a:pt x="1164" y="58"/>
                    <a:pt x="1140" y="94"/>
                    <a:pt x="1159" y="106"/>
                  </a:cubicBezTo>
                  <a:cubicBezTo>
                    <a:pt x="1314" y="214"/>
                    <a:pt x="1461" y="352"/>
                    <a:pt x="1536" y="529"/>
                  </a:cubicBezTo>
                  <a:cubicBezTo>
                    <a:pt x="1569" y="606"/>
                    <a:pt x="1617" y="793"/>
                    <a:pt x="1531" y="793"/>
                  </a:cubicBezTo>
                  <a:cubicBezTo>
                    <a:pt x="1510" y="793"/>
                    <a:pt x="1481" y="782"/>
                    <a:pt x="1442" y="755"/>
                  </a:cubicBezTo>
                  <a:cubicBezTo>
                    <a:pt x="1327" y="676"/>
                    <a:pt x="1266" y="567"/>
                    <a:pt x="1201" y="444"/>
                  </a:cubicBezTo>
                  <a:cubicBezTo>
                    <a:pt x="1194" y="431"/>
                    <a:pt x="1183" y="425"/>
                    <a:pt x="1171" y="425"/>
                  </a:cubicBezTo>
                  <a:cubicBezTo>
                    <a:pt x="1143" y="425"/>
                    <a:pt x="1109" y="454"/>
                    <a:pt x="1106" y="483"/>
                  </a:cubicBezTo>
                  <a:cubicBezTo>
                    <a:pt x="1105" y="486"/>
                    <a:pt x="1103" y="488"/>
                    <a:pt x="1103" y="490"/>
                  </a:cubicBezTo>
                  <a:cubicBezTo>
                    <a:pt x="1090" y="541"/>
                    <a:pt x="1091" y="991"/>
                    <a:pt x="953" y="991"/>
                  </a:cubicBezTo>
                  <a:cubicBezTo>
                    <a:pt x="934" y="991"/>
                    <a:pt x="912" y="982"/>
                    <a:pt x="886" y="962"/>
                  </a:cubicBezTo>
                  <a:cubicBezTo>
                    <a:pt x="789" y="885"/>
                    <a:pt x="786" y="675"/>
                    <a:pt x="815" y="540"/>
                  </a:cubicBezTo>
                  <a:cubicBezTo>
                    <a:pt x="827" y="527"/>
                    <a:pt x="840" y="513"/>
                    <a:pt x="853" y="499"/>
                  </a:cubicBezTo>
                  <a:cubicBezTo>
                    <a:pt x="886" y="459"/>
                    <a:pt x="862" y="441"/>
                    <a:pt x="826" y="441"/>
                  </a:cubicBezTo>
                  <a:cubicBezTo>
                    <a:pt x="800" y="441"/>
                    <a:pt x="767" y="451"/>
                    <a:pt x="749" y="472"/>
                  </a:cubicBezTo>
                  <a:cubicBezTo>
                    <a:pt x="663" y="575"/>
                    <a:pt x="562" y="657"/>
                    <a:pt x="439" y="710"/>
                  </a:cubicBezTo>
                  <a:cubicBezTo>
                    <a:pt x="365" y="742"/>
                    <a:pt x="311" y="755"/>
                    <a:pt x="273" y="755"/>
                  </a:cubicBezTo>
                  <a:cubicBezTo>
                    <a:pt x="142" y="755"/>
                    <a:pt x="193" y="601"/>
                    <a:pt x="236" y="534"/>
                  </a:cubicBezTo>
                  <a:cubicBezTo>
                    <a:pt x="362" y="335"/>
                    <a:pt x="539" y="172"/>
                    <a:pt x="743" y="55"/>
                  </a:cubicBezTo>
                  <a:cubicBezTo>
                    <a:pt x="760" y="45"/>
                    <a:pt x="773" y="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1f4fa5c43e4_25_1584"/>
            <p:cNvSpPr/>
            <p:nvPr/>
          </p:nvSpPr>
          <p:spPr>
            <a:xfrm>
              <a:off x="3404123" y="2272255"/>
              <a:ext cx="85998" cy="34711"/>
            </a:xfrm>
            <a:custGeom>
              <a:avLst/>
              <a:gdLst/>
              <a:ahLst/>
              <a:cxnLst/>
              <a:rect l="l" t="t" r="r" b="b"/>
              <a:pathLst>
                <a:path w="2651" h="1070" extrusionOk="0">
                  <a:moveTo>
                    <a:pt x="1800" y="129"/>
                  </a:moveTo>
                  <a:cubicBezTo>
                    <a:pt x="1865" y="129"/>
                    <a:pt x="1894" y="191"/>
                    <a:pt x="1852" y="301"/>
                  </a:cubicBezTo>
                  <a:cubicBezTo>
                    <a:pt x="1777" y="499"/>
                    <a:pt x="1638" y="616"/>
                    <a:pt x="1514" y="680"/>
                  </a:cubicBezTo>
                  <a:cubicBezTo>
                    <a:pt x="1514" y="680"/>
                    <a:pt x="1412" y="469"/>
                    <a:pt x="1590" y="263"/>
                  </a:cubicBezTo>
                  <a:cubicBezTo>
                    <a:pt x="1670" y="171"/>
                    <a:pt x="1747" y="129"/>
                    <a:pt x="1800" y="129"/>
                  </a:cubicBezTo>
                  <a:close/>
                  <a:moveTo>
                    <a:pt x="1812" y="1"/>
                  </a:moveTo>
                  <a:cubicBezTo>
                    <a:pt x="1549" y="1"/>
                    <a:pt x="1212" y="480"/>
                    <a:pt x="1423" y="730"/>
                  </a:cubicBezTo>
                  <a:cubicBezTo>
                    <a:pt x="1380" y="738"/>
                    <a:pt x="965" y="1013"/>
                    <a:pt x="242" y="1013"/>
                  </a:cubicBezTo>
                  <a:cubicBezTo>
                    <a:pt x="171" y="1013"/>
                    <a:pt x="97" y="1010"/>
                    <a:pt x="21" y="1005"/>
                  </a:cubicBezTo>
                  <a:cubicBezTo>
                    <a:pt x="21" y="1005"/>
                    <a:pt x="20" y="1005"/>
                    <a:pt x="20" y="1005"/>
                  </a:cubicBezTo>
                  <a:cubicBezTo>
                    <a:pt x="9" y="1005"/>
                    <a:pt x="1" y="1024"/>
                    <a:pt x="13" y="1028"/>
                  </a:cubicBezTo>
                  <a:cubicBezTo>
                    <a:pt x="101" y="1056"/>
                    <a:pt x="216" y="1070"/>
                    <a:pt x="348" y="1070"/>
                  </a:cubicBezTo>
                  <a:cubicBezTo>
                    <a:pt x="693" y="1070"/>
                    <a:pt x="1147" y="975"/>
                    <a:pt x="1492" y="794"/>
                  </a:cubicBezTo>
                  <a:cubicBezTo>
                    <a:pt x="1550" y="835"/>
                    <a:pt x="1617" y="853"/>
                    <a:pt x="1687" y="853"/>
                  </a:cubicBezTo>
                  <a:cubicBezTo>
                    <a:pt x="2053" y="853"/>
                    <a:pt x="2530" y="365"/>
                    <a:pt x="2636" y="127"/>
                  </a:cubicBezTo>
                  <a:cubicBezTo>
                    <a:pt x="2651" y="97"/>
                    <a:pt x="2639" y="84"/>
                    <a:pt x="2620" y="84"/>
                  </a:cubicBezTo>
                  <a:cubicBezTo>
                    <a:pt x="2599" y="84"/>
                    <a:pt x="2570" y="99"/>
                    <a:pt x="2558" y="119"/>
                  </a:cubicBezTo>
                  <a:cubicBezTo>
                    <a:pt x="2450" y="299"/>
                    <a:pt x="2283" y="512"/>
                    <a:pt x="2101" y="618"/>
                  </a:cubicBezTo>
                  <a:cubicBezTo>
                    <a:pt x="1973" y="693"/>
                    <a:pt x="1855" y="766"/>
                    <a:pt x="1694" y="766"/>
                  </a:cubicBezTo>
                  <a:cubicBezTo>
                    <a:pt x="1666" y="766"/>
                    <a:pt x="1636" y="764"/>
                    <a:pt x="1604" y="759"/>
                  </a:cubicBezTo>
                  <a:cubicBezTo>
                    <a:pt x="1822" y="607"/>
                    <a:pt x="2122" y="260"/>
                    <a:pt x="1967" y="75"/>
                  </a:cubicBezTo>
                  <a:cubicBezTo>
                    <a:pt x="1923" y="23"/>
                    <a:pt x="1870" y="1"/>
                    <a:pt x="1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1f4fa5c43e4_25_1584"/>
            <p:cNvSpPr/>
            <p:nvPr/>
          </p:nvSpPr>
          <p:spPr>
            <a:xfrm>
              <a:off x="3502351" y="2281662"/>
              <a:ext cx="3536" cy="21832"/>
            </a:xfrm>
            <a:custGeom>
              <a:avLst/>
              <a:gdLst/>
              <a:ahLst/>
              <a:cxnLst/>
              <a:rect l="l" t="t" r="r" b="b"/>
              <a:pathLst>
                <a:path w="109" h="673" extrusionOk="0">
                  <a:moveTo>
                    <a:pt x="70" y="0"/>
                  </a:moveTo>
                  <a:cubicBezTo>
                    <a:pt x="54" y="0"/>
                    <a:pt x="29" y="24"/>
                    <a:pt x="28" y="39"/>
                  </a:cubicBezTo>
                  <a:cubicBezTo>
                    <a:pt x="11" y="239"/>
                    <a:pt x="1" y="443"/>
                    <a:pt x="6" y="644"/>
                  </a:cubicBezTo>
                  <a:cubicBezTo>
                    <a:pt x="6" y="664"/>
                    <a:pt x="17" y="672"/>
                    <a:pt x="31" y="672"/>
                  </a:cubicBezTo>
                  <a:cubicBezTo>
                    <a:pt x="60" y="672"/>
                    <a:pt x="104" y="640"/>
                    <a:pt x="104" y="610"/>
                  </a:cubicBezTo>
                  <a:cubicBezTo>
                    <a:pt x="109" y="412"/>
                    <a:pt x="100" y="212"/>
                    <a:pt x="83" y="15"/>
                  </a:cubicBezTo>
                  <a:cubicBezTo>
                    <a:pt x="82" y="4"/>
                    <a:pt x="77" y="0"/>
                    <a:pt x="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g1f4fa5c43e4_25_1584"/>
            <p:cNvSpPr/>
            <p:nvPr/>
          </p:nvSpPr>
          <p:spPr>
            <a:xfrm>
              <a:off x="3518149" y="2272255"/>
              <a:ext cx="85998" cy="34711"/>
            </a:xfrm>
            <a:custGeom>
              <a:avLst/>
              <a:gdLst/>
              <a:ahLst/>
              <a:cxnLst/>
              <a:rect l="l" t="t" r="r" b="b"/>
              <a:pathLst>
                <a:path w="2651" h="1070" extrusionOk="0">
                  <a:moveTo>
                    <a:pt x="851" y="129"/>
                  </a:moveTo>
                  <a:cubicBezTo>
                    <a:pt x="905" y="129"/>
                    <a:pt x="981" y="171"/>
                    <a:pt x="1061" y="263"/>
                  </a:cubicBezTo>
                  <a:cubicBezTo>
                    <a:pt x="1240" y="469"/>
                    <a:pt x="1137" y="680"/>
                    <a:pt x="1137" y="680"/>
                  </a:cubicBezTo>
                  <a:cubicBezTo>
                    <a:pt x="1013" y="616"/>
                    <a:pt x="875" y="499"/>
                    <a:pt x="799" y="301"/>
                  </a:cubicBezTo>
                  <a:cubicBezTo>
                    <a:pt x="757" y="191"/>
                    <a:pt x="786" y="129"/>
                    <a:pt x="851" y="129"/>
                  </a:cubicBezTo>
                  <a:close/>
                  <a:moveTo>
                    <a:pt x="838" y="1"/>
                  </a:moveTo>
                  <a:cubicBezTo>
                    <a:pt x="782" y="1"/>
                    <a:pt x="728" y="23"/>
                    <a:pt x="684" y="75"/>
                  </a:cubicBezTo>
                  <a:cubicBezTo>
                    <a:pt x="530" y="260"/>
                    <a:pt x="829" y="607"/>
                    <a:pt x="1047" y="759"/>
                  </a:cubicBezTo>
                  <a:cubicBezTo>
                    <a:pt x="1015" y="764"/>
                    <a:pt x="985" y="766"/>
                    <a:pt x="957" y="766"/>
                  </a:cubicBezTo>
                  <a:cubicBezTo>
                    <a:pt x="795" y="766"/>
                    <a:pt x="679" y="693"/>
                    <a:pt x="550" y="618"/>
                  </a:cubicBezTo>
                  <a:cubicBezTo>
                    <a:pt x="368" y="513"/>
                    <a:pt x="202" y="299"/>
                    <a:pt x="94" y="119"/>
                  </a:cubicBezTo>
                  <a:cubicBezTo>
                    <a:pt x="82" y="99"/>
                    <a:pt x="53" y="85"/>
                    <a:pt x="32" y="85"/>
                  </a:cubicBezTo>
                  <a:cubicBezTo>
                    <a:pt x="13" y="85"/>
                    <a:pt x="1" y="97"/>
                    <a:pt x="15" y="128"/>
                  </a:cubicBezTo>
                  <a:cubicBezTo>
                    <a:pt x="121" y="365"/>
                    <a:pt x="597" y="853"/>
                    <a:pt x="964" y="853"/>
                  </a:cubicBezTo>
                  <a:cubicBezTo>
                    <a:pt x="1034" y="853"/>
                    <a:pt x="1101" y="835"/>
                    <a:pt x="1160" y="794"/>
                  </a:cubicBezTo>
                  <a:cubicBezTo>
                    <a:pt x="1504" y="975"/>
                    <a:pt x="1958" y="1070"/>
                    <a:pt x="2304" y="1070"/>
                  </a:cubicBezTo>
                  <a:cubicBezTo>
                    <a:pt x="2435" y="1070"/>
                    <a:pt x="2551" y="1056"/>
                    <a:pt x="2639" y="1028"/>
                  </a:cubicBezTo>
                  <a:cubicBezTo>
                    <a:pt x="2651" y="1025"/>
                    <a:pt x="2641" y="1005"/>
                    <a:pt x="2631" y="1005"/>
                  </a:cubicBezTo>
                  <a:cubicBezTo>
                    <a:pt x="2631" y="1005"/>
                    <a:pt x="2631" y="1005"/>
                    <a:pt x="2630" y="1005"/>
                  </a:cubicBezTo>
                  <a:cubicBezTo>
                    <a:pt x="2553" y="1011"/>
                    <a:pt x="2479" y="1013"/>
                    <a:pt x="2407" y="1013"/>
                  </a:cubicBezTo>
                  <a:cubicBezTo>
                    <a:pt x="1686" y="1013"/>
                    <a:pt x="1271" y="738"/>
                    <a:pt x="1228" y="730"/>
                  </a:cubicBezTo>
                  <a:cubicBezTo>
                    <a:pt x="1438" y="481"/>
                    <a:pt x="1102"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1f4fa5c43e4_25_1584"/>
            <p:cNvSpPr/>
            <p:nvPr/>
          </p:nvSpPr>
          <p:spPr>
            <a:xfrm>
              <a:off x="3641389" y="2156184"/>
              <a:ext cx="85966" cy="34711"/>
            </a:xfrm>
            <a:custGeom>
              <a:avLst/>
              <a:gdLst/>
              <a:ahLst/>
              <a:cxnLst/>
              <a:rect l="l" t="t" r="r" b="b"/>
              <a:pathLst>
                <a:path w="2650" h="1070" extrusionOk="0">
                  <a:moveTo>
                    <a:pt x="1512" y="390"/>
                  </a:moveTo>
                  <a:lnTo>
                    <a:pt x="1512" y="390"/>
                  </a:lnTo>
                  <a:cubicBezTo>
                    <a:pt x="1637" y="455"/>
                    <a:pt x="1776" y="571"/>
                    <a:pt x="1852" y="770"/>
                  </a:cubicBezTo>
                  <a:cubicBezTo>
                    <a:pt x="1893" y="879"/>
                    <a:pt x="1864" y="942"/>
                    <a:pt x="1799" y="942"/>
                  </a:cubicBezTo>
                  <a:cubicBezTo>
                    <a:pt x="1746" y="942"/>
                    <a:pt x="1669" y="900"/>
                    <a:pt x="1588" y="807"/>
                  </a:cubicBezTo>
                  <a:cubicBezTo>
                    <a:pt x="1410" y="601"/>
                    <a:pt x="1512" y="390"/>
                    <a:pt x="1512" y="390"/>
                  </a:cubicBezTo>
                  <a:close/>
                  <a:moveTo>
                    <a:pt x="347" y="0"/>
                  </a:moveTo>
                  <a:cubicBezTo>
                    <a:pt x="216" y="0"/>
                    <a:pt x="100" y="14"/>
                    <a:pt x="12" y="42"/>
                  </a:cubicBezTo>
                  <a:cubicBezTo>
                    <a:pt x="0" y="46"/>
                    <a:pt x="9" y="65"/>
                    <a:pt x="19" y="65"/>
                  </a:cubicBezTo>
                  <a:cubicBezTo>
                    <a:pt x="20" y="65"/>
                    <a:pt x="20" y="65"/>
                    <a:pt x="20" y="65"/>
                  </a:cubicBezTo>
                  <a:cubicBezTo>
                    <a:pt x="96" y="59"/>
                    <a:pt x="170" y="57"/>
                    <a:pt x="240" y="57"/>
                  </a:cubicBezTo>
                  <a:cubicBezTo>
                    <a:pt x="963" y="57"/>
                    <a:pt x="1378" y="332"/>
                    <a:pt x="1422" y="340"/>
                  </a:cubicBezTo>
                  <a:cubicBezTo>
                    <a:pt x="1212" y="590"/>
                    <a:pt x="1548" y="1069"/>
                    <a:pt x="1812" y="1069"/>
                  </a:cubicBezTo>
                  <a:cubicBezTo>
                    <a:pt x="1869" y="1069"/>
                    <a:pt x="1922" y="1047"/>
                    <a:pt x="1966" y="995"/>
                  </a:cubicBezTo>
                  <a:cubicBezTo>
                    <a:pt x="2121" y="810"/>
                    <a:pt x="1821" y="463"/>
                    <a:pt x="1604" y="311"/>
                  </a:cubicBezTo>
                  <a:cubicBezTo>
                    <a:pt x="1635" y="306"/>
                    <a:pt x="1665" y="304"/>
                    <a:pt x="1694" y="304"/>
                  </a:cubicBezTo>
                  <a:cubicBezTo>
                    <a:pt x="1855" y="304"/>
                    <a:pt x="1972" y="377"/>
                    <a:pt x="2100" y="452"/>
                  </a:cubicBezTo>
                  <a:cubicBezTo>
                    <a:pt x="2282" y="558"/>
                    <a:pt x="2448" y="771"/>
                    <a:pt x="2556" y="951"/>
                  </a:cubicBezTo>
                  <a:cubicBezTo>
                    <a:pt x="2568" y="971"/>
                    <a:pt x="2597" y="986"/>
                    <a:pt x="2618" y="986"/>
                  </a:cubicBezTo>
                  <a:cubicBezTo>
                    <a:pt x="2637" y="986"/>
                    <a:pt x="2649" y="974"/>
                    <a:pt x="2636" y="942"/>
                  </a:cubicBezTo>
                  <a:cubicBezTo>
                    <a:pt x="2529" y="705"/>
                    <a:pt x="2053" y="217"/>
                    <a:pt x="1686" y="217"/>
                  </a:cubicBezTo>
                  <a:cubicBezTo>
                    <a:pt x="1616" y="217"/>
                    <a:pt x="1550" y="235"/>
                    <a:pt x="1491" y="276"/>
                  </a:cubicBezTo>
                  <a:cubicBezTo>
                    <a:pt x="1146" y="94"/>
                    <a:pt x="692"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g1f4fa5c43e4_25_1584"/>
            <p:cNvSpPr/>
            <p:nvPr/>
          </p:nvSpPr>
          <p:spPr>
            <a:xfrm>
              <a:off x="3739617" y="2159655"/>
              <a:ext cx="3504" cy="21832"/>
            </a:xfrm>
            <a:custGeom>
              <a:avLst/>
              <a:gdLst/>
              <a:ahLst/>
              <a:cxnLst/>
              <a:rect l="l" t="t" r="r" b="b"/>
              <a:pathLst>
                <a:path w="108" h="673" extrusionOk="0">
                  <a:moveTo>
                    <a:pt x="30" y="1"/>
                  </a:moveTo>
                  <a:cubicBezTo>
                    <a:pt x="16" y="1"/>
                    <a:pt x="5" y="9"/>
                    <a:pt x="4" y="29"/>
                  </a:cubicBezTo>
                  <a:cubicBezTo>
                    <a:pt x="0" y="230"/>
                    <a:pt x="10" y="434"/>
                    <a:pt x="27" y="634"/>
                  </a:cubicBezTo>
                  <a:cubicBezTo>
                    <a:pt x="28" y="649"/>
                    <a:pt x="53" y="673"/>
                    <a:pt x="69" y="673"/>
                  </a:cubicBezTo>
                  <a:cubicBezTo>
                    <a:pt x="75" y="673"/>
                    <a:pt x="80" y="669"/>
                    <a:pt x="81" y="658"/>
                  </a:cubicBezTo>
                  <a:cubicBezTo>
                    <a:pt x="99" y="461"/>
                    <a:pt x="108" y="261"/>
                    <a:pt x="103" y="64"/>
                  </a:cubicBezTo>
                  <a:cubicBezTo>
                    <a:pt x="102" y="34"/>
                    <a:pt x="59" y="1"/>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g1f4fa5c43e4_25_1584"/>
            <p:cNvSpPr/>
            <p:nvPr/>
          </p:nvSpPr>
          <p:spPr>
            <a:xfrm>
              <a:off x="3755383" y="2156184"/>
              <a:ext cx="85966" cy="34711"/>
            </a:xfrm>
            <a:custGeom>
              <a:avLst/>
              <a:gdLst/>
              <a:ahLst/>
              <a:cxnLst/>
              <a:rect l="l" t="t" r="r" b="b"/>
              <a:pathLst>
                <a:path w="2650" h="1070" extrusionOk="0">
                  <a:moveTo>
                    <a:pt x="1138" y="390"/>
                  </a:moveTo>
                  <a:cubicBezTo>
                    <a:pt x="1138" y="390"/>
                    <a:pt x="1240" y="601"/>
                    <a:pt x="1062" y="807"/>
                  </a:cubicBezTo>
                  <a:cubicBezTo>
                    <a:pt x="981" y="900"/>
                    <a:pt x="904" y="942"/>
                    <a:pt x="851" y="942"/>
                  </a:cubicBezTo>
                  <a:cubicBezTo>
                    <a:pt x="786" y="942"/>
                    <a:pt x="757" y="879"/>
                    <a:pt x="798" y="770"/>
                  </a:cubicBezTo>
                  <a:cubicBezTo>
                    <a:pt x="874" y="571"/>
                    <a:pt x="1013" y="455"/>
                    <a:pt x="1138" y="390"/>
                  </a:cubicBezTo>
                  <a:close/>
                  <a:moveTo>
                    <a:pt x="2303" y="0"/>
                  </a:moveTo>
                  <a:cubicBezTo>
                    <a:pt x="1958" y="0"/>
                    <a:pt x="1504" y="94"/>
                    <a:pt x="1159" y="276"/>
                  </a:cubicBezTo>
                  <a:cubicBezTo>
                    <a:pt x="1100" y="235"/>
                    <a:pt x="1034" y="217"/>
                    <a:pt x="964" y="217"/>
                  </a:cubicBezTo>
                  <a:cubicBezTo>
                    <a:pt x="597" y="217"/>
                    <a:pt x="121" y="705"/>
                    <a:pt x="14" y="942"/>
                  </a:cubicBezTo>
                  <a:cubicBezTo>
                    <a:pt x="0" y="974"/>
                    <a:pt x="12" y="986"/>
                    <a:pt x="31" y="986"/>
                  </a:cubicBezTo>
                  <a:cubicBezTo>
                    <a:pt x="52" y="986"/>
                    <a:pt x="81" y="971"/>
                    <a:pt x="93" y="951"/>
                  </a:cubicBezTo>
                  <a:cubicBezTo>
                    <a:pt x="201" y="771"/>
                    <a:pt x="368" y="558"/>
                    <a:pt x="550" y="452"/>
                  </a:cubicBezTo>
                  <a:cubicBezTo>
                    <a:pt x="679" y="376"/>
                    <a:pt x="796" y="304"/>
                    <a:pt x="958" y="304"/>
                  </a:cubicBezTo>
                  <a:cubicBezTo>
                    <a:pt x="986" y="304"/>
                    <a:pt x="1015" y="306"/>
                    <a:pt x="1046" y="311"/>
                  </a:cubicBezTo>
                  <a:cubicBezTo>
                    <a:pt x="829" y="463"/>
                    <a:pt x="529" y="810"/>
                    <a:pt x="684" y="995"/>
                  </a:cubicBezTo>
                  <a:cubicBezTo>
                    <a:pt x="728" y="1047"/>
                    <a:pt x="781" y="1069"/>
                    <a:pt x="838" y="1069"/>
                  </a:cubicBezTo>
                  <a:cubicBezTo>
                    <a:pt x="1102" y="1069"/>
                    <a:pt x="1438" y="590"/>
                    <a:pt x="1228" y="340"/>
                  </a:cubicBezTo>
                  <a:cubicBezTo>
                    <a:pt x="1272" y="332"/>
                    <a:pt x="1687" y="57"/>
                    <a:pt x="2410" y="57"/>
                  </a:cubicBezTo>
                  <a:cubicBezTo>
                    <a:pt x="2480" y="57"/>
                    <a:pt x="2554" y="59"/>
                    <a:pt x="2630" y="65"/>
                  </a:cubicBezTo>
                  <a:cubicBezTo>
                    <a:pt x="2630" y="65"/>
                    <a:pt x="2630" y="65"/>
                    <a:pt x="2631" y="65"/>
                  </a:cubicBezTo>
                  <a:cubicBezTo>
                    <a:pt x="2641" y="65"/>
                    <a:pt x="2650" y="46"/>
                    <a:pt x="2638" y="42"/>
                  </a:cubicBezTo>
                  <a:cubicBezTo>
                    <a:pt x="2550" y="14"/>
                    <a:pt x="2434" y="0"/>
                    <a:pt x="2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g1f4fa5c43e4_25_1584"/>
            <p:cNvSpPr/>
            <p:nvPr/>
          </p:nvSpPr>
          <p:spPr>
            <a:xfrm>
              <a:off x="3728004" y="2220059"/>
              <a:ext cx="25628" cy="20859"/>
            </a:xfrm>
            <a:custGeom>
              <a:avLst/>
              <a:gdLst/>
              <a:ahLst/>
              <a:cxnLst/>
              <a:rect l="l" t="t" r="r" b="b"/>
              <a:pathLst>
                <a:path w="790" h="643" extrusionOk="0">
                  <a:moveTo>
                    <a:pt x="429" y="104"/>
                  </a:moveTo>
                  <a:cubicBezTo>
                    <a:pt x="555" y="104"/>
                    <a:pt x="653" y="210"/>
                    <a:pt x="625" y="360"/>
                  </a:cubicBezTo>
                  <a:cubicBezTo>
                    <a:pt x="612" y="425"/>
                    <a:pt x="575" y="485"/>
                    <a:pt x="524" y="526"/>
                  </a:cubicBezTo>
                  <a:cubicBezTo>
                    <a:pt x="516" y="532"/>
                    <a:pt x="507" y="536"/>
                    <a:pt x="499" y="541"/>
                  </a:cubicBezTo>
                  <a:cubicBezTo>
                    <a:pt x="464" y="552"/>
                    <a:pt x="427" y="558"/>
                    <a:pt x="392" y="558"/>
                  </a:cubicBezTo>
                  <a:cubicBezTo>
                    <a:pt x="327" y="558"/>
                    <a:pt x="265" y="538"/>
                    <a:pt x="221" y="486"/>
                  </a:cubicBezTo>
                  <a:cubicBezTo>
                    <a:pt x="118" y="364"/>
                    <a:pt x="187" y="195"/>
                    <a:pt x="316" y="132"/>
                  </a:cubicBezTo>
                  <a:cubicBezTo>
                    <a:pt x="355" y="113"/>
                    <a:pt x="393" y="104"/>
                    <a:pt x="429" y="104"/>
                  </a:cubicBezTo>
                  <a:close/>
                  <a:moveTo>
                    <a:pt x="395" y="0"/>
                  </a:moveTo>
                  <a:cubicBezTo>
                    <a:pt x="344" y="0"/>
                    <a:pt x="292" y="11"/>
                    <a:pt x="243" y="33"/>
                  </a:cubicBezTo>
                  <a:cubicBezTo>
                    <a:pt x="52" y="120"/>
                    <a:pt x="1" y="355"/>
                    <a:pt x="136" y="516"/>
                  </a:cubicBezTo>
                  <a:cubicBezTo>
                    <a:pt x="202" y="596"/>
                    <a:pt x="292" y="639"/>
                    <a:pt x="380" y="643"/>
                  </a:cubicBezTo>
                  <a:cubicBezTo>
                    <a:pt x="380" y="643"/>
                    <a:pt x="381" y="643"/>
                    <a:pt x="382" y="643"/>
                  </a:cubicBezTo>
                  <a:cubicBezTo>
                    <a:pt x="647" y="643"/>
                    <a:pt x="790" y="447"/>
                    <a:pt x="734" y="251"/>
                  </a:cubicBezTo>
                  <a:cubicBezTo>
                    <a:pt x="689" y="94"/>
                    <a:pt x="546"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g1f4fa5c43e4_25_1584"/>
            <p:cNvSpPr/>
            <p:nvPr/>
          </p:nvSpPr>
          <p:spPr>
            <a:xfrm>
              <a:off x="3708896" y="2190603"/>
              <a:ext cx="56283" cy="35879"/>
            </a:xfrm>
            <a:custGeom>
              <a:avLst/>
              <a:gdLst/>
              <a:ahLst/>
              <a:cxnLst/>
              <a:rect l="l" t="t" r="r" b="b"/>
              <a:pathLst>
                <a:path w="1735" h="1106" extrusionOk="0">
                  <a:moveTo>
                    <a:pt x="905" y="1"/>
                  </a:moveTo>
                  <a:cubicBezTo>
                    <a:pt x="798" y="1"/>
                    <a:pt x="725" y="89"/>
                    <a:pt x="700" y="191"/>
                  </a:cubicBezTo>
                  <a:cubicBezTo>
                    <a:pt x="680" y="280"/>
                    <a:pt x="682" y="373"/>
                    <a:pt x="702" y="461"/>
                  </a:cubicBezTo>
                  <a:cubicBezTo>
                    <a:pt x="609" y="384"/>
                    <a:pt x="507" y="319"/>
                    <a:pt x="390" y="277"/>
                  </a:cubicBezTo>
                  <a:cubicBezTo>
                    <a:pt x="338" y="259"/>
                    <a:pt x="264" y="234"/>
                    <a:pt x="196" y="234"/>
                  </a:cubicBezTo>
                  <a:cubicBezTo>
                    <a:pt x="135" y="234"/>
                    <a:pt x="80" y="255"/>
                    <a:pt x="54" y="318"/>
                  </a:cubicBezTo>
                  <a:cubicBezTo>
                    <a:pt x="0" y="445"/>
                    <a:pt x="145" y="618"/>
                    <a:pt x="216" y="706"/>
                  </a:cubicBezTo>
                  <a:cubicBezTo>
                    <a:pt x="358" y="882"/>
                    <a:pt x="535" y="1012"/>
                    <a:pt x="741" y="1103"/>
                  </a:cubicBezTo>
                  <a:cubicBezTo>
                    <a:pt x="745" y="1105"/>
                    <a:pt x="749" y="1106"/>
                    <a:pt x="751" y="1106"/>
                  </a:cubicBezTo>
                  <a:cubicBezTo>
                    <a:pt x="772" y="1106"/>
                    <a:pt x="759" y="1061"/>
                    <a:pt x="742" y="1051"/>
                  </a:cubicBezTo>
                  <a:cubicBezTo>
                    <a:pt x="538" y="934"/>
                    <a:pt x="361" y="772"/>
                    <a:pt x="234" y="572"/>
                  </a:cubicBezTo>
                  <a:cubicBezTo>
                    <a:pt x="192" y="506"/>
                    <a:pt x="141" y="351"/>
                    <a:pt x="273" y="351"/>
                  </a:cubicBezTo>
                  <a:cubicBezTo>
                    <a:pt x="311" y="351"/>
                    <a:pt x="364" y="364"/>
                    <a:pt x="438" y="396"/>
                  </a:cubicBezTo>
                  <a:cubicBezTo>
                    <a:pt x="561" y="450"/>
                    <a:pt x="662" y="532"/>
                    <a:pt x="748" y="634"/>
                  </a:cubicBezTo>
                  <a:cubicBezTo>
                    <a:pt x="766" y="655"/>
                    <a:pt x="799" y="665"/>
                    <a:pt x="825" y="665"/>
                  </a:cubicBezTo>
                  <a:cubicBezTo>
                    <a:pt x="860" y="665"/>
                    <a:pt x="885" y="647"/>
                    <a:pt x="852" y="607"/>
                  </a:cubicBezTo>
                  <a:cubicBezTo>
                    <a:pt x="840" y="593"/>
                    <a:pt x="826" y="580"/>
                    <a:pt x="813" y="566"/>
                  </a:cubicBezTo>
                  <a:cubicBezTo>
                    <a:pt x="785" y="431"/>
                    <a:pt x="788" y="221"/>
                    <a:pt x="885" y="144"/>
                  </a:cubicBezTo>
                  <a:cubicBezTo>
                    <a:pt x="910" y="124"/>
                    <a:pt x="932" y="115"/>
                    <a:pt x="952" y="115"/>
                  </a:cubicBezTo>
                  <a:cubicBezTo>
                    <a:pt x="1090" y="115"/>
                    <a:pt x="1089" y="565"/>
                    <a:pt x="1102" y="616"/>
                  </a:cubicBezTo>
                  <a:cubicBezTo>
                    <a:pt x="1102" y="618"/>
                    <a:pt x="1103" y="620"/>
                    <a:pt x="1105" y="622"/>
                  </a:cubicBezTo>
                  <a:cubicBezTo>
                    <a:pt x="1109" y="652"/>
                    <a:pt x="1142" y="681"/>
                    <a:pt x="1170" y="681"/>
                  </a:cubicBezTo>
                  <a:cubicBezTo>
                    <a:pt x="1182" y="681"/>
                    <a:pt x="1193" y="675"/>
                    <a:pt x="1199" y="662"/>
                  </a:cubicBezTo>
                  <a:cubicBezTo>
                    <a:pt x="1265" y="539"/>
                    <a:pt x="1325" y="431"/>
                    <a:pt x="1441" y="351"/>
                  </a:cubicBezTo>
                  <a:cubicBezTo>
                    <a:pt x="1480" y="324"/>
                    <a:pt x="1509" y="313"/>
                    <a:pt x="1530" y="313"/>
                  </a:cubicBezTo>
                  <a:cubicBezTo>
                    <a:pt x="1616" y="313"/>
                    <a:pt x="1568" y="500"/>
                    <a:pt x="1535" y="577"/>
                  </a:cubicBezTo>
                  <a:cubicBezTo>
                    <a:pt x="1461" y="754"/>
                    <a:pt x="1313" y="893"/>
                    <a:pt x="1157" y="1000"/>
                  </a:cubicBezTo>
                  <a:cubicBezTo>
                    <a:pt x="1138" y="1012"/>
                    <a:pt x="1163" y="1049"/>
                    <a:pt x="1185" y="1049"/>
                  </a:cubicBezTo>
                  <a:cubicBezTo>
                    <a:pt x="1188" y="1049"/>
                    <a:pt x="1191" y="1048"/>
                    <a:pt x="1193" y="1047"/>
                  </a:cubicBezTo>
                  <a:cubicBezTo>
                    <a:pt x="1435" y="913"/>
                    <a:pt x="1734" y="640"/>
                    <a:pt x="1676" y="325"/>
                  </a:cubicBezTo>
                  <a:cubicBezTo>
                    <a:pt x="1661" y="243"/>
                    <a:pt x="1614" y="211"/>
                    <a:pt x="1553" y="211"/>
                  </a:cubicBezTo>
                  <a:cubicBezTo>
                    <a:pt x="1520" y="211"/>
                    <a:pt x="1483" y="221"/>
                    <a:pt x="1444" y="237"/>
                  </a:cubicBezTo>
                  <a:cubicBezTo>
                    <a:pt x="1355" y="274"/>
                    <a:pt x="1287" y="339"/>
                    <a:pt x="1230" y="411"/>
                  </a:cubicBezTo>
                  <a:cubicBezTo>
                    <a:pt x="1211" y="223"/>
                    <a:pt x="1102" y="23"/>
                    <a:pt x="930" y="2"/>
                  </a:cubicBezTo>
                  <a:cubicBezTo>
                    <a:pt x="921" y="1"/>
                    <a:pt x="913" y="1"/>
                    <a:pt x="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g1f4fa5c43e4_25_1584"/>
            <p:cNvSpPr/>
            <p:nvPr/>
          </p:nvSpPr>
          <p:spPr>
            <a:xfrm>
              <a:off x="3708896" y="2236668"/>
              <a:ext cx="56283" cy="35846"/>
            </a:xfrm>
            <a:custGeom>
              <a:avLst/>
              <a:gdLst/>
              <a:ahLst/>
              <a:cxnLst/>
              <a:rect l="l" t="t" r="r" b="b"/>
              <a:pathLst>
                <a:path w="1735" h="1105" extrusionOk="0">
                  <a:moveTo>
                    <a:pt x="751" y="0"/>
                  </a:moveTo>
                  <a:cubicBezTo>
                    <a:pt x="749" y="0"/>
                    <a:pt x="745" y="1"/>
                    <a:pt x="741" y="3"/>
                  </a:cubicBezTo>
                  <a:cubicBezTo>
                    <a:pt x="535" y="95"/>
                    <a:pt x="358" y="224"/>
                    <a:pt x="216" y="399"/>
                  </a:cubicBezTo>
                  <a:cubicBezTo>
                    <a:pt x="145" y="488"/>
                    <a:pt x="0" y="661"/>
                    <a:pt x="54" y="789"/>
                  </a:cubicBezTo>
                  <a:cubicBezTo>
                    <a:pt x="80" y="852"/>
                    <a:pt x="135" y="872"/>
                    <a:pt x="196" y="872"/>
                  </a:cubicBezTo>
                  <a:cubicBezTo>
                    <a:pt x="264" y="872"/>
                    <a:pt x="338" y="848"/>
                    <a:pt x="390" y="829"/>
                  </a:cubicBezTo>
                  <a:cubicBezTo>
                    <a:pt x="507" y="787"/>
                    <a:pt x="609" y="723"/>
                    <a:pt x="702" y="645"/>
                  </a:cubicBezTo>
                  <a:lnTo>
                    <a:pt x="702" y="645"/>
                  </a:lnTo>
                  <a:cubicBezTo>
                    <a:pt x="682" y="734"/>
                    <a:pt x="680" y="826"/>
                    <a:pt x="700" y="915"/>
                  </a:cubicBezTo>
                  <a:cubicBezTo>
                    <a:pt x="725" y="1017"/>
                    <a:pt x="798" y="1105"/>
                    <a:pt x="905" y="1105"/>
                  </a:cubicBezTo>
                  <a:cubicBezTo>
                    <a:pt x="913" y="1105"/>
                    <a:pt x="921" y="1105"/>
                    <a:pt x="930" y="1104"/>
                  </a:cubicBezTo>
                  <a:cubicBezTo>
                    <a:pt x="1102" y="1084"/>
                    <a:pt x="1211" y="883"/>
                    <a:pt x="1230" y="695"/>
                  </a:cubicBezTo>
                  <a:cubicBezTo>
                    <a:pt x="1287" y="768"/>
                    <a:pt x="1355" y="832"/>
                    <a:pt x="1444" y="869"/>
                  </a:cubicBezTo>
                  <a:cubicBezTo>
                    <a:pt x="1483" y="885"/>
                    <a:pt x="1520" y="895"/>
                    <a:pt x="1553" y="895"/>
                  </a:cubicBezTo>
                  <a:cubicBezTo>
                    <a:pt x="1614" y="895"/>
                    <a:pt x="1661" y="863"/>
                    <a:pt x="1676" y="781"/>
                  </a:cubicBezTo>
                  <a:cubicBezTo>
                    <a:pt x="1734" y="467"/>
                    <a:pt x="1435" y="192"/>
                    <a:pt x="1193" y="60"/>
                  </a:cubicBezTo>
                  <a:cubicBezTo>
                    <a:pt x="1190" y="59"/>
                    <a:pt x="1188" y="58"/>
                    <a:pt x="1185" y="58"/>
                  </a:cubicBezTo>
                  <a:cubicBezTo>
                    <a:pt x="1163" y="58"/>
                    <a:pt x="1138" y="94"/>
                    <a:pt x="1157" y="106"/>
                  </a:cubicBezTo>
                  <a:cubicBezTo>
                    <a:pt x="1313" y="214"/>
                    <a:pt x="1461" y="352"/>
                    <a:pt x="1535" y="529"/>
                  </a:cubicBezTo>
                  <a:cubicBezTo>
                    <a:pt x="1568" y="606"/>
                    <a:pt x="1616" y="793"/>
                    <a:pt x="1530" y="793"/>
                  </a:cubicBezTo>
                  <a:cubicBezTo>
                    <a:pt x="1509" y="793"/>
                    <a:pt x="1480" y="782"/>
                    <a:pt x="1441" y="755"/>
                  </a:cubicBezTo>
                  <a:cubicBezTo>
                    <a:pt x="1325" y="676"/>
                    <a:pt x="1265" y="567"/>
                    <a:pt x="1199" y="444"/>
                  </a:cubicBezTo>
                  <a:cubicBezTo>
                    <a:pt x="1193" y="431"/>
                    <a:pt x="1182" y="425"/>
                    <a:pt x="1170" y="425"/>
                  </a:cubicBezTo>
                  <a:cubicBezTo>
                    <a:pt x="1142" y="425"/>
                    <a:pt x="1109" y="454"/>
                    <a:pt x="1105" y="483"/>
                  </a:cubicBezTo>
                  <a:cubicBezTo>
                    <a:pt x="1103" y="486"/>
                    <a:pt x="1102" y="488"/>
                    <a:pt x="1102" y="490"/>
                  </a:cubicBezTo>
                  <a:cubicBezTo>
                    <a:pt x="1089" y="541"/>
                    <a:pt x="1090" y="991"/>
                    <a:pt x="952" y="991"/>
                  </a:cubicBezTo>
                  <a:cubicBezTo>
                    <a:pt x="932" y="991"/>
                    <a:pt x="910" y="982"/>
                    <a:pt x="885" y="962"/>
                  </a:cubicBezTo>
                  <a:cubicBezTo>
                    <a:pt x="788" y="885"/>
                    <a:pt x="785" y="675"/>
                    <a:pt x="813" y="540"/>
                  </a:cubicBezTo>
                  <a:cubicBezTo>
                    <a:pt x="826" y="527"/>
                    <a:pt x="840" y="513"/>
                    <a:pt x="852" y="499"/>
                  </a:cubicBezTo>
                  <a:cubicBezTo>
                    <a:pt x="885" y="459"/>
                    <a:pt x="860" y="441"/>
                    <a:pt x="825" y="441"/>
                  </a:cubicBezTo>
                  <a:cubicBezTo>
                    <a:pt x="799" y="441"/>
                    <a:pt x="766" y="451"/>
                    <a:pt x="748" y="472"/>
                  </a:cubicBezTo>
                  <a:cubicBezTo>
                    <a:pt x="662" y="575"/>
                    <a:pt x="561" y="657"/>
                    <a:pt x="438" y="710"/>
                  </a:cubicBezTo>
                  <a:cubicBezTo>
                    <a:pt x="364" y="742"/>
                    <a:pt x="310" y="755"/>
                    <a:pt x="272" y="755"/>
                  </a:cubicBezTo>
                  <a:cubicBezTo>
                    <a:pt x="141" y="755"/>
                    <a:pt x="192" y="601"/>
                    <a:pt x="234" y="534"/>
                  </a:cubicBezTo>
                  <a:cubicBezTo>
                    <a:pt x="361" y="335"/>
                    <a:pt x="538" y="172"/>
                    <a:pt x="742" y="55"/>
                  </a:cubicBezTo>
                  <a:cubicBezTo>
                    <a:pt x="759" y="45"/>
                    <a:pt x="77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g1f4fa5c43e4_25_1584"/>
            <p:cNvSpPr/>
            <p:nvPr/>
          </p:nvSpPr>
          <p:spPr>
            <a:xfrm>
              <a:off x="3641389" y="2272255"/>
              <a:ext cx="85966" cy="34711"/>
            </a:xfrm>
            <a:custGeom>
              <a:avLst/>
              <a:gdLst/>
              <a:ahLst/>
              <a:cxnLst/>
              <a:rect l="l" t="t" r="r" b="b"/>
              <a:pathLst>
                <a:path w="2650" h="1070" extrusionOk="0">
                  <a:moveTo>
                    <a:pt x="1798" y="129"/>
                  </a:moveTo>
                  <a:cubicBezTo>
                    <a:pt x="1863" y="129"/>
                    <a:pt x="1893" y="191"/>
                    <a:pt x="1852" y="301"/>
                  </a:cubicBezTo>
                  <a:cubicBezTo>
                    <a:pt x="1776" y="499"/>
                    <a:pt x="1637" y="616"/>
                    <a:pt x="1512" y="680"/>
                  </a:cubicBezTo>
                  <a:cubicBezTo>
                    <a:pt x="1512" y="680"/>
                    <a:pt x="1410" y="469"/>
                    <a:pt x="1588" y="263"/>
                  </a:cubicBezTo>
                  <a:cubicBezTo>
                    <a:pt x="1669" y="171"/>
                    <a:pt x="1745" y="129"/>
                    <a:pt x="1798" y="129"/>
                  </a:cubicBezTo>
                  <a:close/>
                  <a:moveTo>
                    <a:pt x="1811" y="1"/>
                  </a:moveTo>
                  <a:cubicBezTo>
                    <a:pt x="1548" y="1"/>
                    <a:pt x="1211" y="480"/>
                    <a:pt x="1421" y="730"/>
                  </a:cubicBezTo>
                  <a:cubicBezTo>
                    <a:pt x="1378" y="738"/>
                    <a:pt x="963" y="1013"/>
                    <a:pt x="241" y="1013"/>
                  </a:cubicBezTo>
                  <a:cubicBezTo>
                    <a:pt x="170" y="1013"/>
                    <a:pt x="97" y="1010"/>
                    <a:pt x="20" y="1005"/>
                  </a:cubicBezTo>
                  <a:cubicBezTo>
                    <a:pt x="20" y="1005"/>
                    <a:pt x="20" y="1005"/>
                    <a:pt x="19" y="1005"/>
                  </a:cubicBezTo>
                  <a:cubicBezTo>
                    <a:pt x="9" y="1005"/>
                    <a:pt x="0" y="1024"/>
                    <a:pt x="11" y="1028"/>
                  </a:cubicBezTo>
                  <a:cubicBezTo>
                    <a:pt x="99" y="1056"/>
                    <a:pt x="215" y="1070"/>
                    <a:pt x="346" y="1070"/>
                  </a:cubicBezTo>
                  <a:cubicBezTo>
                    <a:pt x="692" y="1070"/>
                    <a:pt x="1146" y="975"/>
                    <a:pt x="1491" y="794"/>
                  </a:cubicBezTo>
                  <a:cubicBezTo>
                    <a:pt x="1550" y="835"/>
                    <a:pt x="1616" y="853"/>
                    <a:pt x="1686" y="853"/>
                  </a:cubicBezTo>
                  <a:cubicBezTo>
                    <a:pt x="2053" y="853"/>
                    <a:pt x="2529" y="365"/>
                    <a:pt x="2636" y="127"/>
                  </a:cubicBezTo>
                  <a:cubicBezTo>
                    <a:pt x="2649" y="97"/>
                    <a:pt x="2637" y="84"/>
                    <a:pt x="2618" y="84"/>
                  </a:cubicBezTo>
                  <a:cubicBezTo>
                    <a:pt x="2597" y="84"/>
                    <a:pt x="2568" y="99"/>
                    <a:pt x="2556" y="119"/>
                  </a:cubicBezTo>
                  <a:cubicBezTo>
                    <a:pt x="2448" y="299"/>
                    <a:pt x="2282" y="512"/>
                    <a:pt x="2100" y="618"/>
                  </a:cubicBezTo>
                  <a:cubicBezTo>
                    <a:pt x="1972" y="693"/>
                    <a:pt x="1855" y="766"/>
                    <a:pt x="1693" y="766"/>
                  </a:cubicBezTo>
                  <a:cubicBezTo>
                    <a:pt x="1664" y="766"/>
                    <a:pt x="1634" y="764"/>
                    <a:pt x="1603" y="759"/>
                  </a:cubicBezTo>
                  <a:cubicBezTo>
                    <a:pt x="1821" y="607"/>
                    <a:pt x="2121" y="260"/>
                    <a:pt x="1965" y="75"/>
                  </a:cubicBezTo>
                  <a:cubicBezTo>
                    <a:pt x="1922" y="23"/>
                    <a:pt x="1868" y="1"/>
                    <a:pt x="1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g1f4fa5c43e4_25_1584"/>
            <p:cNvSpPr/>
            <p:nvPr/>
          </p:nvSpPr>
          <p:spPr>
            <a:xfrm>
              <a:off x="3739617" y="2281662"/>
              <a:ext cx="3504" cy="21832"/>
            </a:xfrm>
            <a:custGeom>
              <a:avLst/>
              <a:gdLst/>
              <a:ahLst/>
              <a:cxnLst/>
              <a:rect l="l" t="t" r="r" b="b"/>
              <a:pathLst>
                <a:path w="108" h="673" extrusionOk="0">
                  <a:moveTo>
                    <a:pt x="69" y="0"/>
                  </a:moveTo>
                  <a:cubicBezTo>
                    <a:pt x="53" y="0"/>
                    <a:pt x="28" y="24"/>
                    <a:pt x="27" y="39"/>
                  </a:cubicBezTo>
                  <a:cubicBezTo>
                    <a:pt x="10" y="239"/>
                    <a:pt x="0" y="443"/>
                    <a:pt x="4" y="644"/>
                  </a:cubicBezTo>
                  <a:cubicBezTo>
                    <a:pt x="5" y="664"/>
                    <a:pt x="16" y="672"/>
                    <a:pt x="30" y="672"/>
                  </a:cubicBezTo>
                  <a:cubicBezTo>
                    <a:pt x="59" y="672"/>
                    <a:pt x="102" y="640"/>
                    <a:pt x="103" y="610"/>
                  </a:cubicBezTo>
                  <a:cubicBezTo>
                    <a:pt x="108" y="412"/>
                    <a:pt x="99" y="212"/>
                    <a:pt x="81" y="15"/>
                  </a:cubicBezTo>
                  <a:cubicBezTo>
                    <a:pt x="80" y="4"/>
                    <a:pt x="75"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g1f4fa5c43e4_25_1584"/>
            <p:cNvSpPr/>
            <p:nvPr/>
          </p:nvSpPr>
          <p:spPr>
            <a:xfrm>
              <a:off x="3755383" y="2272255"/>
              <a:ext cx="85966" cy="34711"/>
            </a:xfrm>
            <a:custGeom>
              <a:avLst/>
              <a:gdLst/>
              <a:ahLst/>
              <a:cxnLst/>
              <a:rect l="l" t="t" r="r" b="b"/>
              <a:pathLst>
                <a:path w="2650" h="1070" extrusionOk="0">
                  <a:moveTo>
                    <a:pt x="852" y="129"/>
                  </a:moveTo>
                  <a:cubicBezTo>
                    <a:pt x="905" y="129"/>
                    <a:pt x="981" y="171"/>
                    <a:pt x="1062" y="263"/>
                  </a:cubicBezTo>
                  <a:cubicBezTo>
                    <a:pt x="1240" y="469"/>
                    <a:pt x="1138" y="680"/>
                    <a:pt x="1138" y="680"/>
                  </a:cubicBezTo>
                  <a:cubicBezTo>
                    <a:pt x="1013" y="616"/>
                    <a:pt x="874" y="499"/>
                    <a:pt x="798" y="301"/>
                  </a:cubicBezTo>
                  <a:cubicBezTo>
                    <a:pt x="757" y="191"/>
                    <a:pt x="787" y="129"/>
                    <a:pt x="852" y="129"/>
                  </a:cubicBezTo>
                  <a:close/>
                  <a:moveTo>
                    <a:pt x="838" y="1"/>
                  </a:moveTo>
                  <a:cubicBezTo>
                    <a:pt x="781" y="1"/>
                    <a:pt x="727" y="23"/>
                    <a:pt x="684" y="75"/>
                  </a:cubicBezTo>
                  <a:cubicBezTo>
                    <a:pt x="529" y="260"/>
                    <a:pt x="829" y="607"/>
                    <a:pt x="1046" y="759"/>
                  </a:cubicBezTo>
                  <a:cubicBezTo>
                    <a:pt x="1015" y="764"/>
                    <a:pt x="985" y="766"/>
                    <a:pt x="956" y="766"/>
                  </a:cubicBezTo>
                  <a:cubicBezTo>
                    <a:pt x="795" y="766"/>
                    <a:pt x="678" y="693"/>
                    <a:pt x="550" y="618"/>
                  </a:cubicBezTo>
                  <a:cubicBezTo>
                    <a:pt x="368" y="513"/>
                    <a:pt x="201" y="299"/>
                    <a:pt x="93" y="119"/>
                  </a:cubicBezTo>
                  <a:cubicBezTo>
                    <a:pt x="81" y="99"/>
                    <a:pt x="52" y="85"/>
                    <a:pt x="31" y="85"/>
                  </a:cubicBezTo>
                  <a:cubicBezTo>
                    <a:pt x="12" y="85"/>
                    <a:pt x="0" y="97"/>
                    <a:pt x="14" y="128"/>
                  </a:cubicBezTo>
                  <a:cubicBezTo>
                    <a:pt x="121" y="365"/>
                    <a:pt x="597" y="853"/>
                    <a:pt x="964" y="853"/>
                  </a:cubicBezTo>
                  <a:cubicBezTo>
                    <a:pt x="1034" y="853"/>
                    <a:pt x="1100" y="835"/>
                    <a:pt x="1159" y="794"/>
                  </a:cubicBezTo>
                  <a:cubicBezTo>
                    <a:pt x="1504" y="975"/>
                    <a:pt x="1958" y="1070"/>
                    <a:pt x="2303" y="1070"/>
                  </a:cubicBezTo>
                  <a:cubicBezTo>
                    <a:pt x="2434" y="1070"/>
                    <a:pt x="2550" y="1056"/>
                    <a:pt x="2638" y="1028"/>
                  </a:cubicBezTo>
                  <a:cubicBezTo>
                    <a:pt x="2650" y="1025"/>
                    <a:pt x="2641" y="1005"/>
                    <a:pt x="2630" y="1005"/>
                  </a:cubicBezTo>
                  <a:cubicBezTo>
                    <a:pt x="2630" y="1005"/>
                    <a:pt x="2630" y="1005"/>
                    <a:pt x="2630" y="1005"/>
                  </a:cubicBezTo>
                  <a:cubicBezTo>
                    <a:pt x="2552" y="1011"/>
                    <a:pt x="2478" y="1013"/>
                    <a:pt x="2407" y="1013"/>
                  </a:cubicBezTo>
                  <a:cubicBezTo>
                    <a:pt x="1686" y="1013"/>
                    <a:pt x="1271" y="738"/>
                    <a:pt x="1228" y="730"/>
                  </a:cubicBezTo>
                  <a:cubicBezTo>
                    <a:pt x="1438" y="481"/>
                    <a:pt x="1102"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g1f4fa5c43e4_25_1584"/>
            <p:cNvSpPr/>
            <p:nvPr/>
          </p:nvSpPr>
          <p:spPr>
            <a:xfrm>
              <a:off x="3253082" y="2144506"/>
              <a:ext cx="27444" cy="174073"/>
            </a:xfrm>
            <a:custGeom>
              <a:avLst/>
              <a:gdLst/>
              <a:ahLst/>
              <a:cxnLst/>
              <a:rect l="l" t="t" r="r" b="b"/>
              <a:pathLst>
                <a:path w="846" h="5366" extrusionOk="0">
                  <a:moveTo>
                    <a:pt x="1" y="1"/>
                  </a:moveTo>
                  <a:lnTo>
                    <a:pt x="1" y="5366"/>
                  </a:lnTo>
                  <a:lnTo>
                    <a:pt x="845" y="5366"/>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g1f4fa5c43e4_25_1584"/>
            <p:cNvSpPr/>
            <p:nvPr/>
          </p:nvSpPr>
          <p:spPr>
            <a:xfrm>
              <a:off x="3257429" y="2289740"/>
              <a:ext cx="15863" cy="11581"/>
            </a:xfrm>
            <a:custGeom>
              <a:avLst/>
              <a:gdLst/>
              <a:ahLst/>
              <a:cxnLst/>
              <a:rect l="l" t="t" r="r" b="b"/>
              <a:pathLst>
                <a:path w="489" h="357" extrusionOk="0">
                  <a:moveTo>
                    <a:pt x="218" y="0"/>
                  </a:moveTo>
                  <a:cubicBezTo>
                    <a:pt x="171" y="0"/>
                    <a:pt x="125" y="15"/>
                    <a:pt x="95" y="51"/>
                  </a:cubicBezTo>
                  <a:cubicBezTo>
                    <a:pt x="87" y="61"/>
                    <a:pt x="82" y="71"/>
                    <a:pt x="78" y="82"/>
                  </a:cubicBezTo>
                  <a:cubicBezTo>
                    <a:pt x="1" y="159"/>
                    <a:pt x="49" y="267"/>
                    <a:pt x="131" y="317"/>
                  </a:cubicBezTo>
                  <a:cubicBezTo>
                    <a:pt x="172" y="342"/>
                    <a:pt x="222" y="356"/>
                    <a:pt x="273" y="356"/>
                  </a:cubicBezTo>
                  <a:cubicBezTo>
                    <a:pt x="334" y="356"/>
                    <a:pt x="394" y="335"/>
                    <a:pt x="431" y="284"/>
                  </a:cubicBezTo>
                  <a:cubicBezTo>
                    <a:pt x="489" y="207"/>
                    <a:pt x="461" y="110"/>
                    <a:pt x="388" y="56"/>
                  </a:cubicBezTo>
                  <a:cubicBezTo>
                    <a:pt x="346" y="24"/>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g1f4fa5c43e4_25_1584"/>
            <p:cNvSpPr/>
            <p:nvPr/>
          </p:nvSpPr>
          <p:spPr>
            <a:xfrm>
              <a:off x="3255563" y="2288864"/>
              <a:ext cx="18004" cy="13268"/>
            </a:xfrm>
            <a:custGeom>
              <a:avLst/>
              <a:gdLst/>
              <a:ahLst/>
              <a:cxnLst/>
              <a:rect l="l" t="t" r="r" b="b"/>
              <a:pathLst>
                <a:path w="555" h="409" extrusionOk="0">
                  <a:moveTo>
                    <a:pt x="244" y="51"/>
                  </a:moveTo>
                  <a:cubicBezTo>
                    <a:pt x="294" y="51"/>
                    <a:pt x="347" y="74"/>
                    <a:pt x="385" y="98"/>
                  </a:cubicBezTo>
                  <a:lnTo>
                    <a:pt x="385" y="98"/>
                  </a:lnTo>
                  <a:cubicBezTo>
                    <a:pt x="385" y="98"/>
                    <a:pt x="385" y="98"/>
                    <a:pt x="385" y="98"/>
                  </a:cubicBezTo>
                  <a:cubicBezTo>
                    <a:pt x="461" y="162"/>
                    <a:pt x="483" y="282"/>
                    <a:pt x="384" y="339"/>
                  </a:cubicBezTo>
                  <a:cubicBezTo>
                    <a:pt x="359" y="353"/>
                    <a:pt x="331" y="359"/>
                    <a:pt x="303" y="359"/>
                  </a:cubicBezTo>
                  <a:cubicBezTo>
                    <a:pt x="245" y="359"/>
                    <a:pt x="184" y="333"/>
                    <a:pt x="147" y="292"/>
                  </a:cubicBezTo>
                  <a:cubicBezTo>
                    <a:pt x="122" y="265"/>
                    <a:pt x="103" y="227"/>
                    <a:pt x="106" y="190"/>
                  </a:cubicBezTo>
                  <a:cubicBezTo>
                    <a:pt x="108" y="156"/>
                    <a:pt x="148" y="90"/>
                    <a:pt x="176" y="70"/>
                  </a:cubicBezTo>
                  <a:cubicBezTo>
                    <a:pt x="197" y="56"/>
                    <a:pt x="220" y="51"/>
                    <a:pt x="244" y="51"/>
                  </a:cubicBezTo>
                  <a:close/>
                  <a:moveTo>
                    <a:pt x="249" y="1"/>
                  </a:moveTo>
                  <a:cubicBezTo>
                    <a:pt x="205" y="1"/>
                    <a:pt x="163" y="11"/>
                    <a:pt x="126" y="36"/>
                  </a:cubicBezTo>
                  <a:cubicBezTo>
                    <a:pt x="19" y="107"/>
                    <a:pt x="0" y="249"/>
                    <a:pt x="97" y="337"/>
                  </a:cubicBezTo>
                  <a:cubicBezTo>
                    <a:pt x="149" y="383"/>
                    <a:pt x="223" y="408"/>
                    <a:pt x="296" y="408"/>
                  </a:cubicBezTo>
                  <a:cubicBezTo>
                    <a:pt x="342" y="408"/>
                    <a:pt x="387" y="399"/>
                    <a:pt x="426" y="378"/>
                  </a:cubicBezTo>
                  <a:cubicBezTo>
                    <a:pt x="554" y="310"/>
                    <a:pt x="555" y="155"/>
                    <a:pt x="448" y="67"/>
                  </a:cubicBezTo>
                  <a:cubicBezTo>
                    <a:pt x="447" y="66"/>
                    <a:pt x="445" y="65"/>
                    <a:pt x="444" y="65"/>
                  </a:cubicBezTo>
                  <a:lnTo>
                    <a:pt x="444" y="65"/>
                  </a:lnTo>
                  <a:cubicBezTo>
                    <a:pt x="443" y="64"/>
                    <a:pt x="443" y="64"/>
                    <a:pt x="442" y="63"/>
                  </a:cubicBezTo>
                  <a:cubicBezTo>
                    <a:pt x="389" y="26"/>
                    <a:pt x="31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g1f4fa5c43e4_25_1584"/>
            <p:cNvSpPr/>
            <p:nvPr/>
          </p:nvSpPr>
          <p:spPr>
            <a:xfrm>
              <a:off x="3257429" y="2257754"/>
              <a:ext cx="15863" cy="11581"/>
            </a:xfrm>
            <a:custGeom>
              <a:avLst/>
              <a:gdLst/>
              <a:ahLst/>
              <a:cxnLst/>
              <a:rect l="l" t="t" r="r" b="b"/>
              <a:pathLst>
                <a:path w="489" h="357" extrusionOk="0">
                  <a:moveTo>
                    <a:pt x="219" y="1"/>
                  </a:moveTo>
                  <a:cubicBezTo>
                    <a:pt x="171" y="1"/>
                    <a:pt x="126" y="15"/>
                    <a:pt x="95" y="52"/>
                  </a:cubicBezTo>
                  <a:cubicBezTo>
                    <a:pt x="87" y="61"/>
                    <a:pt x="82" y="72"/>
                    <a:pt x="78" y="84"/>
                  </a:cubicBezTo>
                  <a:cubicBezTo>
                    <a:pt x="1" y="160"/>
                    <a:pt x="49" y="267"/>
                    <a:pt x="131" y="317"/>
                  </a:cubicBezTo>
                  <a:cubicBezTo>
                    <a:pt x="172" y="342"/>
                    <a:pt x="222" y="356"/>
                    <a:pt x="273" y="356"/>
                  </a:cubicBezTo>
                  <a:cubicBezTo>
                    <a:pt x="334" y="356"/>
                    <a:pt x="394" y="335"/>
                    <a:pt x="431" y="284"/>
                  </a:cubicBezTo>
                  <a:cubicBezTo>
                    <a:pt x="489" y="209"/>
                    <a:pt x="461" y="110"/>
                    <a:pt x="388" y="56"/>
                  </a:cubicBezTo>
                  <a:cubicBezTo>
                    <a:pt x="346" y="25"/>
                    <a:pt x="281" y="1"/>
                    <a:pt x="2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g1f4fa5c43e4_25_1584"/>
            <p:cNvSpPr/>
            <p:nvPr/>
          </p:nvSpPr>
          <p:spPr>
            <a:xfrm>
              <a:off x="3255563" y="2256910"/>
              <a:ext cx="18004" cy="13268"/>
            </a:xfrm>
            <a:custGeom>
              <a:avLst/>
              <a:gdLst/>
              <a:ahLst/>
              <a:cxnLst/>
              <a:rect l="l" t="t" r="r" b="b"/>
              <a:pathLst>
                <a:path w="555" h="409" extrusionOk="0">
                  <a:moveTo>
                    <a:pt x="244" y="50"/>
                  </a:moveTo>
                  <a:cubicBezTo>
                    <a:pt x="296" y="50"/>
                    <a:pt x="352" y="75"/>
                    <a:pt x="390" y="102"/>
                  </a:cubicBezTo>
                  <a:lnTo>
                    <a:pt x="390" y="102"/>
                  </a:lnTo>
                  <a:cubicBezTo>
                    <a:pt x="462" y="166"/>
                    <a:pt x="481" y="282"/>
                    <a:pt x="384" y="338"/>
                  </a:cubicBezTo>
                  <a:cubicBezTo>
                    <a:pt x="359" y="352"/>
                    <a:pt x="331" y="358"/>
                    <a:pt x="303" y="358"/>
                  </a:cubicBezTo>
                  <a:cubicBezTo>
                    <a:pt x="244" y="358"/>
                    <a:pt x="184" y="332"/>
                    <a:pt x="147" y="292"/>
                  </a:cubicBezTo>
                  <a:cubicBezTo>
                    <a:pt x="122" y="265"/>
                    <a:pt x="103" y="226"/>
                    <a:pt x="106" y="189"/>
                  </a:cubicBezTo>
                  <a:cubicBezTo>
                    <a:pt x="108" y="155"/>
                    <a:pt x="148" y="89"/>
                    <a:pt x="176" y="70"/>
                  </a:cubicBezTo>
                  <a:cubicBezTo>
                    <a:pt x="196" y="56"/>
                    <a:pt x="220" y="50"/>
                    <a:pt x="244" y="50"/>
                  </a:cubicBezTo>
                  <a:close/>
                  <a:moveTo>
                    <a:pt x="248" y="1"/>
                  </a:moveTo>
                  <a:cubicBezTo>
                    <a:pt x="205" y="1"/>
                    <a:pt x="162" y="11"/>
                    <a:pt x="126" y="35"/>
                  </a:cubicBezTo>
                  <a:cubicBezTo>
                    <a:pt x="19" y="106"/>
                    <a:pt x="0" y="249"/>
                    <a:pt x="97" y="336"/>
                  </a:cubicBezTo>
                  <a:cubicBezTo>
                    <a:pt x="149" y="383"/>
                    <a:pt x="223" y="408"/>
                    <a:pt x="296" y="408"/>
                  </a:cubicBezTo>
                  <a:cubicBezTo>
                    <a:pt x="342" y="408"/>
                    <a:pt x="387" y="399"/>
                    <a:pt x="426" y="378"/>
                  </a:cubicBezTo>
                  <a:cubicBezTo>
                    <a:pt x="554" y="309"/>
                    <a:pt x="555" y="155"/>
                    <a:pt x="448" y="67"/>
                  </a:cubicBezTo>
                  <a:cubicBezTo>
                    <a:pt x="447" y="65"/>
                    <a:pt x="445" y="64"/>
                    <a:pt x="443" y="64"/>
                  </a:cubicBezTo>
                  <a:lnTo>
                    <a:pt x="443" y="64"/>
                  </a:lnTo>
                  <a:cubicBezTo>
                    <a:pt x="443" y="63"/>
                    <a:pt x="442" y="63"/>
                    <a:pt x="442" y="62"/>
                  </a:cubicBezTo>
                  <a:cubicBezTo>
                    <a:pt x="389" y="26"/>
                    <a:pt x="317" y="1"/>
                    <a:pt x="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1f4fa5c43e4_25_1584"/>
            <p:cNvSpPr/>
            <p:nvPr/>
          </p:nvSpPr>
          <p:spPr>
            <a:xfrm>
              <a:off x="3257429" y="2225800"/>
              <a:ext cx="15863" cy="11581"/>
            </a:xfrm>
            <a:custGeom>
              <a:avLst/>
              <a:gdLst/>
              <a:ahLst/>
              <a:cxnLst/>
              <a:rect l="l" t="t" r="r" b="b"/>
              <a:pathLst>
                <a:path w="489" h="357" extrusionOk="0">
                  <a:moveTo>
                    <a:pt x="218" y="0"/>
                  </a:moveTo>
                  <a:cubicBezTo>
                    <a:pt x="170" y="0"/>
                    <a:pt x="125" y="14"/>
                    <a:pt x="95" y="51"/>
                  </a:cubicBezTo>
                  <a:cubicBezTo>
                    <a:pt x="87" y="61"/>
                    <a:pt x="82" y="71"/>
                    <a:pt x="78" y="83"/>
                  </a:cubicBezTo>
                  <a:cubicBezTo>
                    <a:pt x="1" y="160"/>
                    <a:pt x="49" y="267"/>
                    <a:pt x="131" y="317"/>
                  </a:cubicBezTo>
                  <a:cubicBezTo>
                    <a:pt x="171" y="342"/>
                    <a:pt x="222" y="356"/>
                    <a:pt x="272" y="356"/>
                  </a:cubicBezTo>
                  <a:cubicBezTo>
                    <a:pt x="334" y="356"/>
                    <a:pt x="394" y="335"/>
                    <a:pt x="431" y="284"/>
                  </a:cubicBezTo>
                  <a:cubicBezTo>
                    <a:pt x="489" y="208"/>
                    <a:pt x="461" y="110"/>
                    <a:pt x="388" y="56"/>
                  </a:cubicBezTo>
                  <a:cubicBezTo>
                    <a:pt x="346" y="25"/>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g1f4fa5c43e4_25_1584"/>
            <p:cNvSpPr/>
            <p:nvPr/>
          </p:nvSpPr>
          <p:spPr>
            <a:xfrm>
              <a:off x="3255563" y="2224957"/>
              <a:ext cx="18004" cy="13236"/>
            </a:xfrm>
            <a:custGeom>
              <a:avLst/>
              <a:gdLst/>
              <a:ahLst/>
              <a:cxnLst/>
              <a:rect l="l" t="t" r="r" b="b"/>
              <a:pathLst>
                <a:path w="555" h="408" extrusionOk="0">
                  <a:moveTo>
                    <a:pt x="243" y="50"/>
                  </a:moveTo>
                  <a:cubicBezTo>
                    <a:pt x="293" y="50"/>
                    <a:pt x="347" y="73"/>
                    <a:pt x="385" y="97"/>
                  </a:cubicBezTo>
                  <a:lnTo>
                    <a:pt x="385" y="97"/>
                  </a:lnTo>
                  <a:cubicBezTo>
                    <a:pt x="385" y="97"/>
                    <a:pt x="385" y="97"/>
                    <a:pt x="385" y="97"/>
                  </a:cubicBezTo>
                  <a:cubicBezTo>
                    <a:pt x="461" y="161"/>
                    <a:pt x="483" y="281"/>
                    <a:pt x="384" y="337"/>
                  </a:cubicBezTo>
                  <a:cubicBezTo>
                    <a:pt x="359" y="351"/>
                    <a:pt x="331" y="358"/>
                    <a:pt x="302" y="358"/>
                  </a:cubicBezTo>
                  <a:cubicBezTo>
                    <a:pt x="244" y="358"/>
                    <a:pt x="184" y="332"/>
                    <a:pt x="147" y="291"/>
                  </a:cubicBezTo>
                  <a:cubicBezTo>
                    <a:pt x="122" y="264"/>
                    <a:pt x="103" y="227"/>
                    <a:pt x="106" y="189"/>
                  </a:cubicBezTo>
                  <a:cubicBezTo>
                    <a:pt x="108" y="155"/>
                    <a:pt x="148" y="89"/>
                    <a:pt x="176" y="69"/>
                  </a:cubicBezTo>
                  <a:cubicBezTo>
                    <a:pt x="196" y="55"/>
                    <a:pt x="219" y="50"/>
                    <a:pt x="243" y="50"/>
                  </a:cubicBezTo>
                  <a:close/>
                  <a:moveTo>
                    <a:pt x="249" y="0"/>
                  </a:moveTo>
                  <a:cubicBezTo>
                    <a:pt x="206" y="0"/>
                    <a:pt x="163" y="10"/>
                    <a:pt x="126" y="35"/>
                  </a:cubicBezTo>
                  <a:cubicBezTo>
                    <a:pt x="19" y="107"/>
                    <a:pt x="0" y="248"/>
                    <a:pt x="97" y="335"/>
                  </a:cubicBezTo>
                  <a:cubicBezTo>
                    <a:pt x="149" y="382"/>
                    <a:pt x="223" y="408"/>
                    <a:pt x="296" y="408"/>
                  </a:cubicBezTo>
                  <a:cubicBezTo>
                    <a:pt x="342" y="408"/>
                    <a:pt x="387" y="398"/>
                    <a:pt x="426" y="377"/>
                  </a:cubicBezTo>
                  <a:cubicBezTo>
                    <a:pt x="554" y="310"/>
                    <a:pt x="555" y="154"/>
                    <a:pt x="448" y="67"/>
                  </a:cubicBezTo>
                  <a:cubicBezTo>
                    <a:pt x="448" y="66"/>
                    <a:pt x="448" y="66"/>
                    <a:pt x="448" y="66"/>
                  </a:cubicBezTo>
                  <a:lnTo>
                    <a:pt x="448" y="66"/>
                  </a:lnTo>
                  <a:cubicBezTo>
                    <a:pt x="446" y="65"/>
                    <a:pt x="444" y="63"/>
                    <a:pt x="442" y="62"/>
                  </a:cubicBezTo>
                  <a:cubicBezTo>
                    <a:pt x="389" y="25"/>
                    <a:pt x="318" y="0"/>
                    <a:pt x="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g1f4fa5c43e4_25_1584"/>
            <p:cNvSpPr/>
            <p:nvPr/>
          </p:nvSpPr>
          <p:spPr>
            <a:xfrm>
              <a:off x="3257429" y="2193815"/>
              <a:ext cx="15863" cy="11581"/>
            </a:xfrm>
            <a:custGeom>
              <a:avLst/>
              <a:gdLst/>
              <a:ahLst/>
              <a:cxnLst/>
              <a:rect l="l" t="t" r="r" b="b"/>
              <a:pathLst>
                <a:path w="489" h="357" extrusionOk="0">
                  <a:moveTo>
                    <a:pt x="218" y="1"/>
                  </a:moveTo>
                  <a:cubicBezTo>
                    <a:pt x="171" y="1"/>
                    <a:pt x="125" y="15"/>
                    <a:pt x="95" y="51"/>
                  </a:cubicBezTo>
                  <a:cubicBezTo>
                    <a:pt x="87" y="61"/>
                    <a:pt x="82" y="71"/>
                    <a:pt x="78" y="83"/>
                  </a:cubicBezTo>
                  <a:cubicBezTo>
                    <a:pt x="1" y="160"/>
                    <a:pt x="49" y="267"/>
                    <a:pt x="131" y="317"/>
                  </a:cubicBezTo>
                  <a:cubicBezTo>
                    <a:pt x="172" y="342"/>
                    <a:pt x="222" y="357"/>
                    <a:pt x="273" y="357"/>
                  </a:cubicBezTo>
                  <a:cubicBezTo>
                    <a:pt x="334" y="357"/>
                    <a:pt x="394" y="335"/>
                    <a:pt x="431" y="285"/>
                  </a:cubicBezTo>
                  <a:cubicBezTo>
                    <a:pt x="489" y="208"/>
                    <a:pt x="461" y="110"/>
                    <a:pt x="388" y="56"/>
                  </a:cubicBezTo>
                  <a:cubicBezTo>
                    <a:pt x="346" y="25"/>
                    <a:pt x="280" y="1"/>
                    <a:pt x="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g1f4fa5c43e4_25_1584"/>
            <p:cNvSpPr/>
            <p:nvPr/>
          </p:nvSpPr>
          <p:spPr>
            <a:xfrm>
              <a:off x="3255563" y="2192971"/>
              <a:ext cx="18004" cy="13268"/>
            </a:xfrm>
            <a:custGeom>
              <a:avLst/>
              <a:gdLst/>
              <a:ahLst/>
              <a:cxnLst/>
              <a:rect l="l" t="t" r="r" b="b"/>
              <a:pathLst>
                <a:path w="555" h="409" extrusionOk="0">
                  <a:moveTo>
                    <a:pt x="244" y="50"/>
                  </a:moveTo>
                  <a:cubicBezTo>
                    <a:pt x="294" y="50"/>
                    <a:pt x="347" y="73"/>
                    <a:pt x="385" y="97"/>
                  </a:cubicBezTo>
                  <a:lnTo>
                    <a:pt x="385" y="97"/>
                  </a:lnTo>
                  <a:cubicBezTo>
                    <a:pt x="385" y="97"/>
                    <a:pt x="385" y="97"/>
                    <a:pt x="385" y="97"/>
                  </a:cubicBezTo>
                  <a:cubicBezTo>
                    <a:pt x="461" y="161"/>
                    <a:pt x="483" y="281"/>
                    <a:pt x="384" y="338"/>
                  </a:cubicBezTo>
                  <a:cubicBezTo>
                    <a:pt x="359" y="352"/>
                    <a:pt x="331" y="358"/>
                    <a:pt x="303" y="358"/>
                  </a:cubicBezTo>
                  <a:cubicBezTo>
                    <a:pt x="244" y="358"/>
                    <a:pt x="184" y="332"/>
                    <a:pt x="147" y="292"/>
                  </a:cubicBezTo>
                  <a:cubicBezTo>
                    <a:pt x="122" y="266"/>
                    <a:pt x="103" y="227"/>
                    <a:pt x="106" y="190"/>
                  </a:cubicBezTo>
                  <a:cubicBezTo>
                    <a:pt x="108" y="155"/>
                    <a:pt x="148" y="89"/>
                    <a:pt x="176" y="70"/>
                  </a:cubicBezTo>
                  <a:cubicBezTo>
                    <a:pt x="197" y="56"/>
                    <a:pt x="220" y="50"/>
                    <a:pt x="244" y="50"/>
                  </a:cubicBezTo>
                  <a:close/>
                  <a:moveTo>
                    <a:pt x="249" y="1"/>
                  </a:moveTo>
                  <a:cubicBezTo>
                    <a:pt x="205" y="1"/>
                    <a:pt x="163" y="11"/>
                    <a:pt x="126" y="35"/>
                  </a:cubicBezTo>
                  <a:cubicBezTo>
                    <a:pt x="19" y="107"/>
                    <a:pt x="0" y="248"/>
                    <a:pt x="97" y="336"/>
                  </a:cubicBezTo>
                  <a:cubicBezTo>
                    <a:pt x="149" y="383"/>
                    <a:pt x="222" y="408"/>
                    <a:pt x="295" y="408"/>
                  </a:cubicBezTo>
                  <a:cubicBezTo>
                    <a:pt x="341" y="408"/>
                    <a:pt x="386" y="398"/>
                    <a:pt x="426" y="377"/>
                  </a:cubicBezTo>
                  <a:cubicBezTo>
                    <a:pt x="554" y="310"/>
                    <a:pt x="555" y="154"/>
                    <a:pt x="448" y="67"/>
                  </a:cubicBezTo>
                  <a:cubicBezTo>
                    <a:pt x="447" y="66"/>
                    <a:pt x="445" y="65"/>
                    <a:pt x="444" y="64"/>
                  </a:cubicBezTo>
                  <a:lnTo>
                    <a:pt x="444" y="64"/>
                  </a:lnTo>
                  <a:cubicBezTo>
                    <a:pt x="443" y="63"/>
                    <a:pt x="443" y="63"/>
                    <a:pt x="442" y="63"/>
                  </a:cubicBezTo>
                  <a:cubicBezTo>
                    <a:pt x="389" y="26"/>
                    <a:pt x="31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g1f4fa5c43e4_25_1584"/>
            <p:cNvSpPr/>
            <p:nvPr/>
          </p:nvSpPr>
          <p:spPr>
            <a:xfrm>
              <a:off x="3257429" y="2161861"/>
              <a:ext cx="15863" cy="11549"/>
            </a:xfrm>
            <a:custGeom>
              <a:avLst/>
              <a:gdLst/>
              <a:ahLst/>
              <a:cxnLst/>
              <a:rect l="l" t="t" r="r" b="b"/>
              <a:pathLst>
                <a:path w="489" h="356" extrusionOk="0">
                  <a:moveTo>
                    <a:pt x="219" y="0"/>
                  </a:moveTo>
                  <a:cubicBezTo>
                    <a:pt x="171" y="0"/>
                    <a:pt x="126" y="14"/>
                    <a:pt x="95" y="51"/>
                  </a:cubicBezTo>
                  <a:cubicBezTo>
                    <a:pt x="87" y="60"/>
                    <a:pt x="82" y="72"/>
                    <a:pt x="78" y="83"/>
                  </a:cubicBezTo>
                  <a:cubicBezTo>
                    <a:pt x="1" y="160"/>
                    <a:pt x="49" y="266"/>
                    <a:pt x="131" y="317"/>
                  </a:cubicBezTo>
                  <a:cubicBezTo>
                    <a:pt x="172" y="341"/>
                    <a:pt x="222" y="356"/>
                    <a:pt x="273" y="356"/>
                  </a:cubicBezTo>
                  <a:cubicBezTo>
                    <a:pt x="334" y="356"/>
                    <a:pt x="394" y="334"/>
                    <a:pt x="431" y="284"/>
                  </a:cubicBezTo>
                  <a:cubicBezTo>
                    <a:pt x="489" y="208"/>
                    <a:pt x="461" y="110"/>
                    <a:pt x="388" y="55"/>
                  </a:cubicBezTo>
                  <a:cubicBezTo>
                    <a:pt x="346" y="24"/>
                    <a:pt x="281"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1f4fa5c43e4_25_1584"/>
            <p:cNvSpPr/>
            <p:nvPr/>
          </p:nvSpPr>
          <p:spPr>
            <a:xfrm>
              <a:off x="3255563" y="2161018"/>
              <a:ext cx="18004" cy="13236"/>
            </a:xfrm>
            <a:custGeom>
              <a:avLst/>
              <a:gdLst/>
              <a:ahLst/>
              <a:cxnLst/>
              <a:rect l="l" t="t" r="r" b="b"/>
              <a:pathLst>
                <a:path w="555" h="408" extrusionOk="0">
                  <a:moveTo>
                    <a:pt x="244" y="49"/>
                  </a:moveTo>
                  <a:cubicBezTo>
                    <a:pt x="296" y="49"/>
                    <a:pt x="352" y="75"/>
                    <a:pt x="390" y="101"/>
                  </a:cubicBezTo>
                  <a:lnTo>
                    <a:pt x="390" y="101"/>
                  </a:lnTo>
                  <a:cubicBezTo>
                    <a:pt x="462" y="166"/>
                    <a:pt x="481" y="281"/>
                    <a:pt x="384" y="337"/>
                  </a:cubicBezTo>
                  <a:cubicBezTo>
                    <a:pt x="359" y="351"/>
                    <a:pt x="331" y="357"/>
                    <a:pt x="303" y="357"/>
                  </a:cubicBezTo>
                  <a:cubicBezTo>
                    <a:pt x="244" y="357"/>
                    <a:pt x="184" y="331"/>
                    <a:pt x="147" y="291"/>
                  </a:cubicBezTo>
                  <a:cubicBezTo>
                    <a:pt x="122" y="265"/>
                    <a:pt x="103" y="226"/>
                    <a:pt x="106" y="189"/>
                  </a:cubicBezTo>
                  <a:cubicBezTo>
                    <a:pt x="108" y="154"/>
                    <a:pt x="148" y="88"/>
                    <a:pt x="176" y="69"/>
                  </a:cubicBezTo>
                  <a:cubicBezTo>
                    <a:pt x="196" y="55"/>
                    <a:pt x="220" y="49"/>
                    <a:pt x="244" y="49"/>
                  </a:cubicBezTo>
                  <a:close/>
                  <a:moveTo>
                    <a:pt x="248" y="0"/>
                  </a:moveTo>
                  <a:cubicBezTo>
                    <a:pt x="205" y="0"/>
                    <a:pt x="162" y="10"/>
                    <a:pt x="126" y="34"/>
                  </a:cubicBezTo>
                  <a:cubicBezTo>
                    <a:pt x="19" y="106"/>
                    <a:pt x="0" y="248"/>
                    <a:pt x="97" y="335"/>
                  </a:cubicBezTo>
                  <a:cubicBezTo>
                    <a:pt x="149" y="382"/>
                    <a:pt x="223" y="408"/>
                    <a:pt x="295" y="408"/>
                  </a:cubicBezTo>
                  <a:cubicBezTo>
                    <a:pt x="341" y="408"/>
                    <a:pt x="387" y="397"/>
                    <a:pt x="426" y="376"/>
                  </a:cubicBezTo>
                  <a:cubicBezTo>
                    <a:pt x="554" y="309"/>
                    <a:pt x="555" y="154"/>
                    <a:pt x="448" y="66"/>
                  </a:cubicBezTo>
                  <a:cubicBezTo>
                    <a:pt x="447" y="65"/>
                    <a:pt x="445" y="64"/>
                    <a:pt x="443" y="63"/>
                  </a:cubicBezTo>
                  <a:lnTo>
                    <a:pt x="443" y="63"/>
                  </a:lnTo>
                  <a:cubicBezTo>
                    <a:pt x="443" y="62"/>
                    <a:pt x="442" y="62"/>
                    <a:pt x="442" y="62"/>
                  </a:cubicBezTo>
                  <a:cubicBezTo>
                    <a:pt x="389" y="25"/>
                    <a:pt x="317"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1f4fa5c43e4_25_1584"/>
            <p:cNvSpPr/>
            <p:nvPr/>
          </p:nvSpPr>
          <p:spPr>
            <a:xfrm>
              <a:off x="3248848" y="2144538"/>
              <a:ext cx="6618" cy="173262"/>
            </a:xfrm>
            <a:custGeom>
              <a:avLst/>
              <a:gdLst/>
              <a:ahLst/>
              <a:cxnLst/>
              <a:rect l="l" t="t" r="r" b="b"/>
              <a:pathLst>
                <a:path w="204" h="5341" extrusionOk="0">
                  <a:moveTo>
                    <a:pt x="102" y="1"/>
                  </a:moveTo>
                  <a:cubicBezTo>
                    <a:pt x="102" y="1"/>
                    <a:pt x="102" y="1"/>
                    <a:pt x="102" y="1"/>
                  </a:cubicBezTo>
                  <a:cubicBezTo>
                    <a:pt x="32" y="1744"/>
                    <a:pt x="0" y="3574"/>
                    <a:pt x="86" y="5316"/>
                  </a:cubicBezTo>
                  <a:cubicBezTo>
                    <a:pt x="87" y="5326"/>
                    <a:pt x="100" y="5340"/>
                    <a:pt x="109" y="5340"/>
                  </a:cubicBezTo>
                  <a:cubicBezTo>
                    <a:pt x="113" y="5340"/>
                    <a:pt x="116" y="5337"/>
                    <a:pt x="116" y="5330"/>
                  </a:cubicBezTo>
                  <a:cubicBezTo>
                    <a:pt x="204" y="3600"/>
                    <a:pt x="105"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g1f4fa5c43e4_25_1584"/>
            <p:cNvSpPr/>
            <p:nvPr/>
          </p:nvSpPr>
          <p:spPr>
            <a:xfrm>
              <a:off x="3276260" y="2144538"/>
              <a:ext cx="6650" cy="173262"/>
            </a:xfrm>
            <a:custGeom>
              <a:avLst/>
              <a:gdLst/>
              <a:ahLst/>
              <a:cxnLst/>
              <a:rect l="l" t="t" r="r" b="b"/>
              <a:pathLst>
                <a:path w="205" h="5341" extrusionOk="0">
                  <a:moveTo>
                    <a:pt x="101" y="1"/>
                  </a:moveTo>
                  <a:cubicBezTo>
                    <a:pt x="101" y="1"/>
                    <a:pt x="101" y="1"/>
                    <a:pt x="101" y="1"/>
                  </a:cubicBezTo>
                  <a:cubicBezTo>
                    <a:pt x="31" y="1744"/>
                    <a:pt x="1" y="3574"/>
                    <a:pt x="87" y="5316"/>
                  </a:cubicBezTo>
                  <a:cubicBezTo>
                    <a:pt x="87" y="5326"/>
                    <a:pt x="100" y="5340"/>
                    <a:pt x="109" y="5340"/>
                  </a:cubicBezTo>
                  <a:cubicBezTo>
                    <a:pt x="113" y="5340"/>
                    <a:pt x="116" y="5337"/>
                    <a:pt x="117" y="5330"/>
                  </a:cubicBezTo>
                  <a:cubicBezTo>
                    <a:pt x="204" y="3600"/>
                    <a:pt x="104" y="1"/>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1f4fa5c43e4_25_1584"/>
            <p:cNvSpPr/>
            <p:nvPr/>
          </p:nvSpPr>
          <p:spPr>
            <a:xfrm>
              <a:off x="3957971" y="2144538"/>
              <a:ext cx="27412" cy="174105"/>
            </a:xfrm>
            <a:custGeom>
              <a:avLst/>
              <a:gdLst/>
              <a:ahLst/>
              <a:cxnLst/>
              <a:rect l="l" t="t" r="r" b="b"/>
              <a:pathLst>
                <a:path w="845" h="5367" extrusionOk="0">
                  <a:moveTo>
                    <a:pt x="0" y="1"/>
                  </a:moveTo>
                  <a:lnTo>
                    <a:pt x="0" y="5366"/>
                  </a:lnTo>
                  <a:lnTo>
                    <a:pt x="845" y="5366"/>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1f4fa5c43e4_25_1584"/>
            <p:cNvSpPr/>
            <p:nvPr/>
          </p:nvSpPr>
          <p:spPr>
            <a:xfrm>
              <a:off x="3965172" y="2289740"/>
              <a:ext cx="15863" cy="11581"/>
            </a:xfrm>
            <a:custGeom>
              <a:avLst/>
              <a:gdLst/>
              <a:ahLst/>
              <a:cxnLst/>
              <a:rect l="l" t="t" r="r" b="b"/>
              <a:pathLst>
                <a:path w="489" h="357" extrusionOk="0">
                  <a:moveTo>
                    <a:pt x="272" y="0"/>
                  </a:moveTo>
                  <a:cubicBezTo>
                    <a:pt x="210" y="0"/>
                    <a:pt x="144" y="24"/>
                    <a:pt x="102" y="56"/>
                  </a:cubicBezTo>
                  <a:cubicBezTo>
                    <a:pt x="28" y="110"/>
                    <a:pt x="1" y="207"/>
                    <a:pt x="58" y="284"/>
                  </a:cubicBezTo>
                  <a:cubicBezTo>
                    <a:pt x="96" y="335"/>
                    <a:pt x="156" y="356"/>
                    <a:pt x="217" y="356"/>
                  </a:cubicBezTo>
                  <a:cubicBezTo>
                    <a:pt x="267" y="356"/>
                    <a:pt x="318" y="342"/>
                    <a:pt x="358" y="317"/>
                  </a:cubicBezTo>
                  <a:cubicBezTo>
                    <a:pt x="440" y="267"/>
                    <a:pt x="489" y="159"/>
                    <a:pt x="412" y="82"/>
                  </a:cubicBezTo>
                  <a:cubicBezTo>
                    <a:pt x="409" y="71"/>
                    <a:pt x="402" y="61"/>
                    <a:pt x="394" y="51"/>
                  </a:cubicBezTo>
                  <a:cubicBezTo>
                    <a:pt x="364" y="15"/>
                    <a:pt x="319" y="0"/>
                    <a:pt x="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g1f4fa5c43e4_25_1584"/>
            <p:cNvSpPr/>
            <p:nvPr/>
          </p:nvSpPr>
          <p:spPr>
            <a:xfrm>
              <a:off x="3963595" y="2288864"/>
              <a:ext cx="18037" cy="13268"/>
            </a:xfrm>
            <a:custGeom>
              <a:avLst/>
              <a:gdLst/>
              <a:ahLst/>
              <a:cxnLst/>
              <a:rect l="l" t="t" r="r" b="b"/>
              <a:pathLst>
                <a:path w="556" h="409" extrusionOk="0">
                  <a:moveTo>
                    <a:pt x="307" y="51"/>
                  </a:moveTo>
                  <a:cubicBezTo>
                    <a:pt x="338" y="51"/>
                    <a:pt x="367" y="60"/>
                    <a:pt x="390" y="81"/>
                  </a:cubicBezTo>
                  <a:cubicBezTo>
                    <a:pt x="454" y="139"/>
                    <a:pt x="471" y="229"/>
                    <a:pt x="410" y="295"/>
                  </a:cubicBezTo>
                  <a:cubicBezTo>
                    <a:pt x="373" y="335"/>
                    <a:pt x="316" y="359"/>
                    <a:pt x="260" y="359"/>
                  </a:cubicBezTo>
                  <a:cubicBezTo>
                    <a:pt x="231" y="359"/>
                    <a:pt x="203" y="353"/>
                    <a:pt x="178" y="339"/>
                  </a:cubicBezTo>
                  <a:cubicBezTo>
                    <a:pt x="80" y="285"/>
                    <a:pt x="91" y="163"/>
                    <a:pt x="169" y="98"/>
                  </a:cubicBezTo>
                  <a:cubicBezTo>
                    <a:pt x="206" y="73"/>
                    <a:pt x="258" y="51"/>
                    <a:pt x="307" y="51"/>
                  </a:cubicBezTo>
                  <a:close/>
                  <a:moveTo>
                    <a:pt x="314" y="1"/>
                  </a:moveTo>
                  <a:cubicBezTo>
                    <a:pt x="244" y="1"/>
                    <a:pt x="171" y="28"/>
                    <a:pt x="117" y="64"/>
                  </a:cubicBezTo>
                  <a:lnTo>
                    <a:pt x="117" y="64"/>
                  </a:lnTo>
                  <a:cubicBezTo>
                    <a:pt x="115" y="65"/>
                    <a:pt x="114" y="66"/>
                    <a:pt x="113" y="67"/>
                  </a:cubicBezTo>
                  <a:cubicBezTo>
                    <a:pt x="113" y="67"/>
                    <a:pt x="113" y="67"/>
                    <a:pt x="113" y="67"/>
                  </a:cubicBezTo>
                  <a:lnTo>
                    <a:pt x="113" y="67"/>
                  </a:lnTo>
                  <a:cubicBezTo>
                    <a:pt x="110" y="69"/>
                    <a:pt x="108" y="71"/>
                    <a:pt x="106" y="73"/>
                  </a:cubicBezTo>
                  <a:lnTo>
                    <a:pt x="106" y="73"/>
                  </a:lnTo>
                  <a:cubicBezTo>
                    <a:pt x="8" y="160"/>
                    <a:pt x="0" y="310"/>
                    <a:pt x="127" y="378"/>
                  </a:cubicBezTo>
                  <a:cubicBezTo>
                    <a:pt x="166" y="399"/>
                    <a:pt x="211" y="409"/>
                    <a:pt x="256" y="409"/>
                  </a:cubicBezTo>
                  <a:cubicBezTo>
                    <a:pt x="333" y="409"/>
                    <a:pt x="411" y="381"/>
                    <a:pt x="464" y="330"/>
                  </a:cubicBezTo>
                  <a:cubicBezTo>
                    <a:pt x="555" y="243"/>
                    <a:pt x="540" y="106"/>
                    <a:pt x="434" y="36"/>
                  </a:cubicBezTo>
                  <a:cubicBezTo>
                    <a:pt x="399" y="11"/>
                    <a:pt x="357"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1f4fa5c43e4_25_1584"/>
            <p:cNvSpPr/>
            <p:nvPr/>
          </p:nvSpPr>
          <p:spPr>
            <a:xfrm>
              <a:off x="3965172" y="2257754"/>
              <a:ext cx="15863" cy="11581"/>
            </a:xfrm>
            <a:custGeom>
              <a:avLst/>
              <a:gdLst/>
              <a:ahLst/>
              <a:cxnLst/>
              <a:rect l="l" t="t" r="r" b="b"/>
              <a:pathLst>
                <a:path w="489" h="357" extrusionOk="0">
                  <a:moveTo>
                    <a:pt x="271" y="1"/>
                  </a:moveTo>
                  <a:cubicBezTo>
                    <a:pt x="209" y="1"/>
                    <a:pt x="144" y="25"/>
                    <a:pt x="102" y="56"/>
                  </a:cubicBezTo>
                  <a:cubicBezTo>
                    <a:pt x="28" y="110"/>
                    <a:pt x="1" y="209"/>
                    <a:pt x="58" y="284"/>
                  </a:cubicBezTo>
                  <a:cubicBezTo>
                    <a:pt x="96" y="335"/>
                    <a:pt x="156" y="356"/>
                    <a:pt x="217" y="356"/>
                  </a:cubicBezTo>
                  <a:cubicBezTo>
                    <a:pt x="267" y="356"/>
                    <a:pt x="318" y="342"/>
                    <a:pt x="358" y="317"/>
                  </a:cubicBezTo>
                  <a:cubicBezTo>
                    <a:pt x="440" y="267"/>
                    <a:pt x="489" y="160"/>
                    <a:pt x="412" y="84"/>
                  </a:cubicBezTo>
                  <a:cubicBezTo>
                    <a:pt x="409" y="72"/>
                    <a:pt x="402" y="61"/>
                    <a:pt x="394" y="52"/>
                  </a:cubicBezTo>
                  <a:cubicBezTo>
                    <a:pt x="364" y="15"/>
                    <a:pt x="319"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g1f4fa5c43e4_25_1584"/>
            <p:cNvSpPr/>
            <p:nvPr/>
          </p:nvSpPr>
          <p:spPr>
            <a:xfrm>
              <a:off x="3963595" y="2256910"/>
              <a:ext cx="18037" cy="13268"/>
            </a:xfrm>
            <a:custGeom>
              <a:avLst/>
              <a:gdLst/>
              <a:ahLst/>
              <a:cxnLst/>
              <a:rect l="l" t="t" r="r" b="b"/>
              <a:pathLst>
                <a:path w="556" h="409" extrusionOk="0">
                  <a:moveTo>
                    <a:pt x="306" y="51"/>
                  </a:moveTo>
                  <a:cubicBezTo>
                    <a:pt x="337" y="51"/>
                    <a:pt x="367" y="59"/>
                    <a:pt x="390" y="81"/>
                  </a:cubicBezTo>
                  <a:cubicBezTo>
                    <a:pt x="454" y="138"/>
                    <a:pt x="471" y="228"/>
                    <a:pt x="410" y="294"/>
                  </a:cubicBezTo>
                  <a:cubicBezTo>
                    <a:pt x="373" y="334"/>
                    <a:pt x="316" y="358"/>
                    <a:pt x="260" y="358"/>
                  </a:cubicBezTo>
                  <a:cubicBezTo>
                    <a:pt x="231" y="358"/>
                    <a:pt x="203" y="352"/>
                    <a:pt x="178" y="338"/>
                  </a:cubicBezTo>
                  <a:cubicBezTo>
                    <a:pt x="80" y="284"/>
                    <a:pt x="91" y="162"/>
                    <a:pt x="169" y="97"/>
                  </a:cubicBezTo>
                  <a:cubicBezTo>
                    <a:pt x="205" y="72"/>
                    <a:pt x="257" y="51"/>
                    <a:pt x="306" y="51"/>
                  </a:cubicBezTo>
                  <a:close/>
                  <a:moveTo>
                    <a:pt x="315" y="1"/>
                  </a:moveTo>
                  <a:cubicBezTo>
                    <a:pt x="245" y="1"/>
                    <a:pt x="171" y="28"/>
                    <a:pt x="117" y="65"/>
                  </a:cubicBezTo>
                  <a:lnTo>
                    <a:pt x="117" y="65"/>
                  </a:lnTo>
                  <a:cubicBezTo>
                    <a:pt x="115" y="65"/>
                    <a:pt x="114" y="66"/>
                    <a:pt x="113" y="68"/>
                  </a:cubicBezTo>
                  <a:cubicBezTo>
                    <a:pt x="113" y="68"/>
                    <a:pt x="113" y="68"/>
                    <a:pt x="113" y="68"/>
                  </a:cubicBezTo>
                  <a:lnTo>
                    <a:pt x="113" y="68"/>
                  </a:lnTo>
                  <a:cubicBezTo>
                    <a:pt x="109" y="70"/>
                    <a:pt x="107" y="72"/>
                    <a:pt x="105" y="74"/>
                  </a:cubicBezTo>
                  <a:lnTo>
                    <a:pt x="105" y="74"/>
                  </a:lnTo>
                  <a:cubicBezTo>
                    <a:pt x="8" y="161"/>
                    <a:pt x="1" y="309"/>
                    <a:pt x="127" y="378"/>
                  </a:cubicBezTo>
                  <a:cubicBezTo>
                    <a:pt x="165" y="399"/>
                    <a:pt x="210" y="409"/>
                    <a:pt x="255" y="409"/>
                  </a:cubicBezTo>
                  <a:cubicBezTo>
                    <a:pt x="332" y="409"/>
                    <a:pt x="411" y="380"/>
                    <a:pt x="464" y="329"/>
                  </a:cubicBezTo>
                  <a:cubicBezTo>
                    <a:pt x="555" y="243"/>
                    <a:pt x="540" y="106"/>
                    <a:pt x="434" y="35"/>
                  </a:cubicBezTo>
                  <a:cubicBezTo>
                    <a:pt x="399" y="11"/>
                    <a:pt x="358"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g1f4fa5c43e4_25_1584"/>
            <p:cNvSpPr/>
            <p:nvPr/>
          </p:nvSpPr>
          <p:spPr>
            <a:xfrm>
              <a:off x="3965172" y="2225800"/>
              <a:ext cx="15863" cy="11581"/>
            </a:xfrm>
            <a:custGeom>
              <a:avLst/>
              <a:gdLst/>
              <a:ahLst/>
              <a:cxnLst/>
              <a:rect l="l" t="t" r="r" b="b"/>
              <a:pathLst>
                <a:path w="489" h="357" extrusionOk="0">
                  <a:moveTo>
                    <a:pt x="272" y="0"/>
                  </a:moveTo>
                  <a:cubicBezTo>
                    <a:pt x="210" y="0"/>
                    <a:pt x="144" y="25"/>
                    <a:pt x="102" y="56"/>
                  </a:cubicBezTo>
                  <a:cubicBezTo>
                    <a:pt x="28" y="110"/>
                    <a:pt x="1" y="208"/>
                    <a:pt x="58" y="284"/>
                  </a:cubicBezTo>
                  <a:cubicBezTo>
                    <a:pt x="96" y="335"/>
                    <a:pt x="156" y="356"/>
                    <a:pt x="218" y="356"/>
                  </a:cubicBezTo>
                  <a:cubicBezTo>
                    <a:pt x="268" y="356"/>
                    <a:pt x="318" y="342"/>
                    <a:pt x="358" y="317"/>
                  </a:cubicBezTo>
                  <a:cubicBezTo>
                    <a:pt x="440" y="267"/>
                    <a:pt x="489" y="160"/>
                    <a:pt x="412" y="83"/>
                  </a:cubicBezTo>
                  <a:cubicBezTo>
                    <a:pt x="409" y="71"/>
                    <a:pt x="402" y="61"/>
                    <a:pt x="394" y="51"/>
                  </a:cubicBezTo>
                  <a:cubicBezTo>
                    <a:pt x="365" y="14"/>
                    <a:pt x="320" y="0"/>
                    <a:pt x="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g1f4fa5c43e4_25_1584"/>
            <p:cNvSpPr/>
            <p:nvPr/>
          </p:nvSpPr>
          <p:spPr>
            <a:xfrm>
              <a:off x="3963595" y="2224925"/>
              <a:ext cx="18037" cy="13268"/>
            </a:xfrm>
            <a:custGeom>
              <a:avLst/>
              <a:gdLst/>
              <a:ahLst/>
              <a:cxnLst/>
              <a:rect l="l" t="t" r="r" b="b"/>
              <a:pathLst>
                <a:path w="556" h="409" extrusionOk="0">
                  <a:moveTo>
                    <a:pt x="307" y="51"/>
                  </a:moveTo>
                  <a:cubicBezTo>
                    <a:pt x="338" y="51"/>
                    <a:pt x="367" y="60"/>
                    <a:pt x="390" y="81"/>
                  </a:cubicBezTo>
                  <a:cubicBezTo>
                    <a:pt x="454" y="139"/>
                    <a:pt x="471" y="229"/>
                    <a:pt x="410" y="295"/>
                  </a:cubicBezTo>
                  <a:cubicBezTo>
                    <a:pt x="373" y="335"/>
                    <a:pt x="317" y="359"/>
                    <a:pt x="261" y="359"/>
                  </a:cubicBezTo>
                  <a:cubicBezTo>
                    <a:pt x="232" y="359"/>
                    <a:pt x="203" y="352"/>
                    <a:pt x="178" y="338"/>
                  </a:cubicBezTo>
                  <a:cubicBezTo>
                    <a:pt x="80" y="285"/>
                    <a:pt x="91" y="163"/>
                    <a:pt x="169" y="98"/>
                  </a:cubicBezTo>
                  <a:cubicBezTo>
                    <a:pt x="206" y="73"/>
                    <a:pt x="258" y="51"/>
                    <a:pt x="307" y="51"/>
                  </a:cubicBezTo>
                  <a:close/>
                  <a:moveTo>
                    <a:pt x="315" y="1"/>
                  </a:moveTo>
                  <a:cubicBezTo>
                    <a:pt x="245" y="1"/>
                    <a:pt x="171" y="28"/>
                    <a:pt x="117" y="65"/>
                  </a:cubicBezTo>
                  <a:lnTo>
                    <a:pt x="117" y="65"/>
                  </a:lnTo>
                  <a:cubicBezTo>
                    <a:pt x="115" y="66"/>
                    <a:pt x="114" y="67"/>
                    <a:pt x="113" y="68"/>
                  </a:cubicBezTo>
                  <a:cubicBezTo>
                    <a:pt x="113" y="68"/>
                    <a:pt x="113" y="68"/>
                    <a:pt x="113" y="68"/>
                  </a:cubicBezTo>
                  <a:lnTo>
                    <a:pt x="113" y="68"/>
                  </a:lnTo>
                  <a:cubicBezTo>
                    <a:pt x="109" y="70"/>
                    <a:pt x="107" y="72"/>
                    <a:pt x="105" y="74"/>
                  </a:cubicBezTo>
                  <a:lnTo>
                    <a:pt x="105" y="74"/>
                  </a:lnTo>
                  <a:cubicBezTo>
                    <a:pt x="8" y="161"/>
                    <a:pt x="1" y="310"/>
                    <a:pt x="127" y="378"/>
                  </a:cubicBezTo>
                  <a:cubicBezTo>
                    <a:pt x="166" y="399"/>
                    <a:pt x="210" y="409"/>
                    <a:pt x="255" y="409"/>
                  </a:cubicBezTo>
                  <a:cubicBezTo>
                    <a:pt x="332" y="409"/>
                    <a:pt x="411" y="380"/>
                    <a:pt x="464" y="330"/>
                  </a:cubicBezTo>
                  <a:cubicBezTo>
                    <a:pt x="555" y="243"/>
                    <a:pt x="540" y="107"/>
                    <a:pt x="434" y="35"/>
                  </a:cubicBezTo>
                  <a:cubicBezTo>
                    <a:pt x="399" y="11"/>
                    <a:pt x="358" y="1"/>
                    <a:pt x="3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g1f4fa5c43e4_25_1584"/>
            <p:cNvSpPr/>
            <p:nvPr/>
          </p:nvSpPr>
          <p:spPr>
            <a:xfrm>
              <a:off x="3965172" y="2193815"/>
              <a:ext cx="15863" cy="11581"/>
            </a:xfrm>
            <a:custGeom>
              <a:avLst/>
              <a:gdLst/>
              <a:ahLst/>
              <a:cxnLst/>
              <a:rect l="l" t="t" r="r" b="b"/>
              <a:pathLst>
                <a:path w="489" h="357" extrusionOk="0">
                  <a:moveTo>
                    <a:pt x="272" y="1"/>
                  </a:moveTo>
                  <a:cubicBezTo>
                    <a:pt x="210" y="1"/>
                    <a:pt x="144" y="25"/>
                    <a:pt x="102" y="56"/>
                  </a:cubicBezTo>
                  <a:cubicBezTo>
                    <a:pt x="28" y="110"/>
                    <a:pt x="1" y="208"/>
                    <a:pt x="58" y="285"/>
                  </a:cubicBezTo>
                  <a:cubicBezTo>
                    <a:pt x="96" y="335"/>
                    <a:pt x="156" y="357"/>
                    <a:pt x="217" y="357"/>
                  </a:cubicBezTo>
                  <a:cubicBezTo>
                    <a:pt x="267" y="357"/>
                    <a:pt x="318" y="342"/>
                    <a:pt x="358" y="317"/>
                  </a:cubicBezTo>
                  <a:cubicBezTo>
                    <a:pt x="440" y="267"/>
                    <a:pt x="489" y="160"/>
                    <a:pt x="412" y="83"/>
                  </a:cubicBezTo>
                  <a:cubicBezTo>
                    <a:pt x="409" y="71"/>
                    <a:pt x="402" y="61"/>
                    <a:pt x="394" y="51"/>
                  </a:cubicBezTo>
                  <a:cubicBezTo>
                    <a:pt x="364" y="15"/>
                    <a:pt x="319" y="1"/>
                    <a:pt x="2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g1f4fa5c43e4_25_1584"/>
            <p:cNvSpPr/>
            <p:nvPr/>
          </p:nvSpPr>
          <p:spPr>
            <a:xfrm>
              <a:off x="3963595" y="2192971"/>
              <a:ext cx="18037" cy="13268"/>
            </a:xfrm>
            <a:custGeom>
              <a:avLst/>
              <a:gdLst/>
              <a:ahLst/>
              <a:cxnLst/>
              <a:rect l="l" t="t" r="r" b="b"/>
              <a:pathLst>
                <a:path w="556" h="409" extrusionOk="0">
                  <a:moveTo>
                    <a:pt x="307" y="50"/>
                  </a:moveTo>
                  <a:cubicBezTo>
                    <a:pt x="338" y="50"/>
                    <a:pt x="367" y="59"/>
                    <a:pt x="390" y="80"/>
                  </a:cubicBezTo>
                  <a:cubicBezTo>
                    <a:pt x="454" y="138"/>
                    <a:pt x="471" y="229"/>
                    <a:pt x="410" y="294"/>
                  </a:cubicBezTo>
                  <a:cubicBezTo>
                    <a:pt x="373" y="334"/>
                    <a:pt x="316" y="358"/>
                    <a:pt x="260" y="358"/>
                  </a:cubicBezTo>
                  <a:cubicBezTo>
                    <a:pt x="231" y="358"/>
                    <a:pt x="203" y="352"/>
                    <a:pt x="178" y="338"/>
                  </a:cubicBezTo>
                  <a:cubicBezTo>
                    <a:pt x="80" y="284"/>
                    <a:pt x="91" y="162"/>
                    <a:pt x="169" y="97"/>
                  </a:cubicBezTo>
                  <a:cubicBezTo>
                    <a:pt x="206" y="72"/>
                    <a:pt x="258" y="50"/>
                    <a:pt x="307" y="50"/>
                  </a:cubicBezTo>
                  <a:close/>
                  <a:moveTo>
                    <a:pt x="314" y="0"/>
                  </a:moveTo>
                  <a:cubicBezTo>
                    <a:pt x="244" y="0"/>
                    <a:pt x="171" y="27"/>
                    <a:pt x="117" y="64"/>
                  </a:cubicBezTo>
                  <a:lnTo>
                    <a:pt x="117" y="64"/>
                  </a:lnTo>
                  <a:cubicBezTo>
                    <a:pt x="115" y="65"/>
                    <a:pt x="114" y="66"/>
                    <a:pt x="113" y="67"/>
                  </a:cubicBezTo>
                  <a:cubicBezTo>
                    <a:pt x="113" y="67"/>
                    <a:pt x="113" y="67"/>
                    <a:pt x="113" y="67"/>
                  </a:cubicBezTo>
                  <a:lnTo>
                    <a:pt x="113" y="67"/>
                  </a:lnTo>
                  <a:cubicBezTo>
                    <a:pt x="110" y="69"/>
                    <a:pt x="108" y="70"/>
                    <a:pt x="106" y="72"/>
                  </a:cubicBezTo>
                  <a:lnTo>
                    <a:pt x="106" y="72"/>
                  </a:lnTo>
                  <a:cubicBezTo>
                    <a:pt x="8" y="159"/>
                    <a:pt x="0" y="309"/>
                    <a:pt x="127" y="378"/>
                  </a:cubicBezTo>
                  <a:cubicBezTo>
                    <a:pt x="165" y="399"/>
                    <a:pt x="210" y="408"/>
                    <a:pt x="255" y="408"/>
                  </a:cubicBezTo>
                  <a:cubicBezTo>
                    <a:pt x="332" y="408"/>
                    <a:pt x="411" y="380"/>
                    <a:pt x="464" y="329"/>
                  </a:cubicBezTo>
                  <a:cubicBezTo>
                    <a:pt x="555" y="242"/>
                    <a:pt x="540" y="106"/>
                    <a:pt x="434" y="35"/>
                  </a:cubicBezTo>
                  <a:cubicBezTo>
                    <a:pt x="399" y="10"/>
                    <a:pt x="357"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g1f4fa5c43e4_25_1584"/>
            <p:cNvSpPr/>
            <p:nvPr/>
          </p:nvSpPr>
          <p:spPr>
            <a:xfrm>
              <a:off x="3965172" y="2161861"/>
              <a:ext cx="15863" cy="11549"/>
            </a:xfrm>
            <a:custGeom>
              <a:avLst/>
              <a:gdLst/>
              <a:ahLst/>
              <a:cxnLst/>
              <a:rect l="l" t="t" r="r" b="b"/>
              <a:pathLst>
                <a:path w="489" h="356" extrusionOk="0">
                  <a:moveTo>
                    <a:pt x="271" y="0"/>
                  </a:moveTo>
                  <a:cubicBezTo>
                    <a:pt x="209" y="0"/>
                    <a:pt x="144" y="24"/>
                    <a:pt x="102" y="55"/>
                  </a:cubicBezTo>
                  <a:cubicBezTo>
                    <a:pt x="28" y="110"/>
                    <a:pt x="1" y="208"/>
                    <a:pt x="58" y="284"/>
                  </a:cubicBezTo>
                  <a:cubicBezTo>
                    <a:pt x="96" y="334"/>
                    <a:pt x="156" y="356"/>
                    <a:pt x="217" y="356"/>
                  </a:cubicBezTo>
                  <a:cubicBezTo>
                    <a:pt x="267" y="356"/>
                    <a:pt x="318" y="341"/>
                    <a:pt x="358" y="317"/>
                  </a:cubicBezTo>
                  <a:cubicBezTo>
                    <a:pt x="440" y="266"/>
                    <a:pt x="489" y="160"/>
                    <a:pt x="412" y="83"/>
                  </a:cubicBezTo>
                  <a:cubicBezTo>
                    <a:pt x="409" y="72"/>
                    <a:pt x="402" y="60"/>
                    <a:pt x="394" y="51"/>
                  </a:cubicBezTo>
                  <a:cubicBezTo>
                    <a:pt x="364" y="14"/>
                    <a:pt x="319" y="0"/>
                    <a:pt x="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1f4fa5c43e4_25_1584"/>
            <p:cNvSpPr/>
            <p:nvPr/>
          </p:nvSpPr>
          <p:spPr>
            <a:xfrm>
              <a:off x="3963627" y="2160985"/>
              <a:ext cx="18004" cy="13268"/>
            </a:xfrm>
            <a:custGeom>
              <a:avLst/>
              <a:gdLst/>
              <a:ahLst/>
              <a:cxnLst/>
              <a:rect l="l" t="t" r="r" b="b"/>
              <a:pathLst>
                <a:path w="555" h="409" extrusionOk="0">
                  <a:moveTo>
                    <a:pt x="305" y="51"/>
                  </a:moveTo>
                  <a:cubicBezTo>
                    <a:pt x="336" y="51"/>
                    <a:pt x="366" y="60"/>
                    <a:pt x="389" y="81"/>
                  </a:cubicBezTo>
                  <a:cubicBezTo>
                    <a:pt x="453" y="139"/>
                    <a:pt x="470" y="229"/>
                    <a:pt x="409" y="294"/>
                  </a:cubicBezTo>
                  <a:cubicBezTo>
                    <a:pt x="372" y="334"/>
                    <a:pt x="315" y="358"/>
                    <a:pt x="259" y="358"/>
                  </a:cubicBezTo>
                  <a:cubicBezTo>
                    <a:pt x="230" y="358"/>
                    <a:pt x="202" y="352"/>
                    <a:pt x="177" y="338"/>
                  </a:cubicBezTo>
                  <a:cubicBezTo>
                    <a:pt x="79" y="284"/>
                    <a:pt x="90" y="162"/>
                    <a:pt x="168" y="98"/>
                  </a:cubicBezTo>
                  <a:cubicBezTo>
                    <a:pt x="204" y="72"/>
                    <a:pt x="256" y="51"/>
                    <a:pt x="305" y="51"/>
                  </a:cubicBezTo>
                  <a:close/>
                  <a:moveTo>
                    <a:pt x="313" y="0"/>
                  </a:moveTo>
                  <a:cubicBezTo>
                    <a:pt x="241" y="0"/>
                    <a:pt x="166" y="29"/>
                    <a:pt x="112" y="67"/>
                  </a:cubicBezTo>
                  <a:cubicBezTo>
                    <a:pt x="107" y="70"/>
                    <a:pt x="104" y="73"/>
                    <a:pt x="103" y="76"/>
                  </a:cubicBezTo>
                  <a:lnTo>
                    <a:pt x="103" y="76"/>
                  </a:lnTo>
                  <a:cubicBezTo>
                    <a:pt x="6" y="163"/>
                    <a:pt x="1" y="310"/>
                    <a:pt x="126" y="378"/>
                  </a:cubicBezTo>
                  <a:cubicBezTo>
                    <a:pt x="164" y="399"/>
                    <a:pt x="209" y="408"/>
                    <a:pt x="254" y="408"/>
                  </a:cubicBezTo>
                  <a:cubicBezTo>
                    <a:pt x="331" y="408"/>
                    <a:pt x="410" y="380"/>
                    <a:pt x="463" y="329"/>
                  </a:cubicBezTo>
                  <a:cubicBezTo>
                    <a:pt x="554" y="242"/>
                    <a:pt x="539" y="107"/>
                    <a:pt x="433" y="35"/>
                  </a:cubicBezTo>
                  <a:cubicBezTo>
                    <a:pt x="398" y="11"/>
                    <a:pt x="35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g1f4fa5c43e4_25_1584"/>
            <p:cNvSpPr/>
            <p:nvPr/>
          </p:nvSpPr>
          <p:spPr>
            <a:xfrm>
              <a:off x="3981761" y="2144538"/>
              <a:ext cx="6650" cy="173262"/>
            </a:xfrm>
            <a:custGeom>
              <a:avLst/>
              <a:gdLst/>
              <a:ahLst/>
              <a:cxnLst/>
              <a:rect l="l" t="t" r="r" b="b"/>
              <a:pathLst>
                <a:path w="205" h="5341" extrusionOk="0">
                  <a:moveTo>
                    <a:pt x="102" y="1"/>
                  </a:moveTo>
                  <a:cubicBezTo>
                    <a:pt x="100" y="1"/>
                    <a:pt x="1" y="3600"/>
                    <a:pt x="89" y="5330"/>
                  </a:cubicBezTo>
                  <a:cubicBezTo>
                    <a:pt x="89" y="5337"/>
                    <a:pt x="92" y="5340"/>
                    <a:pt x="96" y="5340"/>
                  </a:cubicBezTo>
                  <a:cubicBezTo>
                    <a:pt x="104" y="5340"/>
                    <a:pt x="117" y="5326"/>
                    <a:pt x="117" y="5316"/>
                  </a:cubicBezTo>
                  <a:cubicBezTo>
                    <a:pt x="204" y="3574"/>
                    <a:pt x="173" y="1744"/>
                    <a:pt x="102" y="1"/>
                  </a:cubicBezTo>
                  <a:cubicBezTo>
                    <a:pt x="102"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g1f4fa5c43e4_25_1584"/>
            <p:cNvSpPr/>
            <p:nvPr/>
          </p:nvSpPr>
          <p:spPr>
            <a:xfrm>
              <a:off x="3954349" y="2144538"/>
              <a:ext cx="6618" cy="173262"/>
            </a:xfrm>
            <a:custGeom>
              <a:avLst/>
              <a:gdLst/>
              <a:ahLst/>
              <a:cxnLst/>
              <a:rect l="l" t="t" r="r" b="b"/>
              <a:pathLst>
                <a:path w="204" h="5341" extrusionOk="0">
                  <a:moveTo>
                    <a:pt x="102" y="1"/>
                  </a:moveTo>
                  <a:cubicBezTo>
                    <a:pt x="100" y="1"/>
                    <a:pt x="0" y="3600"/>
                    <a:pt x="88" y="5330"/>
                  </a:cubicBezTo>
                  <a:cubicBezTo>
                    <a:pt x="88" y="5337"/>
                    <a:pt x="91" y="5340"/>
                    <a:pt x="95" y="5340"/>
                  </a:cubicBezTo>
                  <a:cubicBezTo>
                    <a:pt x="104" y="5340"/>
                    <a:pt x="117" y="5326"/>
                    <a:pt x="118" y="5316"/>
                  </a:cubicBezTo>
                  <a:cubicBezTo>
                    <a:pt x="204" y="3574"/>
                    <a:pt x="173" y="1744"/>
                    <a:pt x="102" y="1"/>
                  </a:cubicBezTo>
                  <a:cubicBezTo>
                    <a:pt x="102" y="1"/>
                    <a:pt x="102"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62"/>
        <p:cNvGrpSpPr/>
        <p:nvPr/>
      </p:nvGrpSpPr>
      <p:grpSpPr>
        <a:xfrm>
          <a:off x="0" y="0"/>
          <a:ext cx="0" cy="0"/>
          <a:chOff x="0" y="0"/>
          <a:chExt cx="0" cy="0"/>
        </a:xfrm>
      </p:grpSpPr>
      <p:sp>
        <p:nvSpPr>
          <p:cNvPr id="763" name="Google Shape;763;g1f4fa5c43e4_25_1672"/>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g1f4fa5c43e4_25_1672"/>
          <p:cNvGrpSpPr/>
          <p:nvPr/>
        </p:nvGrpSpPr>
        <p:grpSpPr>
          <a:xfrm>
            <a:off x="7575761" y="2613801"/>
            <a:ext cx="1568236" cy="4244000"/>
            <a:chOff x="7575761" y="2871323"/>
            <a:chExt cx="1568236" cy="3183079"/>
          </a:xfrm>
        </p:grpSpPr>
        <p:grpSp>
          <p:nvGrpSpPr>
            <p:cNvPr id="765" name="Google Shape;765;g1f4fa5c43e4_25_1672"/>
            <p:cNvGrpSpPr/>
            <p:nvPr/>
          </p:nvGrpSpPr>
          <p:grpSpPr>
            <a:xfrm>
              <a:off x="7575761" y="3474299"/>
              <a:ext cx="625726" cy="2580103"/>
              <a:chOff x="8095686" y="4055324"/>
              <a:chExt cx="625726" cy="2580103"/>
            </a:xfrm>
          </p:grpSpPr>
          <p:sp>
            <p:nvSpPr>
              <p:cNvPr id="766" name="Google Shape;766;g1f4fa5c43e4_25_1672"/>
              <p:cNvSpPr/>
              <p:nvPr/>
            </p:nvSpPr>
            <p:spPr>
              <a:xfrm>
                <a:off x="8095686" y="4055324"/>
                <a:ext cx="625726" cy="2580079"/>
              </a:xfrm>
              <a:custGeom>
                <a:avLst/>
                <a:gdLst/>
                <a:ahLst/>
                <a:cxnLst/>
                <a:rect l="l" t="t" r="r" b="b"/>
                <a:pathLst>
                  <a:path w="6900" h="28451" extrusionOk="0">
                    <a:moveTo>
                      <a:pt x="3488" y="0"/>
                    </a:moveTo>
                    <a:cubicBezTo>
                      <a:pt x="1444" y="0"/>
                      <a:pt x="0" y="350"/>
                      <a:pt x="0" y="350"/>
                    </a:cubicBezTo>
                    <a:lnTo>
                      <a:pt x="0" y="28450"/>
                    </a:lnTo>
                    <a:lnTo>
                      <a:pt x="6899" y="28450"/>
                    </a:lnTo>
                    <a:lnTo>
                      <a:pt x="6899" y="350"/>
                    </a:lnTo>
                    <a:cubicBezTo>
                      <a:pt x="5682" y="88"/>
                      <a:pt x="4510" y="0"/>
                      <a:pt x="34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g1f4fa5c43e4_25_1672"/>
              <p:cNvSpPr/>
              <p:nvPr/>
            </p:nvSpPr>
            <p:spPr>
              <a:xfrm>
                <a:off x="8095686" y="6196240"/>
                <a:ext cx="625726" cy="439187"/>
              </a:xfrm>
              <a:custGeom>
                <a:avLst/>
                <a:gdLst/>
                <a:ahLst/>
                <a:cxnLst/>
                <a:rect l="l" t="t" r="r" b="b"/>
                <a:pathLst>
                  <a:path w="6900" h="4843" extrusionOk="0">
                    <a:moveTo>
                      <a:pt x="0" y="1"/>
                    </a:moveTo>
                    <a:lnTo>
                      <a:pt x="0" y="4842"/>
                    </a:lnTo>
                    <a:lnTo>
                      <a:pt x="6899" y="4842"/>
                    </a:lnTo>
                    <a:lnTo>
                      <a:pt x="6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g1f4fa5c43e4_25_1672"/>
              <p:cNvSpPr/>
              <p:nvPr/>
            </p:nvSpPr>
            <p:spPr>
              <a:xfrm>
                <a:off x="8095686" y="4055324"/>
                <a:ext cx="625726" cy="471290"/>
              </a:xfrm>
              <a:custGeom>
                <a:avLst/>
                <a:gdLst/>
                <a:ahLst/>
                <a:cxnLst/>
                <a:rect l="l" t="t" r="r" b="b"/>
                <a:pathLst>
                  <a:path w="6900" h="5197" extrusionOk="0">
                    <a:moveTo>
                      <a:pt x="3488" y="0"/>
                    </a:moveTo>
                    <a:cubicBezTo>
                      <a:pt x="1444" y="0"/>
                      <a:pt x="0" y="350"/>
                      <a:pt x="0" y="350"/>
                    </a:cubicBezTo>
                    <a:lnTo>
                      <a:pt x="0" y="5197"/>
                    </a:lnTo>
                    <a:lnTo>
                      <a:pt x="6899" y="5197"/>
                    </a:lnTo>
                    <a:lnTo>
                      <a:pt x="6899" y="350"/>
                    </a:lnTo>
                    <a:cubicBezTo>
                      <a:pt x="5682" y="88"/>
                      <a:pt x="4510" y="0"/>
                      <a:pt x="3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g1f4fa5c43e4_25_1672"/>
              <p:cNvSpPr/>
              <p:nvPr/>
            </p:nvSpPr>
            <p:spPr>
              <a:xfrm>
                <a:off x="8095686" y="4684413"/>
                <a:ext cx="625726" cy="119341"/>
              </a:xfrm>
              <a:custGeom>
                <a:avLst/>
                <a:gdLst/>
                <a:ahLst/>
                <a:cxnLst/>
                <a:rect l="l" t="t" r="r" b="b"/>
                <a:pathLst>
                  <a:path w="6900" h="1316" extrusionOk="0">
                    <a:moveTo>
                      <a:pt x="0" y="1"/>
                    </a:moveTo>
                    <a:lnTo>
                      <a:pt x="0" y="1316"/>
                    </a:lnTo>
                    <a:lnTo>
                      <a:pt x="6899" y="1316"/>
                    </a:lnTo>
                    <a:lnTo>
                      <a:pt x="68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g1f4fa5c43e4_25_1672"/>
              <p:cNvSpPr/>
              <p:nvPr/>
            </p:nvSpPr>
            <p:spPr>
              <a:xfrm>
                <a:off x="8095686" y="5886910"/>
                <a:ext cx="625726" cy="119432"/>
              </a:xfrm>
              <a:custGeom>
                <a:avLst/>
                <a:gdLst/>
                <a:ahLst/>
                <a:cxnLst/>
                <a:rect l="l" t="t" r="r" b="b"/>
                <a:pathLst>
                  <a:path w="6900" h="1317" extrusionOk="0">
                    <a:moveTo>
                      <a:pt x="0" y="0"/>
                    </a:moveTo>
                    <a:lnTo>
                      <a:pt x="0" y="1316"/>
                    </a:lnTo>
                    <a:lnTo>
                      <a:pt x="6899" y="1316"/>
                    </a:lnTo>
                    <a:lnTo>
                      <a:pt x="68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g1f4fa5c43e4_25_1672"/>
              <p:cNvSpPr/>
              <p:nvPr/>
            </p:nvSpPr>
            <p:spPr>
              <a:xfrm>
                <a:off x="8188458" y="4567609"/>
                <a:ext cx="445898" cy="1555520"/>
              </a:xfrm>
              <a:custGeom>
                <a:avLst/>
                <a:gdLst/>
                <a:ahLst/>
                <a:cxnLst/>
                <a:rect l="l" t="t" r="r" b="b"/>
                <a:pathLst>
                  <a:path w="4917" h="17153" extrusionOk="0">
                    <a:moveTo>
                      <a:pt x="734" y="1"/>
                    </a:moveTo>
                    <a:cubicBezTo>
                      <a:pt x="329" y="1"/>
                      <a:pt x="1" y="329"/>
                      <a:pt x="1" y="733"/>
                    </a:cubicBezTo>
                    <a:lnTo>
                      <a:pt x="1" y="16420"/>
                    </a:lnTo>
                    <a:cubicBezTo>
                      <a:pt x="1" y="16824"/>
                      <a:pt x="329" y="17152"/>
                      <a:pt x="734" y="17152"/>
                    </a:cubicBezTo>
                    <a:lnTo>
                      <a:pt x="4184" y="17152"/>
                    </a:lnTo>
                    <a:cubicBezTo>
                      <a:pt x="4588" y="17152"/>
                      <a:pt x="4917" y="16824"/>
                      <a:pt x="4917" y="16420"/>
                    </a:cubicBezTo>
                    <a:lnTo>
                      <a:pt x="4917" y="733"/>
                    </a:lnTo>
                    <a:cubicBezTo>
                      <a:pt x="4917" y="329"/>
                      <a:pt x="4588" y="1"/>
                      <a:pt x="4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1f4fa5c43e4_25_1672"/>
              <p:cNvSpPr/>
              <p:nvPr/>
            </p:nvSpPr>
            <p:spPr>
              <a:xfrm>
                <a:off x="8240330" y="4625376"/>
                <a:ext cx="342245" cy="1439896"/>
              </a:xfrm>
              <a:custGeom>
                <a:avLst/>
                <a:gdLst/>
                <a:ahLst/>
                <a:cxnLst/>
                <a:rect l="l" t="t" r="r" b="b"/>
                <a:pathLst>
                  <a:path w="3774" h="15878" extrusionOk="0">
                    <a:moveTo>
                      <a:pt x="562" y="0"/>
                    </a:moveTo>
                    <a:cubicBezTo>
                      <a:pt x="252" y="0"/>
                      <a:pt x="1" y="252"/>
                      <a:pt x="1" y="563"/>
                    </a:cubicBezTo>
                    <a:lnTo>
                      <a:pt x="1" y="15315"/>
                    </a:lnTo>
                    <a:cubicBezTo>
                      <a:pt x="1" y="15627"/>
                      <a:pt x="252" y="15878"/>
                      <a:pt x="562" y="15878"/>
                    </a:cubicBezTo>
                    <a:lnTo>
                      <a:pt x="3210" y="15878"/>
                    </a:lnTo>
                    <a:cubicBezTo>
                      <a:pt x="3521" y="15878"/>
                      <a:pt x="3773" y="15626"/>
                      <a:pt x="3773" y="15315"/>
                    </a:cubicBezTo>
                    <a:lnTo>
                      <a:pt x="3773" y="563"/>
                    </a:lnTo>
                    <a:cubicBezTo>
                      <a:pt x="3773" y="252"/>
                      <a:pt x="3521" y="0"/>
                      <a:pt x="3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g1f4fa5c43e4_25_1672"/>
              <p:cNvSpPr/>
              <p:nvPr/>
            </p:nvSpPr>
            <p:spPr>
              <a:xfrm>
                <a:off x="8175671" y="4561352"/>
                <a:ext cx="479724" cy="436830"/>
              </a:xfrm>
              <a:custGeom>
                <a:avLst/>
                <a:gdLst/>
                <a:ahLst/>
                <a:cxnLst/>
                <a:rect l="l" t="t" r="r" b="b"/>
                <a:pathLst>
                  <a:path w="5290" h="4817" extrusionOk="0">
                    <a:moveTo>
                      <a:pt x="2946" y="1"/>
                    </a:moveTo>
                    <a:cubicBezTo>
                      <a:pt x="2324" y="1"/>
                      <a:pt x="1702" y="9"/>
                      <a:pt x="1083" y="17"/>
                    </a:cubicBezTo>
                    <a:cubicBezTo>
                      <a:pt x="722" y="21"/>
                      <a:pt x="375" y="64"/>
                      <a:pt x="171" y="412"/>
                    </a:cubicBezTo>
                    <a:cubicBezTo>
                      <a:pt x="0" y="699"/>
                      <a:pt x="62" y="1110"/>
                      <a:pt x="62" y="1427"/>
                    </a:cubicBezTo>
                    <a:lnTo>
                      <a:pt x="62" y="4770"/>
                    </a:lnTo>
                    <a:cubicBezTo>
                      <a:pt x="62" y="4801"/>
                      <a:pt x="95" y="4816"/>
                      <a:pt x="131" y="4816"/>
                    </a:cubicBezTo>
                    <a:cubicBezTo>
                      <a:pt x="174" y="4816"/>
                      <a:pt x="222" y="4795"/>
                      <a:pt x="222" y="4755"/>
                    </a:cubicBezTo>
                    <a:lnTo>
                      <a:pt x="222" y="2302"/>
                    </a:lnTo>
                    <a:cubicBezTo>
                      <a:pt x="222" y="1857"/>
                      <a:pt x="209" y="1410"/>
                      <a:pt x="222" y="965"/>
                    </a:cubicBezTo>
                    <a:cubicBezTo>
                      <a:pt x="226" y="821"/>
                      <a:pt x="209" y="698"/>
                      <a:pt x="266" y="553"/>
                    </a:cubicBezTo>
                    <a:cubicBezTo>
                      <a:pt x="398" y="216"/>
                      <a:pt x="731" y="136"/>
                      <a:pt x="1049" y="121"/>
                    </a:cubicBezTo>
                    <a:cubicBezTo>
                      <a:pt x="1372" y="105"/>
                      <a:pt x="1696" y="100"/>
                      <a:pt x="2021" y="100"/>
                    </a:cubicBezTo>
                    <a:cubicBezTo>
                      <a:pt x="2670" y="100"/>
                      <a:pt x="3322" y="121"/>
                      <a:pt x="3969" y="121"/>
                    </a:cubicBezTo>
                    <a:cubicBezTo>
                      <a:pt x="4470" y="121"/>
                      <a:pt x="4924" y="238"/>
                      <a:pt x="4977" y="841"/>
                    </a:cubicBezTo>
                    <a:cubicBezTo>
                      <a:pt x="5007" y="1177"/>
                      <a:pt x="4977" y="1530"/>
                      <a:pt x="4977" y="1867"/>
                    </a:cubicBezTo>
                    <a:lnTo>
                      <a:pt x="4977" y="4770"/>
                    </a:lnTo>
                    <a:cubicBezTo>
                      <a:pt x="4977" y="4801"/>
                      <a:pt x="5010" y="4816"/>
                      <a:pt x="5047" y="4816"/>
                    </a:cubicBezTo>
                    <a:cubicBezTo>
                      <a:pt x="5090" y="4816"/>
                      <a:pt x="5138" y="4795"/>
                      <a:pt x="5138" y="4755"/>
                    </a:cubicBezTo>
                    <a:lnTo>
                      <a:pt x="5138" y="1807"/>
                    </a:lnTo>
                    <a:cubicBezTo>
                      <a:pt x="5138" y="1066"/>
                      <a:pt x="5290" y="46"/>
                      <a:pt x="4259" y="17"/>
                    </a:cubicBezTo>
                    <a:cubicBezTo>
                      <a:pt x="3822" y="5"/>
                      <a:pt x="3384" y="1"/>
                      <a:pt x="2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g1f4fa5c43e4_25_1672"/>
              <p:cNvSpPr/>
              <p:nvPr/>
            </p:nvSpPr>
            <p:spPr>
              <a:xfrm>
                <a:off x="8167419" y="5692570"/>
                <a:ext cx="479724" cy="436830"/>
              </a:xfrm>
              <a:custGeom>
                <a:avLst/>
                <a:gdLst/>
                <a:ahLst/>
                <a:cxnLst/>
                <a:rect l="l" t="t" r="r" b="b"/>
                <a:pathLst>
                  <a:path w="5290" h="4817" extrusionOk="0">
                    <a:moveTo>
                      <a:pt x="243" y="0"/>
                    </a:moveTo>
                    <a:cubicBezTo>
                      <a:pt x="200" y="0"/>
                      <a:pt x="152" y="22"/>
                      <a:pt x="152" y="61"/>
                    </a:cubicBezTo>
                    <a:lnTo>
                      <a:pt x="152" y="3010"/>
                    </a:lnTo>
                    <a:cubicBezTo>
                      <a:pt x="152" y="3750"/>
                      <a:pt x="0" y="4771"/>
                      <a:pt x="1031" y="4800"/>
                    </a:cubicBezTo>
                    <a:cubicBezTo>
                      <a:pt x="1461" y="4812"/>
                      <a:pt x="1892" y="4816"/>
                      <a:pt x="2324" y="4816"/>
                    </a:cubicBezTo>
                    <a:cubicBezTo>
                      <a:pt x="2952" y="4816"/>
                      <a:pt x="3581" y="4807"/>
                      <a:pt x="4207" y="4800"/>
                    </a:cubicBezTo>
                    <a:cubicBezTo>
                      <a:pt x="4568" y="4796"/>
                      <a:pt x="4914" y="4751"/>
                      <a:pt x="5120" y="4404"/>
                    </a:cubicBezTo>
                    <a:cubicBezTo>
                      <a:pt x="5289" y="4118"/>
                      <a:pt x="5229" y="3707"/>
                      <a:pt x="5229" y="3388"/>
                    </a:cubicBezTo>
                    <a:lnTo>
                      <a:pt x="5229" y="46"/>
                    </a:lnTo>
                    <a:cubicBezTo>
                      <a:pt x="5229" y="15"/>
                      <a:pt x="5196" y="0"/>
                      <a:pt x="5159" y="0"/>
                    </a:cubicBezTo>
                    <a:cubicBezTo>
                      <a:pt x="5116" y="0"/>
                      <a:pt x="5068" y="22"/>
                      <a:pt x="5068" y="61"/>
                    </a:cubicBezTo>
                    <a:lnTo>
                      <a:pt x="5068" y="2514"/>
                    </a:lnTo>
                    <a:cubicBezTo>
                      <a:pt x="5068" y="2959"/>
                      <a:pt x="5080" y="3407"/>
                      <a:pt x="5068" y="3852"/>
                    </a:cubicBezTo>
                    <a:cubicBezTo>
                      <a:pt x="5064" y="3995"/>
                      <a:pt x="5080" y="4118"/>
                      <a:pt x="5024" y="4264"/>
                    </a:cubicBezTo>
                    <a:cubicBezTo>
                      <a:pt x="4893" y="4601"/>
                      <a:pt x="4559" y="4681"/>
                      <a:pt x="4241" y="4695"/>
                    </a:cubicBezTo>
                    <a:cubicBezTo>
                      <a:pt x="3918" y="4710"/>
                      <a:pt x="3594" y="4716"/>
                      <a:pt x="3269" y="4716"/>
                    </a:cubicBezTo>
                    <a:cubicBezTo>
                      <a:pt x="2620" y="4716"/>
                      <a:pt x="1968" y="4695"/>
                      <a:pt x="1321" y="4695"/>
                    </a:cubicBezTo>
                    <a:cubicBezTo>
                      <a:pt x="821" y="4695"/>
                      <a:pt x="366" y="4578"/>
                      <a:pt x="313" y="3975"/>
                    </a:cubicBezTo>
                    <a:cubicBezTo>
                      <a:pt x="283" y="3638"/>
                      <a:pt x="313" y="3286"/>
                      <a:pt x="313" y="2949"/>
                    </a:cubicBezTo>
                    <a:lnTo>
                      <a:pt x="313" y="46"/>
                    </a:lnTo>
                    <a:cubicBezTo>
                      <a:pt x="313" y="15"/>
                      <a:pt x="280"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g1f4fa5c43e4_25_1672"/>
              <p:cNvSpPr/>
              <p:nvPr/>
            </p:nvSpPr>
            <p:spPr>
              <a:xfrm>
                <a:off x="8193899" y="5276139"/>
                <a:ext cx="21583" cy="21674"/>
              </a:xfrm>
              <a:custGeom>
                <a:avLst/>
                <a:gdLst/>
                <a:ahLst/>
                <a:cxnLst/>
                <a:rect l="l" t="t" r="r" b="b"/>
                <a:pathLst>
                  <a:path w="238" h="239" extrusionOk="0">
                    <a:moveTo>
                      <a:pt x="118" y="1"/>
                    </a:moveTo>
                    <a:cubicBezTo>
                      <a:pt x="53" y="1"/>
                      <a:pt x="0" y="54"/>
                      <a:pt x="0" y="120"/>
                    </a:cubicBezTo>
                    <a:cubicBezTo>
                      <a:pt x="0" y="185"/>
                      <a:pt x="53" y="239"/>
                      <a:pt x="118" y="239"/>
                    </a:cubicBezTo>
                    <a:cubicBezTo>
                      <a:pt x="184" y="239"/>
                      <a:pt x="237" y="185"/>
                      <a:pt x="237" y="120"/>
                    </a:cubicBezTo>
                    <a:cubicBezTo>
                      <a:pt x="237" y="54"/>
                      <a:pt x="184"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g1f4fa5c43e4_25_1672"/>
              <p:cNvSpPr/>
              <p:nvPr/>
            </p:nvSpPr>
            <p:spPr>
              <a:xfrm>
                <a:off x="8129694" y="5055682"/>
                <a:ext cx="110092" cy="272146"/>
              </a:xfrm>
              <a:custGeom>
                <a:avLst/>
                <a:gdLst/>
                <a:ahLst/>
                <a:cxnLst/>
                <a:rect l="l" t="t" r="r" b="b"/>
                <a:pathLst>
                  <a:path w="1214" h="3001" extrusionOk="0">
                    <a:moveTo>
                      <a:pt x="685" y="1"/>
                    </a:moveTo>
                    <a:cubicBezTo>
                      <a:pt x="389" y="1"/>
                      <a:pt x="107" y="427"/>
                      <a:pt x="220" y="701"/>
                    </a:cubicBezTo>
                    <a:cubicBezTo>
                      <a:pt x="270" y="819"/>
                      <a:pt x="340" y="866"/>
                      <a:pt x="414" y="866"/>
                    </a:cubicBezTo>
                    <a:cubicBezTo>
                      <a:pt x="539" y="866"/>
                      <a:pt x="673" y="732"/>
                      <a:pt x="727" y="587"/>
                    </a:cubicBezTo>
                    <a:cubicBezTo>
                      <a:pt x="741" y="549"/>
                      <a:pt x="701" y="529"/>
                      <a:pt x="658" y="529"/>
                    </a:cubicBezTo>
                    <a:cubicBezTo>
                      <a:pt x="620" y="529"/>
                      <a:pt x="581" y="544"/>
                      <a:pt x="570" y="573"/>
                    </a:cubicBezTo>
                    <a:cubicBezTo>
                      <a:pt x="359" y="524"/>
                      <a:pt x="324" y="420"/>
                      <a:pt x="464" y="261"/>
                    </a:cubicBezTo>
                    <a:cubicBezTo>
                      <a:pt x="557" y="228"/>
                      <a:pt x="635" y="211"/>
                      <a:pt x="700" y="211"/>
                    </a:cubicBezTo>
                    <a:cubicBezTo>
                      <a:pt x="859" y="211"/>
                      <a:pt x="933" y="314"/>
                      <a:pt x="920" y="519"/>
                    </a:cubicBezTo>
                    <a:cubicBezTo>
                      <a:pt x="937" y="774"/>
                      <a:pt x="817" y="998"/>
                      <a:pt x="699" y="1213"/>
                    </a:cubicBezTo>
                    <a:cubicBezTo>
                      <a:pt x="546" y="1492"/>
                      <a:pt x="341" y="1772"/>
                      <a:pt x="262" y="2085"/>
                    </a:cubicBezTo>
                    <a:cubicBezTo>
                      <a:pt x="179" y="2411"/>
                      <a:pt x="258" y="2777"/>
                      <a:pt x="540" y="2987"/>
                    </a:cubicBezTo>
                    <a:cubicBezTo>
                      <a:pt x="553" y="2997"/>
                      <a:pt x="571" y="3001"/>
                      <a:pt x="590" y="3001"/>
                    </a:cubicBezTo>
                    <a:cubicBezTo>
                      <a:pt x="651" y="3001"/>
                      <a:pt x="724" y="2961"/>
                      <a:pt x="673" y="2923"/>
                    </a:cubicBezTo>
                    <a:cubicBezTo>
                      <a:pt x="0" y="2421"/>
                      <a:pt x="696" y="1592"/>
                      <a:pt x="946" y="1059"/>
                    </a:cubicBezTo>
                    <a:cubicBezTo>
                      <a:pt x="1082" y="766"/>
                      <a:pt x="1214" y="15"/>
                      <a:pt x="695" y="1"/>
                    </a:cubicBezTo>
                    <a:cubicBezTo>
                      <a:pt x="692" y="1"/>
                      <a:pt x="689" y="1"/>
                      <a:pt x="6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1f4fa5c43e4_25_1672"/>
              <p:cNvSpPr/>
              <p:nvPr/>
            </p:nvSpPr>
            <p:spPr>
              <a:xfrm>
                <a:off x="8220833" y="5040446"/>
                <a:ext cx="46159" cy="119886"/>
              </a:xfrm>
              <a:custGeom>
                <a:avLst/>
                <a:gdLst/>
                <a:ahLst/>
                <a:cxnLst/>
                <a:rect l="l" t="t" r="r" b="b"/>
                <a:pathLst>
                  <a:path w="509" h="1322" extrusionOk="0">
                    <a:moveTo>
                      <a:pt x="112" y="1"/>
                    </a:moveTo>
                    <a:cubicBezTo>
                      <a:pt x="58" y="1"/>
                      <a:pt x="1" y="30"/>
                      <a:pt x="28" y="69"/>
                    </a:cubicBezTo>
                    <a:cubicBezTo>
                      <a:pt x="283" y="421"/>
                      <a:pt x="347" y="896"/>
                      <a:pt x="62" y="1253"/>
                    </a:cubicBezTo>
                    <a:cubicBezTo>
                      <a:pt x="29" y="1296"/>
                      <a:pt x="79" y="1321"/>
                      <a:pt x="131" y="1321"/>
                    </a:cubicBezTo>
                    <a:cubicBezTo>
                      <a:pt x="160" y="1321"/>
                      <a:pt x="190" y="1313"/>
                      <a:pt x="205" y="1294"/>
                    </a:cubicBezTo>
                    <a:cubicBezTo>
                      <a:pt x="509" y="913"/>
                      <a:pt x="453" y="405"/>
                      <a:pt x="181" y="28"/>
                    </a:cubicBezTo>
                    <a:cubicBezTo>
                      <a:pt x="167" y="9"/>
                      <a:pt x="140"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1f4fa5c43e4_25_1672"/>
              <p:cNvSpPr/>
              <p:nvPr/>
            </p:nvSpPr>
            <p:spPr>
              <a:xfrm>
                <a:off x="8170593" y="5178652"/>
                <a:ext cx="98847" cy="79893"/>
              </a:xfrm>
              <a:custGeom>
                <a:avLst/>
                <a:gdLst/>
                <a:ahLst/>
                <a:cxnLst/>
                <a:rect l="l" t="t" r="r" b="b"/>
                <a:pathLst>
                  <a:path w="1090" h="881" extrusionOk="0">
                    <a:moveTo>
                      <a:pt x="513" y="1"/>
                    </a:moveTo>
                    <a:cubicBezTo>
                      <a:pt x="320" y="1"/>
                      <a:pt x="123" y="86"/>
                      <a:pt x="28" y="244"/>
                    </a:cubicBezTo>
                    <a:cubicBezTo>
                      <a:pt x="1" y="290"/>
                      <a:pt x="48" y="316"/>
                      <a:pt x="97" y="316"/>
                    </a:cubicBezTo>
                    <a:cubicBezTo>
                      <a:pt x="127" y="316"/>
                      <a:pt x="158" y="306"/>
                      <a:pt x="171" y="284"/>
                    </a:cubicBezTo>
                    <a:cubicBezTo>
                      <a:pt x="238" y="172"/>
                      <a:pt x="374" y="108"/>
                      <a:pt x="506" y="108"/>
                    </a:cubicBezTo>
                    <a:cubicBezTo>
                      <a:pt x="592" y="108"/>
                      <a:pt x="676" y="135"/>
                      <a:pt x="740" y="194"/>
                    </a:cubicBezTo>
                    <a:cubicBezTo>
                      <a:pt x="852" y="297"/>
                      <a:pt x="876" y="471"/>
                      <a:pt x="810" y="607"/>
                    </a:cubicBezTo>
                    <a:cubicBezTo>
                      <a:pt x="767" y="693"/>
                      <a:pt x="638" y="789"/>
                      <a:pt x="529" y="789"/>
                    </a:cubicBezTo>
                    <a:cubicBezTo>
                      <a:pt x="477" y="789"/>
                      <a:pt x="429" y="767"/>
                      <a:pt x="398" y="711"/>
                    </a:cubicBezTo>
                    <a:cubicBezTo>
                      <a:pt x="360" y="645"/>
                      <a:pt x="405" y="549"/>
                      <a:pt x="440" y="549"/>
                    </a:cubicBezTo>
                    <a:cubicBezTo>
                      <a:pt x="454" y="549"/>
                      <a:pt x="466" y="564"/>
                      <a:pt x="471" y="600"/>
                    </a:cubicBezTo>
                    <a:cubicBezTo>
                      <a:pt x="476" y="632"/>
                      <a:pt x="510" y="647"/>
                      <a:pt x="546" y="647"/>
                    </a:cubicBezTo>
                    <a:cubicBezTo>
                      <a:pt x="590" y="647"/>
                      <a:pt x="637" y="625"/>
                      <a:pt x="631" y="586"/>
                    </a:cubicBezTo>
                    <a:cubicBezTo>
                      <a:pt x="617" y="477"/>
                      <a:pt x="537" y="429"/>
                      <a:pt x="451" y="429"/>
                    </a:cubicBezTo>
                    <a:cubicBezTo>
                      <a:pt x="351" y="429"/>
                      <a:pt x="244" y="494"/>
                      <a:pt x="222" y="606"/>
                    </a:cubicBezTo>
                    <a:cubicBezTo>
                      <a:pt x="183" y="807"/>
                      <a:pt x="353" y="880"/>
                      <a:pt x="525" y="880"/>
                    </a:cubicBezTo>
                    <a:cubicBezTo>
                      <a:pt x="614" y="880"/>
                      <a:pt x="703" y="861"/>
                      <a:pt x="765" y="830"/>
                    </a:cubicBezTo>
                    <a:cubicBezTo>
                      <a:pt x="1015" y="704"/>
                      <a:pt x="1089" y="361"/>
                      <a:pt x="896" y="152"/>
                    </a:cubicBezTo>
                    <a:cubicBezTo>
                      <a:pt x="801" y="49"/>
                      <a:pt x="659" y="1"/>
                      <a:pt x="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1f4fa5c43e4_25_1672"/>
              <p:cNvSpPr/>
              <p:nvPr/>
            </p:nvSpPr>
            <p:spPr>
              <a:xfrm>
                <a:off x="8120262" y="5168314"/>
                <a:ext cx="51418" cy="127231"/>
              </a:xfrm>
              <a:custGeom>
                <a:avLst/>
                <a:gdLst/>
                <a:ahLst/>
                <a:cxnLst/>
                <a:rect l="l" t="t" r="r" b="b"/>
                <a:pathLst>
                  <a:path w="567" h="1403" extrusionOk="0">
                    <a:moveTo>
                      <a:pt x="465" y="0"/>
                    </a:moveTo>
                    <a:cubicBezTo>
                      <a:pt x="435" y="0"/>
                      <a:pt x="405" y="9"/>
                      <a:pt x="391" y="28"/>
                    </a:cubicBezTo>
                    <a:cubicBezTo>
                      <a:pt x="109" y="398"/>
                      <a:pt x="1" y="897"/>
                      <a:pt x="58" y="1356"/>
                    </a:cubicBezTo>
                    <a:cubicBezTo>
                      <a:pt x="62" y="1388"/>
                      <a:pt x="97" y="1403"/>
                      <a:pt x="133" y="1403"/>
                    </a:cubicBezTo>
                    <a:cubicBezTo>
                      <a:pt x="177" y="1403"/>
                      <a:pt x="223" y="1381"/>
                      <a:pt x="219" y="1343"/>
                    </a:cubicBezTo>
                    <a:cubicBezTo>
                      <a:pt x="164" y="902"/>
                      <a:pt x="264" y="423"/>
                      <a:pt x="534" y="69"/>
                    </a:cubicBezTo>
                    <a:cubicBezTo>
                      <a:pt x="567" y="26"/>
                      <a:pt x="516" y="0"/>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1f4fa5c43e4_25_1672"/>
              <p:cNvSpPr/>
              <p:nvPr/>
            </p:nvSpPr>
            <p:spPr>
              <a:xfrm>
                <a:off x="8188458" y="5316313"/>
                <a:ext cx="101930" cy="58129"/>
              </a:xfrm>
              <a:custGeom>
                <a:avLst/>
                <a:gdLst/>
                <a:ahLst/>
                <a:cxnLst/>
                <a:rect l="l" t="t" r="r" b="b"/>
                <a:pathLst>
                  <a:path w="1124" h="641" extrusionOk="0">
                    <a:moveTo>
                      <a:pt x="579" y="1"/>
                    </a:moveTo>
                    <a:cubicBezTo>
                      <a:pt x="413" y="1"/>
                      <a:pt x="216" y="81"/>
                      <a:pt x="1" y="320"/>
                    </a:cubicBezTo>
                    <a:cubicBezTo>
                      <a:pt x="216" y="560"/>
                      <a:pt x="413" y="640"/>
                      <a:pt x="579" y="640"/>
                    </a:cubicBezTo>
                    <a:cubicBezTo>
                      <a:pt x="912" y="640"/>
                      <a:pt x="1123" y="320"/>
                      <a:pt x="1123" y="320"/>
                    </a:cubicBezTo>
                    <a:cubicBezTo>
                      <a:pt x="1123" y="320"/>
                      <a:pt x="912" y="1"/>
                      <a:pt x="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1f4fa5c43e4_25_1672"/>
              <p:cNvSpPr/>
              <p:nvPr/>
            </p:nvSpPr>
            <p:spPr>
              <a:xfrm>
                <a:off x="8193899" y="5392943"/>
                <a:ext cx="21583" cy="21492"/>
              </a:xfrm>
              <a:custGeom>
                <a:avLst/>
                <a:gdLst/>
                <a:ahLst/>
                <a:cxnLst/>
                <a:rect l="l" t="t" r="r" b="b"/>
                <a:pathLst>
                  <a:path w="238" h="237" extrusionOk="0">
                    <a:moveTo>
                      <a:pt x="118" y="0"/>
                    </a:moveTo>
                    <a:cubicBezTo>
                      <a:pt x="53" y="0"/>
                      <a:pt x="0" y="53"/>
                      <a:pt x="0" y="119"/>
                    </a:cubicBezTo>
                    <a:cubicBezTo>
                      <a:pt x="0" y="185"/>
                      <a:pt x="53" y="237"/>
                      <a:pt x="118" y="237"/>
                    </a:cubicBezTo>
                    <a:cubicBezTo>
                      <a:pt x="184" y="237"/>
                      <a:pt x="237" y="185"/>
                      <a:pt x="237" y="119"/>
                    </a:cubicBezTo>
                    <a:cubicBezTo>
                      <a:pt x="237" y="53"/>
                      <a:pt x="184"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1f4fa5c43e4_25_1672"/>
              <p:cNvSpPr/>
              <p:nvPr/>
            </p:nvSpPr>
            <p:spPr>
              <a:xfrm>
                <a:off x="8125431" y="5362744"/>
                <a:ext cx="108822" cy="272055"/>
              </a:xfrm>
              <a:custGeom>
                <a:avLst/>
                <a:gdLst/>
                <a:ahLst/>
                <a:cxnLst/>
                <a:rect l="l" t="t" r="r" b="b"/>
                <a:pathLst>
                  <a:path w="1200" h="3000" extrusionOk="0">
                    <a:moveTo>
                      <a:pt x="649" y="0"/>
                    </a:moveTo>
                    <a:cubicBezTo>
                      <a:pt x="628" y="0"/>
                      <a:pt x="608" y="5"/>
                      <a:pt x="594" y="15"/>
                    </a:cubicBezTo>
                    <a:cubicBezTo>
                      <a:pt x="281" y="249"/>
                      <a:pt x="219" y="653"/>
                      <a:pt x="338" y="1005"/>
                    </a:cubicBezTo>
                    <a:cubicBezTo>
                      <a:pt x="473" y="1410"/>
                      <a:pt x="772" y="1740"/>
                      <a:pt x="907" y="2143"/>
                    </a:cubicBezTo>
                    <a:cubicBezTo>
                      <a:pt x="986" y="2379"/>
                      <a:pt x="1037" y="2813"/>
                      <a:pt x="720" y="2813"/>
                    </a:cubicBezTo>
                    <a:cubicBezTo>
                      <a:pt x="719" y="2813"/>
                      <a:pt x="718" y="2813"/>
                      <a:pt x="717" y="2813"/>
                    </a:cubicBezTo>
                    <a:cubicBezTo>
                      <a:pt x="549" y="2811"/>
                      <a:pt x="449" y="2715"/>
                      <a:pt x="440" y="2533"/>
                    </a:cubicBezTo>
                    <a:cubicBezTo>
                      <a:pt x="436" y="2447"/>
                      <a:pt x="482" y="2348"/>
                      <a:pt x="536" y="2348"/>
                    </a:cubicBezTo>
                    <a:cubicBezTo>
                      <a:pt x="564" y="2348"/>
                      <a:pt x="594" y="2375"/>
                      <a:pt x="620" y="2443"/>
                    </a:cubicBezTo>
                    <a:cubicBezTo>
                      <a:pt x="628" y="2466"/>
                      <a:pt x="656" y="2477"/>
                      <a:pt x="685" y="2477"/>
                    </a:cubicBezTo>
                    <a:cubicBezTo>
                      <a:pt x="734" y="2477"/>
                      <a:pt x="789" y="2448"/>
                      <a:pt x="772" y="2402"/>
                    </a:cubicBezTo>
                    <a:cubicBezTo>
                      <a:pt x="722" y="2268"/>
                      <a:pt x="600" y="2133"/>
                      <a:pt x="474" y="2133"/>
                    </a:cubicBezTo>
                    <a:cubicBezTo>
                      <a:pt x="414" y="2133"/>
                      <a:pt x="352" y="2164"/>
                      <a:pt x="297" y="2240"/>
                    </a:cubicBezTo>
                    <a:cubicBezTo>
                      <a:pt x="102" y="2512"/>
                      <a:pt x="414" y="2999"/>
                      <a:pt x="730" y="2999"/>
                    </a:cubicBezTo>
                    <a:cubicBezTo>
                      <a:pt x="743" y="2999"/>
                      <a:pt x="755" y="2998"/>
                      <a:pt x="768" y="2997"/>
                    </a:cubicBezTo>
                    <a:cubicBezTo>
                      <a:pt x="1199" y="2942"/>
                      <a:pt x="1156" y="2342"/>
                      <a:pt x="1044" y="2050"/>
                    </a:cubicBezTo>
                    <a:cubicBezTo>
                      <a:pt x="828" y="1486"/>
                      <a:pt x="1" y="610"/>
                      <a:pt x="714" y="79"/>
                    </a:cubicBezTo>
                    <a:cubicBezTo>
                      <a:pt x="771" y="37"/>
                      <a:pt x="708" y="0"/>
                      <a:pt x="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1f4fa5c43e4_25_1672"/>
              <p:cNvSpPr/>
              <p:nvPr/>
            </p:nvSpPr>
            <p:spPr>
              <a:xfrm>
                <a:off x="8220924" y="5529879"/>
                <a:ext cx="46068" cy="120520"/>
              </a:xfrm>
              <a:custGeom>
                <a:avLst/>
                <a:gdLst/>
                <a:ahLst/>
                <a:cxnLst/>
                <a:rect l="l" t="t" r="r" b="b"/>
                <a:pathLst>
                  <a:path w="508" h="1329" extrusionOk="0">
                    <a:moveTo>
                      <a:pt x="144" y="0"/>
                    </a:moveTo>
                    <a:cubicBezTo>
                      <a:pt x="90" y="0"/>
                      <a:pt x="27" y="38"/>
                      <a:pt x="66" y="86"/>
                    </a:cubicBezTo>
                    <a:cubicBezTo>
                      <a:pt x="342" y="433"/>
                      <a:pt x="283" y="912"/>
                      <a:pt x="32" y="1259"/>
                    </a:cubicBezTo>
                    <a:cubicBezTo>
                      <a:pt x="1" y="1303"/>
                      <a:pt x="50" y="1328"/>
                      <a:pt x="100" y="1328"/>
                    </a:cubicBezTo>
                    <a:cubicBezTo>
                      <a:pt x="130" y="1328"/>
                      <a:pt x="161" y="1319"/>
                      <a:pt x="176" y="1299"/>
                    </a:cubicBezTo>
                    <a:cubicBezTo>
                      <a:pt x="453" y="915"/>
                      <a:pt x="508" y="409"/>
                      <a:pt x="199" y="21"/>
                    </a:cubicBezTo>
                    <a:cubicBezTo>
                      <a:pt x="188" y="7"/>
                      <a:pt x="167" y="0"/>
                      <a:pt x="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1f4fa5c43e4_25_1672"/>
              <p:cNvSpPr/>
              <p:nvPr/>
            </p:nvSpPr>
            <p:spPr>
              <a:xfrm>
                <a:off x="8170412" y="5432119"/>
                <a:ext cx="98665" cy="79893"/>
              </a:xfrm>
              <a:custGeom>
                <a:avLst/>
                <a:gdLst/>
                <a:ahLst/>
                <a:cxnLst/>
                <a:rect l="l" t="t" r="r" b="b"/>
                <a:pathLst>
                  <a:path w="1088" h="881" extrusionOk="0">
                    <a:moveTo>
                      <a:pt x="540" y="0"/>
                    </a:moveTo>
                    <a:cubicBezTo>
                      <a:pt x="366" y="0"/>
                      <a:pt x="193" y="76"/>
                      <a:pt x="222" y="276"/>
                    </a:cubicBezTo>
                    <a:cubicBezTo>
                      <a:pt x="239" y="390"/>
                      <a:pt x="344" y="453"/>
                      <a:pt x="444" y="453"/>
                    </a:cubicBezTo>
                    <a:cubicBezTo>
                      <a:pt x="533" y="453"/>
                      <a:pt x="617" y="403"/>
                      <a:pt x="631" y="295"/>
                    </a:cubicBezTo>
                    <a:cubicBezTo>
                      <a:pt x="637" y="254"/>
                      <a:pt x="596" y="234"/>
                      <a:pt x="554" y="234"/>
                    </a:cubicBezTo>
                    <a:cubicBezTo>
                      <a:pt x="517" y="234"/>
                      <a:pt x="479" y="250"/>
                      <a:pt x="474" y="280"/>
                    </a:cubicBezTo>
                    <a:cubicBezTo>
                      <a:pt x="470" y="318"/>
                      <a:pt x="458" y="332"/>
                      <a:pt x="444" y="332"/>
                    </a:cubicBezTo>
                    <a:cubicBezTo>
                      <a:pt x="410" y="332"/>
                      <a:pt x="365" y="238"/>
                      <a:pt x="394" y="176"/>
                    </a:cubicBezTo>
                    <a:cubicBezTo>
                      <a:pt x="420" y="116"/>
                      <a:pt x="467" y="93"/>
                      <a:pt x="520" y="93"/>
                    </a:cubicBezTo>
                    <a:cubicBezTo>
                      <a:pt x="628" y="93"/>
                      <a:pt x="762" y="190"/>
                      <a:pt x="804" y="269"/>
                    </a:cubicBezTo>
                    <a:cubicBezTo>
                      <a:pt x="875" y="397"/>
                      <a:pt x="861" y="570"/>
                      <a:pt x="758" y="678"/>
                    </a:cubicBezTo>
                    <a:cubicBezTo>
                      <a:pt x="696" y="744"/>
                      <a:pt x="608" y="774"/>
                      <a:pt x="518" y="774"/>
                    </a:cubicBezTo>
                    <a:cubicBezTo>
                      <a:pt x="384" y="774"/>
                      <a:pt x="245" y="708"/>
                      <a:pt x="177" y="597"/>
                    </a:cubicBezTo>
                    <a:cubicBezTo>
                      <a:pt x="165" y="577"/>
                      <a:pt x="137" y="568"/>
                      <a:pt x="108" y="568"/>
                    </a:cubicBezTo>
                    <a:cubicBezTo>
                      <a:pt x="56" y="568"/>
                      <a:pt x="1" y="597"/>
                      <a:pt x="26" y="638"/>
                    </a:cubicBezTo>
                    <a:cubicBezTo>
                      <a:pt x="121" y="797"/>
                      <a:pt x="314" y="880"/>
                      <a:pt x="505" y="880"/>
                    </a:cubicBezTo>
                    <a:cubicBezTo>
                      <a:pt x="645" y="880"/>
                      <a:pt x="784" y="835"/>
                      <a:pt x="880" y="741"/>
                    </a:cubicBezTo>
                    <a:cubicBezTo>
                      <a:pt x="1087" y="538"/>
                      <a:pt x="1030" y="183"/>
                      <a:pt x="775" y="51"/>
                    </a:cubicBezTo>
                    <a:cubicBezTo>
                      <a:pt x="713" y="19"/>
                      <a:pt x="626"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1f4fa5c43e4_25_1672"/>
              <p:cNvSpPr/>
              <p:nvPr/>
            </p:nvSpPr>
            <p:spPr>
              <a:xfrm>
                <a:off x="8120444" y="5395119"/>
                <a:ext cx="51328" cy="127140"/>
              </a:xfrm>
              <a:custGeom>
                <a:avLst/>
                <a:gdLst/>
                <a:ahLst/>
                <a:cxnLst/>
                <a:rect l="l" t="t" r="r" b="b"/>
                <a:pathLst>
                  <a:path w="566" h="1402" extrusionOk="0">
                    <a:moveTo>
                      <a:pt x="137" y="1"/>
                    </a:moveTo>
                    <a:cubicBezTo>
                      <a:pt x="99" y="1"/>
                      <a:pt x="62" y="16"/>
                      <a:pt x="58" y="47"/>
                    </a:cubicBezTo>
                    <a:cubicBezTo>
                      <a:pt x="1" y="506"/>
                      <a:pt x="102" y="1005"/>
                      <a:pt x="384" y="1376"/>
                    </a:cubicBezTo>
                    <a:cubicBezTo>
                      <a:pt x="398" y="1394"/>
                      <a:pt x="425" y="1401"/>
                      <a:pt x="453" y="1401"/>
                    </a:cubicBezTo>
                    <a:cubicBezTo>
                      <a:pt x="508" y="1401"/>
                      <a:pt x="566" y="1373"/>
                      <a:pt x="537" y="1334"/>
                    </a:cubicBezTo>
                    <a:cubicBezTo>
                      <a:pt x="267" y="982"/>
                      <a:pt x="161" y="499"/>
                      <a:pt x="215" y="61"/>
                    </a:cubicBezTo>
                    <a:cubicBezTo>
                      <a:pt x="220" y="20"/>
                      <a:pt x="179"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1f4fa5c43e4_25_1672"/>
              <p:cNvSpPr/>
              <p:nvPr/>
            </p:nvSpPr>
            <p:spPr>
              <a:xfrm>
                <a:off x="8131779" y="5323931"/>
                <a:ext cx="33281" cy="42894"/>
              </a:xfrm>
              <a:custGeom>
                <a:avLst/>
                <a:gdLst/>
                <a:ahLst/>
                <a:cxnLst/>
                <a:rect l="l" t="t" r="r" b="b"/>
                <a:pathLst>
                  <a:path w="367" h="473" extrusionOk="0">
                    <a:moveTo>
                      <a:pt x="183" y="1"/>
                    </a:moveTo>
                    <a:cubicBezTo>
                      <a:pt x="83" y="1"/>
                      <a:pt x="1" y="106"/>
                      <a:pt x="1" y="236"/>
                    </a:cubicBezTo>
                    <a:cubicBezTo>
                      <a:pt x="1" y="367"/>
                      <a:pt x="83" y="472"/>
                      <a:pt x="183" y="472"/>
                    </a:cubicBezTo>
                    <a:cubicBezTo>
                      <a:pt x="285" y="472"/>
                      <a:pt x="367" y="367"/>
                      <a:pt x="367" y="236"/>
                    </a:cubicBezTo>
                    <a:cubicBezTo>
                      <a:pt x="367" y="106"/>
                      <a:pt x="28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1f4fa5c43e4_25_1672"/>
              <p:cNvSpPr/>
              <p:nvPr/>
            </p:nvSpPr>
            <p:spPr>
              <a:xfrm>
                <a:off x="8601624" y="5276139"/>
                <a:ext cx="21492" cy="21674"/>
              </a:xfrm>
              <a:custGeom>
                <a:avLst/>
                <a:gdLst/>
                <a:ahLst/>
                <a:cxnLst/>
                <a:rect l="l" t="t" r="r" b="b"/>
                <a:pathLst>
                  <a:path w="237" h="239" extrusionOk="0">
                    <a:moveTo>
                      <a:pt x="118" y="1"/>
                    </a:moveTo>
                    <a:cubicBezTo>
                      <a:pt x="53" y="1"/>
                      <a:pt x="0" y="54"/>
                      <a:pt x="0" y="120"/>
                    </a:cubicBezTo>
                    <a:cubicBezTo>
                      <a:pt x="0" y="185"/>
                      <a:pt x="53" y="239"/>
                      <a:pt x="118" y="239"/>
                    </a:cubicBezTo>
                    <a:cubicBezTo>
                      <a:pt x="184" y="239"/>
                      <a:pt x="237" y="185"/>
                      <a:pt x="237" y="120"/>
                    </a:cubicBezTo>
                    <a:cubicBezTo>
                      <a:pt x="237" y="54"/>
                      <a:pt x="184"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1f4fa5c43e4_25_1672"/>
              <p:cNvSpPr/>
              <p:nvPr/>
            </p:nvSpPr>
            <p:spPr>
              <a:xfrm>
                <a:off x="8582852" y="5055954"/>
                <a:ext cx="108641" cy="272055"/>
              </a:xfrm>
              <a:custGeom>
                <a:avLst/>
                <a:gdLst/>
                <a:ahLst/>
                <a:cxnLst/>
                <a:rect l="l" t="t" r="r" b="b"/>
                <a:pathLst>
                  <a:path w="1198" h="3000" extrusionOk="0">
                    <a:moveTo>
                      <a:pt x="469" y="1"/>
                    </a:moveTo>
                    <a:cubicBezTo>
                      <a:pt x="456" y="1"/>
                      <a:pt x="443" y="2"/>
                      <a:pt x="431" y="3"/>
                    </a:cubicBezTo>
                    <a:cubicBezTo>
                      <a:pt x="0" y="57"/>
                      <a:pt x="42" y="658"/>
                      <a:pt x="155" y="950"/>
                    </a:cubicBezTo>
                    <a:cubicBezTo>
                      <a:pt x="371" y="1514"/>
                      <a:pt x="1197" y="2389"/>
                      <a:pt x="485" y="2921"/>
                    </a:cubicBezTo>
                    <a:cubicBezTo>
                      <a:pt x="428" y="2963"/>
                      <a:pt x="492" y="2999"/>
                      <a:pt x="550" y="2999"/>
                    </a:cubicBezTo>
                    <a:cubicBezTo>
                      <a:pt x="571" y="2999"/>
                      <a:pt x="591" y="2995"/>
                      <a:pt x="605" y="2984"/>
                    </a:cubicBezTo>
                    <a:cubicBezTo>
                      <a:pt x="917" y="2751"/>
                      <a:pt x="979" y="2347"/>
                      <a:pt x="861" y="1994"/>
                    </a:cubicBezTo>
                    <a:cubicBezTo>
                      <a:pt x="725" y="1590"/>
                      <a:pt x="428" y="1260"/>
                      <a:pt x="292" y="857"/>
                    </a:cubicBezTo>
                    <a:cubicBezTo>
                      <a:pt x="213" y="620"/>
                      <a:pt x="163" y="187"/>
                      <a:pt x="479" y="187"/>
                    </a:cubicBezTo>
                    <a:cubicBezTo>
                      <a:pt x="480" y="187"/>
                      <a:pt x="481" y="187"/>
                      <a:pt x="482" y="187"/>
                    </a:cubicBezTo>
                    <a:cubicBezTo>
                      <a:pt x="650" y="188"/>
                      <a:pt x="749" y="285"/>
                      <a:pt x="759" y="467"/>
                    </a:cubicBezTo>
                    <a:cubicBezTo>
                      <a:pt x="763" y="552"/>
                      <a:pt x="716" y="652"/>
                      <a:pt x="662" y="652"/>
                    </a:cubicBezTo>
                    <a:cubicBezTo>
                      <a:pt x="634" y="652"/>
                      <a:pt x="605" y="625"/>
                      <a:pt x="579" y="557"/>
                    </a:cubicBezTo>
                    <a:cubicBezTo>
                      <a:pt x="570" y="533"/>
                      <a:pt x="543" y="523"/>
                      <a:pt x="513" y="523"/>
                    </a:cubicBezTo>
                    <a:cubicBezTo>
                      <a:pt x="464" y="523"/>
                      <a:pt x="410" y="552"/>
                      <a:pt x="427" y="598"/>
                    </a:cubicBezTo>
                    <a:cubicBezTo>
                      <a:pt x="476" y="732"/>
                      <a:pt x="598" y="867"/>
                      <a:pt x="724" y="867"/>
                    </a:cubicBezTo>
                    <a:cubicBezTo>
                      <a:pt x="785" y="867"/>
                      <a:pt x="847" y="836"/>
                      <a:pt x="902" y="758"/>
                    </a:cubicBezTo>
                    <a:cubicBezTo>
                      <a:pt x="1096" y="489"/>
                      <a:pt x="785" y="1"/>
                      <a:pt x="4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g1f4fa5c43e4_25_1672"/>
              <p:cNvSpPr/>
              <p:nvPr/>
            </p:nvSpPr>
            <p:spPr>
              <a:xfrm>
                <a:off x="8550023" y="5040356"/>
                <a:ext cx="46068" cy="120520"/>
              </a:xfrm>
              <a:custGeom>
                <a:avLst/>
                <a:gdLst/>
                <a:ahLst/>
                <a:cxnLst/>
                <a:rect l="l" t="t" r="r" b="b"/>
                <a:pathLst>
                  <a:path w="508" h="1329" extrusionOk="0">
                    <a:moveTo>
                      <a:pt x="407" y="0"/>
                    </a:moveTo>
                    <a:cubicBezTo>
                      <a:pt x="377" y="0"/>
                      <a:pt x="347" y="9"/>
                      <a:pt x="333" y="29"/>
                    </a:cubicBezTo>
                    <a:cubicBezTo>
                      <a:pt x="55" y="413"/>
                      <a:pt x="0" y="920"/>
                      <a:pt x="308" y="1307"/>
                    </a:cubicBezTo>
                    <a:cubicBezTo>
                      <a:pt x="320" y="1322"/>
                      <a:pt x="341" y="1328"/>
                      <a:pt x="364" y="1328"/>
                    </a:cubicBezTo>
                    <a:cubicBezTo>
                      <a:pt x="418" y="1328"/>
                      <a:pt x="481" y="1291"/>
                      <a:pt x="442" y="1242"/>
                    </a:cubicBezTo>
                    <a:cubicBezTo>
                      <a:pt x="166" y="896"/>
                      <a:pt x="224" y="417"/>
                      <a:pt x="476" y="70"/>
                    </a:cubicBezTo>
                    <a:cubicBezTo>
                      <a:pt x="508" y="26"/>
                      <a:pt x="458"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g1f4fa5c43e4_25_1672"/>
              <p:cNvSpPr/>
              <p:nvPr/>
            </p:nvSpPr>
            <p:spPr>
              <a:xfrm>
                <a:off x="8547847" y="5178743"/>
                <a:ext cx="98756" cy="79893"/>
              </a:xfrm>
              <a:custGeom>
                <a:avLst/>
                <a:gdLst/>
                <a:ahLst/>
                <a:cxnLst/>
                <a:rect l="l" t="t" r="r" b="b"/>
                <a:pathLst>
                  <a:path w="1089" h="881" extrusionOk="0">
                    <a:moveTo>
                      <a:pt x="585" y="0"/>
                    </a:moveTo>
                    <a:cubicBezTo>
                      <a:pt x="444" y="0"/>
                      <a:pt x="305" y="46"/>
                      <a:pt x="208" y="140"/>
                    </a:cubicBezTo>
                    <a:cubicBezTo>
                      <a:pt x="1" y="342"/>
                      <a:pt x="58" y="697"/>
                      <a:pt x="313" y="829"/>
                    </a:cubicBezTo>
                    <a:cubicBezTo>
                      <a:pt x="375" y="861"/>
                      <a:pt x="463" y="880"/>
                      <a:pt x="549" y="880"/>
                    </a:cubicBezTo>
                    <a:cubicBezTo>
                      <a:pt x="723" y="880"/>
                      <a:pt x="895" y="804"/>
                      <a:pt x="866" y="604"/>
                    </a:cubicBezTo>
                    <a:cubicBezTo>
                      <a:pt x="850" y="490"/>
                      <a:pt x="744" y="427"/>
                      <a:pt x="644" y="427"/>
                    </a:cubicBezTo>
                    <a:cubicBezTo>
                      <a:pt x="556" y="427"/>
                      <a:pt x="472" y="476"/>
                      <a:pt x="457" y="585"/>
                    </a:cubicBezTo>
                    <a:cubicBezTo>
                      <a:pt x="452" y="626"/>
                      <a:pt x="493" y="646"/>
                      <a:pt x="535" y="646"/>
                    </a:cubicBezTo>
                    <a:cubicBezTo>
                      <a:pt x="572" y="646"/>
                      <a:pt x="609" y="630"/>
                      <a:pt x="614" y="599"/>
                    </a:cubicBezTo>
                    <a:cubicBezTo>
                      <a:pt x="619" y="563"/>
                      <a:pt x="630" y="548"/>
                      <a:pt x="644" y="548"/>
                    </a:cubicBezTo>
                    <a:cubicBezTo>
                      <a:pt x="678" y="548"/>
                      <a:pt x="724" y="643"/>
                      <a:pt x="696" y="705"/>
                    </a:cubicBezTo>
                    <a:cubicBezTo>
                      <a:pt x="669" y="764"/>
                      <a:pt x="622" y="787"/>
                      <a:pt x="569" y="787"/>
                    </a:cubicBezTo>
                    <a:cubicBezTo>
                      <a:pt x="461" y="787"/>
                      <a:pt x="327" y="690"/>
                      <a:pt x="284" y="612"/>
                    </a:cubicBezTo>
                    <a:cubicBezTo>
                      <a:pt x="214" y="484"/>
                      <a:pt x="228" y="310"/>
                      <a:pt x="330" y="203"/>
                    </a:cubicBezTo>
                    <a:cubicBezTo>
                      <a:pt x="392" y="136"/>
                      <a:pt x="480" y="106"/>
                      <a:pt x="571" y="106"/>
                    </a:cubicBezTo>
                    <a:cubicBezTo>
                      <a:pt x="705" y="106"/>
                      <a:pt x="844" y="172"/>
                      <a:pt x="911" y="284"/>
                    </a:cubicBezTo>
                    <a:cubicBezTo>
                      <a:pt x="923" y="304"/>
                      <a:pt x="951" y="313"/>
                      <a:pt x="980" y="313"/>
                    </a:cubicBezTo>
                    <a:cubicBezTo>
                      <a:pt x="1032" y="313"/>
                      <a:pt x="1089" y="284"/>
                      <a:pt x="1064" y="242"/>
                    </a:cubicBezTo>
                    <a:cubicBezTo>
                      <a:pt x="968" y="83"/>
                      <a:pt x="775" y="0"/>
                      <a:pt x="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g1f4fa5c43e4_25_1672"/>
              <p:cNvSpPr/>
              <p:nvPr/>
            </p:nvSpPr>
            <p:spPr>
              <a:xfrm>
                <a:off x="8645244" y="5168404"/>
                <a:ext cx="51328" cy="127231"/>
              </a:xfrm>
              <a:custGeom>
                <a:avLst/>
                <a:gdLst/>
                <a:ahLst/>
                <a:cxnLst/>
                <a:rect l="l" t="t" r="r" b="b"/>
                <a:pathLst>
                  <a:path w="566" h="1403" extrusionOk="0">
                    <a:moveTo>
                      <a:pt x="113" y="1"/>
                    </a:moveTo>
                    <a:cubicBezTo>
                      <a:pt x="58" y="1"/>
                      <a:pt x="1" y="30"/>
                      <a:pt x="30" y="68"/>
                    </a:cubicBezTo>
                    <a:cubicBezTo>
                      <a:pt x="298" y="421"/>
                      <a:pt x="406" y="904"/>
                      <a:pt x="350" y="1341"/>
                    </a:cubicBezTo>
                    <a:cubicBezTo>
                      <a:pt x="346" y="1382"/>
                      <a:pt x="387" y="1402"/>
                      <a:pt x="429" y="1402"/>
                    </a:cubicBezTo>
                    <a:cubicBezTo>
                      <a:pt x="466" y="1402"/>
                      <a:pt x="503" y="1386"/>
                      <a:pt x="507" y="1355"/>
                    </a:cubicBezTo>
                    <a:cubicBezTo>
                      <a:pt x="566" y="896"/>
                      <a:pt x="464" y="398"/>
                      <a:pt x="181" y="27"/>
                    </a:cubicBezTo>
                    <a:cubicBezTo>
                      <a:pt x="168" y="9"/>
                      <a:pt x="141"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g1f4fa5c43e4_25_1672"/>
              <p:cNvSpPr/>
              <p:nvPr/>
            </p:nvSpPr>
            <p:spPr>
              <a:xfrm>
                <a:off x="8526717" y="5316313"/>
                <a:ext cx="101839" cy="58129"/>
              </a:xfrm>
              <a:custGeom>
                <a:avLst/>
                <a:gdLst/>
                <a:ahLst/>
                <a:cxnLst/>
                <a:rect l="l" t="t" r="r" b="b"/>
                <a:pathLst>
                  <a:path w="1123" h="641" extrusionOk="0">
                    <a:moveTo>
                      <a:pt x="544" y="1"/>
                    </a:moveTo>
                    <a:cubicBezTo>
                      <a:pt x="211" y="1"/>
                      <a:pt x="0" y="320"/>
                      <a:pt x="0" y="320"/>
                    </a:cubicBezTo>
                    <a:cubicBezTo>
                      <a:pt x="0" y="320"/>
                      <a:pt x="211" y="640"/>
                      <a:pt x="544" y="640"/>
                    </a:cubicBezTo>
                    <a:cubicBezTo>
                      <a:pt x="710" y="640"/>
                      <a:pt x="907" y="560"/>
                      <a:pt x="1122" y="320"/>
                    </a:cubicBezTo>
                    <a:cubicBezTo>
                      <a:pt x="907" y="81"/>
                      <a:pt x="710"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1f4fa5c43e4_25_1672"/>
              <p:cNvSpPr/>
              <p:nvPr/>
            </p:nvSpPr>
            <p:spPr>
              <a:xfrm>
                <a:off x="8601624" y="5392943"/>
                <a:ext cx="21492" cy="21492"/>
              </a:xfrm>
              <a:custGeom>
                <a:avLst/>
                <a:gdLst/>
                <a:ahLst/>
                <a:cxnLst/>
                <a:rect l="l" t="t" r="r" b="b"/>
                <a:pathLst>
                  <a:path w="237" h="237" extrusionOk="0">
                    <a:moveTo>
                      <a:pt x="118" y="0"/>
                    </a:moveTo>
                    <a:cubicBezTo>
                      <a:pt x="53" y="0"/>
                      <a:pt x="0" y="53"/>
                      <a:pt x="0" y="119"/>
                    </a:cubicBezTo>
                    <a:cubicBezTo>
                      <a:pt x="0" y="185"/>
                      <a:pt x="53" y="237"/>
                      <a:pt x="118" y="237"/>
                    </a:cubicBezTo>
                    <a:cubicBezTo>
                      <a:pt x="184" y="237"/>
                      <a:pt x="237" y="185"/>
                      <a:pt x="237" y="119"/>
                    </a:cubicBezTo>
                    <a:cubicBezTo>
                      <a:pt x="237" y="53"/>
                      <a:pt x="184" y="0"/>
                      <a:pt x="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1f4fa5c43e4_25_1672"/>
              <p:cNvSpPr/>
              <p:nvPr/>
            </p:nvSpPr>
            <p:spPr>
              <a:xfrm>
                <a:off x="8577138" y="5362835"/>
                <a:ext cx="110182" cy="272236"/>
              </a:xfrm>
              <a:custGeom>
                <a:avLst/>
                <a:gdLst/>
                <a:ahLst/>
                <a:cxnLst/>
                <a:rect l="l" t="t" r="r" b="b"/>
                <a:pathLst>
                  <a:path w="1215" h="3002" extrusionOk="0">
                    <a:moveTo>
                      <a:pt x="626" y="1"/>
                    </a:moveTo>
                    <a:cubicBezTo>
                      <a:pt x="565" y="1"/>
                      <a:pt x="490" y="41"/>
                      <a:pt x="541" y="79"/>
                    </a:cubicBezTo>
                    <a:cubicBezTo>
                      <a:pt x="1214" y="580"/>
                      <a:pt x="519" y="1410"/>
                      <a:pt x="269" y="1943"/>
                    </a:cubicBezTo>
                    <a:cubicBezTo>
                      <a:pt x="132" y="2235"/>
                      <a:pt x="1" y="2986"/>
                      <a:pt x="519" y="3001"/>
                    </a:cubicBezTo>
                    <a:cubicBezTo>
                      <a:pt x="522" y="3001"/>
                      <a:pt x="525" y="3001"/>
                      <a:pt x="528" y="3001"/>
                    </a:cubicBezTo>
                    <a:cubicBezTo>
                      <a:pt x="826" y="3001"/>
                      <a:pt x="1107" y="2575"/>
                      <a:pt x="994" y="2301"/>
                    </a:cubicBezTo>
                    <a:cubicBezTo>
                      <a:pt x="945" y="2182"/>
                      <a:pt x="874" y="2136"/>
                      <a:pt x="801" y="2136"/>
                    </a:cubicBezTo>
                    <a:cubicBezTo>
                      <a:pt x="676" y="2136"/>
                      <a:pt x="542" y="2270"/>
                      <a:pt x="488" y="2415"/>
                    </a:cubicBezTo>
                    <a:cubicBezTo>
                      <a:pt x="474" y="2453"/>
                      <a:pt x="514" y="2473"/>
                      <a:pt x="557" y="2473"/>
                    </a:cubicBezTo>
                    <a:cubicBezTo>
                      <a:pt x="594" y="2473"/>
                      <a:pt x="633" y="2458"/>
                      <a:pt x="644" y="2429"/>
                    </a:cubicBezTo>
                    <a:cubicBezTo>
                      <a:pt x="855" y="2477"/>
                      <a:pt x="890" y="2582"/>
                      <a:pt x="750" y="2741"/>
                    </a:cubicBezTo>
                    <a:cubicBezTo>
                      <a:pt x="658" y="2774"/>
                      <a:pt x="580" y="2790"/>
                      <a:pt x="515" y="2790"/>
                    </a:cubicBezTo>
                    <a:cubicBezTo>
                      <a:pt x="356" y="2790"/>
                      <a:pt x="282" y="2688"/>
                      <a:pt x="294" y="2483"/>
                    </a:cubicBezTo>
                    <a:cubicBezTo>
                      <a:pt x="278" y="2228"/>
                      <a:pt x="397" y="2004"/>
                      <a:pt x="515" y="1788"/>
                    </a:cubicBezTo>
                    <a:cubicBezTo>
                      <a:pt x="669" y="1509"/>
                      <a:pt x="873" y="1229"/>
                      <a:pt x="953" y="917"/>
                    </a:cubicBezTo>
                    <a:cubicBezTo>
                      <a:pt x="1036" y="589"/>
                      <a:pt x="957" y="224"/>
                      <a:pt x="675" y="13"/>
                    </a:cubicBezTo>
                    <a:cubicBezTo>
                      <a:pt x="663" y="4"/>
                      <a:pt x="645" y="1"/>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g1f4fa5c43e4_25_1672"/>
              <p:cNvSpPr/>
              <p:nvPr/>
            </p:nvSpPr>
            <p:spPr>
              <a:xfrm>
                <a:off x="8550023" y="5530423"/>
                <a:ext cx="46159" cy="119795"/>
              </a:xfrm>
              <a:custGeom>
                <a:avLst/>
                <a:gdLst/>
                <a:ahLst/>
                <a:cxnLst/>
                <a:rect l="l" t="t" r="r" b="b"/>
                <a:pathLst>
                  <a:path w="509" h="1321" extrusionOk="0">
                    <a:moveTo>
                      <a:pt x="378" y="0"/>
                    </a:moveTo>
                    <a:cubicBezTo>
                      <a:pt x="348" y="0"/>
                      <a:pt x="318" y="9"/>
                      <a:pt x="304" y="28"/>
                    </a:cubicBezTo>
                    <a:cubicBezTo>
                      <a:pt x="0" y="409"/>
                      <a:pt x="56" y="917"/>
                      <a:pt x="328" y="1294"/>
                    </a:cubicBezTo>
                    <a:cubicBezTo>
                      <a:pt x="342" y="1313"/>
                      <a:pt x="369" y="1321"/>
                      <a:pt x="397" y="1321"/>
                    </a:cubicBezTo>
                    <a:cubicBezTo>
                      <a:pt x="451" y="1321"/>
                      <a:pt x="508" y="1291"/>
                      <a:pt x="480" y="1252"/>
                    </a:cubicBezTo>
                    <a:cubicBezTo>
                      <a:pt x="225" y="901"/>
                      <a:pt x="161" y="426"/>
                      <a:pt x="446" y="69"/>
                    </a:cubicBezTo>
                    <a:cubicBezTo>
                      <a:pt x="480" y="26"/>
                      <a:pt x="430"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1f4fa5c43e4_25_1672"/>
              <p:cNvSpPr/>
              <p:nvPr/>
            </p:nvSpPr>
            <p:spPr>
              <a:xfrm>
                <a:off x="8547575" y="5432210"/>
                <a:ext cx="98847" cy="79803"/>
              </a:xfrm>
              <a:custGeom>
                <a:avLst/>
                <a:gdLst/>
                <a:ahLst/>
                <a:cxnLst/>
                <a:rect l="l" t="t" r="r" b="b"/>
                <a:pathLst>
                  <a:path w="1090" h="880" extrusionOk="0">
                    <a:moveTo>
                      <a:pt x="565" y="1"/>
                    </a:moveTo>
                    <a:cubicBezTo>
                      <a:pt x="476" y="1"/>
                      <a:pt x="387" y="20"/>
                      <a:pt x="326" y="51"/>
                    </a:cubicBezTo>
                    <a:cubicBezTo>
                      <a:pt x="76" y="176"/>
                      <a:pt x="1" y="520"/>
                      <a:pt x="195" y="729"/>
                    </a:cubicBezTo>
                    <a:cubicBezTo>
                      <a:pt x="289" y="831"/>
                      <a:pt x="431" y="880"/>
                      <a:pt x="576" y="880"/>
                    </a:cubicBezTo>
                    <a:cubicBezTo>
                      <a:pt x="769" y="880"/>
                      <a:pt x="967" y="794"/>
                      <a:pt x="1062" y="637"/>
                    </a:cubicBezTo>
                    <a:cubicBezTo>
                      <a:pt x="1089" y="591"/>
                      <a:pt x="1041" y="565"/>
                      <a:pt x="992" y="565"/>
                    </a:cubicBezTo>
                    <a:cubicBezTo>
                      <a:pt x="962" y="565"/>
                      <a:pt x="932" y="575"/>
                      <a:pt x="919" y="596"/>
                    </a:cubicBezTo>
                    <a:cubicBezTo>
                      <a:pt x="851" y="708"/>
                      <a:pt x="716" y="773"/>
                      <a:pt x="584" y="773"/>
                    </a:cubicBezTo>
                    <a:cubicBezTo>
                      <a:pt x="498" y="773"/>
                      <a:pt x="414" y="746"/>
                      <a:pt x="350" y="686"/>
                    </a:cubicBezTo>
                    <a:cubicBezTo>
                      <a:pt x="239" y="583"/>
                      <a:pt x="214" y="409"/>
                      <a:pt x="280" y="274"/>
                    </a:cubicBezTo>
                    <a:cubicBezTo>
                      <a:pt x="323" y="188"/>
                      <a:pt x="451" y="92"/>
                      <a:pt x="561" y="92"/>
                    </a:cubicBezTo>
                    <a:cubicBezTo>
                      <a:pt x="613" y="92"/>
                      <a:pt x="660" y="113"/>
                      <a:pt x="692" y="169"/>
                    </a:cubicBezTo>
                    <a:cubicBezTo>
                      <a:pt x="729" y="235"/>
                      <a:pt x="684" y="331"/>
                      <a:pt x="649" y="331"/>
                    </a:cubicBezTo>
                    <a:cubicBezTo>
                      <a:pt x="636" y="331"/>
                      <a:pt x="624" y="317"/>
                      <a:pt x="619" y="279"/>
                    </a:cubicBezTo>
                    <a:cubicBezTo>
                      <a:pt x="614" y="248"/>
                      <a:pt x="579" y="234"/>
                      <a:pt x="543" y="234"/>
                    </a:cubicBezTo>
                    <a:cubicBezTo>
                      <a:pt x="499" y="234"/>
                      <a:pt x="453" y="255"/>
                      <a:pt x="458" y="294"/>
                    </a:cubicBezTo>
                    <a:cubicBezTo>
                      <a:pt x="473" y="403"/>
                      <a:pt x="553" y="452"/>
                      <a:pt x="639" y="452"/>
                    </a:cubicBezTo>
                    <a:cubicBezTo>
                      <a:pt x="739" y="452"/>
                      <a:pt x="846" y="387"/>
                      <a:pt x="868" y="275"/>
                    </a:cubicBezTo>
                    <a:cubicBezTo>
                      <a:pt x="907" y="74"/>
                      <a:pt x="737" y="1"/>
                      <a:pt x="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g1f4fa5c43e4_25_1672"/>
              <p:cNvSpPr/>
              <p:nvPr/>
            </p:nvSpPr>
            <p:spPr>
              <a:xfrm>
                <a:off x="8645334" y="5395210"/>
                <a:ext cx="51418" cy="127231"/>
              </a:xfrm>
              <a:custGeom>
                <a:avLst/>
                <a:gdLst/>
                <a:ahLst/>
                <a:cxnLst/>
                <a:rect l="l" t="t" r="r" b="b"/>
                <a:pathLst>
                  <a:path w="567" h="1403" extrusionOk="0">
                    <a:moveTo>
                      <a:pt x="433" y="0"/>
                    </a:moveTo>
                    <a:cubicBezTo>
                      <a:pt x="389" y="0"/>
                      <a:pt x="343" y="22"/>
                      <a:pt x="348" y="60"/>
                    </a:cubicBezTo>
                    <a:cubicBezTo>
                      <a:pt x="404" y="501"/>
                      <a:pt x="303" y="980"/>
                      <a:pt x="33" y="1334"/>
                    </a:cubicBezTo>
                    <a:cubicBezTo>
                      <a:pt x="0" y="1377"/>
                      <a:pt x="50" y="1402"/>
                      <a:pt x="101" y="1402"/>
                    </a:cubicBezTo>
                    <a:cubicBezTo>
                      <a:pt x="131" y="1402"/>
                      <a:pt x="161" y="1393"/>
                      <a:pt x="176" y="1374"/>
                    </a:cubicBezTo>
                    <a:cubicBezTo>
                      <a:pt x="457" y="1005"/>
                      <a:pt x="567" y="506"/>
                      <a:pt x="508" y="47"/>
                    </a:cubicBezTo>
                    <a:cubicBezTo>
                      <a:pt x="504" y="15"/>
                      <a:pt x="469"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1f4fa5c43e4_25_1672"/>
              <p:cNvSpPr/>
              <p:nvPr/>
            </p:nvSpPr>
            <p:spPr>
              <a:xfrm>
                <a:off x="8651864" y="5323931"/>
                <a:ext cx="33372" cy="42894"/>
              </a:xfrm>
              <a:custGeom>
                <a:avLst/>
                <a:gdLst/>
                <a:ahLst/>
                <a:cxnLst/>
                <a:rect l="l" t="t" r="r" b="b"/>
                <a:pathLst>
                  <a:path w="368" h="473" extrusionOk="0">
                    <a:moveTo>
                      <a:pt x="184" y="1"/>
                    </a:moveTo>
                    <a:cubicBezTo>
                      <a:pt x="83" y="1"/>
                      <a:pt x="1" y="106"/>
                      <a:pt x="1" y="236"/>
                    </a:cubicBezTo>
                    <a:cubicBezTo>
                      <a:pt x="1" y="367"/>
                      <a:pt x="83" y="472"/>
                      <a:pt x="184" y="472"/>
                    </a:cubicBezTo>
                    <a:cubicBezTo>
                      <a:pt x="286" y="472"/>
                      <a:pt x="368" y="367"/>
                      <a:pt x="368" y="236"/>
                    </a:cubicBezTo>
                    <a:cubicBezTo>
                      <a:pt x="368" y="106"/>
                      <a:pt x="286"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1f4fa5c43e4_25_1672"/>
              <p:cNvSpPr/>
              <p:nvPr/>
            </p:nvSpPr>
            <p:spPr>
              <a:xfrm>
                <a:off x="8295014" y="4249664"/>
                <a:ext cx="100660" cy="105195"/>
              </a:xfrm>
              <a:custGeom>
                <a:avLst/>
                <a:gdLst/>
                <a:ahLst/>
                <a:cxnLst/>
                <a:rect l="l" t="t" r="r" b="b"/>
                <a:pathLst>
                  <a:path w="1110" h="1160" extrusionOk="0">
                    <a:moveTo>
                      <a:pt x="604" y="0"/>
                    </a:moveTo>
                    <a:cubicBezTo>
                      <a:pt x="566" y="0"/>
                      <a:pt x="529" y="16"/>
                      <a:pt x="525" y="47"/>
                    </a:cubicBezTo>
                    <a:cubicBezTo>
                      <a:pt x="492" y="324"/>
                      <a:pt x="334" y="591"/>
                      <a:pt x="79" y="714"/>
                    </a:cubicBezTo>
                    <a:cubicBezTo>
                      <a:pt x="0" y="752"/>
                      <a:pt x="69" y="806"/>
                      <a:pt x="129" y="806"/>
                    </a:cubicBezTo>
                    <a:cubicBezTo>
                      <a:pt x="136" y="806"/>
                      <a:pt x="143" y="806"/>
                      <a:pt x="150" y="804"/>
                    </a:cubicBezTo>
                    <a:cubicBezTo>
                      <a:pt x="223" y="785"/>
                      <a:pt x="297" y="775"/>
                      <a:pt x="369" y="775"/>
                    </a:cubicBezTo>
                    <a:cubicBezTo>
                      <a:pt x="610" y="775"/>
                      <a:pt x="832" y="884"/>
                      <a:pt x="938" y="1127"/>
                    </a:cubicBezTo>
                    <a:cubicBezTo>
                      <a:pt x="948" y="1149"/>
                      <a:pt x="975" y="1159"/>
                      <a:pt x="1004" y="1159"/>
                    </a:cubicBezTo>
                    <a:cubicBezTo>
                      <a:pt x="1054" y="1159"/>
                      <a:pt x="1109" y="1130"/>
                      <a:pt x="1090" y="1085"/>
                    </a:cubicBezTo>
                    <a:cubicBezTo>
                      <a:pt x="963" y="793"/>
                      <a:pt x="677" y="670"/>
                      <a:pt x="382" y="670"/>
                    </a:cubicBezTo>
                    <a:cubicBezTo>
                      <a:pt x="375" y="670"/>
                      <a:pt x="368" y="670"/>
                      <a:pt x="361" y="670"/>
                    </a:cubicBezTo>
                    <a:lnTo>
                      <a:pt x="361" y="670"/>
                    </a:lnTo>
                    <a:cubicBezTo>
                      <a:pt x="538" y="517"/>
                      <a:pt x="654" y="297"/>
                      <a:pt x="682" y="61"/>
                    </a:cubicBezTo>
                    <a:cubicBezTo>
                      <a:pt x="687" y="20"/>
                      <a:pt x="645" y="0"/>
                      <a:pt x="6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1f4fa5c43e4_25_1672"/>
              <p:cNvSpPr/>
              <p:nvPr/>
            </p:nvSpPr>
            <p:spPr>
              <a:xfrm>
                <a:off x="8188821" y="4109373"/>
                <a:ext cx="230431" cy="150446"/>
              </a:xfrm>
              <a:custGeom>
                <a:avLst/>
                <a:gdLst/>
                <a:ahLst/>
                <a:cxnLst/>
                <a:rect l="l" t="t" r="r" b="b"/>
                <a:pathLst>
                  <a:path w="2541" h="1659" extrusionOk="0">
                    <a:moveTo>
                      <a:pt x="2128" y="1"/>
                    </a:moveTo>
                    <a:cubicBezTo>
                      <a:pt x="1680" y="1"/>
                      <a:pt x="1219" y="103"/>
                      <a:pt x="845" y="338"/>
                    </a:cubicBezTo>
                    <a:cubicBezTo>
                      <a:pt x="511" y="548"/>
                      <a:pt x="1" y="1080"/>
                      <a:pt x="345" y="1497"/>
                    </a:cubicBezTo>
                    <a:cubicBezTo>
                      <a:pt x="438" y="1609"/>
                      <a:pt x="577" y="1659"/>
                      <a:pt x="723" y="1659"/>
                    </a:cubicBezTo>
                    <a:cubicBezTo>
                      <a:pt x="949" y="1659"/>
                      <a:pt x="1190" y="1539"/>
                      <a:pt x="1288" y="1349"/>
                    </a:cubicBezTo>
                    <a:cubicBezTo>
                      <a:pt x="1406" y="1120"/>
                      <a:pt x="1254" y="973"/>
                      <a:pt x="1079" y="973"/>
                    </a:cubicBezTo>
                    <a:cubicBezTo>
                      <a:pt x="973" y="973"/>
                      <a:pt x="859" y="1027"/>
                      <a:pt x="790" y="1148"/>
                    </a:cubicBezTo>
                    <a:cubicBezTo>
                      <a:pt x="764" y="1194"/>
                      <a:pt x="812" y="1220"/>
                      <a:pt x="860" y="1220"/>
                    </a:cubicBezTo>
                    <a:cubicBezTo>
                      <a:pt x="890" y="1220"/>
                      <a:pt x="920" y="1210"/>
                      <a:pt x="933" y="1188"/>
                    </a:cubicBezTo>
                    <a:cubicBezTo>
                      <a:pt x="952" y="1153"/>
                      <a:pt x="959" y="1141"/>
                      <a:pt x="976" y="1141"/>
                    </a:cubicBezTo>
                    <a:cubicBezTo>
                      <a:pt x="991" y="1141"/>
                      <a:pt x="1016" y="1151"/>
                      <a:pt x="1067" y="1162"/>
                    </a:cubicBezTo>
                    <a:cubicBezTo>
                      <a:pt x="1219" y="1196"/>
                      <a:pt x="1178" y="1270"/>
                      <a:pt x="1100" y="1376"/>
                    </a:cubicBezTo>
                    <a:cubicBezTo>
                      <a:pt x="1022" y="1481"/>
                      <a:pt x="877" y="1545"/>
                      <a:pt x="739" y="1545"/>
                    </a:cubicBezTo>
                    <a:cubicBezTo>
                      <a:pt x="633" y="1545"/>
                      <a:pt x="531" y="1506"/>
                      <a:pt x="468" y="1418"/>
                    </a:cubicBezTo>
                    <a:cubicBezTo>
                      <a:pt x="294" y="1174"/>
                      <a:pt x="471" y="847"/>
                      <a:pt x="645" y="661"/>
                    </a:cubicBezTo>
                    <a:cubicBezTo>
                      <a:pt x="1013" y="266"/>
                      <a:pt x="1576" y="106"/>
                      <a:pt x="2113" y="106"/>
                    </a:cubicBezTo>
                    <a:cubicBezTo>
                      <a:pt x="2212" y="106"/>
                      <a:pt x="2310" y="112"/>
                      <a:pt x="2405" y="122"/>
                    </a:cubicBezTo>
                    <a:cubicBezTo>
                      <a:pt x="2409" y="122"/>
                      <a:pt x="2413" y="123"/>
                      <a:pt x="2416" y="123"/>
                    </a:cubicBezTo>
                    <a:cubicBezTo>
                      <a:pt x="2495" y="123"/>
                      <a:pt x="2541" y="29"/>
                      <a:pt x="2439" y="17"/>
                    </a:cubicBezTo>
                    <a:cubicBezTo>
                      <a:pt x="2337" y="7"/>
                      <a:pt x="2233" y="1"/>
                      <a:pt x="2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1f4fa5c43e4_25_1672"/>
              <p:cNvSpPr/>
              <p:nvPr/>
            </p:nvSpPr>
            <p:spPr>
              <a:xfrm>
                <a:off x="8141845" y="4124790"/>
                <a:ext cx="227257" cy="331816"/>
              </a:xfrm>
              <a:custGeom>
                <a:avLst/>
                <a:gdLst/>
                <a:ahLst/>
                <a:cxnLst/>
                <a:rect l="l" t="t" r="r" b="b"/>
                <a:pathLst>
                  <a:path w="2506" h="3659" extrusionOk="0">
                    <a:moveTo>
                      <a:pt x="1745" y="1"/>
                    </a:moveTo>
                    <a:cubicBezTo>
                      <a:pt x="1684" y="1"/>
                      <a:pt x="1610" y="40"/>
                      <a:pt x="1660" y="79"/>
                    </a:cubicBezTo>
                    <a:cubicBezTo>
                      <a:pt x="2214" y="502"/>
                      <a:pt x="2352" y="1418"/>
                      <a:pt x="1639" y="1773"/>
                    </a:cubicBezTo>
                    <a:cubicBezTo>
                      <a:pt x="1356" y="1915"/>
                      <a:pt x="1070" y="1883"/>
                      <a:pt x="770" y="1919"/>
                    </a:cubicBezTo>
                    <a:lnTo>
                      <a:pt x="770" y="1919"/>
                    </a:lnTo>
                    <a:cubicBezTo>
                      <a:pt x="706" y="1912"/>
                      <a:pt x="644" y="1907"/>
                      <a:pt x="585" y="1904"/>
                    </a:cubicBezTo>
                    <a:cubicBezTo>
                      <a:pt x="583" y="1904"/>
                      <a:pt x="582" y="1904"/>
                      <a:pt x="581" y="1904"/>
                    </a:cubicBezTo>
                    <a:cubicBezTo>
                      <a:pt x="500" y="1904"/>
                      <a:pt x="445" y="1995"/>
                      <a:pt x="551" y="2009"/>
                    </a:cubicBezTo>
                    <a:cubicBezTo>
                      <a:pt x="575" y="2012"/>
                      <a:pt x="600" y="2015"/>
                      <a:pt x="625" y="2017"/>
                    </a:cubicBezTo>
                    <a:lnTo>
                      <a:pt x="625" y="2017"/>
                    </a:lnTo>
                    <a:cubicBezTo>
                      <a:pt x="757" y="2107"/>
                      <a:pt x="1115" y="2097"/>
                      <a:pt x="1270" y="2168"/>
                    </a:cubicBezTo>
                    <a:cubicBezTo>
                      <a:pt x="1570" y="2302"/>
                      <a:pt x="1832" y="2549"/>
                      <a:pt x="1817" y="2904"/>
                    </a:cubicBezTo>
                    <a:cubicBezTo>
                      <a:pt x="1799" y="3349"/>
                      <a:pt x="1358" y="3553"/>
                      <a:pt x="959" y="3553"/>
                    </a:cubicBezTo>
                    <a:cubicBezTo>
                      <a:pt x="922" y="3553"/>
                      <a:pt x="886" y="3552"/>
                      <a:pt x="850" y="3548"/>
                    </a:cubicBezTo>
                    <a:cubicBezTo>
                      <a:pt x="608" y="3525"/>
                      <a:pt x="179" y="3377"/>
                      <a:pt x="202" y="3064"/>
                    </a:cubicBezTo>
                    <a:cubicBezTo>
                      <a:pt x="183" y="2913"/>
                      <a:pt x="227" y="2837"/>
                      <a:pt x="333" y="2837"/>
                    </a:cubicBezTo>
                    <a:cubicBezTo>
                      <a:pt x="403" y="2837"/>
                      <a:pt x="500" y="2870"/>
                      <a:pt x="624" y="2935"/>
                    </a:cubicBezTo>
                    <a:cubicBezTo>
                      <a:pt x="566" y="3022"/>
                      <a:pt x="521" y="3066"/>
                      <a:pt x="491" y="3066"/>
                    </a:cubicBezTo>
                    <a:cubicBezTo>
                      <a:pt x="472" y="3066"/>
                      <a:pt x="459" y="3049"/>
                      <a:pt x="451" y="3015"/>
                    </a:cubicBezTo>
                    <a:cubicBezTo>
                      <a:pt x="443" y="2992"/>
                      <a:pt x="415" y="2982"/>
                      <a:pt x="386" y="2982"/>
                    </a:cubicBezTo>
                    <a:cubicBezTo>
                      <a:pt x="337" y="2982"/>
                      <a:pt x="282" y="3010"/>
                      <a:pt x="299" y="3056"/>
                    </a:cubicBezTo>
                    <a:cubicBezTo>
                      <a:pt x="342" y="3176"/>
                      <a:pt x="412" y="3223"/>
                      <a:pt x="486" y="3223"/>
                    </a:cubicBezTo>
                    <a:cubicBezTo>
                      <a:pt x="728" y="3223"/>
                      <a:pt x="1009" y="2723"/>
                      <a:pt x="519" y="2614"/>
                    </a:cubicBezTo>
                    <a:cubicBezTo>
                      <a:pt x="492" y="2608"/>
                      <a:pt x="465" y="2605"/>
                      <a:pt x="439" y="2605"/>
                    </a:cubicBezTo>
                    <a:cubicBezTo>
                      <a:pt x="239" y="2605"/>
                      <a:pt x="69" y="2773"/>
                      <a:pt x="42" y="2971"/>
                    </a:cubicBezTo>
                    <a:cubicBezTo>
                      <a:pt x="0" y="3291"/>
                      <a:pt x="284" y="3515"/>
                      <a:pt x="556" y="3603"/>
                    </a:cubicBezTo>
                    <a:cubicBezTo>
                      <a:pt x="671" y="3640"/>
                      <a:pt x="802" y="3658"/>
                      <a:pt x="936" y="3658"/>
                    </a:cubicBezTo>
                    <a:cubicBezTo>
                      <a:pt x="1467" y="3658"/>
                      <a:pt x="2051" y="3366"/>
                      <a:pt x="1969" y="2770"/>
                    </a:cubicBezTo>
                    <a:cubicBezTo>
                      <a:pt x="1914" y="2368"/>
                      <a:pt x="1577" y="2134"/>
                      <a:pt x="1201" y="2012"/>
                    </a:cubicBezTo>
                    <a:lnTo>
                      <a:pt x="1201" y="2012"/>
                    </a:lnTo>
                    <a:cubicBezTo>
                      <a:pt x="1506" y="1972"/>
                      <a:pt x="1803" y="1867"/>
                      <a:pt x="2013" y="1660"/>
                    </a:cubicBezTo>
                    <a:cubicBezTo>
                      <a:pt x="2505" y="1177"/>
                      <a:pt x="2295" y="398"/>
                      <a:pt x="1794" y="14"/>
                    </a:cubicBezTo>
                    <a:cubicBezTo>
                      <a:pt x="1782" y="4"/>
                      <a:pt x="1764" y="1"/>
                      <a:pt x="1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g1f4fa5c43e4_25_1672"/>
              <p:cNvSpPr/>
              <p:nvPr/>
            </p:nvSpPr>
            <p:spPr>
              <a:xfrm>
                <a:off x="8173676" y="4192804"/>
                <a:ext cx="70644" cy="92227"/>
              </a:xfrm>
              <a:custGeom>
                <a:avLst/>
                <a:gdLst/>
                <a:ahLst/>
                <a:cxnLst/>
                <a:rect l="l" t="t" r="r" b="b"/>
                <a:pathLst>
                  <a:path w="779" h="1017" extrusionOk="0">
                    <a:moveTo>
                      <a:pt x="161" y="1"/>
                    </a:moveTo>
                    <a:cubicBezTo>
                      <a:pt x="124" y="1"/>
                      <a:pt x="85" y="15"/>
                      <a:pt x="75" y="44"/>
                    </a:cubicBezTo>
                    <a:cubicBezTo>
                      <a:pt x="21" y="200"/>
                      <a:pt x="1" y="384"/>
                      <a:pt x="34" y="545"/>
                    </a:cubicBezTo>
                    <a:cubicBezTo>
                      <a:pt x="95" y="851"/>
                      <a:pt x="350" y="986"/>
                      <a:pt x="642" y="1016"/>
                    </a:cubicBezTo>
                    <a:cubicBezTo>
                      <a:pt x="646" y="1016"/>
                      <a:pt x="650" y="1017"/>
                      <a:pt x="653" y="1017"/>
                    </a:cubicBezTo>
                    <a:cubicBezTo>
                      <a:pt x="732" y="1017"/>
                      <a:pt x="778" y="922"/>
                      <a:pt x="676" y="912"/>
                    </a:cubicBezTo>
                    <a:cubicBezTo>
                      <a:pt x="387" y="883"/>
                      <a:pt x="197" y="719"/>
                      <a:pt x="180" y="424"/>
                    </a:cubicBezTo>
                    <a:cubicBezTo>
                      <a:pt x="174" y="302"/>
                      <a:pt x="191" y="175"/>
                      <a:pt x="231" y="59"/>
                    </a:cubicBezTo>
                    <a:cubicBezTo>
                      <a:pt x="245" y="20"/>
                      <a:pt x="205"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1f4fa5c43e4_25_1672"/>
              <p:cNvSpPr/>
              <p:nvPr/>
            </p:nvSpPr>
            <p:spPr>
              <a:xfrm>
                <a:off x="8135769" y="4446816"/>
                <a:ext cx="122697" cy="44708"/>
              </a:xfrm>
              <a:custGeom>
                <a:avLst/>
                <a:gdLst/>
                <a:ahLst/>
                <a:cxnLst/>
                <a:rect l="l" t="t" r="r" b="b"/>
                <a:pathLst>
                  <a:path w="1353" h="493" extrusionOk="0">
                    <a:moveTo>
                      <a:pt x="105" y="0"/>
                    </a:moveTo>
                    <a:cubicBezTo>
                      <a:pt x="56" y="0"/>
                      <a:pt x="1" y="29"/>
                      <a:pt x="20" y="74"/>
                    </a:cubicBezTo>
                    <a:cubicBezTo>
                      <a:pt x="157" y="389"/>
                      <a:pt x="480" y="493"/>
                      <a:pt x="803" y="493"/>
                    </a:cubicBezTo>
                    <a:cubicBezTo>
                      <a:pt x="964" y="493"/>
                      <a:pt x="1124" y="467"/>
                      <a:pt x="1261" y="429"/>
                    </a:cubicBezTo>
                    <a:cubicBezTo>
                      <a:pt x="1353" y="404"/>
                      <a:pt x="1306" y="329"/>
                      <a:pt x="1236" y="329"/>
                    </a:cubicBezTo>
                    <a:cubicBezTo>
                      <a:pt x="1228" y="329"/>
                      <a:pt x="1219" y="330"/>
                      <a:pt x="1210" y="332"/>
                    </a:cubicBezTo>
                    <a:cubicBezTo>
                      <a:pt x="1092" y="365"/>
                      <a:pt x="956" y="387"/>
                      <a:pt x="822" y="387"/>
                    </a:cubicBezTo>
                    <a:cubicBezTo>
                      <a:pt x="553" y="387"/>
                      <a:pt x="288" y="299"/>
                      <a:pt x="172" y="33"/>
                    </a:cubicBezTo>
                    <a:cubicBezTo>
                      <a:pt x="162" y="10"/>
                      <a:pt x="135" y="0"/>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1f4fa5c43e4_25_1672"/>
              <p:cNvSpPr/>
              <p:nvPr/>
            </p:nvSpPr>
            <p:spPr>
              <a:xfrm>
                <a:off x="8266176" y="4421242"/>
                <a:ext cx="106283" cy="61212"/>
              </a:xfrm>
              <a:custGeom>
                <a:avLst/>
                <a:gdLst/>
                <a:ahLst/>
                <a:cxnLst/>
                <a:rect l="l" t="t" r="r" b="b"/>
                <a:pathLst>
                  <a:path w="1172" h="675" extrusionOk="0">
                    <a:moveTo>
                      <a:pt x="823" y="0"/>
                    </a:moveTo>
                    <a:cubicBezTo>
                      <a:pt x="745" y="0"/>
                      <a:pt x="668" y="27"/>
                      <a:pt x="611" y="88"/>
                    </a:cubicBezTo>
                    <a:cubicBezTo>
                      <a:pt x="462" y="247"/>
                      <a:pt x="599" y="451"/>
                      <a:pt x="760" y="451"/>
                    </a:cubicBezTo>
                    <a:cubicBezTo>
                      <a:pt x="809" y="451"/>
                      <a:pt x="861" y="431"/>
                      <a:pt x="907" y="386"/>
                    </a:cubicBezTo>
                    <a:cubicBezTo>
                      <a:pt x="956" y="337"/>
                      <a:pt x="900" y="302"/>
                      <a:pt x="846" y="302"/>
                    </a:cubicBezTo>
                    <a:cubicBezTo>
                      <a:pt x="823" y="302"/>
                      <a:pt x="801" y="308"/>
                      <a:pt x="787" y="322"/>
                    </a:cubicBezTo>
                    <a:cubicBezTo>
                      <a:pt x="773" y="335"/>
                      <a:pt x="762" y="341"/>
                      <a:pt x="753" y="341"/>
                    </a:cubicBezTo>
                    <a:cubicBezTo>
                      <a:pt x="708" y="341"/>
                      <a:pt x="705" y="217"/>
                      <a:pt x="713" y="194"/>
                    </a:cubicBezTo>
                    <a:cubicBezTo>
                      <a:pt x="733" y="138"/>
                      <a:pt x="777" y="114"/>
                      <a:pt x="825" y="114"/>
                    </a:cubicBezTo>
                    <a:cubicBezTo>
                      <a:pt x="868" y="114"/>
                      <a:pt x="915" y="134"/>
                      <a:pt x="948" y="172"/>
                    </a:cubicBezTo>
                    <a:cubicBezTo>
                      <a:pt x="1040" y="277"/>
                      <a:pt x="988" y="448"/>
                      <a:pt x="881" y="523"/>
                    </a:cubicBezTo>
                    <a:cubicBezTo>
                      <a:pt x="825" y="562"/>
                      <a:pt x="760" y="579"/>
                      <a:pt x="693" y="579"/>
                    </a:cubicBezTo>
                    <a:cubicBezTo>
                      <a:pt x="471" y="579"/>
                      <a:pt x="220" y="399"/>
                      <a:pt x="171" y="226"/>
                    </a:cubicBezTo>
                    <a:cubicBezTo>
                      <a:pt x="162" y="195"/>
                      <a:pt x="127" y="182"/>
                      <a:pt x="91" y="182"/>
                    </a:cubicBezTo>
                    <a:cubicBezTo>
                      <a:pt x="46" y="182"/>
                      <a:pt x="0" y="204"/>
                      <a:pt x="11" y="240"/>
                    </a:cubicBezTo>
                    <a:cubicBezTo>
                      <a:pt x="78" y="479"/>
                      <a:pt x="325" y="623"/>
                      <a:pt x="556" y="665"/>
                    </a:cubicBezTo>
                    <a:cubicBezTo>
                      <a:pt x="593" y="671"/>
                      <a:pt x="632" y="675"/>
                      <a:pt x="672" y="675"/>
                    </a:cubicBezTo>
                    <a:cubicBezTo>
                      <a:pt x="907" y="675"/>
                      <a:pt x="1171" y="553"/>
                      <a:pt x="1156" y="279"/>
                    </a:cubicBezTo>
                    <a:cubicBezTo>
                      <a:pt x="1145" y="111"/>
                      <a:pt x="982" y="0"/>
                      <a:pt x="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1f4fa5c43e4_25_1672"/>
              <p:cNvSpPr/>
              <p:nvPr/>
            </p:nvSpPr>
            <p:spPr>
              <a:xfrm>
                <a:off x="8233529" y="4361571"/>
                <a:ext cx="28566" cy="28475"/>
              </a:xfrm>
              <a:custGeom>
                <a:avLst/>
                <a:gdLst/>
                <a:ahLst/>
                <a:cxnLst/>
                <a:rect l="l" t="t" r="r" b="b"/>
                <a:pathLst>
                  <a:path w="315" h="314" extrusionOk="0">
                    <a:moveTo>
                      <a:pt x="158" y="0"/>
                    </a:moveTo>
                    <a:cubicBezTo>
                      <a:pt x="72" y="0"/>
                      <a:pt x="1" y="70"/>
                      <a:pt x="1" y="157"/>
                    </a:cubicBezTo>
                    <a:cubicBezTo>
                      <a:pt x="1" y="243"/>
                      <a:pt x="72" y="313"/>
                      <a:pt x="158" y="313"/>
                    </a:cubicBezTo>
                    <a:cubicBezTo>
                      <a:pt x="244" y="313"/>
                      <a:pt x="314" y="243"/>
                      <a:pt x="314" y="157"/>
                    </a:cubicBezTo>
                    <a:cubicBezTo>
                      <a:pt x="314" y="70"/>
                      <a:pt x="24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1f4fa5c43e4_25_1672"/>
              <p:cNvSpPr/>
              <p:nvPr/>
            </p:nvSpPr>
            <p:spPr>
              <a:xfrm>
                <a:off x="8150642" y="4152721"/>
                <a:ext cx="22399" cy="22399"/>
              </a:xfrm>
              <a:custGeom>
                <a:avLst/>
                <a:gdLst/>
                <a:ahLst/>
                <a:cxnLst/>
                <a:rect l="l" t="t" r="r" b="b"/>
                <a:pathLst>
                  <a:path w="247" h="247" extrusionOk="0">
                    <a:moveTo>
                      <a:pt x="124" y="1"/>
                    </a:moveTo>
                    <a:cubicBezTo>
                      <a:pt x="56" y="1"/>
                      <a:pt x="1" y="56"/>
                      <a:pt x="1" y="124"/>
                    </a:cubicBezTo>
                    <a:cubicBezTo>
                      <a:pt x="1" y="192"/>
                      <a:pt x="56" y="247"/>
                      <a:pt x="124" y="247"/>
                    </a:cubicBezTo>
                    <a:cubicBezTo>
                      <a:pt x="192" y="247"/>
                      <a:pt x="247" y="192"/>
                      <a:pt x="247" y="124"/>
                    </a:cubicBezTo>
                    <a:cubicBezTo>
                      <a:pt x="247" y="56"/>
                      <a:pt x="192"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1f4fa5c43e4_25_1672"/>
              <p:cNvSpPr/>
              <p:nvPr/>
            </p:nvSpPr>
            <p:spPr>
              <a:xfrm>
                <a:off x="8336639" y="4355858"/>
                <a:ext cx="19951" cy="20041"/>
              </a:xfrm>
              <a:custGeom>
                <a:avLst/>
                <a:gdLst/>
                <a:ahLst/>
                <a:cxnLst/>
                <a:rect l="l" t="t" r="r" b="b"/>
                <a:pathLst>
                  <a:path w="220" h="221" extrusionOk="0">
                    <a:moveTo>
                      <a:pt x="110" y="1"/>
                    </a:moveTo>
                    <a:cubicBezTo>
                      <a:pt x="50" y="1"/>
                      <a:pt x="0" y="50"/>
                      <a:pt x="0" y="111"/>
                    </a:cubicBezTo>
                    <a:cubicBezTo>
                      <a:pt x="0" y="171"/>
                      <a:pt x="50" y="220"/>
                      <a:pt x="110" y="220"/>
                    </a:cubicBezTo>
                    <a:cubicBezTo>
                      <a:pt x="171" y="220"/>
                      <a:pt x="220" y="171"/>
                      <a:pt x="220" y="111"/>
                    </a:cubicBezTo>
                    <a:cubicBezTo>
                      <a:pt x="220" y="50"/>
                      <a:pt x="17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1f4fa5c43e4_25_1672"/>
              <p:cNvSpPr/>
              <p:nvPr/>
            </p:nvSpPr>
            <p:spPr>
              <a:xfrm>
                <a:off x="8382708" y="4127329"/>
                <a:ext cx="51600" cy="163324"/>
              </a:xfrm>
              <a:custGeom>
                <a:avLst/>
                <a:gdLst/>
                <a:ahLst/>
                <a:cxnLst/>
                <a:rect l="l" t="t" r="r" b="b"/>
                <a:pathLst>
                  <a:path w="569" h="1801" extrusionOk="0">
                    <a:moveTo>
                      <a:pt x="285" y="1"/>
                    </a:moveTo>
                    <a:cubicBezTo>
                      <a:pt x="1" y="1292"/>
                      <a:pt x="285" y="1801"/>
                      <a:pt x="285" y="1801"/>
                    </a:cubicBezTo>
                    <a:cubicBezTo>
                      <a:pt x="285" y="1801"/>
                      <a:pt x="569" y="1292"/>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g1f4fa5c43e4_25_1672"/>
              <p:cNvSpPr/>
              <p:nvPr/>
            </p:nvSpPr>
            <p:spPr>
              <a:xfrm>
                <a:off x="8330563" y="4110824"/>
                <a:ext cx="128138" cy="216012"/>
              </a:xfrm>
              <a:custGeom>
                <a:avLst/>
                <a:gdLst/>
                <a:ahLst/>
                <a:cxnLst/>
                <a:rect l="l" t="t" r="r" b="b"/>
                <a:pathLst>
                  <a:path w="1413" h="2382" extrusionOk="0">
                    <a:moveTo>
                      <a:pt x="857" y="183"/>
                    </a:moveTo>
                    <a:cubicBezTo>
                      <a:pt x="1077" y="525"/>
                      <a:pt x="1213" y="921"/>
                      <a:pt x="1252" y="1325"/>
                    </a:cubicBezTo>
                    <a:cubicBezTo>
                      <a:pt x="1254" y="1549"/>
                      <a:pt x="1222" y="2199"/>
                      <a:pt x="884" y="2234"/>
                    </a:cubicBezTo>
                    <a:cubicBezTo>
                      <a:pt x="876" y="2235"/>
                      <a:pt x="867" y="2235"/>
                      <a:pt x="859" y="2235"/>
                    </a:cubicBezTo>
                    <a:cubicBezTo>
                      <a:pt x="568" y="2235"/>
                      <a:pt x="472" y="1689"/>
                      <a:pt x="465" y="1464"/>
                    </a:cubicBezTo>
                    <a:cubicBezTo>
                      <a:pt x="453" y="1020"/>
                      <a:pt x="615" y="559"/>
                      <a:pt x="857" y="183"/>
                    </a:cubicBezTo>
                    <a:close/>
                    <a:moveTo>
                      <a:pt x="862" y="1"/>
                    </a:moveTo>
                    <a:cubicBezTo>
                      <a:pt x="833" y="1"/>
                      <a:pt x="804" y="11"/>
                      <a:pt x="788" y="33"/>
                    </a:cubicBezTo>
                    <a:cubicBezTo>
                      <a:pt x="392" y="584"/>
                      <a:pt x="1" y="1667"/>
                      <a:pt x="573" y="2233"/>
                    </a:cubicBezTo>
                    <a:cubicBezTo>
                      <a:pt x="679" y="2338"/>
                      <a:pt x="776" y="2382"/>
                      <a:pt x="863" y="2382"/>
                    </a:cubicBezTo>
                    <a:cubicBezTo>
                      <a:pt x="1222" y="2382"/>
                      <a:pt x="1412" y="1626"/>
                      <a:pt x="1412" y="1319"/>
                    </a:cubicBezTo>
                    <a:lnTo>
                      <a:pt x="1412" y="1319"/>
                    </a:lnTo>
                    <a:cubicBezTo>
                      <a:pt x="1412" y="1316"/>
                      <a:pt x="1412" y="1313"/>
                      <a:pt x="1412" y="1310"/>
                    </a:cubicBezTo>
                    <a:lnTo>
                      <a:pt x="1412" y="1310"/>
                    </a:lnTo>
                    <a:cubicBezTo>
                      <a:pt x="1412" y="1310"/>
                      <a:pt x="1412" y="1310"/>
                      <a:pt x="1412" y="1310"/>
                    </a:cubicBezTo>
                    <a:cubicBezTo>
                      <a:pt x="1412" y="1308"/>
                      <a:pt x="1412" y="1306"/>
                      <a:pt x="1411" y="1303"/>
                    </a:cubicBezTo>
                    <a:lnTo>
                      <a:pt x="1411" y="1303"/>
                    </a:lnTo>
                    <a:cubicBezTo>
                      <a:pt x="1366" y="850"/>
                      <a:pt x="1203" y="405"/>
                      <a:pt x="935" y="33"/>
                    </a:cubicBezTo>
                    <a:cubicBezTo>
                      <a:pt x="920" y="12"/>
                      <a:pt x="891"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g1f4fa5c43e4_25_1672"/>
              <p:cNvSpPr/>
              <p:nvPr/>
            </p:nvSpPr>
            <p:spPr>
              <a:xfrm>
                <a:off x="8421430" y="4249755"/>
                <a:ext cx="101386" cy="104741"/>
              </a:xfrm>
              <a:custGeom>
                <a:avLst/>
                <a:gdLst/>
                <a:ahLst/>
                <a:cxnLst/>
                <a:rect l="l" t="t" r="r" b="b"/>
                <a:pathLst>
                  <a:path w="1118" h="1155" extrusionOk="0">
                    <a:moveTo>
                      <a:pt x="511" y="0"/>
                    </a:moveTo>
                    <a:cubicBezTo>
                      <a:pt x="467" y="0"/>
                      <a:pt x="421" y="22"/>
                      <a:pt x="425" y="60"/>
                    </a:cubicBezTo>
                    <a:cubicBezTo>
                      <a:pt x="453" y="295"/>
                      <a:pt x="565" y="515"/>
                      <a:pt x="740" y="669"/>
                    </a:cubicBezTo>
                    <a:lnTo>
                      <a:pt x="740" y="669"/>
                    </a:lnTo>
                    <a:cubicBezTo>
                      <a:pt x="740" y="669"/>
                      <a:pt x="739" y="669"/>
                      <a:pt x="739" y="669"/>
                    </a:cubicBezTo>
                    <a:cubicBezTo>
                      <a:pt x="436" y="669"/>
                      <a:pt x="147" y="799"/>
                      <a:pt x="16" y="1098"/>
                    </a:cubicBezTo>
                    <a:cubicBezTo>
                      <a:pt x="0" y="1135"/>
                      <a:pt x="40" y="1154"/>
                      <a:pt x="84" y="1154"/>
                    </a:cubicBezTo>
                    <a:cubicBezTo>
                      <a:pt x="121" y="1154"/>
                      <a:pt x="161" y="1140"/>
                      <a:pt x="173" y="1112"/>
                    </a:cubicBezTo>
                    <a:cubicBezTo>
                      <a:pt x="276" y="877"/>
                      <a:pt x="495" y="774"/>
                      <a:pt x="729" y="774"/>
                    </a:cubicBezTo>
                    <a:cubicBezTo>
                      <a:pt x="802" y="774"/>
                      <a:pt x="876" y="784"/>
                      <a:pt x="948" y="803"/>
                    </a:cubicBezTo>
                    <a:cubicBezTo>
                      <a:pt x="953" y="804"/>
                      <a:pt x="958" y="805"/>
                      <a:pt x="963" y="805"/>
                    </a:cubicBezTo>
                    <a:cubicBezTo>
                      <a:pt x="1019" y="805"/>
                      <a:pt x="1118" y="751"/>
                      <a:pt x="1038" y="713"/>
                    </a:cubicBezTo>
                    <a:cubicBezTo>
                      <a:pt x="783" y="589"/>
                      <a:pt x="618" y="327"/>
                      <a:pt x="585" y="47"/>
                    </a:cubicBezTo>
                    <a:cubicBezTo>
                      <a:pt x="582" y="15"/>
                      <a:pt x="547" y="0"/>
                      <a:pt x="5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1f4fa5c43e4_25_1672"/>
              <p:cNvSpPr/>
              <p:nvPr/>
            </p:nvSpPr>
            <p:spPr>
              <a:xfrm>
                <a:off x="8399575" y="4109373"/>
                <a:ext cx="228889" cy="150356"/>
              </a:xfrm>
              <a:custGeom>
                <a:avLst/>
                <a:gdLst/>
                <a:ahLst/>
                <a:cxnLst/>
                <a:rect l="l" t="t" r="r" b="b"/>
                <a:pathLst>
                  <a:path w="2524" h="1658" extrusionOk="0">
                    <a:moveTo>
                      <a:pt x="409" y="1"/>
                    </a:moveTo>
                    <a:cubicBezTo>
                      <a:pt x="302" y="1"/>
                      <a:pt x="197" y="6"/>
                      <a:pt x="94" y="17"/>
                    </a:cubicBezTo>
                    <a:cubicBezTo>
                      <a:pt x="1" y="28"/>
                      <a:pt x="4" y="123"/>
                      <a:pt x="89" y="123"/>
                    </a:cubicBezTo>
                    <a:cubicBezTo>
                      <a:pt x="94" y="123"/>
                      <a:pt x="98" y="123"/>
                      <a:pt x="103" y="122"/>
                    </a:cubicBezTo>
                    <a:cubicBezTo>
                      <a:pt x="198" y="112"/>
                      <a:pt x="296" y="106"/>
                      <a:pt x="394" y="106"/>
                    </a:cubicBezTo>
                    <a:cubicBezTo>
                      <a:pt x="922" y="106"/>
                      <a:pt x="1474" y="260"/>
                      <a:pt x="1846" y="634"/>
                    </a:cubicBezTo>
                    <a:cubicBezTo>
                      <a:pt x="2026" y="815"/>
                      <a:pt x="2213" y="1123"/>
                      <a:pt x="2076" y="1382"/>
                    </a:cubicBezTo>
                    <a:cubicBezTo>
                      <a:pt x="2013" y="1498"/>
                      <a:pt x="1909" y="1550"/>
                      <a:pt x="1796" y="1550"/>
                    </a:cubicBezTo>
                    <a:cubicBezTo>
                      <a:pt x="1704" y="1550"/>
                      <a:pt x="1606" y="1515"/>
                      <a:pt x="1520" y="1454"/>
                    </a:cubicBezTo>
                    <a:cubicBezTo>
                      <a:pt x="1469" y="1418"/>
                      <a:pt x="1328" y="1304"/>
                      <a:pt x="1351" y="1223"/>
                    </a:cubicBezTo>
                    <a:cubicBezTo>
                      <a:pt x="1367" y="1164"/>
                      <a:pt x="1424" y="1133"/>
                      <a:pt x="1479" y="1133"/>
                    </a:cubicBezTo>
                    <a:cubicBezTo>
                      <a:pt x="1521" y="1133"/>
                      <a:pt x="1562" y="1151"/>
                      <a:pt x="1584" y="1188"/>
                    </a:cubicBezTo>
                    <a:cubicBezTo>
                      <a:pt x="1595" y="1209"/>
                      <a:pt x="1624" y="1218"/>
                      <a:pt x="1653" y="1218"/>
                    </a:cubicBezTo>
                    <a:cubicBezTo>
                      <a:pt x="1704" y="1218"/>
                      <a:pt x="1760" y="1189"/>
                      <a:pt x="1735" y="1147"/>
                    </a:cubicBezTo>
                    <a:cubicBezTo>
                      <a:pt x="1668" y="1030"/>
                      <a:pt x="1548" y="974"/>
                      <a:pt x="1436" y="974"/>
                    </a:cubicBezTo>
                    <a:cubicBezTo>
                      <a:pt x="1275" y="974"/>
                      <a:pt x="1134" y="1091"/>
                      <a:pt x="1209" y="1307"/>
                    </a:cubicBezTo>
                    <a:cubicBezTo>
                      <a:pt x="1285" y="1527"/>
                      <a:pt x="1540" y="1657"/>
                      <a:pt x="1782" y="1657"/>
                    </a:cubicBezTo>
                    <a:cubicBezTo>
                      <a:pt x="1932" y="1657"/>
                      <a:pt x="2078" y="1607"/>
                      <a:pt x="2172" y="1496"/>
                    </a:cubicBezTo>
                    <a:cubicBezTo>
                      <a:pt x="2523" y="1085"/>
                      <a:pt x="2017" y="549"/>
                      <a:pt x="1685" y="337"/>
                    </a:cubicBezTo>
                    <a:cubicBezTo>
                      <a:pt x="1315" y="102"/>
                      <a:pt x="854" y="1"/>
                      <a:pt x="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1f4fa5c43e4_25_1672"/>
              <p:cNvSpPr/>
              <p:nvPr/>
            </p:nvSpPr>
            <p:spPr>
              <a:xfrm>
                <a:off x="8448636" y="4124699"/>
                <a:ext cx="230884" cy="331998"/>
              </a:xfrm>
              <a:custGeom>
                <a:avLst/>
                <a:gdLst/>
                <a:ahLst/>
                <a:cxnLst/>
                <a:rect l="l" t="t" r="r" b="b"/>
                <a:pathLst>
                  <a:path w="2546" h="3661" extrusionOk="0">
                    <a:moveTo>
                      <a:pt x="766" y="0"/>
                    </a:moveTo>
                    <a:cubicBezTo>
                      <a:pt x="745" y="0"/>
                      <a:pt x="725" y="5"/>
                      <a:pt x="711" y="16"/>
                    </a:cubicBezTo>
                    <a:cubicBezTo>
                      <a:pt x="221" y="391"/>
                      <a:pt x="0" y="1130"/>
                      <a:pt x="447" y="1628"/>
                    </a:cubicBezTo>
                    <a:cubicBezTo>
                      <a:pt x="657" y="1862"/>
                      <a:pt x="975" y="1976"/>
                      <a:pt x="1302" y="2015"/>
                    </a:cubicBezTo>
                    <a:lnTo>
                      <a:pt x="1302" y="2015"/>
                    </a:lnTo>
                    <a:cubicBezTo>
                      <a:pt x="927" y="2137"/>
                      <a:pt x="591" y="2372"/>
                      <a:pt x="530" y="2772"/>
                    </a:cubicBezTo>
                    <a:cubicBezTo>
                      <a:pt x="440" y="3367"/>
                      <a:pt x="1019" y="3661"/>
                      <a:pt x="1552" y="3661"/>
                    </a:cubicBezTo>
                    <a:cubicBezTo>
                      <a:pt x="1702" y="3661"/>
                      <a:pt x="1849" y="3637"/>
                      <a:pt x="1976" y="3590"/>
                    </a:cubicBezTo>
                    <a:cubicBezTo>
                      <a:pt x="2256" y="3487"/>
                      <a:pt x="2545" y="3215"/>
                      <a:pt x="2438" y="2886"/>
                    </a:cubicBezTo>
                    <a:cubicBezTo>
                      <a:pt x="2386" y="2724"/>
                      <a:pt x="2234" y="2609"/>
                      <a:pt x="2068" y="2609"/>
                    </a:cubicBezTo>
                    <a:cubicBezTo>
                      <a:pt x="2036" y="2609"/>
                      <a:pt x="2003" y="2613"/>
                      <a:pt x="1971" y="2622"/>
                    </a:cubicBezTo>
                    <a:cubicBezTo>
                      <a:pt x="1503" y="2752"/>
                      <a:pt x="1766" y="3220"/>
                      <a:pt x="2004" y="3220"/>
                    </a:cubicBezTo>
                    <a:cubicBezTo>
                      <a:pt x="2081" y="3220"/>
                      <a:pt x="2156" y="3171"/>
                      <a:pt x="2202" y="3044"/>
                    </a:cubicBezTo>
                    <a:cubicBezTo>
                      <a:pt x="2215" y="3006"/>
                      <a:pt x="2176" y="2987"/>
                      <a:pt x="2133" y="2987"/>
                    </a:cubicBezTo>
                    <a:cubicBezTo>
                      <a:pt x="2095" y="2987"/>
                      <a:pt x="2055" y="3001"/>
                      <a:pt x="2044" y="3031"/>
                    </a:cubicBezTo>
                    <a:cubicBezTo>
                      <a:pt x="2100" y="2863"/>
                      <a:pt x="2149" y="2779"/>
                      <a:pt x="2193" y="2779"/>
                    </a:cubicBezTo>
                    <a:cubicBezTo>
                      <a:pt x="2232" y="2779"/>
                      <a:pt x="2267" y="2848"/>
                      <a:pt x="2296" y="2987"/>
                    </a:cubicBezTo>
                    <a:cubicBezTo>
                      <a:pt x="2306" y="3200"/>
                      <a:pt x="2204" y="3360"/>
                      <a:pt x="1988" y="3466"/>
                    </a:cubicBezTo>
                    <a:cubicBezTo>
                      <a:pt x="1863" y="3530"/>
                      <a:pt x="1703" y="3553"/>
                      <a:pt x="1559" y="3553"/>
                    </a:cubicBezTo>
                    <a:cubicBezTo>
                      <a:pt x="1529" y="3553"/>
                      <a:pt x="1501" y="3552"/>
                      <a:pt x="1473" y="3550"/>
                    </a:cubicBezTo>
                    <a:cubicBezTo>
                      <a:pt x="1092" y="3528"/>
                      <a:pt x="694" y="3312"/>
                      <a:pt x="681" y="2891"/>
                    </a:cubicBezTo>
                    <a:cubicBezTo>
                      <a:pt x="668" y="2469"/>
                      <a:pt x="1025" y="2224"/>
                      <a:pt x="1381" y="2108"/>
                    </a:cubicBezTo>
                    <a:cubicBezTo>
                      <a:pt x="1445" y="2088"/>
                      <a:pt x="1854" y="2064"/>
                      <a:pt x="1902" y="2014"/>
                    </a:cubicBezTo>
                    <a:lnTo>
                      <a:pt x="1902" y="2014"/>
                    </a:lnTo>
                    <a:cubicBezTo>
                      <a:pt x="1913" y="2013"/>
                      <a:pt x="1924" y="2011"/>
                      <a:pt x="1935" y="2010"/>
                    </a:cubicBezTo>
                    <a:cubicBezTo>
                      <a:pt x="2031" y="1998"/>
                      <a:pt x="2025" y="1906"/>
                      <a:pt x="1932" y="1906"/>
                    </a:cubicBezTo>
                    <a:cubicBezTo>
                      <a:pt x="1930" y="1906"/>
                      <a:pt x="1928" y="1906"/>
                      <a:pt x="1926" y="1906"/>
                    </a:cubicBezTo>
                    <a:cubicBezTo>
                      <a:pt x="1910" y="1907"/>
                      <a:pt x="1894" y="1908"/>
                      <a:pt x="1878" y="1909"/>
                    </a:cubicBezTo>
                    <a:lnTo>
                      <a:pt x="1878" y="1909"/>
                    </a:lnTo>
                    <a:cubicBezTo>
                      <a:pt x="1869" y="1908"/>
                      <a:pt x="1860" y="1907"/>
                      <a:pt x="1850" y="1907"/>
                    </a:cubicBezTo>
                    <a:cubicBezTo>
                      <a:pt x="1790" y="1907"/>
                      <a:pt x="1712" y="1922"/>
                      <a:pt x="1671" y="1923"/>
                    </a:cubicBezTo>
                    <a:cubicBezTo>
                      <a:pt x="1660" y="1923"/>
                      <a:pt x="1648" y="1923"/>
                      <a:pt x="1637" y="1923"/>
                    </a:cubicBezTo>
                    <a:cubicBezTo>
                      <a:pt x="1345" y="1923"/>
                      <a:pt x="1021" y="1884"/>
                      <a:pt x="774" y="1724"/>
                    </a:cubicBezTo>
                    <a:cubicBezTo>
                      <a:pt x="162" y="1326"/>
                      <a:pt x="305" y="482"/>
                      <a:pt x="830" y="79"/>
                    </a:cubicBezTo>
                    <a:cubicBezTo>
                      <a:pt x="887" y="36"/>
                      <a:pt x="824"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1f4fa5c43e4_25_1672"/>
              <p:cNvSpPr/>
              <p:nvPr/>
            </p:nvSpPr>
            <p:spPr>
              <a:xfrm>
                <a:off x="8574599" y="4192441"/>
                <a:ext cx="68649" cy="92589"/>
              </a:xfrm>
              <a:custGeom>
                <a:avLst/>
                <a:gdLst/>
                <a:ahLst/>
                <a:cxnLst/>
                <a:rect l="l" t="t" r="r" b="b"/>
                <a:pathLst>
                  <a:path w="757" h="1021" extrusionOk="0">
                    <a:moveTo>
                      <a:pt x="616" y="1"/>
                    </a:moveTo>
                    <a:cubicBezTo>
                      <a:pt x="568" y="1"/>
                      <a:pt x="513" y="30"/>
                      <a:pt x="529" y="76"/>
                    </a:cubicBezTo>
                    <a:cubicBezTo>
                      <a:pt x="567" y="187"/>
                      <a:pt x="582" y="312"/>
                      <a:pt x="578" y="428"/>
                    </a:cubicBezTo>
                    <a:cubicBezTo>
                      <a:pt x="566" y="721"/>
                      <a:pt x="381" y="887"/>
                      <a:pt x="94" y="916"/>
                    </a:cubicBezTo>
                    <a:cubicBezTo>
                      <a:pt x="1" y="925"/>
                      <a:pt x="4" y="1021"/>
                      <a:pt x="90" y="1021"/>
                    </a:cubicBezTo>
                    <a:cubicBezTo>
                      <a:pt x="94" y="1021"/>
                      <a:pt x="99" y="1020"/>
                      <a:pt x="104" y="1020"/>
                    </a:cubicBezTo>
                    <a:cubicBezTo>
                      <a:pt x="400" y="990"/>
                      <a:pt x="667" y="850"/>
                      <a:pt x="726" y="535"/>
                    </a:cubicBezTo>
                    <a:cubicBezTo>
                      <a:pt x="756" y="371"/>
                      <a:pt x="735" y="193"/>
                      <a:pt x="681" y="35"/>
                    </a:cubicBezTo>
                    <a:cubicBezTo>
                      <a:pt x="673" y="11"/>
                      <a:pt x="646" y="1"/>
                      <a:pt x="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g1f4fa5c43e4_25_1672"/>
              <p:cNvSpPr/>
              <p:nvPr/>
            </p:nvSpPr>
            <p:spPr>
              <a:xfrm>
                <a:off x="8557550" y="4447178"/>
                <a:ext cx="123604" cy="44345"/>
              </a:xfrm>
              <a:custGeom>
                <a:avLst/>
                <a:gdLst/>
                <a:ahLst/>
                <a:cxnLst/>
                <a:rect l="l" t="t" r="r" b="b"/>
                <a:pathLst>
                  <a:path w="1363" h="489" extrusionOk="0">
                    <a:moveTo>
                      <a:pt x="1278" y="1"/>
                    </a:moveTo>
                    <a:cubicBezTo>
                      <a:pt x="1241" y="1"/>
                      <a:pt x="1201" y="14"/>
                      <a:pt x="1189" y="42"/>
                    </a:cubicBezTo>
                    <a:cubicBezTo>
                      <a:pt x="1077" y="300"/>
                      <a:pt x="818" y="383"/>
                      <a:pt x="556" y="383"/>
                    </a:cubicBezTo>
                    <a:cubicBezTo>
                      <a:pt x="419" y="383"/>
                      <a:pt x="282" y="361"/>
                      <a:pt x="164" y="328"/>
                    </a:cubicBezTo>
                    <a:cubicBezTo>
                      <a:pt x="158" y="326"/>
                      <a:pt x="150" y="326"/>
                      <a:pt x="143" y="326"/>
                    </a:cubicBezTo>
                    <a:cubicBezTo>
                      <a:pt x="75" y="326"/>
                      <a:pt x="0" y="400"/>
                      <a:pt x="92" y="426"/>
                    </a:cubicBezTo>
                    <a:cubicBezTo>
                      <a:pt x="229" y="464"/>
                      <a:pt x="387" y="488"/>
                      <a:pt x="546" y="488"/>
                    </a:cubicBezTo>
                    <a:cubicBezTo>
                      <a:pt x="876" y="488"/>
                      <a:pt x="1205" y="380"/>
                      <a:pt x="1346" y="57"/>
                    </a:cubicBezTo>
                    <a:cubicBezTo>
                      <a:pt x="1362" y="20"/>
                      <a:pt x="1322" y="1"/>
                      <a:pt x="1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g1f4fa5c43e4_25_1672"/>
              <p:cNvSpPr/>
              <p:nvPr/>
            </p:nvSpPr>
            <p:spPr>
              <a:xfrm>
                <a:off x="8442923" y="4421152"/>
                <a:ext cx="107824" cy="61303"/>
              </a:xfrm>
              <a:custGeom>
                <a:avLst/>
                <a:gdLst/>
                <a:ahLst/>
                <a:cxnLst/>
                <a:rect l="l" t="t" r="r" b="b"/>
                <a:pathLst>
                  <a:path w="1189" h="676" extrusionOk="0">
                    <a:moveTo>
                      <a:pt x="377" y="0"/>
                    </a:moveTo>
                    <a:cubicBezTo>
                      <a:pt x="222" y="0"/>
                      <a:pt x="58" y="110"/>
                      <a:pt x="37" y="269"/>
                    </a:cubicBezTo>
                    <a:cubicBezTo>
                      <a:pt x="1" y="548"/>
                      <a:pt x="271" y="675"/>
                      <a:pt x="509" y="675"/>
                    </a:cubicBezTo>
                    <a:cubicBezTo>
                      <a:pt x="548" y="675"/>
                      <a:pt x="585" y="672"/>
                      <a:pt x="621" y="666"/>
                    </a:cubicBezTo>
                    <a:cubicBezTo>
                      <a:pt x="849" y="624"/>
                      <a:pt x="1109" y="480"/>
                      <a:pt x="1177" y="241"/>
                    </a:cubicBezTo>
                    <a:cubicBezTo>
                      <a:pt x="1189" y="202"/>
                      <a:pt x="1148" y="182"/>
                      <a:pt x="1106" y="182"/>
                    </a:cubicBezTo>
                    <a:cubicBezTo>
                      <a:pt x="1068" y="182"/>
                      <a:pt x="1029" y="197"/>
                      <a:pt x="1021" y="227"/>
                    </a:cubicBezTo>
                    <a:cubicBezTo>
                      <a:pt x="966" y="421"/>
                      <a:pt x="725" y="580"/>
                      <a:pt x="511" y="580"/>
                    </a:cubicBezTo>
                    <a:cubicBezTo>
                      <a:pt x="446" y="580"/>
                      <a:pt x="383" y="565"/>
                      <a:pt x="329" y="531"/>
                    </a:cubicBezTo>
                    <a:cubicBezTo>
                      <a:pt x="222" y="466"/>
                      <a:pt x="145" y="301"/>
                      <a:pt x="225" y="186"/>
                    </a:cubicBezTo>
                    <a:cubicBezTo>
                      <a:pt x="256" y="141"/>
                      <a:pt x="308" y="113"/>
                      <a:pt x="359" y="113"/>
                    </a:cubicBezTo>
                    <a:cubicBezTo>
                      <a:pt x="399" y="113"/>
                      <a:pt x="438" y="131"/>
                      <a:pt x="463" y="173"/>
                    </a:cubicBezTo>
                    <a:cubicBezTo>
                      <a:pt x="477" y="196"/>
                      <a:pt x="489" y="342"/>
                      <a:pt x="444" y="342"/>
                    </a:cubicBezTo>
                    <a:cubicBezTo>
                      <a:pt x="435" y="342"/>
                      <a:pt x="424" y="336"/>
                      <a:pt x="410" y="322"/>
                    </a:cubicBezTo>
                    <a:cubicBezTo>
                      <a:pt x="397" y="310"/>
                      <a:pt x="377" y="304"/>
                      <a:pt x="355" y="304"/>
                    </a:cubicBezTo>
                    <a:cubicBezTo>
                      <a:pt x="298" y="304"/>
                      <a:pt x="231" y="343"/>
                      <a:pt x="276" y="387"/>
                    </a:cubicBezTo>
                    <a:cubicBezTo>
                      <a:pt x="320" y="431"/>
                      <a:pt x="372" y="450"/>
                      <a:pt x="422" y="450"/>
                    </a:cubicBezTo>
                    <a:cubicBezTo>
                      <a:pt x="581" y="450"/>
                      <a:pt x="725" y="260"/>
                      <a:pt x="591" y="97"/>
                    </a:cubicBezTo>
                    <a:cubicBezTo>
                      <a:pt x="536" y="30"/>
                      <a:pt x="458" y="0"/>
                      <a:pt x="3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1f4fa5c43e4_25_1672"/>
              <p:cNvSpPr/>
              <p:nvPr/>
            </p:nvSpPr>
            <p:spPr>
              <a:xfrm>
                <a:off x="8554920" y="4361571"/>
                <a:ext cx="28475" cy="28475"/>
              </a:xfrm>
              <a:custGeom>
                <a:avLst/>
                <a:gdLst/>
                <a:ahLst/>
                <a:cxnLst/>
                <a:rect l="l" t="t" r="r" b="b"/>
                <a:pathLst>
                  <a:path w="314" h="314" extrusionOk="0">
                    <a:moveTo>
                      <a:pt x="158" y="0"/>
                    </a:moveTo>
                    <a:cubicBezTo>
                      <a:pt x="70" y="0"/>
                      <a:pt x="1" y="70"/>
                      <a:pt x="1" y="157"/>
                    </a:cubicBezTo>
                    <a:cubicBezTo>
                      <a:pt x="1" y="243"/>
                      <a:pt x="70" y="313"/>
                      <a:pt x="158" y="313"/>
                    </a:cubicBezTo>
                    <a:cubicBezTo>
                      <a:pt x="244" y="313"/>
                      <a:pt x="313" y="243"/>
                      <a:pt x="313" y="157"/>
                    </a:cubicBezTo>
                    <a:cubicBezTo>
                      <a:pt x="313" y="70"/>
                      <a:pt x="24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1f4fa5c43e4_25_1672"/>
              <p:cNvSpPr/>
              <p:nvPr/>
            </p:nvSpPr>
            <p:spPr>
              <a:xfrm>
                <a:off x="8643883" y="4152721"/>
                <a:ext cx="22399" cy="22399"/>
              </a:xfrm>
              <a:custGeom>
                <a:avLst/>
                <a:gdLst/>
                <a:ahLst/>
                <a:cxnLst/>
                <a:rect l="l" t="t" r="r" b="b"/>
                <a:pathLst>
                  <a:path w="247" h="247" extrusionOk="0">
                    <a:moveTo>
                      <a:pt x="124" y="1"/>
                    </a:moveTo>
                    <a:cubicBezTo>
                      <a:pt x="56" y="1"/>
                      <a:pt x="1" y="56"/>
                      <a:pt x="1" y="124"/>
                    </a:cubicBezTo>
                    <a:cubicBezTo>
                      <a:pt x="1" y="192"/>
                      <a:pt x="56" y="247"/>
                      <a:pt x="124" y="247"/>
                    </a:cubicBezTo>
                    <a:cubicBezTo>
                      <a:pt x="192" y="247"/>
                      <a:pt x="247" y="192"/>
                      <a:pt x="247" y="124"/>
                    </a:cubicBezTo>
                    <a:cubicBezTo>
                      <a:pt x="247" y="56"/>
                      <a:pt x="192"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1f4fa5c43e4_25_1672"/>
              <p:cNvSpPr/>
              <p:nvPr/>
            </p:nvSpPr>
            <p:spPr>
              <a:xfrm>
                <a:off x="8460425" y="4355858"/>
                <a:ext cx="19951" cy="20041"/>
              </a:xfrm>
              <a:custGeom>
                <a:avLst/>
                <a:gdLst/>
                <a:ahLst/>
                <a:cxnLst/>
                <a:rect l="l" t="t" r="r" b="b"/>
                <a:pathLst>
                  <a:path w="220" h="221" extrusionOk="0">
                    <a:moveTo>
                      <a:pt x="110" y="1"/>
                    </a:moveTo>
                    <a:cubicBezTo>
                      <a:pt x="50" y="1"/>
                      <a:pt x="1" y="50"/>
                      <a:pt x="1" y="111"/>
                    </a:cubicBezTo>
                    <a:cubicBezTo>
                      <a:pt x="1" y="171"/>
                      <a:pt x="50" y="220"/>
                      <a:pt x="110" y="220"/>
                    </a:cubicBezTo>
                    <a:cubicBezTo>
                      <a:pt x="171" y="220"/>
                      <a:pt x="220" y="171"/>
                      <a:pt x="220" y="111"/>
                    </a:cubicBezTo>
                    <a:cubicBezTo>
                      <a:pt x="220" y="50"/>
                      <a:pt x="17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1f4fa5c43e4_25_1672"/>
              <p:cNvSpPr/>
              <p:nvPr/>
            </p:nvSpPr>
            <p:spPr>
              <a:xfrm>
                <a:off x="8365477" y="4361571"/>
                <a:ext cx="86151" cy="108097"/>
              </a:xfrm>
              <a:custGeom>
                <a:avLst/>
                <a:gdLst/>
                <a:ahLst/>
                <a:cxnLst/>
                <a:rect l="l" t="t" r="r" b="b"/>
                <a:pathLst>
                  <a:path w="950" h="1192" extrusionOk="0">
                    <a:moveTo>
                      <a:pt x="475" y="0"/>
                    </a:moveTo>
                    <a:cubicBezTo>
                      <a:pt x="475" y="0"/>
                      <a:pt x="0" y="510"/>
                      <a:pt x="475" y="1191"/>
                    </a:cubicBezTo>
                    <a:cubicBezTo>
                      <a:pt x="949" y="510"/>
                      <a:pt x="475" y="0"/>
                      <a:pt x="4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1f4fa5c43e4_25_1672"/>
              <p:cNvSpPr/>
              <p:nvPr/>
            </p:nvSpPr>
            <p:spPr>
              <a:xfrm>
                <a:off x="8294198" y="6360291"/>
                <a:ext cx="101386" cy="104741"/>
              </a:xfrm>
              <a:custGeom>
                <a:avLst/>
                <a:gdLst/>
                <a:ahLst/>
                <a:cxnLst/>
                <a:rect l="l" t="t" r="r" b="b"/>
                <a:pathLst>
                  <a:path w="1118" h="1155" extrusionOk="0">
                    <a:moveTo>
                      <a:pt x="1034" y="0"/>
                    </a:moveTo>
                    <a:cubicBezTo>
                      <a:pt x="997" y="0"/>
                      <a:pt x="957" y="14"/>
                      <a:pt x="944" y="43"/>
                    </a:cubicBezTo>
                    <a:cubicBezTo>
                      <a:pt x="842" y="277"/>
                      <a:pt x="622" y="380"/>
                      <a:pt x="388" y="380"/>
                    </a:cubicBezTo>
                    <a:cubicBezTo>
                      <a:pt x="316" y="380"/>
                      <a:pt x="242" y="370"/>
                      <a:pt x="169" y="351"/>
                    </a:cubicBezTo>
                    <a:cubicBezTo>
                      <a:pt x="165" y="350"/>
                      <a:pt x="160" y="350"/>
                      <a:pt x="155" y="350"/>
                    </a:cubicBezTo>
                    <a:cubicBezTo>
                      <a:pt x="99" y="350"/>
                      <a:pt x="1" y="404"/>
                      <a:pt x="80" y="443"/>
                    </a:cubicBezTo>
                    <a:cubicBezTo>
                      <a:pt x="335" y="565"/>
                      <a:pt x="499" y="828"/>
                      <a:pt x="532" y="1109"/>
                    </a:cubicBezTo>
                    <a:cubicBezTo>
                      <a:pt x="536" y="1140"/>
                      <a:pt x="570" y="1155"/>
                      <a:pt x="606" y="1155"/>
                    </a:cubicBezTo>
                    <a:cubicBezTo>
                      <a:pt x="651" y="1155"/>
                      <a:pt x="697" y="1133"/>
                      <a:pt x="693" y="1094"/>
                    </a:cubicBezTo>
                    <a:cubicBezTo>
                      <a:pt x="665" y="860"/>
                      <a:pt x="552" y="639"/>
                      <a:pt x="378" y="486"/>
                    </a:cubicBezTo>
                    <a:lnTo>
                      <a:pt x="378" y="486"/>
                    </a:lnTo>
                    <a:cubicBezTo>
                      <a:pt x="378" y="486"/>
                      <a:pt x="379" y="486"/>
                      <a:pt x="380" y="486"/>
                    </a:cubicBezTo>
                    <a:cubicBezTo>
                      <a:pt x="682" y="486"/>
                      <a:pt x="971" y="356"/>
                      <a:pt x="1102" y="57"/>
                    </a:cubicBezTo>
                    <a:cubicBezTo>
                      <a:pt x="1117" y="20"/>
                      <a:pt x="1078" y="0"/>
                      <a:pt x="10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1f4fa5c43e4_25_1672"/>
              <p:cNvSpPr/>
              <p:nvPr/>
            </p:nvSpPr>
            <p:spPr>
              <a:xfrm>
                <a:off x="8188458" y="6455058"/>
                <a:ext cx="228980" cy="150265"/>
              </a:xfrm>
              <a:custGeom>
                <a:avLst/>
                <a:gdLst/>
                <a:ahLst/>
                <a:cxnLst/>
                <a:rect l="l" t="t" r="r" b="b"/>
                <a:pathLst>
                  <a:path w="2525" h="1657" extrusionOk="0">
                    <a:moveTo>
                      <a:pt x="743" y="0"/>
                    </a:moveTo>
                    <a:cubicBezTo>
                      <a:pt x="593" y="0"/>
                      <a:pt x="448" y="51"/>
                      <a:pt x="353" y="161"/>
                    </a:cubicBezTo>
                    <a:cubicBezTo>
                      <a:pt x="1" y="573"/>
                      <a:pt x="508" y="1108"/>
                      <a:pt x="840" y="1320"/>
                    </a:cubicBezTo>
                    <a:cubicBezTo>
                      <a:pt x="1210" y="1556"/>
                      <a:pt x="1670" y="1657"/>
                      <a:pt x="2115" y="1657"/>
                    </a:cubicBezTo>
                    <a:cubicBezTo>
                      <a:pt x="2222" y="1657"/>
                      <a:pt x="2327" y="1651"/>
                      <a:pt x="2431" y="1640"/>
                    </a:cubicBezTo>
                    <a:cubicBezTo>
                      <a:pt x="2525" y="1630"/>
                      <a:pt x="2521" y="1535"/>
                      <a:pt x="2435" y="1535"/>
                    </a:cubicBezTo>
                    <a:cubicBezTo>
                      <a:pt x="2431" y="1535"/>
                      <a:pt x="2426" y="1535"/>
                      <a:pt x="2422" y="1535"/>
                    </a:cubicBezTo>
                    <a:cubicBezTo>
                      <a:pt x="2326" y="1546"/>
                      <a:pt x="2228" y="1551"/>
                      <a:pt x="2129" y="1551"/>
                    </a:cubicBezTo>
                    <a:cubicBezTo>
                      <a:pt x="1603" y="1551"/>
                      <a:pt x="1051" y="1398"/>
                      <a:pt x="678" y="1024"/>
                    </a:cubicBezTo>
                    <a:cubicBezTo>
                      <a:pt x="499" y="843"/>
                      <a:pt x="311" y="535"/>
                      <a:pt x="450" y="276"/>
                    </a:cubicBezTo>
                    <a:cubicBezTo>
                      <a:pt x="512" y="159"/>
                      <a:pt x="616" y="108"/>
                      <a:pt x="729" y="108"/>
                    </a:cubicBezTo>
                    <a:cubicBezTo>
                      <a:pt x="820" y="108"/>
                      <a:pt x="918" y="142"/>
                      <a:pt x="1004" y="203"/>
                    </a:cubicBezTo>
                    <a:cubicBezTo>
                      <a:pt x="1055" y="239"/>
                      <a:pt x="1197" y="354"/>
                      <a:pt x="1174" y="435"/>
                    </a:cubicBezTo>
                    <a:cubicBezTo>
                      <a:pt x="1157" y="493"/>
                      <a:pt x="1100" y="525"/>
                      <a:pt x="1045" y="525"/>
                    </a:cubicBezTo>
                    <a:cubicBezTo>
                      <a:pt x="1004" y="525"/>
                      <a:pt x="963" y="507"/>
                      <a:pt x="942" y="469"/>
                    </a:cubicBezTo>
                    <a:cubicBezTo>
                      <a:pt x="929" y="449"/>
                      <a:pt x="902" y="439"/>
                      <a:pt x="873" y="439"/>
                    </a:cubicBezTo>
                    <a:cubicBezTo>
                      <a:pt x="821" y="439"/>
                      <a:pt x="765" y="468"/>
                      <a:pt x="789" y="510"/>
                    </a:cubicBezTo>
                    <a:cubicBezTo>
                      <a:pt x="856" y="628"/>
                      <a:pt x="977" y="683"/>
                      <a:pt x="1088" y="683"/>
                    </a:cubicBezTo>
                    <a:cubicBezTo>
                      <a:pt x="1249" y="683"/>
                      <a:pt x="1390" y="566"/>
                      <a:pt x="1316" y="351"/>
                    </a:cubicBezTo>
                    <a:cubicBezTo>
                      <a:pt x="1239" y="131"/>
                      <a:pt x="985"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1f4fa5c43e4_25_1672"/>
              <p:cNvSpPr/>
              <p:nvPr/>
            </p:nvSpPr>
            <p:spPr>
              <a:xfrm>
                <a:off x="8137493" y="6257997"/>
                <a:ext cx="230884" cy="332088"/>
              </a:xfrm>
              <a:custGeom>
                <a:avLst/>
                <a:gdLst/>
                <a:ahLst/>
                <a:cxnLst/>
                <a:rect l="l" t="t" r="r" b="b"/>
                <a:pathLst>
                  <a:path w="2546" h="3662" extrusionOk="0">
                    <a:moveTo>
                      <a:pt x="994" y="1"/>
                    </a:moveTo>
                    <a:cubicBezTo>
                      <a:pt x="843" y="1"/>
                      <a:pt x="697" y="24"/>
                      <a:pt x="570" y="71"/>
                    </a:cubicBezTo>
                    <a:cubicBezTo>
                      <a:pt x="290" y="175"/>
                      <a:pt x="0" y="446"/>
                      <a:pt x="108" y="776"/>
                    </a:cubicBezTo>
                    <a:cubicBezTo>
                      <a:pt x="160" y="939"/>
                      <a:pt x="311" y="1053"/>
                      <a:pt x="478" y="1053"/>
                    </a:cubicBezTo>
                    <a:cubicBezTo>
                      <a:pt x="510" y="1053"/>
                      <a:pt x="543" y="1049"/>
                      <a:pt x="575" y="1040"/>
                    </a:cubicBezTo>
                    <a:cubicBezTo>
                      <a:pt x="1043" y="910"/>
                      <a:pt x="780" y="441"/>
                      <a:pt x="542" y="441"/>
                    </a:cubicBezTo>
                    <a:cubicBezTo>
                      <a:pt x="465" y="441"/>
                      <a:pt x="390" y="491"/>
                      <a:pt x="345" y="617"/>
                    </a:cubicBezTo>
                    <a:cubicBezTo>
                      <a:pt x="331" y="656"/>
                      <a:pt x="371" y="675"/>
                      <a:pt x="414" y="675"/>
                    </a:cubicBezTo>
                    <a:cubicBezTo>
                      <a:pt x="452" y="675"/>
                      <a:pt x="491" y="661"/>
                      <a:pt x="501" y="632"/>
                    </a:cubicBezTo>
                    <a:lnTo>
                      <a:pt x="501" y="632"/>
                    </a:lnTo>
                    <a:cubicBezTo>
                      <a:pt x="446" y="799"/>
                      <a:pt x="397" y="882"/>
                      <a:pt x="353" y="882"/>
                    </a:cubicBezTo>
                    <a:cubicBezTo>
                      <a:pt x="314" y="882"/>
                      <a:pt x="279" y="813"/>
                      <a:pt x="249" y="675"/>
                    </a:cubicBezTo>
                    <a:cubicBezTo>
                      <a:pt x="239" y="462"/>
                      <a:pt x="342" y="302"/>
                      <a:pt x="559" y="195"/>
                    </a:cubicBezTo>
                    <a:cubicBezTo>
                      <a:pt x="683" y="131"/>
                      <a:pt x="845" y="109"/>
                      <a:pt x="990" y="109"/>
                    </a:cubicBezTo>
                    <a:cubicBezTo>
                      <a:pt x="1018" y="109"/>
                      <a:pt x="1046" y="110"/>
                      <a:pt x="1072" y="111"/>
                    </a:cubicBezTo>
                    <a:cubicBezTo>
                      <a:pt x="1454" y="134"/>
                      <a:pt x="1852" y="349"/>
                      <a:pt x="1865" y="771"/>
                    </a:cubicBezTo>
                    <a:cubicBezTo>
                      <a:pt x="1878" y="1192"/>
                      <a:pt x="1521" y="1438"/>
                      <a:pt x="1165" y="1553"/>
                    </a:cubicBezTo>
                    <a:cubicBezTo>
                      <a:pt x="1102" y="1574"/>
                      <a:pt x="690" y="1598"/>
                      <a:pt x="643" y="1647"/>
                    </a:cubicBezTo>
                    <a:lnTo>
                      <a:pt x="643" y="1647"/>
                    </a:lnTo>
                    <a:cubicBezTo>
                      <a:pt x="633" y="1649"/>
                      <a:pt x="622" y="1650"/>
                      <a:pt x="611" y="1651"/>
                    </a:cubicBezTo>
                    <a:cubicBezTo>
                      <a:pt x="516" y="1664"/>
                      <a:pt x="521" y="1756"/>
                      <a:pt x="614" y="1756"/>
                    </a:cubicBezTo>
                    <a:cubicBezTo>
                      <a:pt x="616" y="1756"/>
                      <a:pt x="618" y="1756"/>
                      <a:pt x="620" y="1756"/>
                    </a:cubicBezTo>
                    <a:cubicBezTo>
                      <a:pt x="638" y="1755"/>
                      <a:pt x="656" y="1754"/>
                      <a:pt x="674" y="1753"/>
                    </a:cubicBezTo>
                    <a:lnTo>
                      <a:pt x="674" y="1753"/>
                    </a:lnTo>
                    <a:cubicBezTo>
                      <a:pt x="681" y="1754"/>
                      <a:pt x="688" y="1754"/>
                      <a:pt x="696" y="1754"/>
                    </a:cubicBezTo>
                    <a:cubicBezTo>
                      <a:pt x="756" y="1754"/>
                      <a:pt x="834" y="1739"/>
                      <a:pt x="874" y="1739"/>
                    </a:cubicBezTo>
                    <a:cubicBezTo>
                      <a:pt x="886" y="1738"/>
                      <a:pt x="897" y="1738"/>
                      <a:pt x="909" y="1738"/>
                    </a:cubicBezTo>
                    <a:cubicBezTo>
                      <a:pt x="1200" y="1738"/>
                      <a:pt x="1525" y="1778"/>
                      <a:pt x="1772" y="1937"/>
                    </a:cubicBezTo>
                    <a:cubicBezTo>
                      <a:pt x="2384" y="2335"/>
                      <a:pt x="2240" y="3180"/>
                      <a:pt x="1715" y="3582"/>
                    </a:cubicBezTo>
                    <a:cubicBezTo>
                      <a:pt x="1658" y="3625"/>
                      <a:pt x="1721" y="3661"/>
                      <a:pt x="1779" y="3661"/>
                    </a:cubicBezTo>
                    <a:cubicBezTo>
                      <a:pt x="1800" y="3661"/>
                      <a:pt x="1821" y="3657"/>
                      <a:pt x="1835" y="3646"/>
                    </a:cubicBezTo>
                    <a:cubicBezTo>
                      <a:pt x="2326" y="3271"/>
                      <a:pt x="2546" y="2533"/>
                      <a:pt x="2099" y="2034"/>
                    </a:cubicBezTo>
                    <a:cubicBezTo>
                      <a:pt x="1889" y="1800"/>
                      <a:pt x="1571" y="1686"/>
                      <a:pt x="1244" y="1646"/>
                    </a:cubicBezTo>
                    <a:lnTo>
                      <a:pt x="1244" y="1646"/>
                    </a:lnTo>
                    <a:cubicBezTo>
                      <a:pt x="1620" y="1524"/>
                      <a:pt x="1955" y="1290"/>
                      <a:pt x="2016" y="890"/>
                    </a:cubicBezTo>
                    <a:cubicBezTo>
                      <a:pt x="2106" y="295"/>
                      <a:pt x="1526" y="1"/>
                      <a:pt x="9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1f4fa5c43e4_25_1672"/>
              <p:cNvSpPr/>
              <p:nvPr/>
            </p:nvSpPr>
            <p:spPr>
              <a:xfrm>
                <a:off x="8173767" y="6429665"/>
                <a:ext cx="68558" cy="92589"/>
              </a:xfrm>
              <a:custGeom>
                <a:avLst/>
                <a:gdLst/>
                <a:ahLst/>
                <a:cxnLst/>
                <a:rect l="l" t="t" r="r" b="b"/>
                <a:pathLst>
                  <a:path w="756" h="1021" extrusionOk="0">
                    <a:moveTo>
                      <a:pt x="667" y="1"/>
                    </a:moveTo>
                    <a:cubicBezTo>
                      <a:pt x="663" y="1"/>
                      <a:pt x="658" y="1"/>
                      <a:pt x="654" y="1"/>
                    </a:cubicBezTo>
                    <a:cubicBezTo>
                      <a:pt x="357" y="32"/>
                      <a:pt x="90" y="173"/>
                      <a:pt x="32" y="486"/>
                    </a:cubicBezTo>
                    <a:cubicBezTo>
                      <a:pt x="1" y="650"/>
                      <a:pt x="21" y="829"/>
                      <a:pt x="76" y="986"/>
                    </a:cubicBezTo>
                    <a:cubicBezTo>
                      <a:pt x="84" y="1010"/>
                      <a:pt x="111" y="1020"/>
                      <a:pt x="141" y="1020"/>
                    </a:cubicBezTo>
                    <a:cubicBezTo>
                      <a:pt x="189" y="1020"/>
                      <a:pt x="243" y="992"/>
                      <a:pt x="227" y="945"/>
                    </a:cubicBezTo>
                    <a:cubicBezTo>
                      <a:pt x="190" y="836"/>
                      <a:pt x="174" y="710"/>
                      <a:pt x="179" y="594"/>
                    </a:cubicBezTo>
                    <a:cubicBezTo>
                      <a:pt x="190" y="302"/>
                      <a:pt x="376" y="135"/>
                      <a:pt x="663" y="106"/>
                    </a:cubicBezTo>
                    <a:cubicBezTo>
                      <a:pt x="756" y="96"/>
                      <a:pt x="753" y="1"/>
                      <a:pt x="6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1f4fa5c43e4_25_1672"/>
              <p:cNvSpPr/>
              <p:nvPr/>
            </p:nvSpPr>
            <p:spPr>
              <a:xfrm>
                <a:off x="8135951" y="6223264"/>
                <a:ext cx="123604" cy="44254"/>
              </a:xfrm>
              <a:custGeom>
                <a:avLst/>
                <a:gdLst/>
                <a:ahLst/>
                <a:cxnLst/>
                <a:rect l="l" t="t" r="r" b="b"/>
                <a:pathLst>
                  <a:path w="1363" h="488" extrusionOk="0">
                    <a:moveTo>
                      <a:pt x="815" y="0"/>
                    </a:moveTo>
                    <a:cubicBezTo>
                      <a:pt x="486" y="0"/>
                      <a:pt x="157" y="109"/>
                      <a:pt x="16" y="432"/>
                    </a:cubicBezTo>
                    <a:cubicBezTo>
                      <a:pt x="0" y="468"/>
                      <a:pt x="40" y="488"/>
                      <a:pt x="83" y="488"/>
                    </a:cubicBezTo>
                    <a:cubicBezTo>
                      <a:pt x="120" y="488"/>
                      <a:pt x="160" y="474"/>
                      <a:pt x="173" y="446"/>
                    </a:cubicBezTo>
                    <a:cubicBezTo>
                      <a:pt x="285" y="188"/>
                      <a:pt x="545" y="105"/>
                      <a:pt x="806" y="105"/>
                    </a:cubicBezTo>
                    <a:cubicBezTo>
                      <a:pt x="943" y="105"/>
                      <a:pt x="1080" y="128"/>
                      <a:pt x="1197" y="160"/>
                    </a:cubicBezTo>
                    <a:cubicBezTo>
                      <a:pt x="1204" y="162"/>
                      <a:pt x="1211" y="163"/>
                      <a:pt x="1218" y="163"/>
                    </a:cubicBezTo>
                    <a:cubicBezTo>
                      <a:pt x="1286" y="163"/>
                      <a:pt x="1362" y="89"/>
                      <a:pt x="1271" y="64"/>
                    </a:cubicBezTo>
                    <a:cubicBezTo>
                      <a:pt x="1133" y="25"/>
                      <a:pt x="97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g1f4fa5c43e4_25_1672"/>
              <p:cNvSpPr/>
              <p:nvPr/>
            </p:nvSpPr>
            <p:spPr>
              <a:xfrm>
                <a:off x="8266176" y="6232242"/>
                <a:ext cx="107915" cy="61394"/>
              </a:xfrm>
              <a:custGeom>
                <a:avLst/>
                <a:gdLst/>
                <a:ahLst/>
                <a:cxnLst/>
                <a:rect l="l" t="t" r="r" b="b"/>
                <a:pathLst>
                  <a:path w="1190" h="677" extrusionOk="0">
                    <a:moveTo>
                      <a:pt x="681" y="1"/>
                    </a:moveTo>
                    <a:cubicBezTo>
                      <a:pt x="642" y="1"/>
                      <a:pt x="604" y="4"/>
                      <a:pt x="568" y="11"/>
                    </a:cubicBezTo>
                    <a:cubicBezTo>
                      <a:pt x="341" y="53"/>
                      <a:pt x="81" y="196"/>
                      <a:pt x="12" y="435"/>
                    </a:cubicBezTo>
                    <a:cubicBezTo>
                      <a:pt x="1" y="475"/>
                      <a:pt x="41" y="495"/>
                      <a:pt x="84" y="495"/>
                    </a:cubicBezTo>
                    <a:cubicBezTo>
                      <a:pt x="121" y="495"/>
                      <a:pt x="160" y="480"/>
                      <a:pt x="169" y="449"/>
                    </a:cubicBezTo>
                    <a:cubicBezTo>
                      <a:pt x="224" y="256"/>
                      <a:pt x="465" y="96"/>
                      <a:pt x="679" y="96"/>
                    </a:cubicBezTo>
                    <a:cubicBezTo>
                      <a:pt x="744" y="96"/>
                      <a:pt x="807" y="111"/>
                      <a:pt x="861" y="145"/>
                    </a:cubicBezTo>
                    <a:cubicBezTo>
                      <a:pt x="968" y="211"/>
                      <a:pt x="1044" y="376"/>
                      <a:pt x="965" y="490"/>
                    </a:cubicBezTo>
                    <a:cubicBezTo>
                      <a:pt x="934" y="536"/>
                      <a:pt x="881" y="564"/>
                      <a:pt x="831" y="564"/>
                    </a:cubicBezTo>
                    <a:cubicBezTo>
                      <a:pt x="791" y="564"/>
                      <a:pt x="753" y="546"/>
                      <a:pt x="727" y="504"/>
                    </a:cubicBezTo>
                    <a:cubicBezTo>
                      <a:pt x="713" y="482"/>
                      <a:pt x="700" y="335"/>
                      <a:pt x="746" y="335"/>
                    </a:cubicBezTo>
                    <a:cubicBezTo>
                      <a:pt x="755" y="335"/>
                      <a:pt x="766" y="340"/>
                      <a:pt x="781" y="354"/>
                    </a:cubicBezTo>
                    <a:cubicBezTo>
                      <a:pt x="793" y="367"/>
                      <a:pt x="813" y="372"/>
                      <a:pt x="835" y="372"/>
                    </a:cubicBezTo>
                    <a:cubicBezTo>
                      <a:pt x="892" y="372"/>
                      <a:pt x="958" y="334"/>
                      <a:pt x="914" y="290"/>
                    </a:cubicBezTo>
                    <a:cubicBezTo>
                      <a:pt x="869" y="246"/>
                      <a:pt x="818" y="227"/>
                      <a:pt x="768" y="227"/>
                    </a:cubicBezTo>
                    <a:cubicBezTo>
                      <a:pt x="610" y="227"/>
                      <a:pt x="466" y="417"/>
                      <a:pt x="599" y="580"/>
                    </a:cubicBezTo>
                    <a:cubicBezTo>
                      <a:pt x="654" y="647"/>
                      <a:pt x="732" y="676"/>
                      <a:pt x="813" y="676"/>
                    </a:cubicBezTo>
                    <a:cubicBezTo>
                      <a:pt x="969" y="676"/>
                      <a:pt x="1132" y="567"/>
                      <a:pt x="1153" y="408"/>
                    </a:cubicBezTo>
                    <a:cubicBezTo>
                      <a:pt x="1190" y="128"/>
                      <a:pt x="919" y="1"/>
                      <a:pt x="6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g1f4fa5c43e4_25_1672"/>
              <p:cNvSpPr/>
              <p:nvPr/>
            </p:nvSpPr>
            <p:spPr>
              <a:xfrm>
                <a:off x="8233529" y="6324742"/>
                <a:ext cx="28566" cy="28384"/>
              </a:xfrm>
              <a:custGeom>
                <a:avLst/>
                <a:gdLst/>
                <a:ahLst/>
                <a:cxnLst/>
                <a:rect l="l" t="t" r="r" b="b"/>
                <a:pathLst>
                  <a:path w="315" h="313" extrusionOk="0">
                    <a:moveTo>
                      <a:pt x="158" y="0"/>
                    </a:moveTo>
                    <a:cubicBezTo>
                      <a:pt x="72" y="0"/>
                      <a:pt x="1" y="70"/>
                      <a:pt x="1" y="156"/>
                    </a:cubicBezTo>
                    <a:cubicBezTo>
                      <a:pt x="1" y="243"/>
                      <a:pt x="72" y="313"/>
                      <a:pt x="158" y="313"/>
                    </a:cubicBezTo>
                    <a:cubicBezTo>
                      <a:pt x="244" y="313"/>
                      <a:pt x="314" y="243"/>
                      <a:pt x="314" y="156"/>
                    </a:cubicBezTo>
                    <a:cubicBezTo>
                      <a:pt x="314" y="70"/>
                      <a:pt x="24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g1f4fa5c43e4_25_1672"/>
              <p:cNvSpPr/>
              <p:nvPr/>
            </p:nvSpPr>
            <p:spPr>
              <a:xfrm>
                <a:off x="8150642" y="6539577"/>
                <a:ext cx="22399" cy="22399"/>
              </a:xfrm>
              <a:custGeom>
                <a:avLst/>
                <a:gdLst/>
                <a:ahLst/>
                <a:cxnLst/>
                <a:rect l="l" t="t" r="r" b="b"/>
                <a:pathLst>
                  <a:path w="247" h="247" extrusionOk="0">
                    <a:moveTo>
                      <a:pt x="124" y="1"/>
                    </a:moveTo>
                    <a:cubicBezTo>
                      <a:pt x="56" y="1"/>
                      <a:pt x="1" y="55"/>
                      <a:pt x="1" y="124"/>
                    </a:cubicBezTo>
                    <a:cubicBezTo>
                      <a:pt x="1" y="191"/>
                      <a:pt x="56" y="247"/>
                      <a:pt x="124" y="247"/>
                    </a:cubicBezTo>
                    <a:cubicBezTo>
                      <a:pt x="192" y="247"/>
                      <a:pt x="247" y="191"/>
                      <a:pt x="247" y="124"/>
                    </a:cubicBezTo>
                    <a:cubicBezTo>
                      <a:pt x="247" y="55"/>
                      <a:pt x="192"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1f4fa5c43e4_25_1672"/>
              <p:cNvSpPr/>
              <p:nvPr/>
            </p:nvSpPr>
            <p:spPr>
              <a:xfrm>
                <a:off x="8336639" y="6338889"/>
                <a:ext cx="19951" cy="19951"/>
              </a:xfrm>
              <a:custGeom>
                <a:avLst/>
                <a:gdLst/>
                <a:ahLst/>
                <a:cxnLst/>
                <a:rect l="l" t="t" r="r" b="b"/>
                <a:pathLst>
                  <a:path w="220" h="220" extrusionOk="0">
                    <a:moveTo>
                      <a:pt x="110" y="0"/>
                    </a:moveTo>
                    <a:cubicBezTo>
                      <a:pt x="50" y="0"/>
                      <a:pt x="0" y="49"/>
                      <a:pt x="0" y="110"/>
                    </a:cubicBezTo>
                    <a:cubicBezTo>
                      <a:pt x="0" y="170"/>
                      <a:pt x="50" y="219"/>
                      <a:pt x="110" y="219"/>
                    </a:cubicBezTo>
                    <a:cubicBezTo>
                      <a:pt x="171" y="219"/>
                      <a:pt x="220" y="170"/>
                      <a:pt x="220" y="110"/>
                    </a:cubicBezTo>
                    <a:cubicBezTo>
                      <a:pt x="220" y="49"/>
                      <a:pt x="171"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g1f4fa5c43e4_25_1672"/>
              <p:cNvSpPr/>
              <p:nvPr/>
            </p:nvSpPr>
            <p:spPr>
              <a:xfrm>
                <a:off x="8382708" y="6424043"/>
                <a:ext cx="51600" cy="163324"/>
              </a:xfrm>
              <a:custGeom>
                <a:avLst/>
                <a:gdLst/>
                <a:ahLst/>
                <a:cxnLst/>
                <a:rect l="l" t="t" r="r" b="b"/>
                <a:pathLst>
                  <a:path w="569" h="1801" extrusionOk="0">
                    <a:moveTo>
                      <a:pt x="285" y="1"/>
                    </a:moveTo>
                    <a:cubicBezTo>
                      <a:pt x="285" y="1"/>
                      <a:pt x="1" y="509"/>
                      <a:pt x="285" y="1800"/>
                    </a:cubicBezTo>
                    <a:cubicBezTo>
                      <a:pt x="569" y="509"/>
                      <a:pt x="285"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1f4fa5c43e4_25_1672"/>
              <p:cNvSpPr/>
              <p:nvPr/>
            </p:nvSpPr>
            <p:spPr>
              <a:xfrm>
                <a:off x="8331198" y="6388041"/>
                <a:ext cx="127594" cy="215830"/>
              </a:xfrm>
              <a:custGeom>
                <a:avLst/>
                <a:gdLst/>
                <a:ahLst/>
                <a:cxnLst/>
                <a:rect l="l" t="t" r="r" b="b"/>
                <a:pathLst>
                  <a:path w="1407" h="2380" extrusionOk="0">
                    <a:moveTo>
                      <a:pt x="854" y="127"/>
                    </a:moveTo>
                    <a:cubicBezTo>
                      <a:pt x="871" y="127"/>
                      <a:pt x="888" y="129"/>
                      <a:pt x="906" y="132"/>
                    </a:cubicBezTo>
                    <a:cubicBezTo>
                      <a:pt x="1220" y="198"/>
                      <a:pt x="1247" y="853"/>
                      <a:pt x="1245" y="1070"/>
                    </a:cubicBezTo>
                    <a:cubicBezTo>
                      <a:pt x="1206" y="1468"/>
                      <a:pt x="1072" y="1860"/>
                      <a:pt x="855" y="2198"/>
                    </a:cubicBezTo>
                    <a:lnTo>
                      <a:pt x="855" y="2198"/>
                    </a:lnTo>
                    <a:cubicBezTo>
                      <a:pt x="622" y="1838"/>
                      <a:pt x="462" y="1402"/>
                      <a:pt x="459" y="979"/>
                    </a:cubicBezTo>
                    <a:cubicBezTo>
                      <a:pt x="458" y="793"/>
                      <a:pt x="533" y="127"/>
                      <a:pt x="854" y="127"/>
                    </a:cubicBezTo>
                    <a:close/>
                    <a:moveTo>
                      <a:pt x="862" y="1"/>
                    </a:moveTo>
                    <a:cubicBezTo>
                      <a:pt x="774" y="1"/>
                      <a:pt x="675" y="46"/>
                      <a:pt x="567" y="155"/>
                    </a:cubicBezTo>
                    <a:cubicBezTo>
                      <a:pt x="1" y="723"/>
                      <a:pt x="380" y="1797"/>
                      <a:pt x="777" y="2347"/>
                    </a:cubicBezTo>
                    <a:cubicBezTo>
                      <a:pt x="792" y="2369"/>
                      <a:pt x="821" y="2380"/>
                      <a:pt x="851" y="2380"/>
                    </a:cubicBezTo>
                    <a:cubicBezTo>
                      <a:pt x="880" y="2380"/>
                      <a:pt x="909" y="2369"/>
                      <a:pt x="924" y="2347"/>
                    </a:cubicBezTo>
                    <a:cubicBezTo>
                      <a:pt x="1194" y="1970"/>
                      <a:pt x="1359" y="1523"/>
                      <a:pt x="1404" y="1063"/>
                    </a:cubicBezTo>
                    <a:lnTo>
                      <a:pt x="1404" y="1063"/>
                    </a:lnTo>
                    <a:cubicBezTo>
                      <a:pt x="1405" y="1061"/>
                      <a:pt x="1405" y="1058"/>
                      <a:pt x="1405" y="1056"/>
                    </a:cubicBezTo>
                    <a:lnTo>
                      <a:pt x="1405" y="1056"/>
                    </a:lnTo>
                    <a:cubicBezTo>
                      <a:pt x="1405" y="1056"/>
                      <a:pt x="1405" y="1056"/>
                      <a:pt x="1405" y="1056"/>
                    </a:cubicBezTo>
                    <a:cubicBezTo>
                      <a:pt x="1405" y="1054"/>
                      <a:pt x="1405" y="1051"/>
                      <a:pt x="1405" y="1049"/>
                    </a:cubicBezTo>
                    <a:lnTo>
                      <a:pt x="1405" y="1049"/>
                    </a:lnTo>
                    <a:cubicBezTo>
                      <a:pt x="1406" y="742"/>
                      <a:pt x="1218" y="1"/>
                      <a:pt x="8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g1f4fa5c43e4_25_1672"/>
              <p:cNvSpPr/>
              <p:nvPr/>
            </p:nvSpPr>
            <p:spPr>
              <a:xfrm>
                <a:off x="8421340" y="6359928"/>
                <a:ext cx="100660" cy="105195"/>
              </a:xfrm>
              <a:custGeom>
                <a:avLst/>
                <a:gdLst/>
                <a:ahLst/>
                <a:cxnLst/>
                <a:rect l="l" t="t" r="r" b="b"/>
                <a:pathLst>
                  <a:path w="1110" h="1160" extrusionOk="0">
                    <a:moveTo>
                      <a:pt x="105" y="1"/>
                    </a:moveTo>
                    <a:cubicBezTo>
                      <a:pt x="55" y="1"/>
                      <a:pt x="0" y="29"/>
                      <a:pt x="20" y="74"/>
                    </a:cubicBezTo>
                    <a:cubicBezTo>
                      <a:pt x="147" y="366"/>
                      <a:pt x="432" y="490"/>
                      <a:pt x="727" y="490"/>
                    </a:cubicBezTo>
                    <a:cubicBezTo>
                      <a:pt x="734" y="490"/>
                      <a:pt x="741" y="490"/>
                      <a:pt x="748" y="490"/>
                    </a:cubicBezTo>
                    <a:lnTo>
                      <a:pt x="748" y="490"/>
                    </a:lnTo>
                    <a:cubicBezTo>
                      <a:pt x="571" y="642"/>
                      <a:pt x="455" y="862"/>
                      <a:pt x="427" y="1098"/>
                    </a:cubicBezTo>
                    <a:cubicBezTo>
                      <a:pt x="423" y="1139"/>
                      <a:pt x="464" y="1159"/>
                      <a:pt x="506" y="1159"/>
                    </a:cubicBezTo>
                    <a:cubicBezTo>
                      <a:pt x="544" y="1159"/>
                      <a:pt x="581" y="1143"/>
                      <a:pt x="584" y="1113"/>
                    </a:cubicBezTo>
                    <a:cubicBezTo>
                      <a:pt x="617" y="835"/>
                      <a:pt x="776" y="568"/>
                      <a:pt x="1030" y="445"/>
                    </a:cubicBezTo>
                    <a:cubicBezTo>
                      <a:pt x="1109" y="408"/>
                      <a:pt x="1041" y="354"/>
                      <a:pt x="982" y="354"/>
                    </a:cubicBezTo>
                    <a:cubicBezTo>
                      <a:pt x="974" y="354"/>
                      <a:pt x="967" y="355"/>
                      <a:pt x="960" y="356"/>
                    </a:cubicBezTo>
                    <a:cubicBezTo>
                      <a:pt x="888" y="375"/>
                      <a:pt x="814" y="385"/>
                      <a:pt x="742" y="385"/>
                    </a:cubicBezTo>
                    <a:cubicBezTo>
                      <a:pt x="501" y="385"/>
                      <a:pt x="278" y="276"/>
                      <a:pt x="172" y="33"/>
                    </a:cubicBezTo>
                    <a:cubicBezTo>
                      <a:pt x="162" y="11"/>
                      <a:pt x="134"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g1f4fa5c43e4_25_1672"/>
              <p:cNvSpPr/>
              <p:nvPr/>
            </p:nvSpPr>
            <p:spPr>
              <a:xfrm>
                <a:off x="8397761" y="6454876"/>
                <a:ext cx="230431" cy="150446"/>
              </a:xfrm>
              <a:custGeom>
                <a:avLst/>
                <a:gdLst/>
                <a:ahLst/>
                <a:cxnLst/>
                <a:rect l="l" t="t" r="r" b="b"/>
                <a:pathLst>
                  <a:path w="2541" h="1659" extrusionOk="0">
                    <a:moveTo>
                      <a:pt x="1817" y="1"/>
                    </a:moveTo>
                    <a:cubicBezTo>
                      <a:pt x="1591" y="1"/>
                      <a:pt x="1351" y="121"/>
                      <a:pt x="1253" y="311"/>
                    </a:cubicBezTo>
                    <a:cubicBezTo>
                      <a:pt x="1135" y="540"/>
                      <a:pt x="1287" y="687"/>
                      <a:pt x="1462" y="687"/>
                    </a:cubicBezTo>
                    <a:cubicBezTo>
                      <a:pt x="1568" y="687"/>
                      <a:pt x="1682" y="633"/>
                      <a:pt x="1751" y="512"/>
                    </a:cubicBezTo>
                    <a:cubicBezTo>
                      <a:pt x="1778" y="466"/>
                      <a:pt x="1730" y="440"/>
                      <a:pt x="1681" y="440"/>
                    </a:cubicBezTo>
                    <a:cubicBezTo>
                      <a:pt x="1651" y="440"/>
                      <a:pt x="1620" y="450"/>
                      <a:pt x="1608" y="471"/>
                    </a:cubicBezTo>
                    <a:cubicBezTo>
                      <a:pt x="1588" y="507"/>
                      <a:pt x="1581" y="519"/>
                      <a:pt x="1564" y="519"/>
                    </a:cubicBezTo>
                    <a:cubicBezTo>
                      <a:pt x="1549" y="519"/>
                      <a:pt x="1525" y="509"/>
                      <a:pt x="1474" y="498"/>
                    </a:cubicBezTo>
                    <a:cubicBezTo>
                      <a:pt x="1322" y="463"/>
                      <a:pt x="1362" y="390"/>
                      <a:pt x="1441" y="283"/>
                    </a:cubicBezTo>
                    <a:cubicBezTo>
                      <a:pt x="1519" y="179"/>
                      <a:pt x="1664" y="115"/>
                      <a:pt x="1801" y="115"/>
                    </a:cubicBezTo>
                    <a:cubicBezTo>
                      <a:pt x="1907" y="115"/>
                      <a:pt x="2009" y="153"/>
                      <a:pt x="2072" y="242"/>
                    </a:cubicBezTo>
                    <a:cubicBezTo>
                      <a:pt x="2246" y="487"/>
                      <a:pt x="2070" y="813"/>
                      <a:pt x="1896" y="999"/>
                    </a:cubicBezTo>
                    <a:cubicBezTo>
                      <a:pt x="1528" y="1393"/>
                      <a:pt x="965" y="1553"/>
                      <a:pt x="427" y="1553"/>
                    </a:cubicBezTo>
                    <a:cubicBezTo>
                      <a:pt x="329" y="1553"/>
                      <a:pt x="231" y="1548"/>
                      <a:pt x="135" y="1537"/>
                    </a:cubicBezTo>
                    <a:cubicBezTo>
                      <a:pt x="131" y="1537"/>
                      <a:pt x="128" y="1537"/>
                      <a:pt x="124" y="1537"/>
                    </a:cubicBezTo>
                    <a:cubicBezTo>
                      <a:pt x="46" y="1537"/>
                      <a:pt x="0" y="1631"/>
                      <a:pt x="101" y="1642"/>
                    </a:cubicBezTo>
                    <a:cubicBezTo>
                      <a:pt x="204" y="1653"/>
                      <a:pt x="308" y="1658"/>
                      <a:pt x="413" y="1658"/>
                    </a:cubicBezTo>
                    <a:cubicBezTo>
                      <a:pt x="861" y="1658"/>
                      <a:pt x="1322" y="1556"/>
                      <a:pt x="1696" y="1321"/>
                    </a:cubicBezTo>
                    <a:cubicBezTo>
                      <a:pt x="2029" y="1112"/>
                      <a:pt x="2540" y="579"/>
                      <a:pt x="2196" y="163"/>
                    </a:cubicBezTo>
                    <a:cubicBezTo>
                      <a:pt x="2103" y="51"/>
                      <a:pt x="1963" y="1"/>
                      <a:pt x="1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g1f4fa5c43e4_25_1672"/>
              <p:cNvSpPr/>
              <p:nvPr/>
            </p:nvSpPr>
            <p:spPr>
              <a:xfrm>
                <a:off x="8448001" y="6258088"/>
                <a:ext cx="227166" cy="331907"/>
              </a:xfrm>
              <a:custGeom>
                <a:avLst/>
                <a:gdLst/>
                <a:ahLst/>
                <a:cxnLst/>
                <a:rect l="l" t="t" r="r" b="b"/>
                <a:pathLst>
                  <a:path w="2505" h="3660" extrusionOk="0">
                    <a:moveTo>
                      <a:pt x="1569" y="1"/>
                    </a:moveTo>
                    <a:cubicBezTo>
                      <a:pt x="1038" y="1"/>
                      <a:pt x="453" y="293"/>
                      <a:pt x="535" y="889"/>
                    </a:cubicBezTo>
                    <a:cubicBezTo>
                      <a:pt x="591" y="1292"/>
                      <a:pt x="928" y="1526"/>
                      <a:pt x="1304" y="1647"/>
                    </a:cubicBezTo>
                    <a:lnTo>
                      <a:pt x="1304" y="1647"/>
                    </a:lnTo>
                    <a:cubicBezTo>
                      <a:pt x="998" y="1687"/>
                      <a:pt x="702" y="1792"/>
                      <a:pt x="492" y="1999"/>
                    </a:cubicBezTo>
                    <a:cubicBezTo>
                      <a:pt x="0" y="2483"/>
                      <a:pt x="209" y="3262"/>
                      <a:pt x="711" y="3646"/>
                    </a:cubicBezTo>
                    <a:cubicBezTo>
                      <a:pt x="724" y="3655"/>
                      <a:pt x="741" y="3659"/>
                      <a:pt x="761" y="3659"/>
                    </a:cubicBezTo>
                    <a:cubicBezTo>
                      <a:pt x="821" y="3659"/>
                      <a:pt x="895" y="3619"/>
                      <a:pt x="845" y="3580"/>
                    </a:cubicBezTo>
                    <a:cubicBezTo>
                      <a:pt x="291" y="3157"/>
                      <a:pt x="152" y="2242"/>
                      <a:pt x="865" y="1886"/>
                    </a:cubicBezTo>
                    <a:cubicBezTo>
                      <a:pt x="1149" y="1744"/>
                      <a:pt x="1436" y="1778"/>
                      <a:pt x="1737" y="1741"/>
                    </a:cubicBezTo>
                    <a:cubicBezTo>
                      <a:pt x="1738" y="1741"/>
                      <a:pt x="1738" y="1741"/>
                      <a:pt x="1739" y="1740"/>
                    </a:cubicBezTo>
                    <a:lnTo>
                      <a:pt x="1739" y="1740"/>
                    </a:lnTo>
                    <a:cubicBezTo>
                      <a:pt x="1802" y="1748"/>
                      <a:pt x="1862" y="1753"/>
                      <a:pt x="1921" y="1755"/>
                    </a:cubicBezTo>
                    <a:cubicBezTo>
                      <a:pt x="1922" y="1755"/>
                      <a:pt x="1923" y="1755"/>
                      <a:pt x="1925" y="1755"/>
                    </a:cubicBezTo>
                    <a:cubicBezTo>
                      <a:pt x="2006" y="1755"/>
                      <a:pt x="2060" y="1665"/>
                      <a:pt x="1955" y="1650"/>
                    </a:cubicBezTo>
                    <a:cubicBezTo>
                      <a:pt x="1930" y="1647"/>
                      <a:pt x="1906" y="1644"/>
                      <a:pt x="1881" y="1642"/>
                    </a:cubicBezTo>
                    <a:lnTo>
                      <a:pt x="1881" y="1642"/>
                    </a:lnTo>
                    <a:cubicBezTo>
                      <a:pt x="1747" y="1552"/>
                      <a:pt x="1390" y="1562"/>
                      <a:pt x="1234" y="1493"/>
                    </a:cubicBezTo>
                    <a:cubicBezTo>
                      <a:pt x="934" y="1357"/>
                      <a:pt x="672" y="1111"/>
                      <a:pt x="688" y="756"/>
                    </a:cubicBezTo>
                    <a:cubicBezTo>
                      <a:pt x="707" y="311"/>
                      <a:pt x="1145" y="107"/>
                      <a:pt x="1544" y="107"/>
                    </a:cubicBezTo>
                    <a:cubicBezTo>
                      <a:pt x="1581" y="107"/>
                      <a:pt x="1619" y="109"/>
                      <a:pt x="1655" y="112"/>
                    </a:cubicBezTo>
                    <a:cubicBezTo>
                      <a:pt x="1896" y="135"/>
                      <a:pt x="2326" y="283"/>
                      <a:pt x="2303" y="595"/>
                    </a:cubicBezTo>
                    <a:cubicBezTo>
                      <a:pt x="2322" y="746"/>
                      <a:pt x="2278" y="822"/>
                      <a:pt x="2171" y="822"/>
                    </a:cubicBezTo>
                    <a:cubicBezTo>
                      <a:pt x="2102" y="822"/>
                      <a:pt x="2005" y="789"/>
                      <a:pt x="1881" y="724"/>
                    </a:cubicBezTo>
                    <a:cubicBezTo>
                      <a:pt x="1939" y="637"/>
                      <a:pt x="1983" y="593"/>
                      <a:pt x="2014" y="593"/>
                    </a:cubicBezTo>
                    <a:cubicBezTo>
                      <a:pt x="2033" y="593"/>
                      <a:pt x="2046" y="610"/>
                      <a:pt x="2054" y="644"/>
                    </a:cubicBezTo>
                    <a:cubicBezTo>
                      <a:pt x="2062" y="667"/>
                      <a:pt x="2090" y="678"/>
                      <a:pt x="2119" y="678"/>
                    </a:cubicBezTo>
                    <a:cubicBezTo>
                      <a:pt x="2168" y="678"/>
                      <a:pt x="2223" y="649"/>
                      <a:pt x="2206" y="603"/>
                    </a:cubicBezTo>
                    <a:cubicBezTo>
                      <a:pt x="2163" y="484"/>
                      <a:pt x="2092" y="437"/>
                      <a:pt x="2018" y="437"/>
                    </a:cubicBezTo>
                    <a:cubicBezTo>
                      <a:pt x="1777" y="437"/>
                      <a:pt x="1495" y="937"/>
                      <a:pt x="1986" y="1046"/>
                    </a:cubicBezTo>
                    <a:cubicBezTo>
                      <a:pt x="2013" y="1052"/>
                      <a:pt x="2040" y="1055"/>
                      <a:pt x="2066" y="1055"/>
                    </a:cubicBezTo>
                    <a:cubicBezTo>
                      <a:pt x="2266" y="1055"/>
                      <a:pt x="2436" y="886"/>
                      <a:pt x="2462" y="688"/>
                    </a:cubicBezTo>
                    <a:cubicBezTo>
                      <a:pt x="2505" y="369"/>
                      <a:pt x="2220" y="144"/>
                      <a:pt x="1949" y="57"/>
                    </a:cubicBezTo>
                    <a:cubicBezTo>
                      <a:pt x="1834" y="20"/>
                      <a:pt x="1703" y="1"/>
                      <a:pt x="1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1f4fa5c43e4_25_1672"/>
              <p:cNvSpPr/>
              <p:nvPr/>
            </p:nvSpPr>
            <p:spPr>
              <a:xfrm>
                <a:off x="8572695" y="6429665"/>
                <a:ext cx="70553" cy="92317"/>
              </a:xfrm>
              <a:custGeom>
                <a:avLst/>
                <a:gdLst/>
                <a:ahLst/>
                <a:cxnLst/>
                <a:rect l="l" t="t" r="r" b="b"/>
                <a:pathLst>
                  <a:path w="778" h="1018" extrusionOk="0">
                    <a:moveTo>
                      <a:pt x="126" y="1"/>
                    </a:moveTo>
                    <a:cubicBezTo>
                      <a:pt x="46" y="1"/>
                      <a:pt x="1" y="95"/>
                      <a:pt x="102" y="106"/>
                    </a:cubicBezTo>
                    <a:cubicBezTo>
                      <a:pt x="392" y="135"/>
                      <a:pt x="583" y="299"/>
                      <a:pt x="598" y="594"/>
                    </a:cubicBezTo>
                    <a:cubicBezTo>
                      <a:pt x="604" y="716"/>
                      <a:pt x="587" y="844"/>
                      <a:pt x="547" y="959"/>
                    </a:cubicBezTo>
                    <a:cubicBezTo>
                      <a:pt x="534" y="997"/>
                      <a:pt x="575" y="1017"/>
                      <a:pt x="618" y="1017"/>
                    </a:cubicBezTo>
                    <a:cubicBezTo>
                      <a:pt x="655" y="1017"/>
                      <a:pt x="695" y="1003"/>
                      <a:pt x="705" y="973"/>
                    </a:cubicBezTo>
                    <a:cubicBezTo>
                      <a:pt x="758" y="817"/>
                      <a:pt x="777" y="634"/>
                      <a:pt x="746" y="473"/>
                    </a:cubicBezTo>
                    <a:cubicBezTo>
                      <a:pt x="684" y="166"/>
                      <a:pt x="428" y="31"/>
                      <a:pt x="137" y="1"/>
                    </a:cubicBezTo>
                    <a:cubicBezTo>
                      <a:pt x="133" y="1"/>
                      <a:pt x="129"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1f4fa5c43e4_25_1672"/>
              <p:cNvSpPr/>
              <p:nvPr/>
            </p:nvSpPr>
            <p:spPr>
              <a:xfrm>
                <a:off x="8558457" y="6223264"/>
                <a:ext cx="122787" cy="44708"/>
              </a:xfrm>
              <a:custGeom>
                <a:avLst/>
                <a:gdLst/>
                <a:ahLst/>
                <a:cxnLst/>
                <a:rect l="l" t="t" r="r" b="b"/>
                <a:pathLst>
                  <a:path w="1354" h="493" extrusionOk="0">
                    <a:moveTo>
                      <a:pt x="550" y="0"/>
                    </a:moveTo>
                    <a:cubicBezTo>
                      <a:pt x="390" y="0"/>
                      <a:pt x="230" y="26"/>
                      <a:pt x="93" y="64"/>
                    </a:cubicBezTo>
                    <a:cubicBezTo>
                      <a:pt x="1" y="88"/>
                      <a:pt x="47" y="164"/>
                      <a:pt x="117" y="164"/>
                    </a:cubicBezTo>
                    <a:cubicBezTo>
                      <a:pt x="126" y="164"/>
                      <a:pt x="135" y="163"/>
                      <a:pt x="144" y="160"/>
                    </a:cubicBezTo>
                    <a:cubicBezTo>
                      <a:pt x="262" y="128"/>
                      <a:pt x="397" y="106"/>
                      <a:pt x="532" y="106"/>
                    </a:cubicBezTo>
                    <a:cubicBezTo>
                      <a:pt x="800" y="106"/>
                      <a:pt x="1065" y="193"/>
                      <a:pt x="1181" y="459"/>
                    </a:cubicBezTo>
                    <a:cubicBezTo>
                      <a:pt x="1191" y="482"/>
                      <a:pt x="1219" y="492"/>
                      <a:pt x="1249" y="492"/>
                    </a:cubicBezTo>
                    <a:cubicBezTo>
                      <a:pt x="1299" y="492"/>
                      <a:pt x="1353" y="463"/>
                      <a:pt x="1334" y="418"/>
                    </a:cubicBezTo>
                    <a:cubicBezTo>
                      <a:pt x="1197" y="104"/>
                      <a:pt x="873"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g1f4fa5c43e4_25_1672"/>
              <p:cNvSpPr/>
              <p:nvPr/>
            </p:nvSpPr>
            <p:spPr>
              <a:xfrm>
                <a:off x="8444555" y="6232242"/>
                <a:ext cx="106283" cy="61303"/>
              </a:xfrm>
              <a:custGeom>
                <a:avLst/>
                <a:gdLst/>
                <a:ahLst/>
                <a:cxnLst/>
                <a:rect l="l" t="t" r="r" b="b"/>
                <a:pathLst>
                  <a:path w="1172" h="676" extrusionOk="0">
                    <a:moveTo>
                      <a:pt x="501" y="1"/>
                    </a:moveTo>
                    <a:cubicBezTo>
                      <a:pt x="265" y="1"/>
                      <a:pt x="0" y="123"/>
                      <a:pt x="17" y="396"/>
                    </a:cubicBezTo>
                    <a:cubicBezTo>
                      <a:pt x="26" y="564"/>
                      <a:pt x="189" y="675"/>
                      <a:pt x="348" y="675"/>
                    </a:cubicBezTo>
                    <a:cubicBezTo>
                      <a:pt x="426" y="675"/>
                      <a:pt x="503" y="648"/>
                      <a:pt x="560" y="588"/>
                    </a:cubicBezTo>
                    <a:cubicBezTo>
                      <a:pt x="710" y="428"/>
                      <a:pt x="573" y="225"/>
                      <a:pt x="412" y="225"/>
                    </a:cubicBezTo>
                    <a:cubicBezTo>
                      <a:pt x="363" y="225"/>
                      <a:pt x="311" y="244"/>
                      <a:pt x="265" y="290"/>
                    </a:cubicBezTo>
                    <a:cubicBezTo>
                      <a:pt x="216" y="338"/>
                      <a:pt x="272" y="374"/>
                      <a:pt x="326" y="374"/>
                    </a:cubicBezTo>
                    <a:cubicBezTo>
                      <a:pt x="349" y="374"/>
                      <a:pt x="371" y="368"/>
                      <a:pt x="385" y="354"/>
                    </a:cubicBezTo>
                    <a:cubicBezTo>
                      <a:pt x="398" y="341"/>
                      <a:pt x="409" y="335"/>
                      <a:pt x="419" y="335"/>
                    </a:cubicBezTo>
                    <a:cubicBezTo>
                      <a:pt x="463" y="335"/>
                      <a:pt x="467" y="458"/>
                      <a:pt x="458" y="481"/>
                    </a:cubicBezTo>
                    <a:cubicBezTo>
                      <a:pt x="439" y="537"/>
                      <a:pt x="394" y="562"/>
                      <a:pt x="346" y="562"/>
                    </a:cubicBezTo>
                    <a:cubicBezTo>
                      <a:pt x="303" y="562"/>
                      <a:pt x="256" y="541"/>
                      <a:pt x="224" y="504"/>
                    </a:cubicBezTo>
                    <a:cubicBezTo>
                      <a:pt x="131" y="398"/>
                      <a:pt x="184" y="227"/>
                      <a:pt x="290" y="152"/>
                    </a:cubicBezTo>
                    <a:cubicBezTo>
                      <a:pt x="346" y="113"/>
                      <a:pt x="411" y="96"/>
                      <a:pt x="479" y="96"/>
                    </a:cubicBezTo>
                    <a:cubicBezTo>
                      <a:pt x="701" y="96"/>
                      <a:pt x="952" y="277"/>
                      <a:pt x="1002" y="449"/>
                    </a:cubicBezTo>
                    <a:cubicBezTo>
                      <a:pt x="1010" y="480"/>
                      <a:pt x="1045" y="493"/>
                      <a:pt x="1081" y="493"/>
                    </a:cubicBezTo>
                    <a:cubicBezTo>
                      <a:pt x="1126" y="493"/>
                      <a:pt x="1172" y="471"/>
                      <a:pt x="1161" y="435"/>
                    </a:cubicBezTo>
                    <a:cubicBezTo>
                      <a:pt x="1093" y="196"/>
                      <a:pt x="846" y="53"/>
                      <a:pt x="616" y="11"/>
                    </a:cubicBezTo>
                    <a:cubicBezTo>
                      <a:pt x="580" y="4"/>
                      <a:pt x="541" y="1"/>
                      <a:pt x="5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g1f4fa5c43e4_25_1672"/>
              <p:cNvSpPr/>
              <p:nvPr/>
            </p:nvSpPr>
            <p:spPr>
              <a:xfrm>
                <a:off x="8554920" y="6324651"/>
                <a:ext cx="28475" cy="28475"/>
              </a:xfrm>
              <a:custGeom>
                <a:avLst/>
                <a:gdLst/>
                <a:ahLst/>
                <a:cxnLst/>
                <a:rect l="l" t="t" r="r" b="b"/>
                <a:pathLst>
                  <a:path w="314" h="314" extrusionOk="0">
                    <a:moveTo>
                      <a:pt x="158" y="0"/>
                    </a:moveTo>
                    <a:cubicBezTo>
                      <a:pt x="70" y="0"/>
                      <a:pt x="1" y="71"/>
                      <a:pt x="1" y="157"/>
                    </a:cubicBezTo>
                    <a:cubicBezTo>
                      <a:pt x="1" y="244"/>
                      <a:pt x="70" y="314"/>
                      <a:pt x="158" y="314"/>
                    </a:cubicBezTo>
                    <a:cubicBezTo>
                      <a:pt x="244" y="314"/>
                      <a:pt x="313" y="244"/>
                      <a:pt x="313" y="157"/>
                    </a:cubicBezTo>
                    <a:cubicBezTo>
                      <a:pt x="313" y="71"/>
                      <a:pt x="244" y="0"/>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g1f4fa5c43e4_25_1672"/>
              <p:cNvSpPr/>
              <p:nvPr/>
            </p:nvSpPr>
            <p:spPr>
              <a:xfrm>
                <a:off x="8643883" y="6539577"/>
                <a:ext cx="22399" cy="22399"/>
              </a:xfrm>
              <a:custGeom>
                <a:avLst/>
                <a:gdLst/>
                <a:ahLst/>
                <a:cxnLst/>
                <a:rect l="l" t="t" r="r" b="b"/>
                <a:pathLst>
                  <a:path w="247" h="247" extrusionOk="0">
                    <a:moveTo>
                      <a:pt x="124" y="1"/>
                    </a:moveTo>
                    <a:cubicBezTo>
                      <a:pt x="56" y="1"/>
                      <a:pt x="1" y="55"/>
                      <a:pt x="1" y="124"/>
                    </a:cubicBezTo>
                    <a:cubicBezTo>
                      <a:pt x="1" y="191"/>
                      <a:pt x="56" y="247"/>
                      <a:pt x="124" y="247"/>
                    </a:cubicBezTo>
                    <a:cubicBezTo>
                      <a:pt x="192" y="247"/>
                      <a:pt x="247" y="191"/>
                      <a:pt x="247" y="124"/>
                    </a:cubicBezTo>
                    <a:cubicBezTo>
                      <a:pt x="247" y="55"/>
                      <a:pt x="192" y="1"/>
                      <a:pt x="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g1f4fa5c43e4_25_1672"/>
              <p:cNvSpPr/>
              <p:nvPr/>
            </p:nvSpPr>
            <p:spPr>
              <a:xfrm>
                <a:off x="8460425" y="6338889"/>
                <a:ext cx="19951" cy="19951"/>
              </a:xfrm>
              <a:custGeom>
                <a:avLst/>
                <a:gdLst/>
                <a:ahLst/>
                <a:cxnLst/>
                <a:rect l="l" t="t" r="r" b="b"/>
                <a:pathLst>
                  <a:path w="220" h="220" extrusionOk="0">
                    <a:moveTo>
                      <a:pt x="110" y="0"/>
                    </a:moveTo>
                    <a:cubicBezTo>
                      <a:pt x="50" y="0"/>
                      <a:pt x="1" y="49"/>
                      <a:pt x="1" y="110"/>
                    </a:cubicBezTo>
                    <a:cubicBezTo>
                      <a:pt x="1" y="170"/>
                      <a:pt x="50" y="219"/>
                      <a:pt x="110" y="219"/>
                    </a:cubicBezTo>
                    <a:cubicBezTo>
                      <a:pt x="171" y="219"/>
                      <a:pt x="220" y="170"/>
                      <a:pt x="220" y="110"/>
                    </a:cubicBezTo>
                    <a:cubicBezTo>
                      <a:pt x="220" y="49"/>
                      <a:pt x="171" y="0"/>
                      <a:pt x="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g1f4fa5c43e4_25_1672"/>
              <p:cNvSpPr/>
              <p:nvPr/>
            </p:nvSpPr>
            <p:spPr>
              <a:xfrm>
                <a:off x="8365477" y="6245029"/>
                <a:ext cx="86151" cy="108097"/>
              </a:xfrm>
              <a:custGeom>
                <a:avLst/>
                <a:gdLst/>
                <a:ahLst/>
                <a:cxnLst/>
                <a:rect l="l" t="t" r="r" b="b"/>
                <a:pathLst>
                  <a:path w="950" h="1192" extrusionOk="0">
                    <a:moveTo>
                      <a:pt x="475" y="1"/>
                    </a:moveTo>
                    <a:cubicBezTo>
                      <a:pt x="0" y="683"/>
                      <a:pt x="475" y="1192"/>
                      <a:pt x="475" y="1192"/>
                    </a:cubicBezTo>
                    <a:cubicBezTo>
                      <a:pt x="475" y="1192"/>
                      <a:pt x="949" y="683"/>
                      <a:pt x="4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g1f4fa5c43e4_25_1672"/>
            <p:cNvGrpSpPr/>
            <p:nvPr/>
          </p:nvGrpSpPr>
          <p:grpSpPr>
            <a:xfrm>
              <a:off x="8201498" y="2871323"/>
              <a:ext cx="942500" cy="3183079"/>
              <a:chOff x="7544619" y="453721"/>
              <a:chExt cx="337149" cy="1138644"/>
            </a:xfrm>
          </p:grpSpPr>
          <p:sp>
            <p:nvSpPr>
              <p:cNvPr id="842" name="Google Shape;842;g1f4fa5c43e4_25_1672"/>
              <p:cNvSpPr/>
              <p:nvPr/>
            </p:nvSpPr>
            <p:spPr>
              <a:xfrm>
                <a:off x="7544619" y="453721"/>
                <a:ext cx="337149" cy="1138644"/>
              </a:xfrm>
              <a:custGeom>
                <a:avLst/>
                <a:gdLst/>
                <a:ahLst/>
                <a:cxnLst/>
                <a:rect l="l" t="t" r="r" b="b"/>
                <a:pathLst>
                  <a:path w="10393" h="35100" extrusionOk="0">
                    <a:moveTo>
                      <a:pt x="5181" y="1"/>
                    </a:moveTo>
                    <a:cubicBezTo>
                      <a:pt x="2102" y="1"/>
                      <a:pt x="0" y="897"/>
                      <a:pt x="0" y="897"/>
                    </a:cubicBezTo>
                    <a:lnTo>
                      <a:pt x="0" y="35100"/>
                    </a:lnTo>
                    <a:lnTo>
                      <a:pt x="10392" y="35100"/>
                    </a:lnTo>
                    <a:lnTo>
                      <a:pt x="10392" y="897"/>
                    </a:lnTo>
                    <a:cubicBezTo>
                      <a:pt x="8505" y="225"/>
                      <a:pt x="6721" y="1"/>
                      <a:pt x="5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g1f4fa5c43e4_25_1672"/>
              <p:cNvSpPr/>
              <p:nvPr/>
            </p:nvSpPr>
            <p:spPr>
              <a:xfrm>
                <a:off x="7667988" y="532161"/>
                <a:ext cx="90410" cy="3147"/>
              </a:xfrm>
              <a:custGeom>
                <a:avLst/>
                <a:gdLst/>
                <a:ahLst/>
                <a:cxnLst/>
                <a:rect l="l" t="t" r="r" b="b"/>
                <a:pathLst>
                  <a:path w="2787" h="97" extrusionOk="0">
                    <a:moveTo>
                      <a:pt x="130" y="1"/>
                    </a:moveTo>
                    <a:cubicBezTo>
                      <a:pt x="53" y="1"/>
                      <a:pt x="0" y="96"/>
                      <a:pt x="99" y="96"/>
                    </a:cubicBezTo>
                    <a:lnTo>
                      <a:pt x="2658" y="96"/>
                    </a:lnTo>
                    <a:cubicBezTo>
                      <a:pt x="2734" y="96"/>
                      <a:pt x="2787"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g1f4fa5c43e4_25_1672"/>
              <p:cNvSpPr/>
              <p:nvPr/>
            </p:nvSpPr>
            <p:spPr>
              <a:xfrm>
                <a:off x="7680704" y="559800"/>
                <a:ext cx="64977" cy="3114"/>
              </a:xfrm>
              <a:custGeom>
                <a:avLst/>
                <a:gdLst/>
                <a:ahLst/>
                <a:cxnLst/>
                <a:rect l="l" t="t" r="r" b="b"/>
                <a:pathLst>
                  <a:path w="2003" h="96" extrusionOk="0">
                    <a:moveTo>
                      <a:pt x="130" y="0"/>
                    </a:moveTo>
                    <a:cubicBezTo>
                      <a:pt x="53" y="0"/>
                      <a:pt x="1" y="96"/>
                      <a:pt x="99" y="96"/>
                    </a:cubicBezTo>
                    <a:lnTo>
                      <a:pt x="1873" y="96"/>
                    </a:lnTo>
                    <a:cubicBezTo>
                      <a:pt x="1949" y="96"/>
                      <a:pt x="2002"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g1f4fa5c43e4_25_1672"/>
              <p:cNvSpPr/>
              <p:nvPr/>
            </p:nvSpPr>
            <p:spPr>
              <a:xfrm>
                <a:off x="7667988" y="1532059"/>
                <a:ext cx="90410" cy="3147"/>
              </a:xfrm>
              <a:custGeom>
                <a:avLst/>
                <a:gdLst/>
                <a:ahLst/>
                <a:cxnLst/>
                <a:rect l="l" t="t" r="r" b="b"/>
                <a:pathLst>
                  <a:path w="2787" h="97" extrusionOk="0">
                    <a:moveTo>
                      <a:pt x="130" y="1"/>
                    </a:moveTo>
                    <a:cubicBezTo>
                      <a:pt x="53" y="1"/>
                      <a:pt x="0" y="96"/>
                      <a:pt x="99" y="96"/>
                    </a:cubicBezTo>
                    <a:lnTo>
                      <a:pt x="2658" y="96"/>
                    </a:lnTo>
                    <a:cubicBezTo>
                      <a:pt x="2734" y="96"/>
                      <a:pt x="2787"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g1f4fa5c43e4_25_1672"/>
              <p:cNvSpPr/>
              <p:nvPr/>
            </p:nvSpPr>
            <p:spPr>
              <a:xfrm>
                <a:off x="7680704" y="1504420"/>
                <a:ext cx="64977" cy="3114"/>
              </a:xfrm>
              <a:custGeom>
                <a:avLst/>
                <a:gdLst/>
                <a:ahLst/>
                <a:cxnLst/>
                <a:rect l="l" t="t" r="r" b="b"/>
                <a:pathLst>
                  <a:path w="2003" h="96" extrusionOk="0">
                    <a:moveTo>
                      <a:pt x="130" y="0"/>
                    </a:moveTo>
                    <a:cubicBezTo>
                      <a:pt x="53" y="0"/>
                      <a:pt x="1" y="96"/>
                      <a:pt x="98" y="96"/>
                    </a:cubicBezTo>
                    <a:lnTo>
                      <a:pt x="1873" y="96"/>
                    </a:lnTo>
                    <a:cubicBezTo>
                      <a:pt x="1949" y="96"/>
                      <a:pt x="2002" y="0"/>
                      <a:pt x="1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g1f4fa5c43e4_25_1672"/>
              <p:cNvSpPr/>
              <p:nvPr/>
            </p:nvSpPr>
            <p:spPr>
              <a:xfrm>
                <a:off x="7602492" y="652611"/>
                <a:ext cx="221371" cy="762600"/>
              </a:xfrm>
              <a:custGeom>
                <a:avLst/>
                <a:gdLst/>
                <a:ahLst/>
                <a:cxnLst/>
                <a:rect l="l" t="t" r="r" b="b"/>
                <a:pathLst>
                  <a:path w="6824" h="23508" extrusionOk="0">
                    <a:moveTo>
                      <a:pt x="0" y="1"/>
                    </a:moveTo>
                    <a:lnTo>
                      <a:pt x="0" y="23508"/>
                    </a:lnTo>
                    <a:lnTo>
                      <a:pt x="6824" y="23508"/>
                    </a:lnTo>
                    <a:lnTo>
                      <a:pt x="68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g1f4fa5c43e4_25_1672"/>
              <p:cNvSpPr/>
              <p:nvPr/>
            </p:nvSpPr>
            <p:spPr>
              <a:xfrm>
                <a:off x="7640122" y="714182"/>
                <a:ext cx="146110" cy="639425"/>
              </a:xfrm>
              <a:custGeom>
                <a:avLst/>
                <a:gdLst/>
                <a:ahLst/>
                <a:cxnLst/>
                <a:rect l="l" t="t" r="r" b="b"/>
                <a:pathLst>
                  <a:path w="4504" h="19711" extrusionOk="0">
                    <a:moveTo>
                      <a:pt x="1" y="1"/>
                    </a:moveTo>
                    <a:lnTo>
                      <a:pt x="1" y="19711"/>
                    </a:lnTo>
                    <a:lnTo>
                      <a:pt x="4504" y="19711"/>
                    </a:lnTo>
                    <a:lnTo>
                      <a:pt x="45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g1f4fa5c43e4_25_1672"/>
              <p:cNvSpPr/>
              <p:nvPr/>
            </p:nvSpPr>
            <p:spPr>
              <a:xfrm>
                <a:off x="7797716" y="462675"/>
                <a:ext cx="64101" cy="1129691"/>
              </a:xfrm>
              <a:custGeom>
                <a:avLst/>
                <a:gdLst/>
                <a:ahLst/>
                <a:cxnLst/>
                <a:rect l="l" t="t" r="r" b="b"/>
                <a:pathLst>
                  <a:path w="1976" h="34824" extrusionOk="0">
                    <a:moveTo>
                      <a:pt x="311" y="1"/>
                    </a:moveTo>
                    <a:cubicBezTo>
                      <a:pt x="309" y="3"/>
                      <a:pt x="307" y="5"/>
                      <a:pt x="307" y="7"/>
                    </a:cubicBezTo>
                    <a:cubicBezTo>
                      <a:pt x="0" y="949"/>
                      <a:pt x="186" y="2152"/>
                      <a:pt x="1075" y="2724"/>
                    </a:cubicBezTo>
                    <a:cubicBezTo>
                      <a:pt x="1231" y="2824"/>
                      <a:pt x="1443" y="2932"/>
                      <a:pt x="1632" y="2946"/>
                    </a:cubicBezTo>
                    <a:cubicBezTo>
                      <a:pt x="1638" y="2947"/>
                      <a:pt x="1650" y="2947"/>
                      <a:pt x="1666" y="2947"/>
                    </a:cubicBezTo>
                    <a:cubicBezTo>
                      <a:pt x="1726" y="2947"/>
                      <a:pt x="1834" y="2944"/>
                      <a:pt x="1829" y="2938"/>
                    </a:cubicBezTo>
                    <a:lnTo>
                      <a:pt x="1829" y="2938"/>
                    </a:lnTo>
                    <a:cubicBezTo>
                      <a:pt x="1844" y="2953"/>
                      <a:pt x="1822" y="3031"/>
                      <a:pt x="1829" y="3052"/>
                    </a:cubicBezTo>
                    <a:cubicBezTo>
                      <a:pt x="1875" y="3224"/>
                      <a:pt x="1829" y="3474"/>
                      <a:pt x="1829" y="3651"/>
                    </a:cubicBezTo>
                    <a:lnTo>
                      <a:pt x="1829" y="4696"/>
                    </a:lnTo>
                    <a:lnTo>
                      <a:pt x="1829" y="12093"/>
                    </a:lnTo>
                    <a:lnTo>
                      <a:pt x="1829" y="21776"/>
                    </a:lnTo>
                    <a:lnTo>
                      <a:pt x="1829" y="29740"/>
                    </a:lnTo>
                    <a:lnTo>
                      <a:pt x="1829" y="31878"/>
                    </a:lnTo>
                    <a:cubicBezTo>
                      <a:pt x="1829" y="31939"/>
                      <a:pt x="1872" y="32223"/>
                      <a:pt x="1829" y="32272"/>
                    </a:cubicBezTo>
                    <a:cubicBezTo>
                      <a:pt x="1829" y="32272"/>
                      <a:pt x="1828" y="32272"/>
                      <a:pt x="1828" y="32272"/>
                    </a:cubicBezTo>
                    <a:cubicBezTo>
                      <a:pt x="1807" y="32272"/>
                      <a:pt x="1390" y="32325"/>
                      <a:pt x="1291" y="32369"/>
                    </a:cubicBezTo>
                    <a:cubicBezTo>
                      <a:pt x="901" y="32545"/>
                      <a:pt x="600" y="32876"/>
                      <a:pt x="410" y="33254"/>
                    </a:cubicBezTo>
                    <a:cubicBezTo>
                      <a:pt x="164" y="33744"/>
                      <a:pt x="118" y="34289"/>
                      <a:pt x="202" y="34824"/>
                    </a:cubicBezTo>
                    <a:lnTo>
                      <a:pt x="349" y="34824"/>
                    </a:lnTo>
                    <a:cubicBezTo>
                      <a:pt x="349" y="34822"/>
                      <a:pt x="351" y="34821"/>
                      <a:pt x="350" y="34818"/>
                    </a:cubicBezTo>
                    <a:cubicBezTo>
                      <a:pt x="182" y="33760"/>
                      <a:pt x="661" y="32386"/>
                      <a:pt x="1905" y="32332"/>
                    </a:cubicBezTo>
                    <a:cubicBezTo>
                      <a:pt x="1935" y="32331"/>
                      <a:pt x="1975" y="32311"/>
                      <a:pt x="1975" y="32277"/>
                    </a:cubicBezTo>
                    <a:lnTo>
                      <a:pt x="1975" y="22374"/>
                    </a:lnTo>
                    <a:lnTo>
                      <a:pt x="1975" y="6535"/>
                    </a:lnTo>
                    <a:lnTo>
                      <a:pt x="1975" y="2916"/>
                    </a:lnTo>
                    <a:cubicBezTo>
                      <a:pt x="1975" y="2890"/>
                      <a:pt x="1938" y="2875"/>
                      <a:pt x="1917" y="2874"/>
                    </a:cubicBezTo>
                    <a:cubicBezTo>
                      <a:pt x="515" y="2814"/>
                      <a:pt x="88" y="1148"/>
                      <a:pt x="448" y="28"/>
                    </a:cubicBezTo>
                    <a:cubicBezTo>
                      <a:pt x="402" y="19"/>
                      <a:pt x="356" y="10"/>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g1f4fa5c43e4_25_1672"/>
              <p:cNvSpPr/>
              <p:nvPr/>
            </p:nvSpPr>
            <p:spPr>
              <a:xfrm>
                <a:off x="7564569" y="462383"/>
                <a:ext cx="62220" cy="1129983"/>
              </a:xfrm>
              <a:custGeom>
                <a:avLst/>
                <a:gdLst/>
                <a:ahLst/>
                <a:cxnLst/>
                <a:rect l="l" t="t" r="r" b="b"/>
                <a:pathLst>
                  <a:path w="1918" h="34833" extrusionOk="0">
                    <a:moveTo>
                      <a:pt x="1664" y="1"/>
                    </a:moveTo>
                    <a:cubicBezTo>
                      <a:pt x="1618" y="9"/>
                      <a:pt x="1572" y="17"/>
                      <a:pt x="1527" y="26"/>
                    </a:cubicBezTo>
                    <a:cubicBezTo>
                      <a:pt x="1527" y="31"/>
                      <a:pt x="1526" y="36"/>
                      <a:pt x="1528" y="42"/>
                    </a:cubicBezTo>
                    <a:cubicBezTo>
                      <a:pt x="1890" y="1155"/>
                      <a:pt x="1466" y="2823"/>
                      <a:pt x="70" y="2883"/>
                    </a:cubicBezTo>
                    <a:cubicBezTo>
                      <a:pt x="40" y="2885"/>
                      <a:pt x="0" y="2904"/>
                      <a:pt x="0" y="2938"/>
                    </a:cubicBezTo>
                    <a:lnTo>
                      <a:pt x="0" y="12842"/>
                    </a:lnTo>
                    <a:lnTo>
                      <a:pt x="0" y="28680"/>
                    </a:lnTo>
                    <a:lnTo>
                      <a:pt x="0" y="32300"/>
                    </a:lnTo>
                    <a:cubicBezTo>
                      <a:pt x="0" y="32325"/>
                      <a:pt x="38" y="32340"/>
                      <a:pt x="59" y="32341"/>
                    </a:cubicBezTo>
                    <a:cubicBezTo>
                      <a:pt x="1302" y="32395"/>
                      <a:pt x="1797" y="33764"/>
                      <a:pt x="1628" y="34827"/>
                    </a:cubicBezTo>
                    <a:cubicBezTo>
                      <a:pt x="1627" y="34829"/>
                      <a:pt x="1628" y="34831"/>
                      <a:pt x="1628" y="34833"/>
                    </a:cubicBezTo>
                    <a:lnTo>
                      <a:pt x="1772" y="34833"/>
                    </a:lnTo>
                    <a:cubicBezTo>
                      <a:pt x="1918" y="33908"/>
                      <a:pt x="1618" y="32796"/>
                      <a:pt x="694" y="32378"/>
                    </a:cubicBezTo>
                    <a:cubicBezTo>
                      <a:pt x="588" y="32330"/>
                      <a:pt x="163" y="32287"/>
                      <a:pt x="148" y="32269"/>
                    </a:cubicBezTo>
                    <a:cubicBezTo>
                      <a:pt x="130" y="32248"/>
                      <a:pt x="152" y="32159"/>
                      <a:pt x="148" y="32134"/>
                    </a:cubicBezTo>
                    <a:cubicBezTo>
                      <a:pt x="63" y="31582"/>
                      <a:pt x="148" y="30950"/>
                      <a:pt x="148" y="30393"/>
                    </a:cubicBezTo>
                    <a:lnTo>
                      <a:pt x="148" y="22893"/>
                    </a:lnTo>
                    <a:lnTo>
                      <a:pt x="148" y="13204"/>
                    </a:lnTo>
                    <a:lnTo>
                      <a:pt x="148" y="5332"/>
                    </a:lnTo>
                    <a:lnTo>
                      <a:pt x="148" y="3265"/>
                    </a:lnTo>
                    <a:cubicBezTo>
                      <a:pt x="148" y="3220"/>
                      <a:pt x="115" y="2985"/>
                      <a:pt x="145" y="2937"/>
                    </a:cubicBezTo>
                    <a:lnTo>
                      <a:pt x="145" y="2937"/>
                    </a:lnTo>
                    <a:cubicBezTo>
                      <a:pt x="146" y="2948"/>
                      <a:pt x="189" y="2951"/>
                      <a:pt x="239" y="2951"/>
                    </a:cubicBezTo>
                    <a:cubicBezTo>
                      <a:pt x="299" y="2951"/>
                      <a:pt x="370" y="2946"/>
                      <a:pt x="391" y="2943"/>
                    </a:cubicBezTo>
                    <a:cubicBezTo>
                      <a:pt x="572" y="2913"/>
                      <a:pt x="754" y="2823"/>
                      <a:pt x="906" y="2724"/>
                    </a:cubicBezTo>
                    <a:cubicBezTo>
                      <a:pt x="1288" y="2475"/>
                      <a:pt x="1554" y="2075"/>
                      <a:pt x="1694" y="1645"/>
                    </a:cubicBezTo>
                    <a:cubicBezTo>
                      <a:pt x="1871" y="1105"/>
                      <a:pt x="1842" y="540"/>
                      <a:pt x="1666" y="4"/>
                    </a:cubicBezTo>
                    <a:cubicBezTo>
                      <a:pt x="1666" y="3"/>
                      <a:pt x="1665" y="2"/>
                      <a:pt x="1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g1f4fa5c43e4_25_1672"/>
              <p:cNvSpPr/>
              <p:nvPr/>
            </p:nvSpPr>
            <p:spPr>
              <a:xfrm>
                <a:off x="7602492" y="1390556"/>
                <a:ext cx="221371" cy="49244"/>
              </a:xfrm>
              <a:custGeom>
                <a:avLst/>
                <a:gdLst/>
                <a:ahLst/>
                <a:cxnLst/>
                <a:rect l="l" t="t" r="r" b="b"/>
                <a:pathLst>
                  <a:path w="6824" h="1518" extrusionOk="0">
                    <a:moveTo>
                      <a:pt x="0" y="0"/>
                    </a:moveTo>
                    <a:lnTo>
                      <a:pt x="0" y="1518"/>
                    </a:lnTo>
                    <a:lnTo>
                      <a:pt x="6824" y="1518"/>
                    </a:lnTo>
                    <a:lnTo>
                      <a:pt x="68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g1f4fa5c43e4_25_1672"/>
              <p:cNvSpPr/>
              <p:nvPr/>
            </p:nvSpPr>
            <p:spPr>
              <a:xfrm>
                <a:off x="7734977" y="1392827"/>
                <a:ext cx="44670" cy="44702"/>
              </a:xfrm>
              <a:custGeom>
                <a:avLst/>
                <a:gdLst/>
                <a:ahLst/>
                <a:cxnLst/>
                <a:rect l="l" t="t" r="r" b="b"/>
                <a:pathLst>
                  <a:path w="1377" h="1378" extrusionOk="0">
                    <a:moveTo>
                      <a:pt x="689" y="1"/>
                    </a:moveTo>
                    <a:lnTo>
                      <a:pt x="0" y="690"/>
                    </a:lnTo>
                    <a:lnTo>
                      <a:pt x="689" y="1377"/>
                    </a:lnTo>
                    <a:lnTo>
                      <a:pt x="1377" y="690"/>
                    </a:lnTo>
                    <a:lnTo>
                      <a:pt x="6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g1f4fa5c43e4_25_1672"/>
              <p:cNvSpPr/>
              <p:nvPr/>
            </p:nvSpPr>
            <p:spPr>
              <a:xfrm>
                <a:off x="7646642" y="1392827"/>
                <a:ext cx="44670" cy="44702"/>
              </a:xfrm>
              <a:custGeom>
                <a:avLst/>
                <a:gdLst/>
                <a:ahLst/>
                <a:cxnLst/>
                <a:rect l="l" t="t" r="r" b="b"/>
                <a:pathLst>
                  <a:path w="1377" h="1378" extrusionOk="0">
                    <a:moveTo>
                      <a:pt x="688" y="1"/>
                    </a:moveTo>
                    <a:lnTo>
                      <a:pt x="0" y="690"/>
                    </a:lnTo>
                    <a:lnTo>
                      <a:pt x="688" y="1377"/>
                    </a:lnTo>
                    <a:lnTo>
                      <a:pt x="1377" y="690"/>
                    </a:lnTo>
                    <a:lnTo>
                      <a:pt x="6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g1f4fa5c43e4_25_1672"/>
              <p:cNvSpPr/>
              <p:nvPr/>
            </p:nvSpPr>
            <p:spPr>
              <a:xfrm>
                <a:off x="7599864" y="1391270"/>
                <a:ext cx="226626" cy="47817"/>
              </a:xfrm>
              <a:custGeom>
                <a:avLst/>
                <a:gdLst/>
                <a:ahLst/>
                <a:cxnLst/>
                <a:rect l="l" t="t" r="r" b="b"/>
                <a:pathLst>
                  <a:path w="6986" h="1474" extrusionOk="0">
                    <a:moveTo>
                      <a:pt x="766" y="137"/>
                    </a:moveTo>
                    <a:lnTo>
                      <a:pt x="1034" y="403"/>
                    </a:lnTo>
                    <a:lnTo>
                      <a:pt x="1283" y="653"/>
                    </a:lnTo>
                    <a:cubicBezTo>
                      <a:pt x="1295" y="665"/>
                      <a:pt x="1337" y="714"/>
                      <a:pt x="1367" y="739"/>
                    </a:cubicBezTo>
                    <a:cubicBezTo>
                      <a:pt x="1341" y="760"/>
                      <a:pt x="1307" y="804"/>
                      <a:pt x="1289" y="823"/>
                    </a:cubicBezTo>
                    <a:lnTo>
                      <a:pt x="1059" y="1052"/>
                    </a:lnTo>
                    <a:lnTo>
                      <a:pt x="773" y="1338"/>
                    </a:lnTo>
                    <a:cubicBezTo>
                      <a:pt x="684" y="1249"/>
                      <a:pt x="595" y="1160"/>
                      <a:pt x="506" y="1071"/>
                    </a:cubicBezTo>
                    <a:lnTo>
                      <a:pt x="258" y="823"/>
                    </a:lnTo>
                    <a:cubicBezTo>
                      <a:pt x="244" y="809"/>
                      <a:pt x="203" y="760"/>
                      <a:pt x="174" y="737"/>
                    </a:cubicBezTo>
                    <a:cubicBezTo>
                      <a:pt x="198" y="714"/>
                      <a:pt x="233" y="670"/>
                      <a:pt x="252" y="651"/>
                    </a:cubicBezTo>
                    <a:lnTo>
                      <a:pt x="480" y="423"/>
                    </a:lnTo>
                    <a:lnTo>
                      <a:pt x="766" y="137"/>
                    </a:lnTo>
                    <a:close/>
                    <a:moveTo>
                      <a:pt x="2128" y="136"/>
                    </a:moveTo>
                    <a:lnTo>
                      <a:pt x="2396" y="403"/>
                    </a:lnTo>
                    <a:lnTo>
                      <a:pt x="2644" y="653"/>
                    </a:lnTo>
                    <a:cubicBezTo>
                      <a:pt x="2657" y="665"/>
                      <a:pt x="2699" y="714"/>
                      <a:pt x="2728" y="739"/>
                    </a:cubicBezTo>
                    <a:cubicBezTo>
                      <a:pt x="2703" y="760"/>
                      <a:pt x="2669" y="804"/>
                      <a:pt x="2651" y="823"/>
                    </a:cubicBezTo>
                    <a:lnTo>
                      <a:pt x="2421" y="1052"/>
                    </a:lnTo>
                    <a:lnTo>
                      <a:pt x="2135" y="1338"/>
                    </a:lnTo>
                    <a:lnTo>
                      <a:pt x="1868" y="1071"/>
                    </a:lnTo>
                    <a:lnTo>
                      <a:pt x="1620" y="823"/>
                    </a:lnTo>
                    <a:cubicBezTo>
                      <a:pt x="1606" y="809"/>
                      <a:pt x="1565" y="760"/>
                      <a:pt x="1536" y="737"/>
                    </a:cubicBezTo>
                    <a:cubicBezTo>
                      <a:pt x="1560" y="714"/>
                      <a:pt x="1594" y="670"/>
                      <a:pt x="1613" y="651"/>
                    </a:cubicBezTo>
                    <a:lnTo>
                      <a:pt x="1842" y="422"/>
                    </a:lnTo>
                    <a:lnTo>
                      <a:pt x="2128" y="136"/>
                    </a:lnTo>
                    <a:close/>
                    <a:moveTo>
                      <a:pt x="3490" y="137"/>
                    </a:moveTo>
                    <a:cubicBezTo>
                      <a:pt x="3579" y="225"/>
                      <a:pt x="3668" y="314"/>
                      <a:pt x="3758" y="403"/>
                    </a:cubicBezTo>
                    <a:lnTo>
                      <a:pt x="4006" y="653"/>
                    </a:lnTo>
                    <a:cubicBezTo>
                      <a:pt x="4019" y="665"/>
                      <a:pt x="4060" y="714"/>
                      <a:pt x="4090" y="739"/>
                    </a:cubicBezTo>
                    <a:cubicBezTo>
                      <a:pt x="4065" y="760"/>
                      <a:pt x="4030" y="804"/>
                      <a:pt x="4012" y="823"/>
                    </a:cubicBezTo>
                    <a:lnTo>
                      <a:pt x="3782" y="1052"/>
                    </a:lnTo>
                    <a:lnTo>
                      <a:pt x="3496" y="1338"/>
                    </a:lnTo>
                    <a:cubicBezTo>
                      <a:pt x="3408" y="1249"/>
                      <a:pt x="3319" y="1160"/>
                      <a:pt x="3230" y="1071"/>
                    </a:cubicBezTo>
                    <a:lnTo>
                      <a:pt x="2981" y="823"/>
                    </a:lnTo>
                    <a:cubicBezTo>
                      <a:pt x="2968" y="809"/>
                      <a:pt x="2926" y="760"/>
                      <a:pt x="2897" y="737"/>
                    </a:cubicBezTo>
                    <a:cubicBezTo>
                      <a:pt x="2922" y="714"/>
                      <a:pt x="2956" y="670"/>
                      <a:pt x="2975" y="651"/>
                    </a:cubicBezTo>
                    <a:lnTo>
                      <a:pt x="3204" y="423"/>
                    </a:lnTo>
                    <a:lnTo>
                      <a:pt x="3490" y="137"/>
                    </a:lnTo>
                    <a:close/>
                    <a:moveTo>
                      <a:pt x="4851" y="137"/>
                    </a:moveTo>
                    <a:lnTo>
                      <a:pt x="5119" y="403"/>
                    </a:lnTo>
                    <a:lnTo>
                      <a:pt x="5367" y="653"/>
                    </a:lnTo>
                    <a:cubicBezTo>
                      <a:pt x="5380" y="665"/>
                      <a:pt x="5422" y="714"/>
                      <a:pt x="5451" y="739"/>
                    </a:cubicBezTo>
                    <a:cubicBezTo>
                      <a:pt x="5426" y="760"/>
                      <a:pt x="5392" y="804"/>
                      <a:pt x="5374" y="823"/>
                    </a:cubicBezTo>
                    <a:lnTo>
                      <a:pt x="5144" y="1052"/>
                    </a:lnTo>
                    <a:lnTo>
                      <a:pt x="4858" y="1338"/>
                    </a:lnTo>
                    <a:cubicBezTo>
                      <a:pt x="4769" y="1249"/>
                      <a:pt x="4680" y="1160"/>
                      <a:pt x="4591" y="1071"/>
                    </a:cubicBezTo>
                    <a:lnTo>
                      <a:pt x="4343" y="823"/>
                    </a:lnTo>
                    <a:cubicBezTo>
                      <a:pt x="4329" y="809"/>
                      <a:pt x="4288" y="760"/>
                      <a:pt x="4259" y="737"/>
                    </a:cubicBezTo>
                    <a:cubicBezTo>
                      <a:pt x="4283" y="714"/>
                      <a:pt x="4318" y="670"/>
                      <a:pt x="4337" y="651"/>
                    </a:cubicBezTo>
                    <a:lnTo>
                      <a:pt x="4565" y="423"/>
                    </a:lnTo>
                    <a:cubicBezTo>
                      <a:pt x="4660" y="328"/>
                      <a:pt x="4756" y="232"/>
                      <a:pt x="4851" y="137"/>
                    </a:cubicBezTo>
                    <a:close/>
                    <a:moveTo>
                      <a:pt x="6213" y="136"/>
                    </a:moveTo>
                    <a:lnTo>
                      <a:pt x="6481" y="403"/>
                    </a:lnTo>
                    <a:lnTo>
                      <a:pt x="6730" y="653"/>
                    </a:lnTo>
                    <a:cubicBezTo>
                      <a:pt x="6742" y="665"/>
                      <a:pt x="6784" y="714"/>
                      <a:pt x="6814" y="739"/>
                    </a:cubicBezTo>
                    <a:cubicBezTo>
                      <a:pt x="6788" y="760"/>
                      <a:pt x="6754" y="804"/>
                      <a:pt x="6736" y="823"/>
                    </a:cubicBezTo>
                    <a:lnTo>
                      <a:pt x="6506" y="1052"/>
                    </a:lnTo>
                    <a:cubicBezTo>
                      <a:pt x="6411" y="1148"/>
                      <a:pt x="6316" y="1243"/>
                      <a:pt x="6220" y="1338"/>
                    </a:cubicBezTo>
                    <a:lnTo>
                      <a:pt x="5953" y="1071"/>
                    </a:lnTo>
                    <a:lnTo>
                      <a:pt x="5705" y="823"/>
                    </a:lnTo>
                    <a:cubicBezTo>
                      <a:pt x="5691" y="809"/>
                      <a:pt x="5650" y="760"/>
                      <a:pt x="5621" y="737"/>
                    </a:cubicBezTo>
                    <a:cubicBezTo>
                      <a:pt x="5645" y="714"/>
                      <a:pt x="5680" y="670"/>
                      <a:pt x="5699" y="651"/>
                    </a:cubicBezTo>
                    <a:lnTo>
                      <a:pt x="5927" y="422"/>
                    </a:lnTo>
                    <a:lnTo>
                      <a:pt x="6213" y="136"/>
                    </a:lnTo>
                    <a:close/>
                    <a:moveTo>
                      <a:pt x="773" y="0"/>
                    </a:moveTo>
                    <a:cubicBezTo>
                      <a:pt x="751" y="0"/>
                      <a:pt x="728" y="7"/>
                      <a:pt x="715" y="20"/>
                    </a:cubicBezTo>
                    <a:lnTo>
                      <a:pt x="27" y="708"/>
                    </a:lnTo>
                    <a:cubicBezTo>
                      <a:pt x="10" y="725"/>
                      <a:pt x="0" y="747"/>
                      <a:pt x="20" y="767"/>
                    </a:cubicBezTo>
                    <a:lnTo>
                      <a:pt x="709" y="1455"/>
                    </a:lnTo>
                    <a:cubicBezTo>
                      <a:pt x="718" y="1464"/>
                      <a:pt x="732" y="1469"/>
                      <a:pt x="748" y="1471"/>
                    </a:cubicBezTo>
                    <a:cubicBezTo>
                      <a:pt x="755" y="1473"/>
                      <a:pt x="762" y="1473"/>
                      <a:pt x="770" y="1473"/>
                    </a:cubicBezTo>
                    <a:cubicBezTo>
                      <a:pt x="791" y="1473"/>
                      <a:pt x="812" y="1468"/>
                      <a:pt x="824" y="1455"/>
                    </a:cubicBezTo>
                    <a:lnTo>
                      <a:pt x="1448" y="832"/>
                    </a:lnTo>
                    <a:lnTo>
                      <a:pt x="2071" y="1455"/>
                    </a:lnTo>
                    <a:cubicBezTo>
                      <a:pt x="2080" y="1464"/>
                      <a:pt x="2094" y="1469"/>
                      <a:pt x="2110" y="1471"/>
                    </a:cubicBezTo>
                    <a:cubicBezTo>
                      <a:pt x="2117" y="1473"/>
                      <a:pt x="2124" y="1473"/>
                      <a:pt x="2132" y="1473"/>
                    </a:cubicBezTo>
                    <a:cubicBezTo>
                      <a:pt x="2153" y="1473"/>
                      <a:pt x="2174" y="1468"/>
                      <a:pt x="2186" y="1455"/>
                    </a:cubicBezTo>
                    <a:lnTo>
                      <a:pt x="2810" y="832"/>
                    </a:lnTo>
                    <a:lnTo>
                      <a:pt x="3433" y="1455"/>
                    </a:lnTo>
                    <a:cubicBezTo>
                      <a:pt x="3442" y="1464"/>
                      <a:pt x="3456" y="1469"/>
                      <a:pt x="3472" y="1471"/>
                    </a:cubicBezTo>
                    <a:cubicBezTo>
                      <a:pt x="3479" y="1473"/>
                      <a:pt x="3486" y="1473"/>
                      <a:pt x="3494" y="1473"/>
                    </a:cubicBezTo>
                    <a:cubicBezTo>
                      <a:pt x="3515" y="1473"/>
                      <a:pt x="3536" y="1468"/>
                      <a:pt x="3548" y="1455"/>
                    </a:cubicBezTo>
                    <a:lnTo>
                      <a:pt x="4172" y="832"/>
                    </a:lnTo>
                    <a:lnTo>
                      <a:pt x="4794" y="1455"/>
                    </a:lnTo>
                    <a:cubicBezTo>
                      <a:pt x="4804" y="1464"/>
                      <a:pt x="4818" y="1469"/>
                      <a:pt x="4834" y="1471"/>
                    </a:cubicBezTo>
                    <a:cubicBezTo>
                      <a:pt x="4841" y="1473"/>
                      <a:pt x="4848" y="1473"/>
                      <a:pt x="4856" y="1473"/>
                    </a:cubicBezTo>
                    <a:cubicBezTo>
                      <a:pt x="4877" y="1473"/>
                      <a:pt x="4897" y="1468"/>
                      <a:pt x="4910" y="1455"/>
                    </a:cubicBezTo>
                    <a:lnTo>
                      <a:pt x="5533" y="832"/>
                    </a:lnTo>
                    <a:lnTo>
                      <a:pt x="6156" y="1455"/>
                    </a:lnTo>
                    <a:cubicBezTo>
                      <a:pt x="6166" y="1464"/>
                      <a:pt x="6179" y="1469"/>
                      <a:pt x="6196" y="1471"/>
                    </a:cubicBezTo>
                    <a:cubicBezTo>
                      <a:pt x="6203" y="1473"/>
                      <a:pt x="6210" y="1473"/>
                      <a:pt x="6217" y="1473"/>
                    </a:cubicBezTo>
                    <a:cubicBezTo>
                      <a:pt x="6238" y="1473"/>
                      <a:pt x="6259" y="1468"/>
                      <a:pt x="6273" y="1455"/>
                    </a:cubicBezTo>
                    <a:lnTo>
                      <a:pt x="6960" y="766"/>
                    </a:lnTo>
                    <a:cubicBezTo>
                      <a:pt x="6978" y="749"/>
                      <a:pt x="6986" y="727"/>
                      <a:pt x="6966" y="708"/>
                    </a:cubicBezTo>
                    <a:lnTo>
                      <a:pt x="6279" y="19"/>
                    </a:lnTo>
                    <a:cubicBezTo>
                      <a:pt x="6265" y="6"/>
                      <a:pt x="6243" y="0"/>
                      <a:pt x="6221" y="0"/>
                    </a:cubicBezTo>
                    <a:cubicBezTo>
                      <a:pt x="6198" y="0"/>
                      <a:pt x="6175" y="7"/>
                      <a:pt x="6162" y="20"/>
                    </a:cubicBezTo>
                    <a:cubicBezTo>
                      <a:pt x="5955" y="227"/>
                      <a:pt x="5747" y="435"/>
                      <a:pt x="5540" y="642"/>
                    </a:cubicBezTo>
                    <a:lnTo>
                      <a:pt x="4917" y="19"/>
                    </a:lnTo>
                    <a:cubicBezTo>
                      <a:pt x="4903" y="6"/>
                      <a:pt x="4881" y="0"/>
                      <a:pt x="4859" y="0"/>
                    </a:cubicBezTo>
                    <a:cubicBezTo>
                      <a:pt x="4836" y="0"/>
                      <a:pt x="4814" y="7"/>
                      <a:pt x="4801" y="20"/>
                    </a:cubicBezTo>
                    <a:lnTo>
                      <a:pt x="4178" y="642"/>
                    </a:lnTo>
                    <a:lnTo>
                      <a:pt x="3555" y="19"/>
                    </a:lnTo>
                    <a:cubicBezTo>
                      <a:pt x="3542" y="6"/>
                      <a:pt x="3520" y="0"/>
                      <a:pt x="3497" y="0"/>
                    </a:cubicBezTo>
                    <a:cubicBezTo>
                      <a:pt x="3475" y="0"/>
                      <a:pt x="3452" y="7"/>
                      <a:pt x="3439" y="20"/>
                    </a:cubicBezTo>
                    <a:lnTo>
                      <a:pt x="2816" y="642"/>
                    </a:lnTo>
                    <a:lnTo>
                      <a:pt x="2193" y="19"/>
                    </a:lnTo>
                    <a:cubicBezTo>
                      <a:pt x="2180" y="6"/>
                      <a:pt x="2158" y="0"/>
                      <a:pt x="2135" y="0"/>
                    </a:cubicBezTo>
                    <a:cubicBezTo>
                      <a:pt x="2113" y="0"/>
                      <a:pt x="2090" y="7"/>
                      <a:pt x="2077" y="20"/>
                    </a:cubicBezTo>
                    <a:lnTo>
                      <a:pt x="1454" y="642"/>
                    </a:lnTo>
                    <a:lnTo>
                      <a:pt x="831" y="19"/>
                    </a:lnTo>
                    <a:cubicBezTo>
                      <a:pt x="818" y="6"/>
                      <a:pt x="796" y="0"/>
                      <a:pt x="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1f4fa5c43e4_25_1672"/>
              <p:cNvSpPr/>
              <p:nvPr/>
            </p:nvSpPr>
            <p:spPr>
              <a:xfrm>
                <a:off x="7602492" y="627989"/>
                <a:ext cx="221371" cy="49276"/>
              </a:xfrm>
              <a:custGeom>
                <a:avLst/>
                <a:gdLst/>
                <a:ahLst/>
                <a:cxnLst/>
                <a:rect l="l" t="t" r="r" b="b"/>
                <a:pathLst>
                  <a:path w="6824" h="1519" extrusionOk="0">
                    <a:moveTo>
                      <a:pt x="0" y="0"/>
                    </a:moveTo>
                    <a:lnTo>
                      <a:pt x="0" y="1518"/>
                    </a:lnTo>
                    <a:lnTo>
                      <a:pt x="6824" y="1518"/>
                    </a:lnTo>
                    <a:lnTo>
                      <a:pt x="68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1f4fa5c43e4_25_1672"/>
              <p:cNvSpPr/>
              <p:nvPr/>
            </p:nvSpPr>
            <p:spPr>
              <a:xfrm>
                <a:off x="7734977" y="630324"/>
                <a:ext cx="44670" cy="44637"/>
              </a:xfrm>
              <a:custGeom>
                <a:avLst/>
                <a:gdLst/>
                <a:ahLst/>
                <a:cxnLst/>
                <a:rect l="l" t="t" r="r" b="b"/>
                <a:pathLst>
                  <a:path w="1377" h="1376" extrusionOk="0">
                    <a:moveTo>
                      <a:pt x="689" y="0"/>
                    </a:moveTo>
                    <a:lnTo>
                      <a:pt x="0" y="688"/>
                    </a:lnTo>
                    <a:lnTo>
                      <a:pt x="689" y="1375"/>
                    </a:lnTo>
                    <a:lnTo>
                      <a:pt x="1377" y="688"/>
                    </a:ln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1f4fa5c43e4_25_1672"/>
              <p:cNvSpPr/>
              <p:nvPr/>
            </p:nvSpPr>
            <p:spPr>
              <a:xfrm>
                <a:off x="7646642" y="630292"/>
                <a:ext cx="44670" cy="44670"/>
              </a:xfrm>
              <a:custGeom>
                <a:avLst/>
                <a:gdLst/>
                <a:ahLst/>
                <a:cxnLst/>
                <a:rect l="l" t="t" r="r" b="b"/>
                <a:pathLst>
                  <a:path w="1377" h="1377" extrusionOk="0">
                    <a:moveTo>
                      <a:pt x="688" y="0"/>
                    </a:moveTo>
                    <a:lnTo>
                      <a:pt x="0" y="689"/>
                    </a:lnTo>
                    <a:lnTo>
                      <a:pt x="688" y="1376"/>
                    </a:lnTo>
                    <a:lnTo>
                      <a:pt x="1377" y="689"/>
                    </a:lnTo>
                    <a:lnTo>
                      <a:pt x="6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g1f4fa5c43e4_25_1672"/>
              <p:cNvSpPr/>
              <p:nvPr/>
            </p:nvSpPr>
            <p:spPr>
              <a:xfrm>
                <a:off x="7599864" y="628702"/>
                <a:ext cx="226626" cy="47817"/>
              </a:xfrm>
              <a:custGeom>
                <a:avLst/>
                <a:gdLst/>
                <a:ahLst/>
                <a:cxnLst/>
                <a:rect l="l" t="t" r="r" b="b"/>
                <a:pathLst>
                  <a:path w="6986" h="1474" extrusionOk="0">
                    <a:moveTo>
                      <a:pt x="766" y="137"/>
                    </a:moveTo>
                    <a:cubicBezTo>
                      <a:pt x="855" y="226"/>
                      <a:pt x="944" y="314"/>
                      <a:pt x="1034" y="404"/>
                    </a:cubicBezTo>
                    <a:lnTo>
                      <a:pt x="1283" y="653"/>
                    </a:lnTo>
                    <a:cubicBezTo>
                      <a:pt x="1295" y="666"/>
                      <a:pt x="1337" y="715"/>
                      <a:pt x="1367" y="739"/>
                    </a:cubicBezTo>
                    <a:cubicBezTo>
                      <a:pt x="1341" y="760"/>
                      <a:pt x="1307" y="804"/>
                      <a:pt x="1289" y="823"/>
                    </a:cubicBezTo>
                    <a:lnTo>
                      <a:pt x="1059" y="1052"/>
                    </a:lnTo>
                    <a:lnTo>
                      <a:pt x="773" y="1338"/>
                    </a:lnTo>
                    <a:cubicBezTo>
                      <a:pt x="684" y="1249"/>
                      <a:pt x="595" y="1160"/>
                      <a:pt x="506" y="1071"/>
                    </a:cubicBezTo>
                    <a:lnTo>
                      <a:pt x="258" y="823"/>
                    </a:lnTo>
                    <a:cubicBezTo>
                      <a:pt x="244" y="809"/>
                      <a:pt x="203" y="760"/>
                      <a:pt x="174" y="737"/>
                    </a:cubicBezTo>
                    <a:cubicBezTo>
                      <a:pt x="198" y="714"/>
                      <a:pt x="233" y="670"/>
                      <a:pt x="252" y="652"/>
                    </a:cubicBezTo>
                    <a:lnTo>
                      <a:pt x="480" y="423"/>
                    </a:lnTo>
                    <a:cubicBezTo>
                      <a:pt x="575" y="328"/>
                      <a:pt x="671" y="232"/>
                      <a:pt x="766" y="137"/>
                    </a:cubicBezTo>
                    <a:close/>
                    <a:moveTo>
                      <a:pt x="2128" y="137"/>
                    </a:moveTo>
                    <a:lnTo>
                      <a:pt x="2396" y="404"/>
                    </a:lnTo>
                    <a:lnTo>
                      <a:pt x="2644" y="653"/>
                    </a:lnTo>
                    <a:cubicBezTo>
                      <a:pt x="2657" y="666"/>
                      <a:pt x="2699" y="715"/>
                      <a:pt x="2728" y="739"/>
                    </a:cubicBezTo>
                    <a:cubicBezTo>
                      <a:pt x="2703" y="760"/>
                      <a:pt x="2669" y="804"/>
                      <a:pt x="2651" y="823"/>
                    </a:cubicBezTo>
                    <a:lnTo>
                      <a:pt x="2421" y="1052"/>
                    </a:lnTo>
                    <a:cubicBezTo>
                      <a:pt x="2326" y="1148"/>
                      <a:pt x="2231" y="1243"/>
                      <a:pt x="2135" y="1338"/>
                    </a:cubicBezTo>
                    <a:cubicBezTo>
                      <a:pt x="2046" y="1249"/>
                      <a:pt x="1957" y="1160"/>
                      <a:pt x="1868" y="1071"/>
                    </a:cubicBezTo>
                    <a:lnTo>
                      <a:pt x="1620" y="823"/>
                    </a:lnTo>
                    <a:cubicBezTo>
                      <a:pt x="1606" y="809"/>
                      <a:pt x="1565" y="760"/>
                      <a:pt x="1536" y="737"/>
                    </a:cubicBezTo>
                    <a:cubicBezTo>
                      <a:pt x="1560" y="714"/>
                      <a:pt x="1594" y="670"/>
                      <a:pt x="1613" y="652"/>
                    </a:cubicBezTo>
                    <a:lnTo>
                      <a:pt x="1842" y="423"/>
                    </a:lnTo>
                    <a:cubicBezTo>
                      <a:pt x="1937" y="328"/>
                      <a:pt x="2033" y="232"/>
                      <a:pt x="2128" y="137"/>
                    </a:cubicBezTo>
                    <a:close/>
                    <a:moveTo>
                      <a:pt x="3490" y="137"/>
                    </a:moveTo>
                    <a:lnTo>
                      <a:pt x="3758" y="404"/>
                    </a:lnTo>
                    <a:lnTo>
                      <a:pt x="4006" y="653"/>
                    </a:lnTo>
                    <a:cubicBezTo>
                      <a:pt x="4019" y="666"/>
                      <a:pt x="4060" y="715"/>
                      <a:pt x="4090" y="739"/>
                    </a:cubicBezTo>
                    <a:cubicBezTo>
                      <a:pt x="4065" y="760"/>
                      <a:pt x="4030" y="804"/>
                      <a:pt x="4012" y="823"/>
                    </a:cubicBezTo>
                    <a:lnTo>
                      <a:pt x="3782" y="1052"/>
                    </a:lnTo>
                    <a:cubicBezTo>
                      <a:pt x="3687" y="1148"/>
                      <a:pt x="3592" y="1243"/>
                      <a:pt x="3497" y="1338"/>
                    </a:cubicBezTo>
                    <a:cubicBezTo>
                      <a:pt x="3408" y="1249"/>
                      <a:pt x="3319" y="1160"/>
                      <a:pt x="3230" y="1071"/>
                    </a:cubicBezTo>
                    <a:lnTo>
                      <a:pt x="2981" y="823"/>
                    </a:lnTo>
                    <a:cubicBezTo>
                      <a:pt x="2968" y="809"/>
                      <a:pt x="2926" y="760"/>
                      <a:pt x="2897" y="737"/>
                    </a:cubicBezTo>
                    <a:cubicBezTo>
                      <a:pt x="2922" y="714"/>
                      <a:pt x="2956" y="670"/>
                      <a:pt x="2975" y="652"/>
                    </a:cubicBezTo>
                    <a:lnTo>
                      <a:pt x="3204" y="423"/>
                    </a:lnTo>
                    <a:cubicBezTo>
                      <a:pt x="3299" y="328"/>
                      <a:pt x="3395" y="232"/>
                      <a:pt x="3490" y="137"/>
                    </a:cubicBezTo>
                    <a:close/>
                    <a:moveTo>
                      <a:pt x="4851" y="137"/>
                    </a:moveTo>
                    <a:lnTo>
                      <a:pt x="5119" y="404"/>
                    </a:lnTo>
                    <a:lnTo>
                      <a:pt x="5367" y="653"/>
                    </a:lnTo>
                    <a:cubicBezTo>
                      <a:pt x="5380" y="666"/>
                      <a:pt x="5422" y="715"/>
                      <a:pt x="5451" y="739"/>
                    </a:cubicBezTo>
                    <a:cubicBezTo>
                      <a:pt x="5426" y="760"/>
                      <a:pt x="5392" y="804"/>
                      <a:pt x="5374" y="823"/>
                    </a:cubicBezTo>
                    <a:lnTo>
                      <a:pt x="5144" y="1052"/>
                    </a:lnTo>
                    <a:lnTo>
                      <a:pt x="4858" y="1338"/>
                    </a:lnTo>
                    <a:cubicBezTo>
                      <a:pt x="4769" y="1249"/>
                      <a:pt x="4680" y="1160"/>
                      <a:pt x="4591" y="1071"/>
                    </a:cubicBezTo>
                    <a:lnTo>
                      <a:pt x="4343" y="823"/>
                    </a:lnTo>
                    <a:cubicBezTo>
                      <a:pt x="4329" y="809"/>
                      <a:pt x="4288" y="760"/>
                      <a:pt x="4259" y="737"/>
                    </a:cubicBezTo>
                    <a:cubicBezTo>
                      <a:pt x="4283" y="714"/>
                      <a:pt x="4318" y="670"/>
                      <a:pt x="4337" y="652"/>
                    </a:cubicBezTo>
                    <a:lnTo>
                      <a:pt x="4565" y="423"/>
                    </a:lnTo>
                    <a:lnTo>
                      <a:pt x="4851" y="137"/>
                    </a:lnTo>
                    <a:close/>
                    <a:moveTo>
                      <a:pt x="6213" y="137"/>
                    </a:moveTo>
                    <a:cubicBezTo>
                      <a:pt x="6302" y="226"/>
                      <a:pt x="6391" y="314"/>
                      <a:pt x="6481" y="404"/>
                    </a:cubicBezTo>
                    <a:lnTo>
                      <a:pt x="6730" y="653"/>
                    </a:lnTo>
                    <a:cubicBezTo>
                      <a:pt x="6742" y="666"/>
                      <a:pt x="6784" y="715"/>
                      <a:pt x="6814" y="739"/>
                    </a:cubicBezTo>
                    <a:cubicBezTo>
                      <a:pt x="6788" y="760"/>
                      <a:pt x="6754" y="804"/>
                      <a:pt x="6736" y="823"/>
                    </a:cubicBezTo>
                    <a:lnTo>
                      <a:pt x="6506" y="1052"/>
                    </a:lnTo>
                    <a:lnTo>
                      <a:pt x="6220" y="1338"/>
                    </a:lnTo>
                    <a:cubicBezTo>
                      <a:pt x="6131" y="1249"/>
                      <a:pt x="6042" y="1160"/>
                      <a:pt x="5953" y="1071"/>
                    </a:cubicBezTo>
                    <a:lnTo>
                      <a:pt x="5705" y="823"/>
                    </a:lnTo>
                    <a:cubicBezTo>
                      <a:pt x="5691" y="809"/>
                      <a:pt x="5650" y="760"/>
                      <a:pt x="5621" y="737"/>
                    </a:cubicBezTo>
                    <a:cubicBezTo>
                      <a:pt x="5645" y="714"/>
                      <a:pt x="5680" y="670"/>
                      <a:pt x="5699" y="652"/>
                    </a:cubicBezTo>
                    <a:lnTo>
                      <a:pt x="5927" y="423"/>
                    </a:lnTo>
                    <a:cubicBezTo>
                      <a:pt x="6022" y="328"/>
                      <a:pt x="6118" y="232"/>
                      <a:pt x="6213" y="137"/>
                    </a:cubicBezTo>
                    <a:close/>
                    <a:moveTo>
                      <a:pt x="773" y="0"/>
                    </a:moveTo>
                    <a:cubicBezTo>
                      <a:pt x="751" y="0"/>
                      <a:pt x="728" y="7"/>
                      <a:pt x="715" y="20"/>
                    </a:cubicBezTo>
                    <a:lnTo>
                      <a:pt x="27" y="708"/>
                    </a:lnTo>
                    <a:cubicBezTo>
                      <a:pt x="10" y="725"/>
                      <a:pt x="0" y="747"/>
                      <a:pt x="20" y="767"/>
                    </a:cubicBezTo>
                    <a:lnTo>
                      <a:pt x="709" y="1455"/>
                    </a:lnTo>
                    <a:cubicBezTo>
                      <a:pt x="718" y="1464"/>
                      <a:pt x="732" y="1469"/>
                      <a:pt x="748" y="1472"/>
                    </a:cubicBezTo>
                    <a:cubicBezTo>
                      <a:pt x="755" y="1473"/>
                      <a:pt x="762" y="1474"/>
                      <a:pt x="770" y="1474"/>
                    </a:cubicBezTo>
                    <a:cubicBezTo>
                      <a:pt x="791" y="1474"/>
                      <a:pt x="812" y="1468"/>
                      <a:pt x="824" y="1455"/>
                    </a:cubicBezTo>
                    <a:lnTo>
                      <a:pt x="1448" y="832"/>
                    </a:lnTo>
                    <a:lnTo>
                      <a:pt x="2071" y="1455"/>
                    </a:lnTo>
                    <a:cubicBezTo>
                      <a:pt x="2080" y="1464"/>
                      <a:pt x="2094" y="1469"/>
                      <a:pt x="2110" y="1472"/>
                    </a:cubicBezTo>
                    <a:cubicBezTo>
                      <a:pt x="2117" y="1473"/>
                      <a:pt x="2124" y="1474"/>
                      <a:pt x="2132" y="1474"/>
                    </a:cubicBezTo>
                    <a:cubicBezTo>
                      <a:pt x="2153" y="1474"/>
                      <a:pt x="2174" y="1468"/>
                      <a:pt x="2186" y="1455"/>
                    </a:cubicBezTo>
                    <a:lnTo>
                      <a:pt x="2810" y="832"/>
                    </a:lnTo>
                    <a:lnTo>
                      <a:pt x="3433" y="1455"/>
                    </a:lnTo>
                    <a:cubicBezTo>
                      <a:pt x="3442" y="1464"/>
                      <a:pt x="3456" y="1469"/>
                      <a:pt x="3472" y="1472"/>
                    </a:cubicBezTo>
                    <a:cubicBezTo>
                      <a:pt x="3479" y="1473"/>
                      <a:pt x="3486" y="1474"/>
                      <a:pt x="3494" y="1474"/>
                    </a:cubicBezTo>
                    <a:cubicBezTo>
                      <a:pt x="3515" y="1474"/>
                      <a:pt x="3536" y="1468"/>
                      <a:pt x="3548" y="1455"/>
                    </a:cubicBezTo>
                    <a:lnTo>
                      <a:pt x="4172" y="832"/>
                    </a:lnTo>
                    <a:lnTo>
                      <a:pt x="4794" y="1455"/>
                    </a:lnTo>
                    <a:cubicBezTo>
                      <a:pt x="4804" y="1464"/>
                      <a:pt x="4818" y="1469"/>
                      <a:pt x="4834" y="1472"/>
                    </a:cubicBezTo>
                    <a:cubicBezTo>
                      <a:pt x="4841" y="1473"/>
                      <a:pt x="4848" y="1474"/>
                      <a:pt x="4856" y="1474"/>
                    </a:cubicBezTo>
                    <a:cubicBezTo>
                      <a:pt x="4877" y="1474"/>
                      <a:pt x="4897" y="1468"/>
                      <a:pt x="4910" y="1455"/>
                    </a:cubicBezTo>
                    <a:lnTo>
                      <a:pt x="5533" y="832"/>
                    </a:lnTo>
                    <a:lnTo>
                      <a:pt x="6156" y="1455"/>
                    </a:lnTo>
                    <a:cubicBezTo>
                      <a:pt x="6166" y="1464"/>
                      <a:pt x="6179" y="1469"/>
                      <a:pt x="6196" y="1472"/>
                    </a:cubicBezTo>
                    <a:cubicBezTo>
                      <a:pt x="6203" y="1473"/>
                      <a:pt x="6210" y="1474"/>
                      <a:pt x="6217" y="1474"/>
                    </a:cubicBezTo>
                    <a:cubicBezTo>
                      <a:pt x="6238" y="1474"/>
                      <a:pt x="6259" y="1468"/>
                      <a:pt x="6273" y="1455"/>
                    </a:cubicBezTo>
                    <a:lnTo>
                      <a:pt x="6960" y="766"/>
                    </a:lnTo>
                    <a:cubicBezTo>
                      <a:pt x="6978" y="749"/>
                      <a:pt x="6986" y="727"/>
                      <a:pt x="6966" y="708"/>
                    </a:cubicBezTo>
                    <a:lnTo>
                      <a:pt x="6279" y="19"/>
                    </a:lnTo>
                    <a:cubicBezTo>
                      <a:pt x="6266" y="7"/>
                      <a:pt x="6244" y="1"/>
                      <a:pt x="6222" y="1"/>
                    </a:cubicBezTo>
                    <a:cubicBezTo>
                      <a:pt x="6199" y="1"/>
                      <a:pt x="6175" y="7"/>
                      <a:pt x="6162" y="20"/>
                    </a:cubicBezTo>
                    <a:lnTo>
                      <a:pt x="5540" y="642"/>
                    </a:lnTo>
                    <a:lnTo>
                      <a:pt x="4917" y="19"/>
                    </a:lnTo>
                    <a:cubicBezTo>
                      <a:pt x="4903" y="7"/>
                      <a:pt x="4881" y="0"/>
                      <a:pt x="4859" y="0"/>
                    </a:cubicBezTo>
                    <a:cubicBezTo>
                      <a:pt x="4836" y="0"/>
                      <a:pt x="4814" y="7"/>
                      <a:pt x="4801" y="20"/>
                    </a:cubicBezTo>
                    <a:lnTo>
                      <a:pt x="4178" y="642"/>
                    </a:lnTo>
                    <a:lnTo>
                      <a:pt x="3555" y="19"/>
                    </a:lnTo>
                    <a:cubicBezTo>
                      <a:pt x="3542" y="7"/>
                      <a:pt x="3520" y="0"/>
                      <a:pt x="3497" y="0"/>
                    </a:cubicBezTo>
                    <a:cubicBezTo>
                      <a:pt x="3475" y="0"/>
                      <a:pt x="3452" y="7"/>
                      <a:pt x="3439" y="20"/>
                    </a:cubicBezTo>
                    <a:cubicBezTo>
                      <a:pt x="3231" y="227"/>
                      <a:pt x="3024" y="435"/>
                      <a:pt x="2816" y="642"/>
                    </a:cubicBezTo>
                    <a:lnTo>
                      <a:pt x="2193" y="19"/>
                    </a:lnTo>
                    <a:cubicBezTo>
                      <a:pt x="2180" y="7"/>
                      <a:pt x="2158" y="0"/>
                      <a:pt x="2135" y="0"/>
                    </a:cubicBezTo>
                    <a:cubicBezTo>
                      <a:pt x="2113" y="0"/>
                      <a:pt x="2090" y="7"/>
                      <a:pt x="2077" y="20"/>
                    </a:cubicBezTo>
                    <a:lnTo>
                      <a:pt x="1454" y="642"/>
                    </a:lnTo>
                    <a:lnTo>
                      <a:pt x="831" y="19"/>
                    </a:lnTo>
                    <a:cubicBezTo>
                      <a:pt x="818" y="7"/>
                      <a:pt x="796" y="0"/>
                      <a:pt x="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1f4fa5c43e4_25_1672"/>
              <p:cNvSpPr/>
              <p:nvPr/>
            </p:nvSpPr>
            <p:spPr>
              <a:xfrm>
                <a:off x="7566353" y="494660"/>
                <a:ext cx="22708" cy="21832"/>
              </a:xfrm>
              <a:custGeom>
                <a:avLst/>
                <a:gdLst/>
                <a:ahLst/>
                <a:cxnLst/>
                <a:rect l="l" t="t" r="r" b="b"/>
                <a:pathLst>
                  <a:path w="700" h="673" extrusionOk="0">
                    <a:moveTo>
                      <a:pt x="198" y="1"/>
                    </a:moveTo>
                    <a:cubicBezTo>
                      <a:pt x="151" y="1"/>
                      <a:pt x="110" y="19"/>
                      <a:pt x="77" y="51"/>
                    </a:cubicBezTo>
                    <a:cubicBezTo>
                      <a:pt x="0" y="128"/>
                      <a:pt x="8" y="260"/>
                      <a:pt x="143" y="396"/>
                    </a:cubicBezTo>
                    <a:cubicBezTo>
                      <a:pt x="279" y="532"/>
                      <a:pt x="699" y="673"/>
                      <a:pt x="699" y="673"/>
                    </a:cubicBezTo>
                    <a:cubicBezTo>
                      <a:pt x="699" y="673"/>
                      <a:pt x="562" y="256"/>
                      <a:pt x="423" y="116"/>
                    </a:cubicBezTo>
                    <a:cubicBezTo>
                      <a:pt x="342" y="35"/>
                      <a:pt x="264"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1f4fa5c43e4_25_1672"/>
              <p:cNvSpPr/>
              <p:nvPr/>
            </p:nvSpPr>
            <p:spPr>
              <a:xfrm>
                <a:off x="7560190" y="509421"/>
                <a:ext cx="28709" cy="12846"/>
              </a:xfrm>
              <a:custGeom>
                <a:avLst/>
                <a:gdLst/>
                <a:ahLst/>
                <a:cxnLst/>
                <a:rect l="l" t="t" r="r" b="b"/>
                <a:pathLst>
                  <a:path w="885" h="396" extrusionOk="0">
                    <a:moveTo>
                      <a:pt x="278" y="0"/>
                    </a:moveTo>
                    <a:cubicBezTo>
                      <a:pt x="98" y="0"/>
                      <a:pt x="10" y="82"/>
                      <a:pt x="6" y="186"/>
                    </a:cubicBezTo>
                    <a:cubicBezTo>
                      <a:pt x="1" y="295"/>
                      <a:pt x="96" y="387"/>
                      <a:pt x="288" y="395"/>
                    </a:cubicBezTo>
                    <a:cubicBezTo>
                      <a:pt x="292" y="395"/>
                      <a:pt x="296" y="396"/>
                      <a:pt x="301" y="396"/>
                    </a:cubicBezTo>
                    <a:cubicBezTo>
                      <a:pt x="497" y="396"/>
                      <a:pt x="884" y="223"/>
                      <a:pt x="884" y="223"/>
                    </a:cubicBezTo>
                    <a:cubicBezTo>
                      <a:pt x="884" y="223"/>
                      <a:pt x="501" y="9"/>
                      <a:pt x="304" y="1"/>
                    </a:cubicBezTo>
                    <a:cubicBezTo>
                      <a:pt x="295" y="0"/>
                      <a:pt x="287"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1f4fa5c43e4_25_1672"/>
              <p:cNvSpPr/>
              <p:nvPr/>
            </p:nvSpPr>
            <p:spPr>
              <a:xfrm>
                <a:off x="7582541" y="487945"/>
                <a:ext cx="12879" cy="28547"/>
              </a:xfrm>
              <a:custGeom>
                <a:avLst/>
                <a:gdLst/>
                <a:ahLst/>
                <a:cxnLst/>
                <a:rect l="l" t="t" r="r" b="b"/>
                <a:pathLst>
                  <a:path w="397" h="880" extrusionOk="0">
                    <a:moveTo>
                      <a:pt x="199" y="1"/>
                    </a:moveTo>
                    <a:cubicBezTo>
                      <a:pt x="198" y="1"/>
                      <a:pt x="198" y="1"/>
                      <a:pt x="197" y="1"/>
                    </a:cubicBezTo>
                    <a:cubicBezTo>
                      <a:pt x="89" y="1"/>
                      <a:pt x="1" y="94"/>
                      <a:pt x="2" y="292"/>
                    </a:cubicBezTo>
                    <a:cubicBezTo>
                      <a:pt x="2" y="488"/>
                      <a:pt x="200" y="880"/>
                      <a:pt x="200" y="880"/>
                    </a:cubicBezTo>
                    <a:cubicBezTo>
                      <a:pt x="200" y="880"/>
                      <a:pt x="396" y="482"/>
                      <a:pt x="396" y="290"/>
                    </a:cubicBezTo>
                    <a:cubicBezTo>
                      <a:pt x="395" y="99"/>
                      <a:pt x="307"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1f4fa5c43e4_25_1672"/>
              <p:cNvSpPr/>
              <p:nvPr/>
            </p:nvSpPr>
            <p:spPr>
              <a:xfrm>
                <a:off x="7837292" y="494660"/>
                <a:ext cx="22740" cy="21832"/>
              </a:xfrm>
              <a:custGeom>
                <a:avLst/>
                <a:gdLst/>
                <a:ahLst/>
                <a:cxnLst/>
                <a:rect l="l" t="t" r="r" b="b"/>
                <a:pathLst>
                  <a:path w="701" h="673" extrusionOk="0">
                    <a:moveTo>
                      <a:pt x="502" y="1"/>
                    </a:moveTo>
                    <a:cubicBezTo>
                      <a:pt x="437" y="1"/>
                      <a:pt x="360" y="35"/>
                      <a:pt x="279" y="116"/>
                    </a:cubicBezTo>
                    <a:cubicBezTo>
                      <a:pt x="139" y="256"/>
                      <a:pt x="1" y="673"/>
                      <a:pt x="1" y="673"/>
                    </a:cubicBezTo>
                    <a:cubicBezTo>
                      <a:pt x="1" y="673"/>
                      <a:pt x="422" y="532"/>
                      <a:pt x="557" y="396"/>
                    </a:cubicBezTo>
                    <a:cubicBezTo>
                      <a:pt x="694" y="260"/>
                      <a:pt x="701" y="128"/>
                      <a:pt x="623" y="51"/>
                    </a:cubicBezTo>
                    <a:cubicBezTo>
                      <a:pt x="591" y="19"/>
                      <a:pt x="550" y="1"/>
                      <a:pt x="5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g1f4fa5c43e4_25_1672"/>
              <p:cNvSpPr/>
              <p:nvPr/>
            </p:nvSpPr>
            <p:spPr>
              <a:xfrm>
                <a:off x="7837487" y="509421"/>
                <a:ext cx="28677" cy="12846"/>
              </a:xfrm>
              <a:custGeom>
                <a:avLst/>
                <a:gdLst/>
                <a:ahLst/>
                <a:cxnLst/>
                <a:rect l="l" t="t" r="r" b="b"/>
                <a:pathLst>
                  <a:path w="884" h="396" extrusionOk="0">
                    <a:moveTo>
                      <a:pt x="607" y="0"/>
                    </a:moveTo>
                    <a:cubicBezTo>
                      <a:pt x="598" y="0"/>
                      <a:pt x="590" y="0"/>
                      <a:pt x="581" y="1"/>
                    </a:cubicBezTo>
                    <a:cubicBezTo>
                      <a:pt x="384" y="9"/>
                      <a:pt x="0" y="223"/>
                      <a:pt x="0" y="223"/>
                    </a:cubicBezTo>
                    <a:cubicBezTo>
                      <a:pt x="0" y="223"/>
                      <a:pt x="388" y="396"/>
                      <a:pt x="584" y="396"/>
                    </a:cubicBezTo>
                    <a:cubicBezTo>
                      <a:pt x="589" y="396"/>
                      <a:pt x="593" y="395"/>
                      <a:pt x="598" y="395"/>
                    </a:cubicBezTo>
                    <a:cubicBezTo>
                      <a:pt x="789" y="387"/>
                      <a:pt x="883" y="295"/>
                      <a:pt x="879" y="186"/>
                    </a:cubicBezTo>
                    <a:cubicBezTo>
                      <a:pt x="875" y="82"/>
                      <a:pt x="786"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g1f4fa5c43e4_25_1672"/>
              <p:cNvSpPr/>
              <p:nvPr/>
            </p:nvSpPr>
            <p:spPr>
              <a:xfrm>
                <a:off x="7830967" y="487945"/>
                <a:ext cx="12879" cy="28547"/>
              </a:xfrm>
              <a:custGeom>
                <a:avLst/>
                <a:gdLst/>
                <a:ahLst/>
                <a:cxnLst/>
                <a:rect l="l" t="t" r="r" b="b"/>
                <a:pathLst>
                  <a:path w="397" h="880" extrusionOk="0">
                    <a:moveTo>
                      <a:pt x="197" y="1"/>
                    </a:moveTo>
                    <a:cubicBezTo>
                      <a:pt x="89" y="1"/>
                      <a:pt x="2" y="99"/>
                      <a:pt x="1" y="290"/>
                    </a:cubicBezTo>
                    <a:cubicBezTo>
                      <a:pt x="0" y="482"/>
                      <a:pt x="196" y="880"/>
                      <a:pt x="196" y="880"/>
                    </a:cubicBezTo>
                    <a:cubicBezTo>
                      <a:pt x="196" y="880"/>
                      <a:pt x="395" y="488"/>
                      <a:pt x="396" y="292"/>
                    </a:cubicBezTo>
                    <a:cubicBezTo>
                      <a:pt x="397" y="94"/>
                      <a:pt x="309" y="1"/>
                      <a:pt x="199" y="1"/>
                    </a:cubicBezTo>
                    <a:cubicBezTo>
                      <a:pt x="198" y="1"/>
                      <a:pt x="198" y="1"/>
                      <a:pt x="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g1f4fa5c43e4_25_1672"/>
              <p:cNvSpPr/>
              <p:nvPr/>
            </p:nvSpPr>
            <p:spPr>
              <a:xfrm>
                <a:off x="7566353" y="1545522"/>
                <a:ext cx="22708" cy="21865"/>
              </a:xfrm>
              <a:custGeom>
                <a:avLst/>
                <a:gdLst/>
                <a:ahLst/>
                <a:cxnLst/>
                <a:rect l="l" t="t" r="r" b="b"/>
                <a:pathLst>
                  <a:path w="700" h="674" extrusionOk="0">
                    <a:moveTo>
                      <a:pt x="699" y="1"/>
                    </a:moveTo>
                    <a:cubicBezTo>
                      <a:pt x="699" y="1"/>
                      <a:pt x="279" y="142"/>
                      <a:pt x="143" y="278"/>
                    </a:cubicBezTo>
                    <a:cubicBezTo>
                      <a:pt x="8" y="414"/>
                      <a:pt x="0" y="546"/>
                      <a:pt x="77" y="623"/>
                    </a:cubicBezTo>
                    <a:cubicBezTo>
                      <a:pt x="109" y="655"/>
                      <a:pt x="151" y="673"/>
                      <a:pt x="198" y="673"/>
                    </a:cubicBezTo>
                    <a:cubicBezTo>
                      <a:pt x="264" y="673"/>
                      <a:pt x="342" y="638"/>
                      <a:pt x="423" y="556"/>
                    </a:cubicBezTo>
                    <a:cubicBezTo>
                      <a:pt x="562" y="418"/>
                      <a:pt x="699"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g1f4fa5c43e4_25_1672"/>
              <p:cNvSpPr/>
              <p:nvPr/>
            </p:nvSpPr>
            <p:spPr>
              <a:xfrm>
                <a:off x="7560190" y="1539780"/>
                <a:ext cx="28709" cy="12846"/>
              </a:xfrm>
              <a:custGeom>
                <a:avLst/>
                <a:gdLst/>
                <a:ahLst/>
                <a:cxnLst/>
                <a:rect l="l" t="t" r="r" b="b"/>
                <a:pathLst>
                  <a:path w="885" h="396" extrusionOk="0">
                    <a:moveTo>
                      <a:pt x="301" y="0"/>
                    </a:moveTo>
                    <a:cubicBezTo>
                      <a:pt x="296" y="0"/>
                      <a:pt x="292" y="1"/>
                      <a:pt x="288" y="1"/>
                    </a:cubicBezTo>
                    <a:cubicBezTo>
                      <a:pt x="96" y="9"/>
                      <a:pt x="1" y="101"/>
                      <a:pt x="6" y="210"/>
                    </a:cubicBezTo>
                    <a:cubicBezTo>
                      <a:pt x="10" y="314"/>
                      <a:pt x="98" y="396"/>
                      <a:pt x="278" y="396"/>
                    </a:cubicBezTo>
                    <a:cubicBezTo>
                      <a:pt x="287" y="396"/>
                      <a:pt x="295" y="396"/>
                      <a:pt x="304" y="395"/>
                    </a:cubicBezTo>
                    <a:cubicBezTo>
                      <a:pt x="501" y="387"/>
                      <a:pt x="884" y="173"/>
                      <a:pt x="884" y="173"/>
                    </a:cubicBezTo>
                    <a:cubicBezTo>
                      <a:pt x="884" y="173"/>
                      <a:pt x="497"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g1f4fa5c43e4_25_1672"/>
              <p:cNvSpPr/>
              <p:nvPr/>
            </p:nvSpPr>
            <p:spPr>
              <a:xfrm>
                <a:off x="7582541" y="1545522"/>
                <a:ext cx="12879" cy="28580"/>
              </a:xfrm>
              <a:custGeom>
                <a:avLst/>
                <a:gdLst/>
                <a:ahLst/>
                <a:cxnLst/>
                <a:rect l="l" t="t" r="r" b="b"/>
                <a:pathLst>
                  <a:path w="397" h="881" extrusionOk="0">
                    <a:moveTo>
                      <a:pt x="200" y="1"/>
                    </a:moveTo>
                    <a:cubicBezTo>
                      <a:pt x="200" y="1"/>
                      <a:pt x="2" y="392"/>
                      <a:pt x="2" y="589"/>
                    </a:cubicBezTo>
                    <a:cubicBezTo>
                      <a:pt x="1" y="786"/>
                      <a:pt x="89" y="880"/>
                      <a:pt x="197" y="880"/>
                    </a:cubicBezTo>
                    <a:cubicBezTo>
                      <a:pt x="198" y="880"/>
                      <a:pt x="198" y="880"/>
                      <a:pt x="199" y="880"/>
                    </a:cubicBezTo>
                    <a:cubicBezTo>
                      <a:pt x="307" y="880"/>
                      <a:pt x="395" y="782"/>
                      <a:pt x="396" y="591"/>
                    </a:cubicBezTo>
                    <a:cubicBezTo>
                      <a:pt x="396" y="399"/>
                      <a:pt x="200" y="1"/>
                      <a:pt x="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g1f4fa5c43e4_25_1672"/>
              <p:cNvSpPr/>
              <p:nvPr/>
            </p:nvSpPr>
            <p:spPr>
              <a:xfrm>
                <a:off x="7837292" y="1545522"/>
                <a:ext cx="22740" cy="21865"/>
              </a:xfrm>
              <a:custGeom>
                <a:avLst/>
                <a:gdLst/>
                <a:ahLst/>
                <a:cxnLst/>
                <a:rect l="l" t="t" r="r" b="b"/>
                <a:pathLst>
                  <a:path w="701" h="674" extrusionOk="0">
                    <a:moveTo>
                      <a:pt x="1" y="1"/>
                    </a:moveTo>
                    <a:cubicBezTo>
                      <a:pt x="1" y="1"/>
                      <a:pt x="139" y="418"/>
                      <a:pt x="279" y="556"/>
                    </a:cubicBezTo>
                    <a:cubicBezTo>
                      <a:pt x="360" y="638"/>
                      <a:pt x="437" y="673"/>
                      <a:pt x="503" y="673"/>
                    </a:cubicBezTo>
                    <a:cubicBezTo>
                      <a:pt x="550" y="673"/>
                      <a:pt x="591" y="655"/>
                      <a:pt x="623" y="623"/>
                    </a:cubicBezTo>
                    <a:cubicBezTo>
                      <a:pt x="701" y="546"/>
                      <a:pt x="694" y="414"/>
                      <a:pt x="557" y="278"/>
                    </a:cubicBezTo>
                    <a:cubicBezTo>
                      <a:pt x="422" y="14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g1f4fa5c43e4_25_1672"/>
              <p:cNvSpPr/>
              <p:nvPr/>
            </p:nvSpPr>
            <p:spPr>
              <a:xfrm>
                <a:off x="7837487" y="1539780"/>
                <a:ext cx="28677" cy="12846"/>
              </a:xfrm>
              <a:custGeom>
                <a:avLst/>
                <a:gdLst/>
                <a:ahLst/>
                <a:cxnLst/>
                <a:rect l="l" t="t" r="r" b="b"/>
                <a:pathLst>
                  <a:path w="884" h="396" extrusionOk="0">
                    <a:moveTo>
                      <a:pt x="584" y="0"/>
                    </a:moveTo>
                    <a:cubicBezTo>
                      <a:pt x="388" y="0"/>
                      <a:pt x="0" y="173"/>
                      <a:pt x="0" y="173"/>
                    </a:cubicBezTo>
                    <a:cubicBezTo>
                      <a:pt x="0" y="173"/>
                      <a:pt x="384" y="387"/>
                      <a:pt x="581" y="395"/>
                    </a:cubicBezTo>
                    <a:cubicBezTo>
                      <a:pt x="590" y="396"/>
                      <a:pt x="598" y="396"/>
                      <a:pt x="607" y="396"/>
                    </a:cubicBezTo>
                    <a:cubicBezTo>
                      <a:pt x="786" y="396"/>
                      <a:pt x="875" y="314"/>
                      <a:pt x="879" y="210"/>
                    </a:cubicBezTo>
                    <a:cubicBezTo>
                      <a:pt x="883" y="101"/>
                      <a:pt x="789" y="9"/>
                      <a:pt x="598" y="1"/>
                    </a:cubicBezTo>
                    <a:cubicBezTo>
                      <a:pt x="593" y="1"/>
                      <a:pt x="58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g1f4fa5c43e4_25_1672"/>
              <p:cNvSpPr/>
              <p:nvPr/>
            </p:nvSpPr>
            <p:spPr>
              <a:xfrm>
                <a:off x="7830967" y="1545522"/>
                <a:ext cx="12879" cy="28580"/>
              </a:xfrm>
              <a:custGeom>
                <a:avLst/>
                <a:gdLst/>
                <a:ahLst/>
                <a:cxnLst/>
                <a:rect l="l" t="t" r="r" b="b"/>
                <a:pathLst>
                  <a:path w="397" h="881" extrusionOk="0">
                    <a:moveTo>
                      <a:pt x="196" y="1"/>
                    </a:moveTo>
                    <a:cubicBezTo>
                      <a:pt x="196" y="1"/>
                      <a:pt x="0" y="399"/>
                      <a:pt x="1" y="591"/>
                    </a:cubicBezTo>
                    <a:cubicBezTo>
                      <a:pt x="2" y="782"/>
                      <a:pt x="89" y="880"/>
                      <a:pt x="197" y="880"/>
                    </a:cubicBezTo>
                    <a:cubicBezTo>
                      <a:pt x="198" y="880"/>
                      <a:pt x="198" y="880"/>
                      <a:pt x="199" y="880"/>
                    </a:cubicBezTo>
                    <a:cubicBezTo>
                      <a:pt x="309" y="880"/>
                      <a:pt x="397" y="786"/>
                      <a:pt x="396" y="589"/>
                    </a:cubicBezTo>
                    <a:cubicBezTo>
                      <a:pt x="395" y="392"/>
                      <a:pt x="196" y="1"/>
                      <a:pt x="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g1f4fa5c43e4_25_1672"/>
              <p:cNvSpPr/>
              <p:nvPr/>
            </p:nvSpPr>
            <p:spPr>
              <a:xfrm>
                <a:off x="7544619" y="959882"/>
                <a:ext cx="60338" cy="126354"/>
              </a:xfrm>
              <a:custGeom>
                <a:avLst/>
                <a:gdLst/>
                <a:ahLst/>
                <a:cxnLst/>
                <a:rect l="l" t="t" r="r" b="b"/>
                <a:pathLst>
                  <a:path w="1860" h="3895" extrusionOk="0">
                    <a:moveTo>
                      <a:pt x="0" y="0"/>
                    </a:moveTo>
                    <a:lnTo>
                      <a:pt x="0" y="3895"/>
                    </a:lnTo>
                    <a:lnTo>
                      <a:pt x="1859" y="3895"/>
                    </a:lnTo>
                    <a:lnTo>
                      <a:pt x="1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1f4fa5c43e4_25_1672"/>
              <p:cNvSpPr/>
              <p:nvPr/>
            </p:nvSpPr>
            <p:spPr>
              <a:xfrm>
                <a:off x="7551269" y="1000692"/>
                <a:ext cx="44670" cy="44702"/>
              </a:xfrm>
              <a:custGeom>
                <a:avLst/>
                <a:gdLst/>
                <a:ahLst/>
                <a:cxnLst/>
                <a:rect l="l" t="t" r="r" b="b"/>
                <a:pathLst>
                  <a:path w="1377" h="1378" extrusionOk="0">
                    <a:moveTo>
                      <a:pt x="688" y="1"/>
                    </a:moveTo>
                    <a:lnTo>
                      <a:pt x="0" y="689"/>
                    </a:lnTo>
                    <a:lnTo>
                      <a:pt x="688" y="1377"/>
                    </a:lnTo>
                    <a:lnTo>
                      <a:pt x="1377" y="689"/>
                    </a:lnTo>
                    <a:lnTo>
                      <a:pt x="6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1f4fa5c43e4_25_1672"/>
              <p:cNvSpPr/>
              <p:nvPr/>
            </p:nvSpPr>
            <p:spPr>
              <a:xfrm>
                <a:off x="7560871" y="1010327"/>
                <a:ext cx="25433" cy="25401"/>
              </a:xfrm>
              <a:custGeom>
                <a:avLst/>
                <a:gdLst/>
                <a:ahLst/>
                <a:cxnLst/>
                <a:rect l="l" t="t" r="r" b="b"/>
                <a:pathLst>
                  <a:path w="784" h="783" extrusionOk="0">
                    <a:moveTo>
                      <a:pt x="392" y="0"/>
                    </a:moveTo>
                    <a:lnTo>
                      <a:pt x="0" y="392"/>
                    </a:lnTo>
                    <a:lnTo>
                      <a:pt x="392" y="783"/>
                    </a:lnTo>
                    <a:lnTo>
                      <a:pt x="783" y="392"/>
                    </a:lnTo>
                    <a:lnTo>
                      <a:pt x="3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g1f4fa5c43e4_25_1672"/>
              <p:cNvSpPr/>
              <p:nvPr/>
            </p:nvSpPr>
            <p:spPr>
              <a:xfrm>
                <a:off x="7821235" y="959882"/>
                <a:ext cx="60436" cy="126354"/>
              </a:xfrm>
              <a:custGeom>
                <a:avLst/>
                <a:gdLst/>
                <a:ahLst/>
                <a:cxnLst/>
                <a:rect l="l" t="t" r="r" b="b"/>
                <a:pathLst>
                  <a:path w="1863" h="3895" extrusionOk="0">
                    <a:moveTo>
                      <a:pt x="1" y="0"/>
                    </a:moveTo>
                    <a:lnTo>
                      <a:pt x="1" y="3895"/>
                    </a:lnTo>
                    <a:lnTo>
                      <a:pt x="1862" y="3895"/>
                    </a:lnTo>
                    <a:lnTo>
                      <a:pt x="18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g1f4fa5c43e4_25_1672"/>
              <p:cNvSpPr/>
              <p:nvPr/>
            </p:nvSpPr>
            <p:spPr>
              <a:xfrm>
                <a:off x="7830383" y="1000692"/>
                <a:ext cx="44702" cy="44702"/>
              </a:xfrm>
              <a:custGeom>
                <a:avLst/>
                <a:gdLst/>
                <a:ahLst/>
                <a:cxnLst/>
                <a:rect l="l" t="t" r="r" b="b"/>
                <a:pathLst>
                  <a:path w="1378" h="1378" extrusionOk="0">
                    <a:moveTo>
                      <a:pt x="689" y="1"/>
                    </a:moveTo>
                    <a:lnTo>
                      <a:pt x="1" y="689"/>
                    </a:lnTo>
                    <a:lnTo>
                      <a:pt x="689" y="1377"/>
                    </a:lnTo>
                    <a:lnTo>
                      <a:pt x="1377" y="689"/>
                    </a:lnTo>
                    <a:lnTo>
                      <a:pt x="6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g1f4fa5c43e4_25_1672"/>
              <p:cNvSpPr/>
              <p:nvPr/>
            </p:nvSpPr>
            <p:spPr>
              <a:xfrm>
                <a:off x="7840017" y="1010359"/>
                <a:ext cx="25433" cy="25433"/>
              </a:xfrm>
              <a:custGeom>
                <a:avLst/>
                <a:gdLst/>
                <a:ahLst/>
                <a:cxnLst/>
                <a:rect l="l" t="t" r="r" b="b"/>
                <a:pathLst>
                  <a:path w="784" h="784" extrusionOk="0">
                    <a:moveTo>
                      <a:pt x="392" y="0"/>
                    </a:moveTo>
                    <a:lnTo>
                      <a:pt x="1" y="392"/>
                    </a:lnTo>
                    <a:lnTo>
                      <a:pt x="392" y="783"/>
                    </a:lnTo>
                    <a:lnTo>
                      <a:pt x="784" y="392"/>
                    </a:lnTo>
                    <a:lnTo>
                      <a:pt x="3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1f4fa5c43e4_25_1672"/>
              <p:cNvSpPr/>
              <p:nvPr/>
            </p:nvSpPr>
            <p:spPr>
              <a:xfrm>
                <a:off x="7600091" y="496704"/>
                <a:ext cx="226172" cy="1067179"/>
              </a:xfrm>
              <a:custGeom>
                <a:avLst/>
                <a:gdLst/>
                <a:ahLst/>
                <a:cxnLst/>
                <a:rect l="l" t="t" r="r" b="b"/>
                <a:pathLst>
                  <a:path w="6972" h="32897" extrusionOk="0">
                    <a:moveTo>
                      <a:pt x="3529" y="106"/>
                    </a:moveTo>
                    <a:cubicBezTo>
                      <a:pt x="4117" y="106"/>
                      <a:pt x="4702" y="166"/>
                      <a:pt x="5279" y="293"/>
                    </a:cubicBezTo>
                    <a:lnTo>
                      <a:pt x="5279" y="293"/>
                    </a:lnTo>
                    <a:cubicBezTo>
                      <a:pt x="5223" y="1175"/>
                      <a:pt x="5628" y="2291"/>
                      <a:pt x="6577" y="2541"/>
                    </a:cubicBezTo>
                    <a:cubicBezTo>
                      <a:pt x="6864" y="2617"/>
                      <a:pt x="6825" y="2513"/>
                      <a:pt x="6825" y="2802"/>
                    </a:cubicBezTo>
                    <a:lnTo>
                      <a:pt x="6825" y="4828"/>
                    </a:lnTo>
                    <a:lnTo>
                      <a:pt x="6825" y="13022"/>
                    </a:lnTo>
                    <a:lnTo>
                      <a:pt x="6825" y="22818"/>
                    </a:lnTo>
                    <a:lnTo>
                      <a:pt x="6825" y="29684"/>
                    </a:lnTo>
                    <a:cubicBezTo>
                      <a:pt x="6825" y="29915"/>
                      <a:pt x="6839" y="30153"/>
                      <a:pt x="6825" y="30385"/>
                    </a:cubicBezTo>
                    <a:cubicBezTo>
                      <a:pt x="6823" y="30415"/>
                      <a:pt x="6842" y="30515"/>
                      <a:pt x="6825" y="30540"/>
                    </a:cubicBezTo>
                    <a:cubicBezTo>
                      <a:pt x="6825" y="30540"/>
                      <a:pt x="6392" y="30637"/>
                      <a:pt x="6299" y="30686"/>
                    </a:cubicBezTo>
                    <a:cubicBezTo>
                      <a:pt x="5917" y="30891"/>
                      <a:pt x="5632" y="31249"/>
                      <a:pt x="5463" y="31643"/>
                    </a:cubicBezTo>
                    <a:cubicBezTo>
                      <a:pt x="5370" y="31860"/>
                      <a:pt x="5311" y="32091"/>
                      <a:pt x="5286" y="32325"/>
                    </a:cubicBezTo>
                    <a:cubicBezTo>
                      <a:pt x="5270" y="32461"/>
                      <a:pt x="5290" y="32604"/>
                      <a:pt x="5272" y="32737"/>
                    </a:cubicBezTo>
                    <a:cubicBezTo>
                      <a:pt x="5267" y="32775"/>
                      <a:pt x="5291" y="32782"/>
                      <a:pt x="5314" y="32782"/>
                    </a:cubicBezTo>
                    <a:cubicBezTo>
                      <a:pt x="5325" y="32782"/>
                      <a:pt x="5337" y="32780"/>
                      <a:pt x="5343" y="32780"/>
                    </a:cubicBezTo>
                    <a:cubicBezTo>
                      <a:pt x="5353" y="32780"/>
                      <a:pt x="5352" y="32784"/>
                      <a:pt x="5330" y="32801"/>
                    </a:cubicBezTo>
                    <a:cubicBezTo>
                      <a:pt x="5297" y="32827"/>
                      <a:pt x="5222" y="32836"/>
                      <a:pt x="5133" y="32836"/>
                    </a:cubicBezTo>
                    <a:cubicBezTo>
                      <a:pt x="4954" y="32836"/>
                      <a:pt x="4716" y="32801"/>
                      <a:pt x="4634" y="32801"/>
                    </a:cubicBezTo>
                    <a:lnTo>
                      <a:pt x="2292" y="32801"/>
                    </a:lnTo>
                    <a:cubicBezTo>
                      <a:pt x="2223" y="32801"/>
                      <a:pt x="2003" y="32832"/>
                      <a:pt x="1839" y="32832"/>
                    </a:cubicBezTo>
                    <a:cubicBezTo>
                      <a:pt x="1758" y="32832"/>
                      <a:pt x="1690" y="32825"/>
                      <a:pt x="1663" y="32801"/>
                    </a:cubicBezTo>
                    <a:lnTo>
                      <a:pt x="1663" y="32801"/>
                    </a:lnTo>
                    <a:cubicBezTo>
                      <a:pt x="1663" y="32801"/>
                      <a:pt x="1663" y="32801"/>
                      <a:pt x="1663" y="32801"/>
                    </a:cubicBezTo>
                    <a:cubicBezTo>
                      <a:pt x="1673" y="32801"/>
                      <a:pt x="1692" y="32345"/>
                      <a:pt x="1676" y="32241"/>
                    </a:cubicBezTo>
                    <a:cubicBezTo>
                      <a:pt x="1640" y="31988"/>
                      <a:pt x="1566" y="31740"/>
                      <a:pt x="1452" y="31510"/>
                    </a:cubicBezTo>
                    <a:cubicBezTo>
                      <a:pt x="1247" y="31101"/>
                      <a:pt x="904" y="30747"/>
                      <a:pt x="467" y="30591"/>
                    </a:cubicBezTo>
                    <a:cubicBezTo>
                      <a:pt x="163" y="30482"/>
                      <a:pt x="148" y="30637"/>
                      <a:pt x="148" y="30345"/>
                    </a:cubicBezTo>
                    <a:lnTo>
                      <a:pt x="148" y="29595"/>
                    </a:lnTo>
                    <a:lnTo>
                      <a:pt x="148" y="22672"/>
                    </a:lnTo>
                    <a:lnTo>
                      <a:pt x="148" y="12819"/>
                    </a:lnTo>
                    <a:lnTo>
                      <a:pt x="148" y="4703"/>
                    </a:lnTo>
                    <a:lnTo>
                      <a:pt x="148" y="2751"/>
                    </a:lnTo>
                    <a:cubicBezTo>
                      <a:pt x="148" y="2455"/>
                      <a:pt x="155" y="2626"/>
                      <a:pt x="459" y="2517"/>
                    </a:cubicBezTo>
                    <a:cubicBezTo>
                      <a:pt x="897" y="2360"/>
                      <a:pt x="1241" y="2008"/>
                      <a:pt x="1448" y="1598"/>
                    </a:cubicBezTo>
                    <a:cubicBezTo>
                      <a:pt x="1552" y="1390"/>
                      <a:pt x="1625" y="1166"/>
                      <a:pt x="1665" y="938"/>
                    </a:cubicBezTo>
                    <a:cubicBezTo>
                      <a:pt x="1691" y="793"/>
                      <a:pt x="1642" y="331"/>
                      <a:pt x="1666" y="297"/>
                    </a:cubicBezTo>
                    <a:cubicBezTo>
                      <a:pt x="1707" y="239"/>
                      <a:pt x="2022" y="230"/>
                      <a:pt x="2078" y="221"/>
                    </a:cubicBezTo>
                    <a:cubicBezTo>
                      <a:pt x="2316" y="184"/>
                      <a:pt x="2555" y="156"/>
                      <a:pt x="2793" y="136"/>
                    </a:cubicBezTo>
                    <a:cubicBezTo>
                      <a:pt x="3039" y="117"/>
                      <a:pt x="3284" y="106"/>
                      <a:pt x="3529" y="106"/>
                    </a:cubicBezTo>
                    <a:close/>
                    <a:moveTo>
                      <a:pt x="3475" y="1"/>
                    </a:moveTo>
                    <a:cubicBezTo>
                      <a:pt x="2839" y="1"/>
                      <a:pt x="2203" y="71"/>
                      <a:pt x="1594" y="214"/>
                    </a:cubicBezTo>
                    <a:cubicBezTo>
                      <a:pt x="1573" y="220"/>
                      <a:pt x="1543" y="238"/>
                      <a:pt x="1545" y="265"/>
                    </a:cubicBezTo>
                    <a:cubicBezTo>
                      <a:pt x="1617" y="1231"/>
                      <a:pt x="1142" y="2369"/>
                      <a:pt x="70" y="2505"/>
                    </a:cubicBezTo>
                    <a:cubicBezTo>
                      <a:pt x="41" y="2509"/>
                      <a:pt x="1" y="2523"/>
                      <a:pt x="1" y="2559"/>
                    </a:cubicBezTo>
                    <a:lnTo>
                      <a:pt x="1" y="12079"/>
                    </a:lnTo>
                    <a:lnTo>
                      <a:pt x="1" y="27118"/>
                    </a:lnTo>
                    <a:lnTo>
                      <a:pt x="1" y="30561"/>
                    </a:lnTo>
                    <a:cubicBezTo>
                      <a:pt x="1" y="30589"/>
                      <a:pt x="39" y="30600"/>
                      <a:pt x="59" y="30603"/>
                    </a:cubicBezTo>
                    <a:cubicBezTo>
                      <a:pt x="1137" y="30740"/>
                      <a:pt x="1617" y="31881"/>
                      <a:pt x="1545" y="32856"/>
                    </a:cubicBezTo>
                    <a:cubicBezTo>
                      <a:pt x="1543" y="32880"/>
                      <a:pt x="1583" y="32897"/>
                      <a:pt x="1602" y="32897"/>
                    </a:cubicBezTo>
                    <a:lnTo>
                      <a:pt x="5339" y="32897"/>
                    </a:lnTo>
                    <a:cubicBezTo>
                      <a:pt x="5369" y="32897"/>
                      <a:pt x="5431" y="32887"/>
                      <a:pt x="5427" y="32842"/>
                    </a:cubicBezTo>
                    <a:cubicBezTo>
                      <a:pt x="5355" y="31877"/>
                      <a:pt x="5830" y="30739"/>
                      <a:pt x="6902" y="30603"/>
                    </a:cubicBezTo>
                    <a:cubicBezTo>
                      <a:pt x="6932" y="30599"/>
                      <a:pt x="6972" y="30584"/>
                      <a:pt x="6972" y="30549"/>
                    </a:cubicBezTo>
                    <a:lnTo>
                      <a:pt x="6972" y="21029"/>
                    </a:lnTo>
                    <a:lnTo>
                      <a:pt x="6972" y="5990"/>
                    </a:lnTo>
                    <a:lnTo>
                      <a:pt x="6972" y="2547"/>
                    </a:lnTo>
                    <a:cubicBezTo>
                      <a:pt x="6972" y="2519"/>
                      <a:pt x="6934" y="2508"/>
                      <a:pt x="6913" y="2505"/>
                    </a:cubicBezTo>
                    <a:cubicBezTo>
                      <a:pt x="5835" y="2368"/>
                      <a:pt x="5355" y="1227"/>
                      <a:pt x="5427" y="252"/>
                    </a:cubicBezTo>
                    <a:cubicBezTo>
                      <a:pt x="5429" y="225"/>
                      <a:pt x="5402" y="212"/>
                      <a:pt x="5371" y="211"/>
                    </a:cubicBezTo>
                    <a:lnTo>
                      <a:pt x="5371" y="211"/>
                    </a:lnTo>
                    <a:cubicBezTo>
                      <a:pt x="4757" y="72"/>
                      <a:pt x="4116" y="1"/>
                      <a:pt x="3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8" name="Google Shape;878;g1f4fa5c43e4_25_1672"/>
          <p:cNvGrpSpPr/>
          <p:nvPr/>
        </p:nvGrpSpPr>
        <p:grpSpPr>
          <a:xfrm>
            <a:off x="-8" y="1422670"/>
            <a:ext cx="641858" cy="5525180"/>
            <a:chOff x="5088070" y="4153792"/>
            <a:chExt cx="424369" cy="2739713"/>
          </a:xfrm>
        </p:grpSpPr>
        <p:sp>
          <p:nvSpPr>
            <p:cNvPr id="879" name="Google Shape;879;g1f4fa5c43e4_25_1672"/>
            <p:cNvSpPr/>
            <p:nvPr/>
          </p:nvSpPr>
          <p:spPr>
            <a:xfrm>
              <a:off x="5088070" y="4153792"/>
              <a:ext cx="424315" cy="2739594"/>
            </a:xfrm>
            <a:custGeom>
              <a:avLst/>
              <a:gdLst/>
              <a:ahLst/>
              <a:cxnLst/>
              <a:rect l="l" t="t" r="r" b="b"/>
              <a:pathLst>
                <a:path w="4679" h="30210" extrusionOk="0">
                  <a:moveTo>
                    <a:pt x="1" y="1"/>
                  </a:moveTo>
                  <a:lnTo>
                    <a:pt x="1" y="30210"/>
                  </a:lnTo>
                  <a:lnTo>
                    <a:pt x="4678" y="30210"/>
                  </a:lnTo>
                  <a:lnTo>
                    <a:pt x="46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g1f4fa5c43e4_25_1672"/>
            <p:cNvSpPr/>
            <p:nvPr/>
          </p:nvSpPr>
          <p:spPr>
            <a:xfrm>
              <a:off x="5401350" y="4384951"/>
              <a:ext cx="111089" cy="56769"/>
            </a:xfrm>
            <a:custGeom>
              <a:avLst/>
              <a:gdLst/>
              <a:ahLst/>
              <a:cxnLst/>
              <a:rect l="l" t="t" r="r" b="b"/>
              <a:pathLst>
                <a:path w="1225" h="626" extrusionOk="0">
                  <a:moveTo>
                    <a:pt x="1217" y="0"/>
                  </a:moveTo>
                  <a:cubicBezTo>
                    <a:pt x="1205" y="0"/>
                    <a:pt x="1193" y="2"/>
                    <a:pt x="1183" y="7"/>
                  </a:cubicBezTo>
                  <a:lnTo>
                    <a:pt x="72" y="542"/>
                  </a:lnTo>
                  <a:cubicBezTo>
                    <a:pt x="1" y="576"/>
                    <a:pt x="60" y="625"/>
                    <a:pt x="117" y="625"/>
                  </a:cubicBezTo>
                  <a:cubicBezTo>
                    <a:pt x="130" y="625"/>
                    <a:pt x="142" y="623"/>
                    <a:pt x="153" y="617"/>
                  </a:cubicBezTo>
                  <a:cubicBezTo>
                    <a:pt x="510" y="446"/>
                    <a:pt x="867" y="274"/>
                    <a:pt x="1224" y="103"/>
                  </a:cubicBezTo>
                  <a:lnTo>
                    <a:pt x="1224" y="0"/>
                  </a:lnTo>
                  <a:cubicBezTo>
                    <a:pt x="1222" y="0"/>
                    <a:pt x="1219" y="0"/>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g1f4fa5c43e4_25_1672"/>
            <p:cNvSpPr/>
            <p:nvPr/>
          </p:nvSpPr>
          <p:spPr>
            <a:xfrm>
              <a:off x="5401259" y="6404710"/>
              <a:ext cx="111180" cy="8706"/>
            </a:xfrm>
            <a:custGeom>
              <a:avLst/>
              <a:gdLst/>
              <a:ahLst/>
              <a:cxnLst/>
              <a:rect l="l" t="t" r="r" b="b"/>
              <a:pathLst>
                <a:path w="1226" h="96" extrusionOk="0">
                  <a:moveTo>
                    <a:pt x="128" y="0"/>
                  </a:moveTo>
                  <a:cubicBezTo>
                    <a:pt x="53" y="0"/>
                    <a:pt x="0" y="96"/>
                    <a:pt x="98" y="96"/>
                  </a:cubicBezTo>
                  <a:lnTo>
                    <a:pt x="1210" y="96"/>
                  </a:lnTo>
                  <a:cubicBezTo>
                    <a:pt x="1215" y="96"/>
                    <a:pt x="1220" y="94"/>
                    <a:pt x="1225" y="93"/>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1f4fa5c43e4_25_1672"/>
            <p:cNvSpPr/>
            <p:nvPr/>
          </p:nvSpPr>
          <p:spPr>
            <a:xfrm>
              <a:off x="5401259" y="6595423"/>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1f4fa5c43e4_25_1672"/>
            <p:cNvSpPr/>
            <p:nvPr/>
          </p:nvSpPr>
          <p:spPr>
            <a:xfrm>
              <a:off x="5088120" y="4153792"/>
              <a:ext cx="148542" cy="208213"/>
            </a:xfrm>
            <a:custGeom>
              <a:avLst/>
              <a:gdLst/>
              <a:ahLst/>
              <a:cxnLst/>
              <a:rect l="l" t="t" r="r" b="b"/>
              <a:pathLst>
                <a:path w="1638" h="2296" extrusionOk="0">
                  <a:moveTo>
                    <a:pt x="1" y="1"/>
                  </a:moveTo>
                  <a:lnTo>
                    <a:pt x="1" y="121"/>
                  </a:lnTo>
                  <a:cubicBezTo>
                    <a:pt x="492" y="837"/>
                    <a:pt x="982" y="1554"/>
                    <a:pt x="1473" y="2271"/>
                  </a:cubicBezTo>
                  <a:cubicBezTo>
                    <a:pt x="1485" y="2288"/>
                    <a:pt x="1510" y="2295"/>
                    <a:pt x="1536" y="2295"/>
                  </a:cubicBezTo>
                  <a:cubicBezTo>
                    <a:pt x="1585" y="2295"/>
                    <a:pt x="1638" y="2269"/>
                    <a:pt x="1613" y="2233"/>
                  </a:cubicBezTo>
                  <a:cubicBezTo>
                    <a:pt x="1103" y="1489"/>
                    <a:pt x="593" y="745"/>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1f4fa5c43e4_25_1672"/>
            <p:cNvSpPr/>
            <p:nvPr/>
          </p:nvSpPr>
          <p:spPr>
            <a:xfrm>
              <a:off x="5401259" y="6118505"/>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g1f4fa5c43e4_25_1672"/>
            <p:cNvSpPr/>
            <p:nvPr/>
          </p:nvSpPr>
          <p:spPr>
            <a:xfrm>
              <a:off x="5401259" y="6213906"/>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1f4fa5c43e4_25_1672"/>
            <p:cNvSpPr/>
            <p:nvPr/>
          </p:nvSpPr>
          <p:spPr>
            <a:xfrm>
              <a:off x="5401259" y="6309217"/>
              <a:ext cx="111180" cy="8796"/>
            </a:xfrm>
            <a:custGeom>
              <a:avLst/>
              <a:gdLst/>
              <a:ahLst/>
              <a:cxnLst/>
              <a:rect l="l" t="t" r="r" b="b"/>
              <a:pathLst>
                <a:path w="1226" h="97" extrusionOk="0">
                  <a:moveTo>
                    <a:pt x="128" y="1"/>
                  </a:moveTo>
                  <a:cubicBezTo>
                    <a:pt x="53" y="2"/>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g1f4fa5c43e4_25_1672"/>
            <p:cNvSpPr/>
            <p:nvPr/>
          </p:nvSpPr>
          <p:spPr>
            <a:xfrm>
              <a:off x="5363987" y="4153792"/>
              <a:ext cx="148451" cy="208394"/>
            </a:xfrm>
            <a:custGeom>
              <a:avLst/>
              <a:gdLst/>
              <a:ahLst/>
              <a:cxnLst/>
              <a:rect l="l" t="t" r="r" b="b"/>
              <a:pathLst>
                <a:path w="1637" h="2298" extrusionOk="0">
                  <a:moveTo>
                    <a:pt x="1558" y="1"/>
                  </a:moveTo>
                  <a:cubicBezTo>
                    <a:pt x="1048" y="745"/>
                    <a:pt x="538" y="1489"/>
                    <a:pt x="28" y="2233"/>
                  </a:cubicBezTo>
                  <a:cubicBezTo>
                    <a:pt x="1" y="2274"/>
                    <a:pt x="45" y="2297"/>
                    <a:pt x="91" y="2297"/>
                  </a:cubicBezTo>
                  <a:cubicBezTo>
                    <a:pt x="118" y="2297"/>
                    <a:pt x="146" y="2289"/>
                    <a:pt x="159" y="2270"/>
                  </a:cubicBezTo>
                  <a:cubicBezTo>
                    <a:pt x="651" y="1551"/>
                    <a:pt x="1143" y="833"/>
                    <a:pt x="1636" y="114"/>
                  </a:cubicBezTo>
                  <a:lnTo>
                    <a:pt x="16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g1f4fa5c43e4_25_1672"/>
            <p:cNvSpPr/>
            <p:nvPr/>
          </p:nvSpPr>
          <p:spPr>
            <a:xfrm>
              <a:off x="5331159" y="4153792"/>
              <a:ext cx="83158" cy="190529"/>
            </a:xfrm>
            <a:custGeom>
              <a:avLst/>
              <a:gdLst/>
              <a:ahLst/>
              <a:cxnLst/>
              <a:rect l="l" t="t" r="r" b="b"/>
              <a:pathLst>
                <a:path w="917" h="2101" extrusionOk="0">
                  <a:moveTo>
                    <a:pt x="770" y="1"/>
                  </a:moveTo>
                  <a:cubicBezTo>
                    <a:pt x="518" y="683"/>
                    <a:pt x="266" y="1366"/>
                    <a:pt x="14" y="2048"/>
                  </a:cubicBezTo>
                  <a:cubicBezTo>
                    <a:pt x="1" y="2083"/>
                    <a:pt x="37" y="2101"/>
                    <a:pt x="77" y="2101"/>
                  </a:cubicBezTo>
                  <a:cubicBezTo>
                    <a:pt x="111" y="2101"/>
                    <a:pt x="148" y="2088"/>
                    <a:pt x="157" y="2062"/>
                  </a:cubicBezTo>
                  <a:cubicBezTo>
                    <a:pt x="411" y="1376"/>
                    <a:pt x="663" y="691"/>
                    <a:pt x="916" y="7"/>
                  </a:cubicBezTo>
                  <a:cubicBezTo>
                    <a:pt x="917" y="5"/>
                    <a:pt x="916" y="3"/>
                    <a:pt x="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1f4fa5c43e4_25_1672"/>
            <p:cNvSpPr/>
            <p:nvPr/>
          </p:nvSpPr>
          <p:spPr>
            <a:xfrm>
              <a:off x="5293615" y="4153792"/>
              <a:ext cx="13421" cy="185904"/>
            </a:xfrm>
            <a:custGeom>
              <a:avLst/>
              <a:gdLst/>
              <a:ahLst/>
              <a:cxnLst/>
              <a:rect l="l" t="t" r="r" b="b"/>
              <a:pathLst>
                <a:path w="148" h="2050" extrusionOk="0">
                  <a:moveTo>
                    <a:pt x="2" y="1"/>
                  </a:moveTo>
                  <a:cubicBezTo>
                    <a:pt x="2" y="3"/>
                    <a:pt x="1" y="5"/>
                    <a:pt x="1" y="7"/>
                  </a:cubicBezTo>
                  <a:lnTo>
                    <a:pt x="1" y="2007"/>
                  </a:lnTo>
                  <a:cubicBezTo>
                    <a:pt x="1" y="2036"/>
                    <a:pt x="31" y="2049"/>
                    <a:pt x="63" y="2049"/>
                  </a:cubicBezTo>
                  <a:cubicBezTo>
                    <a:pt x="103" y="2049"/>
                    <a:pt x="147" y="2030"/>
                    <a:pt x="147" y="1994"/>
                  </a:cubicBez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g1f4fa5c43e4_25_1672"/>
            <p:cNvSpPr/>
            <p:nvPr/>
          </p:nvSpPr>
          <p:spPr>
            <a:xfrm>
              <a:off x="5186242" y="4153792"/>
              <a:ext cx="83158" cy="190892"/>
            </a:xfrm>
            <a:custGeom>
              <a:avLst/>
              <a:gdLst/>
              <a:ahLst/>
              <a:cxnLst/>
              <a:rect l="l" t="t" r="r" b="b"/>
              <a:pathLst>
                <a:path w="917" h="2105" extrusionOk="0">
                  <a:moveTo>
                    <a:pt x="2" y="1"/>
                  </a:moveTo>
                  <a:cubicBezTo>
                    <a:pt x="1" y="7"/>
                    <a:pt x="1" y="13"/>
                    <a:pt x="3" y="19"/>
                  </a:cubicBezTo>
                  <a:cubicBezTo>
                    <a:pt x="256" y="704"/>
                    <a:pt x="509" y="1389"/>
                    <a:pt x="762" y="2074"/>
                  </a:cubicBezTo>
                  <a:cubicBezTo>
                    <a:pt x="770" y="2095"/>
                    <a:pt x="795" y="2104"/>
                    <a:pt x="822" y="2104"/>
                  </a:cubicBezTo>
                  <a:cubicBezTo>
                    <a:pt x="867" y="2104"/>
                    <a:pt x="917" y="2078"/>
                    <a:pt x="901" y="2036"/>
                  </a:cubicBezTo>
                  <a:cubicBezTo>
                    <a:pt x="651" y="1358"/>
                    <a:pt x="400" y="679"/>
                    <a:pt x="1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1f4fa5c43e4_25_1672"/>
            <p:cNvSpPr/>
            <p:nvPr/>
          </p:nvSpPr>
          <p:spPr>
            <a:xfrm>
              <a:off x="5390377" y="6661079"/>
              <a:ext cx="122062" cy="105013"/>
            </a:xfrm>
            <a:custGeom>
              <a:avLst/>
              <a:gdLst/>
              <a:ahLst/>
              <a:cxnLst/>
              <a:rect l="l" t="t" r="r" b="b"/>
              <a:pathLst>
                <a:path w="1346" h="1158" extrusionOk="0">
                  <a:moveTo>
                    <a:pt x="120" y="0"/>
                  </a:moveTo>
                  <a:cubicBezTo>
                    <a:pt x="66" y="0"/>
                    <a:pt x="1" y="36"/>
                    <a:pt x="45" y="74"/>
                  </a:cubicBezTo>
                  <a:lnTo>
                    <a:pt x="1284" y="1144"/>
                  </a:lnTo>
                  <a:cubicBezTo>
                    <a:pt x="1295" y="1154"/>
                    <a:pt x="1313" y="1157"/>
                    <a:pt x="1332" y="1157"/>
                  </a:cubicBezTo>
                  <a:cubicBezTo>
                    <a:pt x="1336" y="1157"/>
                    <a:pt x="1341" y="1157"/>
                    <a:pt x="1345" y="1157"/>
                  </a:cubicBezTo>
                  <a:lnTo>
                    <a:pt x="1345" y="1032"/>
                  </a:lnTo>
                  <a:cubicBezTo>
                    <a:pt x="953" y="693"/>
                    <a:pt x="560" y="353"/>
                    <a:pt x="167" y="14"/>
                  </a:cubicBezTo>
                  <a:cubicBezTo>
                    <a:pt x="156" y="5"/>
                    <a:pt x="139"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g1f4fa5c43e4_25_1672"/>
            <p:cNvSpPr/>
            <p:nvPr/>
          </p:nvSpPr>
          <p:spPr>
            <a:xfrm>
              <a:off x="5390649" y="4281025"/>
              <a:ext cx="121790" cy="105285"/>
            </a:xfrm>
            <a:custGeom>
              <a:avLst/>
              <a:gdLst/>
              <a:ahLst/>
              <a:cxnLst/>
              <a:rect l="l" t="t" r="r" b="b"/>
              <a:pathLst>
                <a:path w="1343" h="1161" extrusionOk="0">
                  <a:moveTo>
                    <a:pt x="1342" y="1"/>
                  </a:moveTo>
                  <a:cubicBezTo>
                    <a:pt x="1322" y="1"/>
                    <a:pt x="1301" y="5"/>
                    <a:pt x="1287" y="16"/>
                  </a:cubicBezTo>
                  <a:lnTo>
                    <a:pt x="49" y="1086"/>
                  </a:lnTo>
                  <a:cubicBezTo>
                    <a:pt x="0" y="1128"/>
                    <a:pt x="54" y="1161"/>
                    <a:pt x="105" y="1161"/>
                  </a:cubicBezTo>
                  <a:cubicBezTo>
                    <a:pt x="125" y="1161"/>
                    <a:pt x="145" y="1156"/>
                    <a:pt x="158" y="1144"/>
                  </a:cubicBezTo>
                  <a:cubicBezTo>
                    <a:pt x="553" y="804"/>
                    <a:pt x="947" y="463"/>
                    <a:pt x="1342" y="122"/>
                  </a:cubicBezTo>
                  <a:lnTo>
                    <a:pt x="13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g1f4fa5c43e4_25_1672"/>
            <p:cNvSpPr/>
            <p:nvPr/>
          </p:nvSpPr>
          <p:spPr>
            <a:xfrm>
              <a:off x="5401259" y="6023194"/>
              <a:ext cx="111180" cy="8706"/>
            </a:xfrm>
            <a:custGeom>
              <a:avLst/>
              <a:gdLst/>
              <a:ahLst/>
              <a:cxnLst/>
              <a:rect l="l" t="t" r="r" b="b"/>
              <a:pathLst>
                <a:path w="1226" h="96" extrusionOk="0">
                  <a:moveTo>
                    <a:pt x="128" y="0"/>
                  </a:moveTo>
                  <a:cubicBezTo>
                    <a:pt x="53" y="0"/>
                    <a:pt x="0" y="96"/>
                    <a:pt x="98" y="96"/>
                  </a:cubicBezTo>
                  <a:lnTo>
                    <a:pt x="1210" y="96"/>
                  </a:lnTo>
                  <a:cubicBezTo>
                    <a:pt x="1215" y="96"/>
                    <a:pt x="1220" y="94"/>
                    <a:pt x="1225" y="93"/>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g1f4fa5c43e4_25_1672"/>
            <p:cNvSpPr/>
            <p:nvPr/>
          </p:nvSpPr>
          <p:spPr>
            <a:xfrm>
              <a:off x="5400987" y="6605670"/>
              <a:ext cx="111452" cy="56587"/>
            </a:xfrm>
            <a:custGeom>
              <a:avLst/>
              <a:gdLst/>
              <a:ahLst/>
              <a:cxnLst/>
              <a:rect l="l" t="t" r="r" b="b"/>
              <a:pathLst>
                <a:path w="1229" h="624" extrusionOk="0">
                  <a:moveTo>
                    <a:pt x="135" y="0"/>
                  </a:moveTo>
                  <a:cubicBezTo>
                    <a:pt x="77" y="0"/>
                    <a:pt x="1" y="51"/>
                    <a:pt x="68" y="83"/>
                  </a:cubicBezTo>
                  <a:lnTo>
                    <a:pt x="1179" y="618"/>
                  </a:lnTo>
                  <a:cubicBezTo>
                    <a:pt x="1187" y="622"/>
                    <a:pt x="1198" y="624"/>
                    <a:pt x="1209" y="624"/>
                  </a:cubicBezTo>
                  <a:cubicBezTo>
                    <a:pt x="1215" y="624"/>
                    <a:pt x="1221" y="623"/>
                    <a:pt x="1228" y="622"/>
                  </a:cubicBezTo>
                  <a:lnTo>
                    <a:pt x="1228" y="518"/>
                  </a:lnTo>
                  <a:cubicBezTo>
                    <a:pt x="873" y="347"/>
                    <a:pt x="520" y="177"/>
                    <a:pt x="165" y="6"/>
                  </a:cubicBezTo>
                  <a:cubicBezTo>
                    <a:pt x="157" y="2"/>
                    <a:pt x="146" y="0"/>
                    <a:pt x="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g1f4fa5c43e4_25_1672"/>
            <p:cNvSpPr/>
            <p:nvPr/>
          </p:nvSpPr>
          <p:spPr>
            <a:xfrm>
              <a:off x="5401259" y="6500021"/>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g1f4fa5c43e4_25_1672"/>
            <p:cNvSpPr/>
            <p:nvPr/>
          </p:nvSpPr>
          <p:spPr>
            <a:xfrm>
              <a:off x="5401259" y="4878555"/>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g1f4fa5c43e4_25_1672"/>
            <p:cNvSpPr/>
            <p:nvPr/>
          </p:nvSpPr>
          <p:spPr>
            <a:xfrm>
              <a:off x="5401259" y="4783153"/>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g1f4fa5c43e4_25_1672"/>
            <p:cNvSpPr/>
            <p:nvPr/>
          </p:nvSpPr>
          <p:spPr>
            <a:xfrm>
              <a:off x="5401259" y="4973956"/>
              <a:ext cx="111180" cy="8796"/>
            </a:xfrm>
            <a:custGeom>
              <a:avLst/>
              <a:gdLst/>
              <a:ahLst/>
              <a:cxnLst/>
              <a:rect l="l" t="t" r="r" b="b"/>
              <a:pathLst>
                <a:path w="1226" h="97" extrusionOk="0">
                  <a:moveTo>
                    <a:pt x="128" y="1"/>
                  </a:moveTo>
                  <a:cubicBezTo>
                    <a:pt x="53" y="1"/>
                    <a:pt x="0" y="96"/>
                    <a:pt x="98" y="96"/>
                  </a:cubicBezTo>
                  <a:lnTo>
                    <a:pt x="1210" y="96"/>
                  </a:lnTo>
                  <a:cubicBezTo>
                    <a:pt x="1215" y="96"/>
                    <a:pt x="1220" y="94"/>
                    <a:pt x="1225" y="93"/>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g1f4fa5c43e4_25_1672"/>
            <p:cNvSpPr/>
            <p:nvPr/>
          </p:nvSpPr>
          <p:spPr>
            <a:xfrm>
              <a:off x="5401259" y="4497039"/>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g1f4fa5c43e4_25_1672"/>
            <p:cNvSpPr/>
            <p:nvPr/>
          </p:nvSpPr>
          <p:spPr>
            <a:xfrm>
              <a:off x="5401259" y="5164669"/>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g1f4fa5c43e4_25_1672"/>
            <p:cNvSpPr/>
            <p:nvPr/>
          </p:nvSpPr>
          <p:spPr>
            <a:xfrm>
              <a:off x="5401259" y="4687842"/>
              <a:ext cx="111180" cy="8706"/>
            </a:xfrm>
            <a:custGeom>
              <a:avLst/>
              <a:gdLst/>
              <a:ahLst/>
              <a:cxnLst/>
              <a:rect l="l" t="t" r="r" b="b"/>
              <a:pathLst>
                <a:path w="1226" h="96" extrusionOk="0">
                  <a:moveTo>
                    <a:pt x="128" y="0"/>
                  </a:moveTo>
                  <a:cubicBezTo>
                    <a:pt x="53" y="0"/>
                    <a:pt x="0" y="96"/>
                    <a:pt x="98" y="96"/>
                  </a:cubicBezTo>
                  <a:lnTo>
                    <a:pt x="1210" y="96"/>
                  </a:lnTo>
                  <a:cubicBezTo>
                    <a:pt x="1215" y="96"/>
                    <a:pt x="1220" y="94"/>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g1f4fa5c43e4_25_1672"/>
            <p:cNvSpPr/>
            <p:nvPr/>
          </p:nvSpPr>
          <p:spPr>
            <a:xfrm>
              <a:off x="5401259" y="4592440"/>
              <a:ext cx="111180" cy="8796"/>
            </a:xfrm>
            <a:custGeom>
              <a:avLst/>
              <a:gdLst/>
              <a:ahLst/>
              <a:cxnLst/>
              <a:rect l="l" t="t" r="r" b="b"/>
              <a:pathLst>
                <a:path w="1226" h="97" extrusionOk="0">
                  <a:moveTo>
                    <a:pt x="128" y="1"/>
                  </a:moveTo>
                  <a:cubicBezTo>
                    <a:pt x="53" y="1"/>
                    <a:pt x="0" y="96"/>
                    <a:pt x="98" y="96"/>
                  </a:cubicBezTo>
                  <a:lnTo>
                    <a:pt x="1210" y="96"/>
                  </a:lnTo>
                  <a:cubicBezTo>
                    <a:pt x="1215" y="96"/>
                    <a:pt x="1220" y="94"/>
                    <a:pt x="1225" y="93"/>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g1f4fa5c43e4_25_1672"/>
            <p:cNvSpPr/>
            <p:nvPr/>
          </p:nvSpPr>
          <p:spPr>
            <a:xfrm>
              <a:off x="5401259" y="5450874"/>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g1f4fa5c43e4_25_1672"/>
            <p:cNvSpPr/>
            <p:nvPr/>
          </p:nvSpPr>
          <p:spPr>
            <a:xfrm>
              <a:off x="5401259" y="5736989"/>
              <a:ext cx="111180" cy="8796"/>
            </a:xfrm>
            <a:custGeom>
              <a:avLst/>
              <a:gdLst/>
              <a:ahLst/>
              <a:cxnLst/>
              <a:rect l="l" t="t" r="r" b="b"/>
              <a:pathLst>
                <a:path w="1226" h="97" extrusionOk="0">
                  <a:moveTo>
                    <a:pt x="128" y="1"/>
                  </a:moveTo>
                  <a:cubicBezTo>
                    <a:pt x="53" y="1"/>
                    <a:pt x="0" y="96"/>
                    <a:pt x="98" y="96"/>
                  </a:cubicBezTo>
                  <a:lnTo>
                    <a:pt x="1210" y="96"/>
                  </a:lnTo>
                  <a:cubicBezTo>
                    <a:pt x="1215" y="96"/>
                    <a:pt x="1220" y="94"/>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g1f4fa5c43e4_25_1672"/>
            <p:cNvSpPr/>
            <p:nvPr/>
          </p:nvSpPr>
          <p:spPr>
            <a:xfrm>
              <a:off x="5401259" y="5832390"/>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g1f4fa5c43e4_25_1672"/>
            <p:cNvSpPr/>
            <p:nvPr/>
          </p:nvSpPr>
          <p:spPr>
            <a:xfrm>
              <a:off x="5401259" y="5641587"/>
              <a:ext cx="111180" cy="8796"/>
            </a:xfrm>
            <a:custGeom>
              <a:avLst/>
              <a:gdLst/>
              <a:ahLst/>
              <a:cxnLst/>
              <a:rect l="l" t="t" r="r" b="b"/>
              <a:pathLst>
                <a:path w="1226" h="97" extrusionOk="0">
                  <a:moveTo>
                    <a:pt x="128" y="0"/>
                  </a:moveTo>
                  <a:cubicBezTo>
                    <a:pt x="53" y="0"/>
                    <a:pt x="0" y="97"/>
                    <a:pt x="98" y="97"/>
                  </a:cubicBezTo>
                  <a:lnTo>
                    <a:pt x="1210" y="97"/>
                  </a:lnTo>
                  <a:cubicBezTo>
                    <a:pt x="1215" y="97"/>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g1f4fa5c43e4_25_1672"/>
            <p:cNvSpPr/>
            <p:nvPr/>
          </p:nvSpPr>
          <p:spPr>
            <a:xfrm>
              <a:off x="5401259" y="5260071"/>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g1f4fa5c43e4_25_1672"/>
            <p:cNvSpPr/>
            <p:nvPr/>
          </p:nvSpPr>
          <p:spPr>
            <a:xfrm>
              <a:off x="5401259" y="5546185"/>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g1f4fa5c43e4_25_1672"/>
            <p:cNvSpPr/>
            <p:nvPr/>
          </p:nvSpPr>
          <p:spPr>
            <a:xfrm>
              <a:off x="5401259" y="5355473"/>
              <a:ext cx="111180" cy="8796"/>
            </a:xfrm>
            <a:custGeom>
              <a:avLst/>
              <a:gdLst/>
              <a:ahLst/>
              <a:cxnLst/>
              <a:rect l="l" t="t" r="r" b="b"/>
              <a:pathLst>
                <a:path w="1226" h="97" extrusionOk="0">
                  <a:moveTo>
                    <a:pt x="128" y="1"/>
                  </a:moveTo>
                  <a:cubicBezTo>
                    <a:pt x="53" y="1"/>
                    <a:pt x="0" y="96"/>
                    <a:pt x="98" y="96"/>
                  </a:cubicBezTo>
                  <a:lnTo>
                    <a:pt x="1210" y="96"/>
                  </a:lnTo>
                  <a:cubicBezTo>
                    <a:pt x="1215" y="96"/>
                    <a:pt x="1220" y="94"/>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g1f4fa5c43e4_25_1672"/>
            <p:cNvSpPr/>
            <p:nvPr/>
          </p:nvSpPr>
          <p:spPr>
            <a:xfrm>
              <a:off x="5401259" y="5927701"/>
              <a:ext cx="111180" cy="8796"/>
            </a:xfrm>
            <a:custGeom>
              <a:avLst/>
              <a:gdLst/>
              <a:ahLst/>
              <a:cxnLst/>
              <a:rect l="l" t="t" r="r" b="b"/>
              <a:pathLst>
                <a:path w="1226" h="97" extrusionOk="0">
                  <a:moveTo>
                    <a:pt x="128" y="1"/>
                  </a:moveTo>
                  <a:cubicBezTo>
                    <a:pt x="53" y="1"/>
                    <a:pt x="0" y="96"/>
                    <a:pt x="98" y="96"/>
                  </a:cubicBezTo>
                  <a:lnTo>
                    <a:pt x="1210" y="96"/>
                  </a:lnTo>
                  <a:cubicBezTo>
                    <a:pt x="1215" y="96"/>
                    <a:pt x="1220" y="95"/>
                    <a:pt x="1225" y="94"/>
                  </a:cubicBezTo>
                  <a:lnTo>
                    <a:pt x="12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g1f4fa5c43e4_25_1672"/>
            <p:cNvSpPr/>
            <p:nvPr/>
          </p:nvSpPr>
          <p:spPr>
            <a:xfrm>
              <a:off x="5401259" y="5069358"/>
              <a:ext cx="111180" cy="8706"/>
            </a:xfrm>
            <a:custGeom>
              <a:avLst/>
              <a:gdLst/>
              <a:ahLst/>
              <a:cxnLst/>
              <a:rect l="l" t="t" r="r" b="b"/>
              <a:pathLst>
                <a:path w="1226" h="96" extrusionOk="0">
                  <a:moveTo>
                    <a:pt x="128" y="0"/>
                  </a:moveTo>
                  <a:cubicBezTo>
                    <a:pt x="53" y="0"/>
                    <a:pt x="0" y="96"/>
                    <a:pt x="98" y="96"/>
                  </a:cubicBezTo>
                  <a:lnTo>
                    <a:pt x="1210" y="96"/>
                  </a:lnTo>
                  <a:cubicBezTo>
                    <a:pt x="1215" y="96"/>
                    <a:pt x="1220" y="95"/>
                    <a:pt x="1225" y="94"/>
                  </a:cubicBezTo>
                  <a:lnTo>
                    <a:pt x="1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g1f4fa5c43e4_25_1672"/>
            <p:cNvSpPr/>
            <p:nvPr/>
          </p:nvSpPr>
          <p:spPr>
            <a:xfrm>
              <a:off x="5088120" y="5069358"/>
              <a:ext cx="111270" cy="8706"/>
            </a:xfrm>
            <a:custGeom>
              <a:avLst/>
              <a:gdLst/>
              <a:ahLst/>
              <a:cxnLst/>
              <a:rect l="l" t="t" r="r" b="b"/>
              <a:pathLst>
                <a:path w="1227" h="96" extrusionOk="0">
                  <a:moveTo>
                    <a:pt x="16" y="0"/>
                  </a:moveTo>
                  <a:cubicBezTo>
                    <a:pt x="11" y="0"/>
                    <a:pt x="6" y="1"/>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g1f4fa5c43e4_25_1672"/>
            <p:cNvSpPr/>
            <p:nvPr/>
          </p:nvSpPr>
          <p:spPr>
            <a:xfrm>
              <a:off x="5088120" y="4592440"/>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g1f4fa5c43e4_25_1672"/>
            <p:cNvSpPr/>
            <p:nvPr/>
          </p:nvSpPr>
          <p:spPr>
            <a:xfrm>
              <a:off x="5088120" y="6605579"/>
              <a:ext cx="111089" cy="56769"/>
            </a:xfrm>
            <a:custGeom>
              <a:avLst/>
              <a:gdLst/>
              <a:ahLst/>
              <a:cxnLst/>
              <a:rect l="l" t="t" r="r" b="b"/>
              <a:pathLst>
                <a:path w="1225" h="626" extrusionOk="0">
                  <a:moveTo>
                    <a:pt x="1108" y="1"/>
                  </a:moveTo>
                  <a:cubicBezTo>
                    <a:pt x="1095" y="1"/>
                    <a:pt x="1083" y="3"/>
                    <a:pt x="1072" y="8"/>
                  </a:cubicBezTo>
                  <a:cubicBezTo>
                    <a:pt x="715" y="179"/>
                    <a:pt x="358" y="352"/>
                    <a:pt x="1" y="523"/>
                  </a:cubicBezTo>
                  <a:lnTo>
                    <a:pt x="1" y="625"/>
                  </a:lnTo>
                  <a:cubicBezTo>
                    <a:pt x="3" y="625"/>
                    <a:pt x="5" y="625"/>
                    <a:pt x="8" y="625"/>
                  </a:cubicBezTo>
                  <a:cubicBezTo>
                    <a:pt x="20" y="625"/>
                    <a:pt x="31" y="623"/>
                    <a:pt x="42" y="619"/>
                  </a:cubicBezTo>
                  <a:lnTo>
                    <a:pt x="1154" y="84"/>
                  </a:lnTo>
                  <a:cubicBezTo>
                    <a:pt x="1224" y="50"/>
                    <a:pt x="1165" y="1"/>
                    <a:pt x="11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1f4fa5c43e4_25_1672"/>
            <p:cNvSpPr/>
            <p:nvPr/>
          </p:nvSpPr>
          <p:spPr>
            <a:xfrm>
              <a:off x="5088120" y="4687842"/>
              <a:ext cx="111270" cy="8706"/>
            </a:xfrm>
            <a:custGeom>
              <a:avLst/>
              <a:gdLst/>
              <a:ahLst/>
              <a:cxnLst/>
              <a:rect l="l" t="t" r="r" b="b"/>
              <a:pathLst>
                <a:path w="1227" h="96" extrusionOk="0">
                  <a:moveTo>
                    <a:pt x="16" y="0"/>
                  </a:moveTo>
                  <a:cubicBezTo>
                    <a:pt x="11" y="0"/>
                    <a:pt x="6" y="1"/>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g1f4fa5c43e4_25_1672"/>
            <p:cNvSpPr/>
            <p:nvPr/>
          </p:nvSpPr>
          <p:spPr>
            <a:xfrm>
              <a:off x="5088120" y="4497039"/>
              <a:ext cx="111270" cy="8706"/>
            </a:xfrm>
            <a:custGeom>
              <a:avLst/>
              <a:gdLst/>
              <a:ahLst/>
              <a:cxnLst/>
              <a:rect l="l" t="t" r="r" b="b"/>
              <a:pathLst>
                <a:path w="1227" h="96" extrusionOk="0">
                  <a:moveTo>
                    <a:pt x="16" y="0"/>
                  </a:moveTo>
                  <a:cubicBezTo>
                    <a:pt x="11" y="0"/>
                    <a:pt x="6" y="2"/>
                    <a:pt x="1" y="3"/>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g1f4fa5c43e4_25_1672"/>
            <p:cNvSpPr/>
            <p:nvPr/>
          </p:nvSpPr>
          <p:spPr>
            <a:xfrm>
              <a:off x="5088120" y="4783153"/>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g1f4fa5c43e4_25_1672"/>
            <p:cNvSpPr/>
            <p:nvPr/>
          </p:nvSpPr>
          <p:spPr>
            <a:xfrm>
              <a:off x="5088120" y="4973956"/>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1f4fa5c43e4_25_1672"/>
            <p:cNvSpPr/>
            <p:nvPr/>
          </p:nvSpPr>
          <p:spPr>
            <a:xfrm>
              <a:off x="5088120" y="4878555"/>
              <a:ext cx="111270" cy="8706"/>
            </a:xfrm>
            <a:custGeom>
              <a:avLst/>
              <a:gdLst/>
              <a:ahLst/>
              <a:cxnLst/>
              <a:rect l="l" t="t" r="r" b="b"/>
              <a:pathLst>
                <a:path w="1227" h="96" extrusionOk="0">
                  <a:moveTo>
                    <a:pt x="16" y="0"/>
                  </a:moveTo>
                  <a:cubicBezTo>
                    <a:pt x="11" y="0"/>
                    <a:pt x="6" y="2"/>
                    <a:pt x="1" y="3"/>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1f4fa5c43e4_25_1672"/>
            <p:cNvSpPr/>
            <p:nvPr/>
          </p:nvSpPr>
          <p:spPr>
            <a:xfrm>
              <a:off x="5088120" y="4384951"/>
              <a:ext cx="111452" cy="56678"/>
            </a:xfrm>
            <a:custGeom>
              <a:avLst/>
              <a:gdLst/>
              <a:ahLst/>
              <a:cxnLst/>
              <a:rect l="l" t="t" r="r" b="b"/>
              <a:pathLst>
                <a:path w="1229" h="625" extrusionOk="0">
                  <a:moveTo>
                    <a:pt x="20" y="1"/>
                  </a:moveTo>
                  <a:cubicBezTo>
                    <a:pt x="14" y="1"/>
                    <a:pt x="7" y="1"/>
                    <a:pt x="1" y="2"/>
                  </a:cubicBezTo>
                  <a:lnTo>
                    <a:pt x="1" y="107"/>
                  </a:lnTo>
                  <a:cubicBezTo>
                    <a:pt x="355" y="277"/>
                    <a:pt x="710" y="447"/>
                    <a:pt x="1063" y="618"/>
                  </a:cubicBezTo>
                  <a:cubicBezTo>
                    <a:pt x="1072" y="622"/>
                    <a:pt x="1082" y="624"/>
                    <a:pt x="1093" y="624"/>
                  </a:cubicBezTo>
                  <a:cubicBezTo>
                    <a:pt x="1152" y="624"/>
                    <a:pt x="1228" y="573"/>
                    <a:pt x="1162" y="542"/>
                  </a:cubicBezTo>
                  <a:lnTo>
                    <a:pt x="50" y="7"/>
                  </a:lnTo>
                  <a:cubicBezTo>
                    <a:pt x="41" y="3"/>
                    <a:pt x="31" y="1"/>
                    <a:pt x="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g1f4fa5c43e4_25_1672"/>
            <p:cNvSpPr/>
            <p:nvPr/>
          </p:nvSpPr>
          <p:spPr>
            <a:xfrm>
              <a:off x="5293615" y="6709143"/>
              <a:ext cx="13421" cy="184272"/>
            </a:xfrm>
            <a:custGeom>
              <a:avLst/>
              <a:gdLst/>
              <a:ahLst/>
              <a:cxnLst/>
              <a:rect l="l" t="t" r="r" b="b"/>
              <a:pathLst>
                <a:path w="148" h="2032" extrusionOk="0">
                  <a:moveTo>
                    <a:pt x="84" y="0"/>
                  </a:moveTo>
                  <a:cubicBezTo>
                    <a:pt x="44" y="0"/>
                    <a:pt x="1" y="20"/>
                    <a:pt x="1" y="56"/>
                  </a:cubicBezTo>
                  <a:lnTo>
                    <a:pt x="1" y="2032"/>
                  </a:lnTo>
                  <a:lnTo>
                    <a:pt x="145" y="2032"/>
                  </a:lnTo>
                  <a:cubicBezTo>
                    <a:pt x="145" y="2030"/>
                    <a:pt x="147" y="2029"/>
                    <a:pt x="147" y="2026"/>
                  </a:cubicBezTo>
                  <a:lnTo>
                    <a:pt x="147" y="43"/>
                  </a:lnTo>
                  <a:cubicBezTo>
                    <a:pt x="147" y="14"/>
                    <a:pt x="117"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g1f4fa5c43e4_25_1672"/>
            <p:cNvSpPr/>
            <p:nvPr/>
          </p:nvSpPr>
          <p:spPr>
            <a:xfrm>
              <a:off x="5331068" y="6702613"/>
              <a:ext cx="83249" cy="190801"/>
            </a:xfrm>
            <a:custGeom>
              <a:avLst/>
              <a:gdLst/>
              <a:ahLst/>
              <a:cxnLst/>
              <a:rect l="l" t="t" r="r" b="b"/>
              <a:pathLst>
                <a:path w="918" h="2104" extrusionOk="0">
                  <a:moveTo>
                    <a:pt x="96" y="0"/>
                  </a:moveTo>
                  <a:cubicBezTo>
                    <a:pt x="51" y="0"/>
                    <a:pt x="1" y="26"/>
                    <a:pt x="17" y="69"/>
                  </a:cubicBezTo>
                  <a:cubicBezTo>
                    <a:pt x="267" y="747"/>
                    <a:pt x="518" y="1426"/>
                    <a:pt x="768" y="2104"/>
                  </a:cubicBezTo>
                  <a:lnTo>
                    <a:pt x="917" y="2104"/>
                  </a:lnTo>
                  <a:cubicBezTo>
                    <a:pt x="917" y="2099"/>
                    <a:pt x="918" y="2093"/>
                    <a:pt x="915" y="2086"/>
                  </a:cubicBezTo>
                  <a:cubicBezTo>
                    <a:pt x="662" y="1401"/>
                    <a:pt x="408" y="716"/>
                    <a:pt x="156" y="31"/>
                  </a:cubicBezTo>
                  <a:cubicBezTo>
                    <a:pt x="148" y="10"/>
                    <a:pt x="123"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g1f4fa5c43e4_25_1672"/>
            <p:cNvSpPr/>
            <p:nvPr/>
          </p:nvSpPr>
          <p:spPr>
            <a:xfrm>
              <a:off x="5088211" y="6660898"/>
              <a:ext cx="121699" cy="105285"/>
            </a:xfrm>
            <a:custGeom>
              <a:avLst/>
              <a:gdLst/>
              <a:ahLst/>
              <a:cxnLst/>
              <a:rect l="l" t="t" r="r" b="b"/>
              <a:pathLst>
                <a:path w="1342" h="1161" extrusionOk="0">
                  <a:moveTo>
                    <a:pt x="1237" y="1"/>
                  </a:moveTo>
                  <a:cubicBezTo>
                    <a:pt x="1217" y="1"/>
                    <a:pt x="1197" y="6"/>
                    <a:pt x="1184" y="17"/>
                  </a:cubicBezTo>
                  <a:cubicBezTo>
                    <a:pt x="790" y="357"/>
                    <a:pt x="394" y="699"/>
                    <a:pt x="1" y="1040"/>
                  </a:cubicBezTo>
                  <a:lnTo>
                    <a:pt x="1" y="1161"/>
                  </a:lnTo>
                  <a:cubicBezTo>
                    <a:pt x="21" y="1161"/>
                    <a:pt x="42" y="1157"/>
                    <a:pt x="55" y="1146"/>
                  </a:cubicBezTo>
                  <a:lnTo>
                    <a:pt x="1294" y="76"/>
                  </a:lnTo>
                  <a:cubicBezTo>
                    <a:pt x="1342" y="34"/>
                    <a:pt x="1288" y="1"/>
                    <a:pt x="12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g1f4fa5c43e4_25_1672"/>
            <p:cNvSpPr/>
            <p:nvPr/>
          </p:nvSpPr>
          <p:spPr>
            <a:xfrm>
              <a:off x="5363896" y="6685292"/>
              <a:ext cx="148542" cy="208122"/>
            </a:xfrm>
            <a:custGeom>
              <a:avLst/>
              <a:gdLst/>
              <a:ahLst/>
              <a:cxnLst/>
              <a:rect l="l" t="t" r="r" b="b"/>
              <a:pathLst>
                <a:path w="1638" h="2295" extrusionOk="0">
                  <a:moveTo>
                    <a:pt x="101" y="0"/>
                  </a:moveTo>
                  <a:cubicBezTo>
                    <a:pt x="52" y="0"/>
                    <a:pt x="0" y="27"/>
                    <a:pt x="25" y="63"/>
                  </a:cubicBezTo>
                  <a:cubicBezTo>
                    <a:pt x="534" y="807"/>
                    <a:pt x="1045" y="1551"/>
                    <a:pt x="1554" y="2295"/>
                  </a:cubicBezTo>
                  <a:lnTo>
                    <a:pt x="1637" y="2295"/>
                  </a:lnTo>
                  <a:lnTo>
                    <a:pt x="1637" y="2175"/>
                  </a:lnTo>
                  <a:cubicBezTo>
                    <a:pt x="1146" y="1459"/>
                    <a:pt x="655" y="741"/>
                    <a:pt x="164" y="25"/>
                  </a:cubicBezTo>
                  <a:cubicBezTo>
                    <a:pt x="152" y="8"/>
                    <a:pt x="127" y="0"/>
                    <a:pt x="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g1f4fa5c43e4_25_1672"/>
            <p:cNvSpPr/>
            <p:nvPr/>
          </p:nvSpPr>
          <p:spPr>
            <a:xfrm>
              <a:off x="5186152" y="6702885"/>
              <a:ext cx="83249" cy="190620"/>
            </a:xfrm>
            <a:custGeom>
              <a:avLst/>
              <a:gdLst/>
              <a:ahLst/>
              <a:cxnLst/>
              <a:rect l="l" t="t" r="r" b="b"/>
              <a:pathLst>
                <a:path w="918" h="2102" extrusionOk="0">
                  <a:moveTo>
                    <a:pt x="841" y="1"/>
                  </a:moveTo>
                  <a:cubicBezTo>
                    <a:pt x="807" y="1"/>
                    <a:pt x="770" y="14"/>
                    <a:pt x="760" y="41"/>
                  </a:cubicBezTo>
                  <a:cubicBezTo>
                    <a:pt x="508" y="726"/>
                    <a:pt x="255" y="1410"/>
                    <a:pt x="2" y="2095"/>
                  </a:cubicBezTo>
                  <a:cubicBezTo>
                    <a:pt x="1" y="2098"/>
                    <a:pt x="2" y="2099"/>
                    <a:pt x="1" y="2102"/>
                  </a:cubicBezTo>
                  <a:lnTo>
                    <a:pt x="147" y="2102"/>
                  </a:lnTo>
                  <a:cubicBezTo>
                    <a:pt x="401" y="1418"/>
                    <a:pt x="653" y="736"/>
                    <a:pt x="905" y="53"/>
                  </a:cubicBezTo>
                  <a:cubicBezTo>
                    <a:pt x="917" y="19"/>
                    <a:pt x="881" y="1"/>
                    <a:pt x="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g1f4fa5c43e4_25_1672"/>
            <p:cNvSpPr/>
            <p:nvPr/>
          </p:nvSpPr>
          <p:spPr>
            <a:xfrm>
              <a:off x="5088120" y="4281206"/>
              <a:ext cx="121971" cy="105013"/>
            </a:xfrm>
            <a:custGeom>
              <a:avLst/>
              <a:gdLst/>
              <a:ahLst/>
              <a:cxnLst/>
              <a:rect l="l" t="t" r="r" b="b"/>
              <a:pathLst>
                <a:path w="1345" h="1158" extrusionOk="0">
                  <a:moveTo>
                    <a:pt x="14" y="0"/>
                  </a:moveTo>
                  <a:cubicBezTo>
                    <a:pt x="9" y="0"/>
                    <a:pt x="5" y="0"/>
                    <a:pt x="1" y="1"/>
                  </a:cubicBezTo>
                  <a:lnTo>
                    <a:pt x="1" y="126"/>
                  </a:lnTo>
                  <a:cubicBezTo>
                    <a:pt x="393" y="465"/>
                    <a:pt x="786" y="804"/>
                    <a:pt x="1178" y="1143"/>
                  </a:cubicBezTo>
                  <a:cubicBezTo>
                    <a:pt x="1190" y="1153"/>
                    <a:pt x="1208" y="1158"/>
                    <a:pt x="1226" y="1158"/>
                  </a:cubicBezTo>
                  <a:cubicBezTo>
                    <a:pt x="1281" y="1158"/>
                    <a:pt x="1345" y="1122"/>
                    <a:pt x="1301" y="1084"/>
                  </a:cubicBezTo>
                  <a:lnTo>
                    <a:pt x="62" y="14"/>
                  </a:lnTo>
                  <a:cubicBezTo>
                    <a:pt x="50" y="4"/>
                    <a:pt x="33" y="0"/>
                    <a:pt x="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g1f4fa5c43e4_25_1672"/>
            <p:cNvSpPr/>
            <p:nvPr/>
          </p:nvSpPr>
          <p:spPr>
            <a:xfrm>
              <a:off x="5088120" y="6685111"/>
              <a:ext cx="148451" cy="208303"/>
            </a:xfrm>
            <a:custGeom>
              <a:avLst/>
              <a:gdLst/>
              <a:ahLst/>
              <a:cxnLst/>
              <a:rect l="l" t="t" r="r" b="b"/>
              <a:pathLst>
                <a:path w="1637" h="2297" extrusionOk="0">
                  <a:moveTo>
                    <a:pt x="1546" y="1"/>
                  </a:moveTo>
                  <a:cubicBezTo>
                    <a:pt x="1519" y="1"/>
                    <a:pt x="1490" y="9"/>
                    <a:pt x="1477" y="28"/>
                  </a:cubicBezTo>
                  <a:cubicBezTo>
                    <a:pt x="986" y="746"/>
                    <a:pt x="494" y="1465"/>
                    <a:pt x="1" y="2183"/>
                  </a:cubicBezTo>
                  <a:lnTo>
                    <a:pt x="1" y="2297"/>
                  </a:lnTo>
                  <a:lnTo>
                    <a:pt x="80" y="2297"/>
                  </a:lnTo>
                  <a:cubicBezTo>
                    <a:pt x="589" y="1553"/>
                    <a:pt x="1099" y="809"/>
                    <a:pt x="1609" y="65"/>
                  </a:cubicBezTo>
                  <a:cubicBezTo>
                    <a:pt x="1637" y="24"/>
                    <a:pt x="1592" y="1"/>
                    <a:pt x="15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g1f4fa5c43e4_25_1672"/>
            <p:cNvSpPr/>
            <p:nvPr/>
          </p:nvSpPr>
          <p:spPr>
            <a:xfrm>
              <a:off x="5088120" y="5641587"/>
              <a:ext cx="111270" cy="8796"/>
            </a:xfrm>
            <a:custGeom>
              <a:avLst/>
              <a:gdLst/>
              <a:ahLst/>
              <a:cxnLst/>
              <a:rect l="l" t="t" r="r" b="b"/>
              <a:pathLst>
                <a:path w="1227" h="97" extrusionOk="0">
                  <a:moveTo>
                    <a:pt x="16" y="0"/>
                  </a:moveTo>
                  <a:cubicBezTo>
                    <a:pt x="11" y="0"/>
                    <a:pt x="6" y="2"/>
                    <a:pt x="1" y="3"/>
                  </a:cubicBezTo>
                  <a:lnTo>
                    <a:pt x="1" y="97"/>
                  </a:lnTo>
                  <a:lnTo>
                    <a:pt x="1097" y="97"/>
                  </a:lnTo>
                  <a:cubicBezTo>
                    <a:pt x="1173" y="97"/>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g1f4fa5c43e4_25_1672"/>
            <p:cNvSpPr/>
            <p:nvPr/>
          </p:nvSpPr>
          <p:spPr>
            <a:xfrm>
              <a:off x="5088120" y="6118505"/>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g1f4fa5c43e4_25_1672"/>
            <p:cNvSpPr/>
            <p:nvPr/>
          </p:nvSpPr>
          <p:spPr>
            <a:xfrm>
              <a:off x="5088120" y="6023194"/>
              <a:ext cx="111270" cy="8706"/>
            </a:xfrm>
            <a:custGeom>
              <a:avLst/>
              <a:gdLst/>
              <a:ahLst/>
              <a:cxnLst/>
              <a:rect l="l" t="t" r="r" b="b"/>
              <a:pathLst>
                <a:path w="1227" h="96" extrusionOk="0">
                  <a:moveTo>
                    <a:pt x="16" y="0"/>
                  </a:moveTo>
                  <a:cubicBezTo>
                    <a:pt x="11" y="0"/>
                    <a:pt x="6" y="1"/>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g1f4fa5c43e4_25_1672"/>
            <p:cNvSpPr/>
            <p:nvPr/>
          </p:nvSpPr>
          <p:spPr>
            <a:xfrm>
              <a:off x="5088120" y="6213906"/>
              <a:ext cx="111270" cy="8706"/>
            </a:xfrm>
            <a:custGeom>
              <a:avLst/>
              <a:gdLst/>
              <a:ahLst/>
              <a:cxnLst/>
              <a:rect l="l" t="t" r="r" b="b"/>
              <a:pathLst>
                <a:path w="1227" h="96" extrusionOk="0">
                  <a:moveTo>
                    <a:pt x="16" y="0"/>
                  </a:moveTo>
                  <a:cubicBezTo>
                    <a:pt x="11" y="0"/>
                    <a:pt x="6" y="2"/>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g1f4fa5c43e4_25_1672"/>
            <p:cNvSpPr/>
            <p:nvPr/>
          </p:nvSpPr>
          <p:spPr>
            <a:xfrm>
              <a:off x="5088120" y="6500021"/>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g1f4fa5c43e4_25_1672"/>
            <p:cNvSpPr/>
            <p:nvPr/>
          </p:nvSpPr>
          <p:spPr>
            <a:xfrm>
              <a:off x="5088120" y="5927701"/>
              <a:ext cx="111270" cy="8796"/>
            </a:xfrm>
            <a:custGeom>
              <a:avLst/>
              <a:gdLst/>
              <a:ahLst/>
              <a:cxnLst/>
              <a:rect l="l" t="t" r="r" b="b"/>
              <a:pathLst>
                <a:path w="1227" h="97" extrusionOk="0">
                  <a:moveTo>
                    <a:pt x="16" y="1"/>
                  </a:moveTo>
                  <a:cubicBezTo>
                    <a:pt x="11" y="1"/>
                    <a:pt x="6" y="3"/>
                    <a:pt x="1" y="4"/>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g1f4fa5c43e4_25_1672"/>
            <p:cNvSpPr/>
            <p:nvPr/>
          </p:nvSpPr>
          <p:spPr>
            <a:xfrm>
              <a:off x="5088120" y="6309308"/>
              <a:ext cx="111270" cy="8796"/>
            </a:xfrm>
            <a:custGeom>
              <a:avLst/>
              <a:gdLst/>
              <a:ahLst/>
              <a:cxnLst/>
              <a:rect l="l" t="t" r="r" b="b"/>
              <a:pathLst>
                <a:path w="1227" h="97" extrusionOk="0">
                  <a:moveTo>
                    <a:pt x="16" y="1"/>
                  </a:moveTo>
                  <a:cubicBezTo>
                    <a:pt x="11" y="1"/>
                    <a:pt x="6" y="2"/>
                    <a:pt x="1" y="3"/>
                  </a:cubicBezTo>
                  <a:lnTo>
                    <a:pt x="1" y="96"/>
                  </a:lnTo>
                  <a:lnTo>
                    <a:pt x="1097" y="96"/>
                  </a:lnTo>
                  <a:cubicBezTo>
                    <a:pt x="1173" y="95"/>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g1f4fa5c43e4_25_1672"/>
            <p:cNvSpPr/>
            <p:nvPr/>
          </p:nvSpPr>
          <p:spPr>
            <a:xfrm>
              <a:off x="5088120" y="5164669"/>
              <a:ext cx="111270" cy="8796"/>
            </a:xfrm>
            <a:custGeom>
              <a:avLst/>
              <a:gdLst/>
              <a:ahLst/>
              <a:cxnLst/>
              <a:rect l="l" t="t" r="r" b="b"/>
              <a:pathLst>
                <a:path w="1227" h="97" extrusionOk="0">
                  <a:moveTo>
                    <a:pt x="16" y="1"/>
                  </a:moveTo>
                  <a:cubicBezTo>
                    <a:pt x="11" y="1"/>
                    <a:pt x="6" y="3"/>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g1f4fa5c43e4_25_1672"/>
            <p:cNvSpPr/>
            <p:nvPr/>
          </p:nvSpPr>
          <p:spPr>
            <a:xfrm>
              <a:off x="5088120" y="6404710"/>
              <a:ext cx="111270" cy="8706"/>
            </a:xfrm>
            <a:custGeom>
              <a:avLst/>
              <a:gdLst/>
              <a:ahLst/>
              <a:cxnLst/>
              <a:rect l="l" t="t" r="r" b="b"/>
              <a:pathLst>
                <a:path w="1227" h="96" extrusionOk="0">
                  <a:moveTo>
                    <a:pt x="16" y="0"/>
                  </a:moveTo>
                  <a:cubicBezTo>
                    <a:pt x="11" y="0"/>
                    <a:pt x="6" y="1"/>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g1f4fa5c43e4_25_1672"/>
            <p:cNvSpPr/>
            <p:nvPr/>
          </p:nvSpPr>
          <p:spPr>
            <a:xfrm>
              <a:off x="5088120" y="5355473"/>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g1f4fa5c43e4_25_1672"/>
            <p:cNvSpPr/>
            <p:nvPr/>
          </p:nvSpPr>
          <p:spPr>
            <a:xfrm>
              <a:off x="5088120" y="5450874"/>
              <a:ext cx="111270" cy="8706"/>
            </a:xfrm>
            <a:custGeom>
              <a:avLst/>
              <a:gdLst/>
              <a:ahLst/>
              <a:cxnLst/>
              <a:rect l="l" t="t" r="r" b="b"/>
              <a:pathLst>
                <a:path w="1227" h="96" extrusionOk="0">
                  <a:moveTo>
                    <a:pt x="16" y="0"/>
                  </a:moveTo>
                  <a:cubicBezTo>
                    <a:pt x="11" y="0"/>
                    <a:pt x="6" y="1"/>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g1f4fa5c43e4_25_1672"/>
            <p:cNvSpPr/>
            <p:nvPr/>
          </p:nvSpPr>
          <p:spPr>
            <a:xfrm>
              <a:off x="5088120" y="5260071"/>
              <a:ext cx="111270" cy="8706"/>
            </a:xfrm>
            <a:custGeom>
              <a:avLst/>
              <a:gdLst/>
              <a:ahLst/>
              <a:cxnLst/>
              <a:rect l="l" t="t" r="r" b="b"/>
              <a:pathLst>
                <a:path w="1227" h="96" extrusionOk="0">
                  <a:moveTo>
                    <a:pt x="16" y="0"/>
                  </a:moveTo>
                  <a:cubicBezTo>
                    <a:pt x="11" y="0"/>
                    <a:pt x="6" y="2"/>
                    <a:pt x="1" y="3"/>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g1f4fa5c43e4_25_1672"/>
            <p:cNvSpPr/>
            <p:nvPr/>
          </p:nvSpPr>
          <p:spPr>
            <a:xfrm>
              <a:off x="5088120" y="5736989"/>
              <a:ext cx="111270" cy="8796"/>
            </a:xfrm>
            <a:custGeom>
              <a:avLst/>
              <a:gdLst/>
              <a:ahLst/>
              <a:cxnLst/>
              <a:rect l="l" t="t" r="r" b="b"/>
              <a:pathLst>
                <a:path w="1227" h="97" extrusionOk="0">
                  <a:moveTo>
                    <a:pt x="16" y="1"/>
                  </a:moveTo>
                  <a:cubicBezTo>
                    <a:pt x="11" y="1"/>
                    <a:pt x="6" y="2"/>
                    <a:pt x="1" y="3"/>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g1f4fa5c43e4_25_1672"/>
            <p:cNvSpPr/>
            <p:nvPr/>
          </p:nvSpPr>
          <p:spPr>
            <a:xfrm>
              <a:off x="5088120" y="5546185"/>
              <a:ext cx="111270" cy="8796"/>
            </a:xfrm>
            <a:custGeom>
              <a:avLst/>
              <a:gdLst/>
              <a:ahLst/>
              <a:cxnLst/>
              <a:rect l="l" t="t" r="r" b="b"/>
              <a:pathLst>
                <a:path w="1227" h="97" extrusionOk="0">
                  <a:moveTo>
                    <a:pt x="16" y="1"/>
                  </a:moveTo>
                  <a:cubicBezTo>
                    <a:pt x="11" y="1"/>
                    <a:pt x="6" y="3"/>
                    <a:pt x="1" y="4"/>
                  </a:cubicBezTo>
                  <a:lnTo>
                    <a:pt x="1" y="96"/>
                  </a:lnTo>
                  <a:lnTo>
                    <a:pt x="1097" y="96"/>
                  </a:lnTo>
                  <a:cubicBezTo>
                    <a:pt x="1173" y="96"/>
                    <a:pt x="1226"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1f4fa5c43e4_25_1672"/>
            <p:cNvSpPr/>
            <p:nvPr/>
          </p:nvSpPr>
          <p:spPr>
            <a:xfrm>
              <a:off x="5088120" y="5832390"/>
              <a:ext cx="111270" cy="8706"/>
            </a:xfrm>
            <a:custGeom>
              <a:avLst/>
              <a:gdLst/>
              <a:ahLst/>
              <a:cxnLst/>
              <a:rect l="l" t="t" r="r" b="b"/>
              <a:pathLst>
                <a:path w="1227" h="96" extrusionOk="0">
                  <a:moveTo>
                    <a:pt x="16" y="0"/>
                  </a:moveTo>
                  <a:cubicBezTo>
                    <a:pt x="11" y="0"/>
                    <a:pt x="6" y="2"/>
                    <a:pt x="1" y="2"/>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g1f4fa5c43e4_25_1672"/>
            <p:cNvSpPr/>
            <p:nvPr/>
          </p:nvSpPr>
          <p:spPr>
            <a:xfrm>
              <a:off x="5088120" y="6595423"/>
              <a:ext cx="111270" cy="8706"/>
            </a:xfrm>
            <a:custGeom>
              <a:avLst/>
              <a:gdLst/>
              <a:ahLst/>
              <a:cxnLst/>
              <a:rect l="l" t="t" r="r" b="b"/>
              <a:pathLst>
                <a:path w="1227" h="96" extrusionOk="0">
                  <a:moveTo>
                    <a:pt x="16" y="0"/>
                  </a:moveTo>
                  <a:cubicBezTo>
                    <a:pt x="11" y="0"/>
                    <a:pt x="6" y="2"/>
                    <a:pt x="1" y="3"/>
                  </a:cubicBezTo>
                  <a:lnTo>
                    <a:pt x="1" y="96"/>
                  </a:lnTo>
                  <a:lnTo>
                    <a:pt x="1097" y="96"/>
                  </a:lnTo>
                  <a:cubicBezTo>
                    <a:pt x="1173" y="96"/>
                    <a:pt x="1226" y="0"/>
                    <a:pt x="1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g1f4fa5c43e4_25_1672"/>
            <p:cNvSpPr/>
            <p:nvPr/>
          </p:nvSpPr>
          <p:spPr>
            <a:xfrm>
              <a:off x="5178443" y="4317752"/>
              <a:ext cx="243580" cy="2411768"/>
            </a:xfrm>
            <a:custGeom>
              <a:avLst/>
              <a:gdLst/>
              <a:ahLst/>
              <a:cxnLst/>
              <a:rect l="l" t="t" r="r" b="b"/>
              <a:pathLst>
                <a:path w="2686" h="26595" extrusionOk="0">
                  <a:moveTo>
                    <a:pt x="1343" y="0"/>
                  </a:moveTo>
                  <a:cubicBezTo>
                    <a:pt x="602" y="0"/>
                    <a:pt x="1" y="602"/>
                    <a:pt x="1" y="1344"/>
                  </a:cubicBezTo>
                  <a:lnTo>
                    <a:pt x="1" y="25252"/>
                  </a:lnTo>
                  <a:cubicBezTo>
                    <a:pt x="1" y="25993"/>
                    <a:pt x="602" y="26594"/>
                    <a:pt x="1343" y="26594"/>
                  </a:cubicBezTo>
                  <a:cubicBezTo>
                    <a:pt x="2085" y="26594"/>
                    <a:pt x="2686" y="25993"/>
                    <a:pt x="2686" y="25252"/>
                  </a:cubicBezTo>
                  <a:lnTo>
                    <a:pt x="2686" y="1344"/>
                  </a:lnTo>
                  <a:cubicBezTo>
                    <a:pt x="2686" y="602"/>
                    <a:pt x="2085" y="0"/>
                    <a:pt x="1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g1f4fa5c43e4_25_1672"/>
            <p:cNvSpPr/>
            <p:nvPr/>
          </p:nvSpPr>
          <p:spPr>
            <a:xfrm>
              <a:off x="5186152" y="4978309"/>
              <a:ext cx="235872" cy="1090668"/>
            </a:xfrm>
            <a:custGeom>
              <a:avLst/>
              <a:gdLst/>
              <a:ahLst/>
              <a:cxnLst/>
              <a:rect l="l" t="t" r="r" b="b"/>
              <a:pathLst>
                <a:path w="2601" h="12027" extrusionOk="0">
                  <a:moveTo>
                    <a:pt x="1" y="0"/>
                  </a:moveTo>
                  <a:lnTo>
                    <a:pt x="1" y="12027"/>
                  </a:lnTo>
                  <a:lnTo>
                    <a:pt x="2601" y="12027"/>
                  </a:lnTo>
                  <a:lnTo>
                    <a:pt x="26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g1f4fa5c43e4_25_1672"/>
            <p:cNvSpPr/>
            <p:nvPr/>
          </p:nvSpPr>
          <p:spPr>
            <a:xfrm>
              <a:off x="5219615" y="4317752"/>
              <a:ext cx="161238" cy="120792"/>
            </a:xfrm>
            <a:custGeom>
              <a:avLst/>
              <a:gdLst/>
              <a:ahLst/>
              <a:cxnLst/>
              <a:rect l="l" t="t" r="r" b="b"/>
              <a:pathLst>
                <a:path w="1778" h="1332" extrusionOk="0">
                  <a:moveTo>
                    <a:pt x="889" y="0"/>
                  </a:moveTo>
                  <a:cubicBezTo>
                    <a:pt x="552" y="0"/>
                    <a:pt x="245" y="127"/>
                    <a:pt x="9" y="331"/>
                  </a:cubicBezTo>
                  <a:cubicBezTo>
                    <a:pt x="4" y="368"/>
                    <a:pt x="1" y="405"/>
                    <a:pt x="1" y="443"/>
                  </a:cubicBezTo>
                  <a:cubicBezTo>
                    <a:pt x="1" y="934"/>
                    <a:pt x="398" y="1332"/>
                    <a:pt x="889" y="1332"/>
                  </a:cubicBezTo>
                  <a:cubicBezTo>
                    <a:pt x="1380" y="1332"/>
                    <a:pt x="1778" y="934"/>
                    <a:pt x="1778" y="443"/>
                  </a:cubicBezTo>
                  <a:cubicBezTo>
                    <a:pt x="1778" y="405"/>
                    <a:pt x="1775" y="368"/>
                    <a:pt x="1771" y="331"/>
                  </a:cubicBezTo>
                  <a:cubicBezTo>
                    <a:pt x="1534" y="127"/>
                    <a:pt x="1227" y="0"/>
                    <a:pt x="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g1f4fa5c43e4_25_1672"/>
            <p:cNvSpPr/>
            <p:nvPr/>
          </p:nvSpPr>
          <p:spPr>
            <a:xfrm>
              <a:off x="5257250" y="4819428"/>
              <a:ext cx="85969" cy="86060"/>
            </a:xfrm>
            <a:custGeom>
              <a:avLst/>
              <a:gdLst/>
              <a:ahLst/>
              <a:cxnLst/>
              <a:rect l="l" t="t" r="r" b="b"/>
              <a:pathLst>
                <a:path w="948" h="949" extrusionOk="0">
                  <a:moveTo>
                    <a:pt x="474" y="1"/>
                  </a:moveTo>
                  <a:cubicBezTo>
                    <a:pt x="213" y="1"/>
                    <a:pt x="1" y="213"/>
                    <a:pt x="1" y="475"/>
                  </a:cubicBezTo>
                  <a:cubicBezTo>
                    <a:pt x="1" y="736"/>
                    <a:pt x="213" y="949"/>
                    <a:pt x="474" y="949"/>
                  </a:cubicBezTo>
                  <a:cubicBezTo>
                    <a:pt x="736" y="949"/>
                    <a:pt x="948" y="736"/>
                    <a:pt x="948" y="475"/>
                  </a:cubicBezTo>
                  <a:cubicBezTo>
                    <a:pt x="948" y="214"/>
                    <a:pt x="736" y="2"/>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g1f4fa5c43e4_25_1672"/>
            <p:cNvSpPr/>
            <p:nvPr/>
          </p:nvSpPr>
          <p:spPr>
            <a:xfrm>
              <a:off x="5264958" y="4691107"/>
              <a:ext cx="70553" cy="70553"/>
            </a:xfrm>
            <a:custGeom>
              <a:avLst/>
              <a:gdLst/>
              <a:ahLst/>
              <a:cxnLst/>
              <a:rect l="l" t="t" r="r" b="b"/>
              <a:pathLst>
                <a:path w="778" h="778" extrusionOk="0">
                  <a:moveTo>
                    <a:pt x="389" y="0"/>
                  </a:moveTo>
                  <a:cubicBezTo>
                    <a:pt x="175" y="0"/>
                    <a:pt x="1" y="174"/>
                    <a:pt x="1" y="389"/>
                  </a:cubicBezTo>
                  <a:cubicBezTo>
                    <a:pt x="1" y="604"/>
                    <a:pt x="175" y="777"/>
                    <a:pt x="389" y="777"/>
                  </a:cubicBezTo>
                  <a:cubicBezTo>
                    <a:pt x="604" y="777"/>
                    <a:pt x="778" y="604"/>
                    <a:pt x="778" y="389"/>
                  </a:cubicBezTo>
                  <a:cubicBezTo>
                    <a:pt x="778" y="174"/>
                    <a:pt x="604" y="0"/>
                    <a:pt x="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g1f4fa5c43e4_25_1672"/>
            <p:cNvSpPr/>
            <p:nvPr/>
          </p:nvSpPr>
          <p:spPr>
            <a:xfrm>
              <a:off x="5274117" y="4584823"/>
              <a:ext cx="52416" cy="52416"/>
            </a:xfrm>
            <a:custGeom>
              <a:avLst/>
              <a:gdLst/>
              <a:ahLst/>
              <a:cxnLst/>
              <a:rect l="l" t="t" r="r" b="b"/>
              <a:pathLst>
                <a:path w="578" h="578" extrusionOk="0">
                  <a:moveTo>
                    <a:pt x="288" y="1"/>
                  </a:moveTo>
                  <a:cubicBezTo>
                    <a:pt x="129" y="1"/>
                    <a:pt x="0" y="130"/>
                    <a:pt x="0" y="290"/>
                  </a:cubicBezTo>
                  <a:cubicBezTo>
                    <a:pt x="0" y="449"/>
                    <a:pt x="129" y="578"/>
                    <a:pt x="288" y="578"/>
                  </a:cubicBezTo>
                  <a:cubicBezTo>
                    <a:pt x="448" y="578"/>
                    <a:pt x="577" y="449"/>
                    <a:pt x="577" y="290"/>
                  </a:cubicBezTo>
                  <a:cubicBezTo>
                    <a:pt x="577" y="130"/>
                    <a:pt x="448"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g1f4fa5c43e4_25_1672"/>
            <p:cNvSpPr/>
            <p:nvPr/>
          </p:nvSpPr>
          <p:spPr>
            <a:xfrm>
              <a:off x="5219615" y="6608663"/>
              <a:ext cx="161238" cy="120883"/>
            </a:xfrm>
            <a:custGeom>
              <a:avLst/>
              <a:gdLst/>
              <a:ahLst/>
              <a:cxnLst/>
              <a:rect l="l" t="t" r="r" b="b"/>
              <a:pathLst>
                <a:path w="1778" h="1333" extrusionOk="0">
                  <a:moveTo>
                    <a:pt x="889" y="1"/>
                  </a:moveTo>
                  <a:cubicBezTo>
                    <a:pt x="398" y="1"/>
                    <a:pt x="1" y="399"/>
                    <a:pt x="1" y="889"/>
                  </a:cubicBezTo>
                  <a:cubicBezTo>
                    <a:pt x="1" y="927"/>
                    <a:pt x="4" y="964"/>
                    <a:pt x="9" y="1001"/>
                  </a:cubicBezTo>
                  <a:cubicBezTo>
                    <a:pt x="245" y="1207"/>
                    <a:pt x="552" y="1332"/>
                    <a:pt x="889" y="1332"/>
                  </a:cubicBezTo>
                  <a:cubicBezTo>
                    <a:pt x="1227" y="1332"/>
                    <a:pt x="1534" y="1207"/>
                    <a:pt x="1770" y="1001"/>
                  </a:cubicBezTo>
                  <a:cubicBezTo>
                    <a:pt x="1775" y="964"/>
                    <a:pt x="1778" y="927"/>
                    <a:pt x="1778" y="889"/>
                  </a:cubicBezTo>
                  <a:cubicBezTo>
                    <a:pt x="1778" y="399"/>
                    <a:pt x="1380" y="1"/>
                    <a:pt x="8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g1f4fa5c43e4_25_1672"/>
            <p:cNvSpPr/>
            <p:nvPr/>
          </p:nvSpPr>
          <p:spPr>
            <a:xfrm>
              <a:off x="5257250" y="6141811"/>
              <a:ext cx="85969" cy="86060"/>
            </a:xfrm>
            <a:custGeom>
              <a:avLst/>
              <a:gdLst/>
              <a:ahLst/>
              <a:cxnLst/>
              <a:rect l="l" t="t" r="r" b="b"/>
              <a:pathLst>
                <a:path w="948" h="949" extrusionOk="0">
                  <a:moveTo>
                    <a:pt x="474" y="0"/>
                  </a:moveTo>
                  <a:cubicBezTo>
                    <a:pt x="213" y="0"/>
                    <a:pt x="1" y="212"/>
                    <a:pt x="1" y="474"/>
                  </a:cubicBezTo>
                  <a:cubicBezTo>
                    <a:pt x="1" y="736"/>
                    <a:pt x="213" y="948"/>
                    <a:pt x="474" y="948"/>
                  </a:cubicBezTo>
                  <a:cubicBezTo>
                    <a:pt x="736" y="948"/>
                    <a:pt x="948" y="736"/>
                    <a:pt x="948" y="474"/>
                  </a:cubicBezTo>
                  <a:cubicBezTo>
                    <a:pt x="948" y="212"/>
                    <a:pt x="736"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g1f4fa5c43e4_25_1672"/>
            <p:cNvSpPr/>
            <p:nvPr/>
          </p:nvSpPr>
          <p:spPr>
            <a:xfrm>
              <a:off x="5264958" y="6285639"/>
              <a:ext cx="70553" cy="70553"/>
            </a:xfrm>
            <a:custGeom>
              <a:avLst/>
              <a:gdLst/>
              <a:ahLst/>
              <a:cxnLst/>
              <a:rect l="l" t="t" r="r" b="b"/>
              <a:pathLst>
                <a:path w="778" h="778" extrusionOk="0">
                  <a:moveTo>
                    <a:pt x="389" y="1"/>
                  </a:moveTo>
                  <a:cubicBezTo>
                    <a:pt x="175" y="1"/>
                    <a:pt x="1" y="175"/>
                    <a:pt x="1" y="389"/>
                  </a:cubicBezTo>
                  <a:cubicBezTo>
                    <a:pt x="1" y="603"/>
                    <a:pt x="175" y="777"/>
                    <a:pt x="389" y="777"/>
                  </a:cubicBezTo>
                  <a:cubicBezTo>
                    <a:pt x="604" y="777"/>
                    <a:pt x="778" y="603"/>
                    <a:pt x="778" y="389"/>
                  </a:cubicBezTo>
                  <a:cubicBezTo>
                    <a:pt x="778" y="175"/>
                    <a:pt x="604"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g1f4fa5c43e4_25_1672"/>
            <p:cNvSpPr/>
            <p:nvPr/>
          </p:nvSpPr>
          <p:spPr>
            <a:xfrm>
              <a:off x="5274117" y="6409970"/>
              <a:ext cx="52416" cy="52416"/>
            </a:xfrm>
            <a:custGeom>
              <a:avLst/>
              <a:gdLst/>
              <a:ahLst/>
              <a:cxnLst/>
              <a:rect l="l" t="t" r="r" b="b"/>
              <a:pathLst>
                <a:path w="578" h="578" extrusionOk="0">
                  <a:moveTo>
                    <a:pt x="288" y="1"/>
                  </a:moveTo>
                  <a:cubicBezTo>
                    <a:pt x="129" y="1"/>
                    <a:pt x="0" y="130"/>
                    <a:pt x="0" y="289"/>
                  </a:cubicBezTo>
                  <a:cubicBezTo>
                    <a:pt x="0" y="449"/>
                    <a:pt x="129" y="578"/>
                    <a:pt x="288" y="578"/>
                  </a:cubicBezTo>
                  <a:cubicBezTo>
                    <a:pt x="448" y="578"/>
                    <a:pt x="577" y="449"/>
                    <a:pt x="577" y="289"/>
                  </a:cubicBezTo>
                  <a:cubicBezTo>
                    <a:pt x="577" y="130"/>
                    <a:pt x="448"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g1f4fa5c43e4_25_1672"/>
            <p:cNvSpPr/>
            <p:nvPr/>
          </p:nvSpPr>
          <p:spPr>
            <a:xfrm>
              <a:off x="5168105" y="4313218"/>
              <a:ext cx="260901" cy="2420655"/>
            </a:xfrm>
            <a:custGeom>
              <a:avLst/>
              <a:gdLst/>
              <a:ahLst/>
              <a:cxnLst/>
              <a:rect l="l" t="t" r="r" b="b"/>
              <a:pathLst>
                <a:path w="2877" h="26693" extrusionOk="0">
                  <a:moveTo>
                    <a:pt x="1465" y="125"/>
                  </a:moveTo>
                  <a:cubicBezTo>
                    <a:pt x="1707" y="125"/>
                    <a:pt x="1949" y="190"/>
                    <a:pt x="2157" y="323"/>
                  </a:cubicBezTo>
                  <a:cubicBezTo>
                    <a:pt x="2215" y="371"/>
                    <a:pt x="2259" y="430"/>
                    <a:pt x="2273" y="500"/>
                  </a:cubicBezTo>
                  <a:cubicBezTo>
                    <a:pt x="2303" y="653"/>
                    <a:pt x="2195" y="882"/>
                    <a:pt x="2109" y="999"/>
                  </a:cubicBezTo>
                  <a:cubicBezTo>
                    <a:pt x="1937" y="1235"/>
                    <a:pt x="1716" y="1334"/>
                    <a:pt x="1499" y="1334"/>
                  </a:cubicBezTo>
                  <a:cubicBezTo>
                    <a:pt x="1058" y="1334"/>
                    <a:pt x="630" y="922"/>
                    <a:pt x="649" y="405"/>
                  </a:cubicBezTo>
                  <a:cubicBezTo>
                    <a:pt x="880" y="220"/>
                    <a:pt x="1173" y="125"/>
                    <a:pt x="1465" y="125"/>
                  </a:cubicBezTo>
                  <a:close/>
                  <a:moveTo>
                    <a:pt x="504" y="540"/>
                  </a:moveTo>
                  <a:cubicBezTo>
                    <a:pt x="547" y="1076"/>
                    <a:pt x="1016" y="1424"/>
                    <a:pt x="1489" y="1424"/>
                  </a:cubicBezTo>
                  <a:cubicBezTo>
                    <a:pt x="1779" y="1424"/>
                    <a:pt x="2069" y="1294"/>
                    <a:pt x="2265" y="998"/>
                  </a:cubicBezTo>
                  <a:cubicBezTo>
                    <a:pt x="2328" y="902"/>
                    <a:pt x="2412" y="725"/>
                    <a:pt x="2432" y="568"/>
                  </a:cubicBezTo>
                  <a:cubicBezTo>
                    <a:pt x="2466" y="608"/>
                    <a:pt x="2497" y="651"/>
                    <a:pt x="2525" y="696"/>
                  </a:cubicBezTo>
                  <a:cubicBezTo>
                    <a:pt x="2389" y="1276"/>
                    <a:pt x="1923" y="1566"/>
                    <a:pt x="1458" y="1566"/>
                  </a:cubicBezTo>
                  <a:cubicBezTo>
                    <a:pt x="991" y="1566"/>
                    <a:pt x="523" y="1274"/>
                    <a:pt x="389" y="690"/>
                  </a:cubicBezTo>
                  <a:cubicBezTo>
                    <a:pt x="424" y="637"/>
                    <a:pt x="463" y="586"/>
                    <a:pt x="504" y="540"/>
                  </a:cubicBezTo>
                  <a:close/>
                  <a:moveTo>
                    <a:pt x="1458" y="3046"/>
                  </a:moveTo>
                  <a:cubicBezTo>
                    <a:pt x="1588" y="3046"/>
                    <a:pt x="1667" y="3174"/>
                    <a:pt x="1673" y="3291"/>
                  </a:cubicBezTo>
                  <a:cubicBezTo>
                    <a:pt x="1666" y="3401"/>
                    <a:pt x="1592" y="3518"/>
                    <a:pt x="1477" y="3525"/>
                  </a:cubicBezTo>
                  <a:lnTo>
                    <a:pt x="1455" y="3525"/>
                  </a:lnTo>
                  <a:cubicBezTo>
                    <a:pt x="1451" y="3525"/>
                    <a:pt x="1446" y="3525"/>
                    <a:pt x="1442" y="3524"/>
                  </a:cubicBezTo>
                  <a:cubicBezTo>
                    <a:pt x="1323" y="3509"/>
                    <a:pt x="1242" y="3392"/>
                    <a:pt x="1242" y="3279"/>
                  </a:cubicBezTo>
                  <a:cubicBezTo>
                    <a:pt x="1243" y="3162"/>
                    <a:pt x="1330" y="3049"/>
                    <a:pt x="1452" y="3046"/>
                  </a:cubicBezTo>
                  <a:cubicBezTo>
                    <a:pt x="1454" y="3046"/>
                    <a:pt x="1456" y="3046"/>
                    <a:pt x="1458" y="3046"/>
                  </a:cubicBezTo>
                  <a:close/>
                  <a:moveTo>
                    <a:pt x="1460" y="4217"/>
                  </a:moveTo>
                  <a:cubicBezTo>
                    <a:pt x="1646" y="4217"/>
                    <a:pt x="1763" y="4392"/>
                    <a:pt x="1773" y="4563"/>
                  </a:cubicBezTo>
                  <a:cubicBezTo>
                    <a:pt x="1764" y="4727"/>
                    <a:pt x="1649" y="4889"/>
                    <a:pt x="1477" y="4896"/>
                  </a:cubicBezTo>
                  <a:lnTo>
                    <a:pt x="1456" y="4896"/>
                  </a:lnTo>
                  <a:cubicBezTo>
                    <a:pt x="1448" y="4896"/>
                    <a:pt x="1439" y="4896"/>
                    <a:pt x="1431" y="4895"/>
                  </a:cubicBezTo>
                  <a:cubicBezTo>
                    <a:pt x="1263" y="4875"/>
                    <a:pt x="1142" y="4713"/>
                    <a:pt x="1143" y="4550"/>
                  </a:cubicBezTo>
                  <a:cubicBezTo>
                    <a:pt x="1143" y="4377"/>
                    <a:pt x="1276" y="4222"/>
                    <a:pt x="1452" y="4217"/>
                  </a:cubicBezTo>
                  <a:cubicBezTo>
                    <a:pt x="1455" y="4217"/>
                    <a:pt x="1458" y="4217"/>
                    <a:pt x="1460" y="4217"/>
                  </a:cubicBezTo>
                  <a:close/>
                  <a:moveTo>
                    <a:pt x="1462" y="5634"/>
                  </a:moveTo>
                  <a:cubicBezTo>
                    <a:pt x="1696" y="5634"/>
                    <a:pt x="1846" y="5847"/>
                    <a:pt x="1858" y="6063"/>
                  </a:cubicBezTo>
                  <a:cubicBezTo>
                    <a:pt x="1846" y="6278"/>
                    <a:pt x="1691" y="6483"/>
                    <a:pt x="1464" y="6483"/>
                  </a:cubicBezTo>
                  <a:cubicBezTo>
                    <a:pt x="1450" y="6483"/>
                    <a:pt x="1436" y="6482"/>
                    <a:pt x="1421" y="6480"/>
                  </a:cubicBezTo>
                  <a:cubicBezTo>
                    <a:pt x="1210" y="6457"/>
                    <a:pt x="1057" y="6257"/>
                    <a:pt x="1057" y="6051"/>
                  </a:cubicBezTo>
                  <a:cubicBezTo>
                    <a:pt x="1058" y="5831"/>
                    <a:pt x="1230" y="5639"/>
                    <a:pt x="1452" y="5634"/>
                  </a:cubicBezTo>
                  <a:cubicBezTo>
                    <a:pt x="1456" y="5634"/>
                    <a:pt x="1459" y="5634"/>
                    <a:pt x="1462" y="5634"/>
                  </a:cubicBezTo>
                  <a:close/>
                  <a:moveTo>
                    <a:pt x="1462" y="20214"/>
                  </a:moveTo>
                  <a:cubicBezTo>
                    <a:pt x="1695" y="20214"/>
                    <a:pt x="1846" y="20428"/>
                    <a:pt x="1858" y="20645"/>
                  </a:cubicBezTo>
                  <a:cubicBezTo>
                    <a:pt x="1847" y="20856"/>
                    <a:pt x="1697" y="21056"/>
                    <a:pt x="1477" y="21063"/>
                  </a:cubicBezTo>
                  <a:cubicBezTo>
                    <a:pt x="1471" y="21063"/>
                    <a:pt x="1463" y="21063"/>
                    <a:pt x="1456" y="21064"/>
                  </a:cubicBezTo>
                  <a:cubicBezTo>
                    <a:pt x="1444" y="21063"/>
                    <a:pt x="1433" y="21063"/>
                    <a:pt x="1421" y="21061"/>
                  </a:cubicBezTo>
                  <a:cubicBezTo>
                    <a:pt x="1210" y="21037"/>
                    <a:pt x="1057" y="20837"/>
                    <a:pt x="1057" y="20631"/>
                  </a:cubicBezTo>
                  <a:cubicBezTo>
                    <a:pt x="1058" y="20411"/>
                    <a:pt x="1230" y="20220"/>
                    <a:pt x="1452" y="20214"/>
                  </a:cubicBezTo>
                  <a:cubicBezTo>
                    <a:pt x="1456" y="20214"/>
                    <a:pt x="1459" y="20214"/>
                    <a:pt x="1462" y="20214"/>
                  </a:cubicBezTo>
                  <a:close/>
                  <a:moveTo>
                    <a:pt x="1460" y="21801"/>
                  </a:moveTo>
                  <a:cubicBezTo>
                    <a:pt x="1646" y="21801"/>
                    <a:pt x="1764" y="21974"/>
                    <a:pt x="1773" y="22145"/>
                  </a:cubicBezTo>
                  <a:cubicBezTo>
                    <a:pt x="1764" y="22310"/>
                    <a:pt x="1649" y="22471"/>
                    <a:pt x="1477" y="22479"/>
                  </a:cubicBezTo>
                  <a:cubicBezTo>
                    <a:pt x="1473" y="22479"/>
                    <a:pt x="1470" y="22478"/>
                    <a:pt x="1467" y="22478"/>
                  </a:cubicBezTo>
                  <a:cubicBezTo>
                    <a:pt x="1463" y="22478"/>
                    <a:pt x="1460" y="22479"/>
                    <a:pt x="1456" y="22479"/>
                  </a:cubicBezTo>
                  <a:cubicBezTo>
                    <a:pt x="1448" y="22479"/>
                    <a:pt x="1439" y="22478"/>
                    <a:pt x="1431" y="22477"/>
                  </a:cubicBezTo>
                  <a:cubicBezTo>
                    <a:pt x="1263" y="22459"/>
                    <a:pt x="1142" y="22296"/>
                    <a:pt x="1143" y="22133"/>
                  </a:cubicBezTo>
                  <a:cubicBezTo>
                    <a:pt x="1143" y="21960"/>
                    <a:pt x="1276" y="21805"/>
                    <a:pt x="1452" y="21801"/>
                  </a:cubicBezTo>
                  <a:cubicBezTo>
                    <a:pt x="1455" y="21801"/>
                    <a:pt x="1458" y="21801"/>
                    <a:pt x="1460" y="21801"/>
                  </a:cubicBezTo>
                  <a:close/>
                  <a:moveTo>
                    <a:pt x="1457" y="23171"/>
                  </a:moveTo>
                  <a:cubicBezTo>
                    <a:pt x="1587" y="23171"/>
                    <a:pt x="1666" y="23298"/>
                    <a:pt x="1673" y="23416"/>
                  </a:cubicBezTo>
                  <a:cubicBezTo>
                    <a:pt x="1666" y="23526"/>
                    <a:pt x="1592" y="23642"/>
                    <a:pt x="1477" y="23650"/>
                  </a:cubicBezTo>
                  <a:cubicBezTo>
                    <a:pt x="1470" y="23650"/>
                    <a:pt x="1462" y="23650"/>
                    <a:pt x="1455" y="23651"/>
                  </a:cubicBezTo>
                  <a:cubicBezTo>
                    <a:pt x="1451" y="23650"/>
                    <a:pt x="1446" y="23650"/>
                    <a:pt x="1442" y="23649"/>
                  </a:cubicBezTo>
                  <a:cubicBezTo>
                    <a:pt x="1323" y="23635"/>
                    <a:pt x="1242" y="23517"/>
                    <a:pt x="1242" y="23404"/>
                  </a:cubicBezTo>
                  <a:cubicBezTo>
                    <a:pt x="1243" y="23287"/>
                    <a:pt x="1330" y="23174"/>
                    <a:pt x="1452" y="23171"/>
                  </a:cubicBezTo>
                  <a:cubicBezTo>
                    <a:pt x="1454" y="23171"/>
                    <a:pt x="1455" y="23171"/>
                    <a:pt x="1457" y="23171"/>
                  </a:cubicBezTo>
                  <a:close/>
                  <a:moveTo>
                    <a:pt x="293" y="872"/>
                  </a:moveTo>
                  <a:cubicBezTo>
                    <a:pt x="479" y="1382"/>
                    <a:pt x="925" y="1649"/>
                    <a:pt x="1385" y="1674"/>
                  </a:cubicBezTo>
                  <a:lnTo>
                    <a:pt x="1385" y="2962"/>
                  </a:lnTo>
                  <a:cubicBezTo>
                    <a:pt x="1230" y="2988"/>
                    <a:pt x="1095" y="3098"/>
                    <a:pt x="1096" y="3291"/>
                  </a:cubicBezTo>
                  <a:cubicBezTo>
                    <a:pt x="1098" y="3485"/>
                    <a:pt x="1232" y="3589"/>
                    <a:pt x="1385" y="3610"/>
                  </a:cubicBezTo>
                  <a:lnTo>
                    <a:pt x="1385" y="4134"/>
                  </a:lnTo>
                  <a:cubicBezTo>
                    <a:pt x="1180" y="4160"/>
                    <a:pt x="994" y="4304"/>
                    <a:pt x="996" y="4562"/>
                  </a:cubicBezTo>
                  <a:cubicBezTo>
                    <a:pt x="997" y="4822"/>
                    <a:pt x="1181" y="4958"/>
                    <a:pt x="1385" y="4979"/>
                  </a:cubicBezTo>
                  <a:lnTo>
                    <a:pt x="1385" y="5552"/>
                  </a:lnTo>
                  <a:cubicBezTo>
                    <a:pt x="1137" y="5577"/>
                    <a:pt x="909" y="5749"/>
                    <a:pt x="910" y="6063"/>
                  </a:cubicBezTo>
                  <a:cubicBezTo>
                    <a:pt x="912" y="6400"/>
                    <a:pt x="1169" y="6565"/>
                    <a:pt x="1433" y="6565"/>
                  </a:cubicBezTo>
                  <a:cubicBezTo>
                    <a:pt x="1703" y="6565"/>
                    <a:pt x="1980" y="6394"/>
                    <a:pt x="2004" y="6060"/>
                  </a:cubicBezTo>
                  <a:cubicBezTo>
                    <a:pt x="2005" y="6057"/>
                    <a:pt x="2005" y="6054"/>
                    <a:pt x="2005" y="6050"/>
                  </a:cubicBezTo>
                  <a:cubicBezTo>
                    <a:pt x="2005" y="6047"/>
                    <a:pt x="2005" y="6044"/>
                    <a:pt x="2004" y="6042"/>
                  </a:cubicBezTo>
                  <a:cubicBezTo>
                    <a:pt x="1984" y="5747"/>
                    <a:pt x="1767" y="5585"/>
                    <a:pt x="1531" y="5554"/>
                  </a:cubicBezTo>
                  <a:lnTo>
                    <a:pt x="1531" y="4973"/>
                  </a:lnTo>
                  <a:cubicBezTo>
                    <a:pt x="1725" y="4938"/>
                    <a:pt x="1901" y="4799"/>
                    <a:pt x="1919" y="4560"/>
                  </a:cubicBezTo>
                  <a:cubicBezTo>
                    <a:pt x="1919" y="4557"/>
                    <a:pt x="1920" y="4553"/>
                    <a:pt x="1920" y="4550"/>
                  </a:cubicBezTo>
                  <a:cubicBezTo>
                    <a:pt x="1920" y="4546"/>
                    <a:pt x="1919" y="4543"/>
                    <a:pt x="1919" y="4540"/>
                  </a:cubicBezTo>
                  <a:cubicBezTo>
                    <a:pt x="1901" y="4298"/>
                    <a:pt x="1725" y="4164"/>
                    <a:pt x="1531" y="4137"/>
                  </a:cubicBezTo>
                  <a:lnTo>
                    <a:pt x="1531" y="3603"/>
                  </a:lnTo>
                  <a:cubicBezTo>
                    <a:pt x="1676" y="3572"/>
                    <a:pt x="1805" y="3465"/>
                    <a:pt x="1818" y="3288"/>
                  </a:cubicBezTo>
                  <a:cubicBezTo>
                    <a:pt x="1819" y="3285"/>
                    <a:pt x="1819" y="3282"/>
                    <a:pt x="1819" y="3278"/>
                  </a:cubicBezTo>
                  <a:cubicBezTo>
                    <a:pt x="1819" y="3275"/>
                    <a:pt x="1819" y="3272"/>
                    <a:pt x="1818" y="3269"/>
                  </a:cubicBezTo>
                  <a:cubicBezTo>
                    <a:pt x="1805" y="3090"/>
                    <a:pt x="1676" y="2989"/>
                    <a:pt x="1531" y="2963"/>
                  </a:cubicBezTo>
                  <a:lnTo>
                    <a:pt x="1531" y="1674"/>
                  </a:lnTo>
                  <a:cubicBezTo>
                    <a:pt x="1988" y="1648"/>
                    <a:pt x="2433" y="1383"/>
                    <a:pt x="2620" y="875"/>
                  </a:cubicBezTo>
                  <a:cubicBezTo>
                    <a:pt x="2626" y="890"/>
                    <a:pt x="2631" y="904"/>
                    <a:pt x="2637" y="918"/>
                  </a:cubicBezTo>
                  <a:cubicBezTo>
                    <a:pt x="2718" y="1123"/>
                    <a:pt x="2725" y="1321"/>
                    <a:pt x="2727" y="1532"/>
                  </a:cubicBezTo>
                  <a:cubicBezTo>
                    <a:pt x="2730" y="1958"/>
                    <a:pt x="2727" y="2383"/>
                    <a:pt x="2727" y="2807"/>
                  </a:cubicBezTo>
                  <a:lnTo>
                    <a:pt x="2727" y="15595"/>
                  </a:lnTo>
                  <a:lnTo>
                    <a:pt x="2727" y="22107"/>
                  </a:lnTo>
                  <a:cubicBezTo>
                    <a:pt x="2727" y="23161"/>
                    <a:pt x="2764" y="24221"/>
                    <a:pt x="2727" y="25274"/>
                  </a:cubicBezTo>
                  <a:cubicBezTo>
                    <a:pt x="2720" y="25465"/>
                    <a:pt x="2681" y="25643"/>
                    <a:pt x="2614" y="25803"/>
                  </a:cubicBezTo>
                  <a:cubicBezTo>
                    <a:pt x="2425" y="25307"/>
                    <a:pt x="1984" y="25045"/>
                    <a:pt x="1531" y="25020"/>
                  </a:cubicBezTo>
                  <a:lnTo>
                    <a:pt x="1531" y="23728"/>
                  </a:lnTo>
                  <a:cubicBezTo>
                    <a:pt x="1676" y="23697"/>
                    <a:pt x="1804" y="23591"/>
                    <a:pt x="1818" y="23414"/>
                  </a:cubicBezTo>
                  <a:cubicBezTo>
                    <a:pt x="1819" y="23411"/>
                    <a:pt x="1819" y="23408"/>
                    <a:pt x="1819" y="23404"/>
                  </a:cubicBezTo>
                  <a:cubicBezTo>
                    <a:pt x="1819" y="23401"/>
                    <a:pt x="1819" y="23397"/>
                    <a:pt x="1818" y="23394"/>
                  </a:cubicBezTo>
                  <a:cubicBezTo>
                    <a:pt x="1805" y="23216"/>
                    <a:pt x="1676" y="23115"/>
                    <a:pt x="1531" y="23088"/>
                  </a:cubicBezTo>
                  <a:lnTo>
                    <a:pt x="1531" y="22556"/>
                  </a:lnTo>
                  <a:cubicBezTo>
                    <a:pt x="1725" y="22521"/>
                    <a:pt x="1901" y="22382"/>
                    <a:pt x="1919" y="22143"/>
                  </a:cubicBezTo>
                  <a:cubicBezTo>
                    <a:pt x="1919" y="22139"/>
                    <a:pt x="1920" y="22136"/>
                    <a:pt x="1919" y="22133"/>
                  </a:cubicBezTo>
                  <a:cubicBezTo>
                    <a:pt x="1920" y="22129"/>
                    <a:pt x="1919" y="22127"/>
                    <a:pt x="1919" y="22124"/>
                  </a:cubicBezTo>
                  <a:cubicBezTo>
                    <a:pt x="1901" y="21882"/>
                    <a:pt x="1725" y="21747"/>
                    <a:pt x="1531" y="21719"/>
                  </a:cubicBezTo>
                  <a:lnTo>
                    <a:pt x="1531" y="21138"/>
                  </a:lnTo>
                  <a:cubicBezTo>
                    <a:pt x="1766" y="21102"/>
                    <a:pt x="1983" y="20935"/>
                    <a:pt x="2004" y="20642"/>
                  </a:cubicBezTo>
                  <a:cubicBezTo>
                    <a:pt x="2005" y="20639"/>
                    <a:pt x="2005" y="20634"/>
                    <a:pt x="2005" y="20631"/>
                  </a:cubicBezTo>
                  <a:cubicBezTo>
                    <a:pt x="2005" y="20628"/>
                    <a:pt x="2005" y="20625"/>
                    <a:pt x="2004" y="20622"/>
                  </a:cubicBezTo>
                  <a:cubicBezTo>
                    <a:pt x="1981" y="20293"/>
                    <a:pt x="1714" y="20130"/>
                    <a:pt x="1449" y="20130"/>
                  </a:cubicBezTo>
                  <a:cubicBezTo>
                    <a:pt x="1177" y="20130"/>
                    <a:pt x="909" y="20302"/>
                    <a:pt x="910" y="20644"/>
                  </a:cubicBezTo>
                  <a:cubicBezTo>
                    <a:pt x="912" y="20960"/>
                    <a:pt x="1138" y="21124"/>
                    <a:pt x="1385" y="21144"/>
                  </a:cubicBezTo>
                  <a:lnTo>
                    <a:pt x="1385" y="21718"/>
                  </a:lnTo>
                  <a:cubicBezTo>
                    <a:pt x="1180" y="21743"/>
                    <a:pt x="994" y="21887"/>
                    <a:pt x="996" y="22145"/>
                  </a:cubicBezTo>
                  <a:cubicBezTo>
                    <a:pt x="997" y="22405"/>
                    <a:pt x="1181" y="22542"/>
                    <a:pt x="1385" y="22561"/>
                  </a:cubicBezTo>
                  <a:lnTo>
                    <a:pt x="1385" y="23087"/>
                  </a:lnTo>
                  <a:cubicBezTo>
                    <a:pt x="1230" y="23113"/>
                    <a:pt x="1095" y="23223"/>
                    <a:pt x="1096" y="23416"/>
                  </a:cubicBezTo>
                  <a:cubicBezTo>
                    <a:pt x="1098" y="23611"/>
                    <a:pt x="1232" y="23715"/>
                    <a:pt x="1385" y="23735"/>
                  </a:cubicBezTo>
                  <a:lnTo>
                    <a:pt x="1385" y="25020"/>
                  </a:lnTo>
                  <a:cubicBezTo>
                    <a:pt x="942" y="25045"/>
                    <a:pt x="511" y="25294"/>
                    <a:pt x="315" y="25769"/>
                  </a:cubicBezTo>
                  <a:cubicBezTo>
                    <a:pt x="68" y="25057"/>
                    <a:pt x="188" y="24045"/>
                    <a:pt x="188" y="23413"/>
                  </a:cubicBezTo>
                  <a:lnTo>
                    <a:pt x="188" y="17569"/>
                  </a:lnTo>
                  <a:lnTo>
                    <a:pt x="188" y="3987"/>
                  </a:lnTo>
                  <a:lnTo>
                    <a:pt x="188" y="2070"/>
                  </a:lnTo>
                  <a:cubicBezTo>
                    <a:pt x="188" y="1771"/>
                    <a:pt x="155" y="1441"/>
                    <a:pt x="210" y="1145"/>
                  </a:cubicBezTo>
                  <a:cubicBezTo>
                    <a:pt x="229" y="1047"/>
                    <a:pt x="257" y="956"/>
                    <a:pt x="293" y="872"/>
                  </a:cubicBezTo>
                  <a:close/>
                  <a:moveTo>
                    <a:pt x="1457" y="25128"/>
                  </a:moveTo>
                  <a:cubicBezTo>
                    <a:pt x="1920" y="25128"/>
                    <a:pt x="2382" y="25414"/>
                    <a:pt x="2521" y="25986"/>
                  </a:cubicBezTo>
                  <a:cubicBezTo>
                    <a:pt x="2489" y="26038"/>
                    <a:pt x="2455" y="26087"/>
                    <a:pt x="2417" y="26133"/>
                  </a:cubicBezTo>
                  <a:cubicBezTo>
                    <a:pt x="2415" y="26107"/>
                    <a:pt x="2411" y="26080"/>
                    <a:pt x="2406" y="26051"/>
                  </a:cubicBezTo>
                  <a:cubicBezTo>
                    <a:pt x="2331" y="25582"/>
                    <a:pt x="1930" y="25289"/>
                    <a:pt x="1473" y="25265"/>
                  </a:cubicBezTo>
                  <a:lnTo>
                    <a:pt x="1453" y="25265"/>
                  </a:lnTo>
                  <a:cubicBezTo>
                    <a:pt x="1016" y="25288"/>
                    <a:pt x="615" y="25558"/>
                    <a:pt x="518" y="26004"/>
                  </a:cubicBezTo>
                  <a:cubicBezTo>
                    <a:pt x="507" y="26053"/>
                    <a:pt x="500" y="26096"/>
                    <a:pt x="497" y="26135"/>
                  </a:cubicBezTo>
                  <a:cubicBezTo>
                    <a:pt x="460" y="26082"/>
                    <a:pt x="427" y="26026"/>
                    <a:pt x="398" y="25967"/>
                  </a:cubicBezTo>
                  <a:cubicBezTo>
                    <a:pt x="543" y="25407"/>
                    <a:pt x="1000" y="25128"/>
                    <a:pt x="1457" y="25128"/>
                  </a:cubicBezTo>
                  <a:close/>
                  <a:moveTo>
                    <a:pt x="1452" y="25361"/>
                  </a:moveTo>
                  <a:cubicBezTo>
                    <a:pt x="1836" y="25386"/>
                    <a:pt x="2168" y="25630"/>
                    <a:pt x="2253" y="26017"/>
                  </a:cubicBezTo>
                  <a:cubicBezTo>
                    <a:pt x="2285" y="26170"/>
                    <a:pt x="2240" y="26285"/>
                    <a:pt x="2154" y="26373"/>
                  </a:cubicBezTo>
                  <a:cubicBezTo>
                    <a:pt x="1964" y="26501"/>
                    <a:pt x="1733" y="26580"/>
                    <a:pt x="1472" y="26595"/>
                  </a:cubicBezTo>
                  <a:cubicBezTo>
                    <a:pt x="1118" y="26595"/>
                    <a:pt x="569" y="26446"/>
                    <a:pt x="661" y="26017"/>
                  </a:cubicBezTo>
                  <a:cubicBezTo>
                    <a:pt x="744" y="25631"/>
                    <a:pt x="1067" y="25386"/>
                    <a:pt x="1452" y="25361"/>
                  </a:cubicBezTo>
                  <a:close/>
                  <a:moveTo>
                    <a:pt x="1481" y="1"/>
                  </a:moveTo>
                  <a:cubicBezTo>
                    <a:pt x="1369" y="1"/>
                    <a:pt x="1259" y="15"/>
                    <a:pt x="1153" y="41"/>
                  </a:cubicBezTo>
                  <a:cubicBezTo>
                    <a:pt x="925" y="93"/>
                    <a:pt x="710" y="201"/>
                    <a:pt x="522" y="353"/>
                  </a:cubicBezTo>
                  <a:cubicBezTo>
                    <a:pt x="504" y="366"/>
                    <a:pt x="500" y="379"/>
                    <a:pt x="503" y="391"/>
                  </a:cubicBezTo>
                  <a:cubicBezTo>
                    <a:pt x="503" y="394"/>
                    <a:pt x="503" y="397"/>
                    <a:pt x="503" y="400"/>
                  </a:cubicBezTo>
                  <a:cubicBezTo>
                    <a:pt x="425" y="473"/>
                    <a:pt x="356" y="556"/>
                    <a:pt x="295" y="645"/>
                  </a:cubicBezTo>
                  <a:cubicBezTo>
                    <a:pt x="262" y="651"/>
                    <a:pt x="236" y="669"/>
                    <a:pt x="242" y="697"/>
                  </a:cubicBezTo>
                  <a:cubicBezTo>
                    <a:pt x="244" y="704"/>
                    <a:pt x="246" y="713"/>
                    <a:pt x="247" y="720"/>
                  </a:cubicBezTo>
                  <a:cubicBezTo>
                    <a:pt x="126" y="926"/>
                    <a:pt x="50" y="1164"/>
                    <a:pt x="41" y="1426"/>
                  </a:cubicBezTo>
                  <a:cubicBezTo>
                    <a:pt x="29" y="1777"/>
                    <a:pt x="41" y="2131"/>
                    <a:pt x="41" y="2481"/>
                  </a:cubicBezTo>
                  <a:lnTo>
                    <a:pt x="41" y="15788"/>
                  </a:lnTo>
                  <a:lnTo>
                    <a:pt x="41" y="22579"/>
                  </a:lnTo>
                  <a:lnTo>
                    <a:pt x="41" y="24624"/>
                  </a:lnTo>
                  <a:cubicBezTo>
                    <a:pt x="41" y="24963"/>
                    <a:pt x="0" y="25355"/>
                    <a:pt x="95" y="25685"/>
                  </a:cubicBezTo>
                  <a:cubicBezTo>
                    <a:pt x="129" y="25805"/>
                    <a:pt x="180" y="25918"/>
                    <a:pt x="245" y="26021"/>
                  </a:cubicBezTo>
                  <a:cubicBezTo>
                    <a:pt x="246" y="26025"/>
                    <a:pt x="248" y="26028"/>
                    <a:pt x="251" y="26032"/>
                  </a:cubicBezTo>
                  <a:cubicBezTo>
                    <a:pt x="346" y="26183"/>
                    <a:pt x="470" y="26314"/>
                    <a:pt x="614" y="26419"/>
                  </a:cubicBezTo>
                  <a:cubicBezTo>
                    <a:pt x="637" y="26438"/>
                    <a:pt x="664" y="26457"/>
                    <a:pt x="696" y="26476"/>
                  </a:cubicBezTo>
                  <a:cubicBezTo>
                    <a:pt x="801" y="26543"/>
                    <a:pt x="917" y="26594"/>
                    <a:pt x="1037" y="26631"/>
                  </a:cubicBezTo>
                  <a:cubicBezTo>
                    <a:pt x="1043" y="26633"/>
                    <a:pt x="1050" y="26635"/>
                    <a:pt x="1058" y="26637"/>
                  </a:cubicBezTo>
                  <a:cubicBezTo>
                    <a:pt x="1059" y="26637"/>
                    <a:pt x="1060" y="26637"/>
                    <a:pt x="1062" y="26638"/>
                  </a:cubicBezTo>
                  <a:cubicBezTo>
                    <a:pt x="1184" y="26673"/>
                    <a:pt x="1312" y="26692"/>
                    <a:pt x="1442" y="26692"/>
                  </a:cubicBezTo>
                  <a:cubicBezTo>
                    <a:pt x="1443" y="26692"/>
                    <a:pt x="1444" y="26691"/>
                    <a:pt x="1445" y="26691"/>
                  </a:cubicBezTo>
                  <a:cubicBezTo>
                    <a:pt x="1447" y="26691"/>
                    <a:pt x="1449" y="26692"/>
                    <a:pt x="1452" y="26692"/>
                  </a:cubicBezTo>
                  <a:cubicBezTo>
                    <a:pt x="1454" y="26692"/>
                    <a:pt x="1455" y="26691"/>
                    <a:pt x="1457" y="26691"/>
                  </a:cubicBezTo>
                  <a:cubicBezTo>
                    <a:pt x="1459" y="26691"/>
                    <a:pt x="1460" y="26692"/>
                    <a:pt x="1461" y="26692"/>
                  </a:cubicBezTo>
                  <a:cubicBezTo>
                    <a:pt x="1463" y="26692"/>
                    <a:pt x="1465" y="26691"/>
                    <a:pt x="1466" y="26691"/>
                  </a:cubicBezTo>
                  <a:cubicBezTo>
                    <a:pt x="1712" y="26689"/>
                    <a:pt x="1953" y="26624"/>
                    <a:pt x="2166" y="26502"/>
                  </a:cubicBezTo>
                  <a:cubicBezTo>
                    <a:pt x="2280" y="26437"/>
                    <a:pt x="2351" y="26391"/>
                    <a:pt x="2389" y="26327"/>
                  </a:cubicBezTo>
                  <a:cubicBezTo>
                    <a:pt x="2478" y="26245"/>
                    <a:pt x="2556" y="26152"/>
                    <a:pt x="2621" y="26050"/>
                  </a:cubicBezTo>
                  <a:cubicBezTo>
                    <a:pt x="2653" y="26044"/>
                    <a:pt x="2679" y="26025"/>
                    <a:pt x="2673" y="25998"/>
                  </a:cubicBezTo>
                  <a:cubicBezTo>
                    <a:pt x="2672" y="25989"/>
                    <a:pt x="2669" y="25981"/>
                    <a:pt x="2667" y="25973"/>
                  </a:cubicBezTo>
                  <a:cubicBezTo>
                    <a:pt x="2800" y="25733"/>
                    <a:pt x="2872" y="25446"/>
                    <a:pt x="2874" y="25136"/>
                  </a:cubicBezTo>
                  <a:cubicBezTo>
                    <a:pt x="2877" y="24652"/>
                    <a:pt x="2874" y="24168"/>
                    <a:pt x="2874" y="23684"/>
                  </a:cubicBezTo>
                  <a:lnTo>
                    <a:pt x="2874" y="17661"/>
                  </a:lnTo>
                  <a:lnTo>
                    <a:pt x="2874" y="3497"/>
                  </a:lnTo>
                  <a:lnTo>
                    <a:pt x="2874" y="1746"/>
                  </a:lnTo>
                  <a:cubicBezTo>
                    <a:pt x="2874" y="1368"/>
                    <a:pt x="2839" y="1002"/>
                    <a:pt x="2673" y="692"/>
                  </a:cubicBezTo>
                  <a:cubicBezTo>
                    <a:pt x="2675" y="674"/>
                    <a:pt x="2666" y="660"/>
                    <a:pt x="2650" y="652"/>
                  </a:cubicBezTo>
                  <a:cubicBezTo>
                    <a:pt x="2585" y="541"/>
                    <a:pt x="2501" y="439"/>
                    <a:pt x="2395" y="347"/>
                  </a:cubicBezTo>
                  <a:cubicBezTo>
                    <a:pt x="2322" y="240"/>
                    <a:pt x="2143" y="158"/>
                    <a:pt x="2007" y="108"/>
                  </a:cubicBezTo>
                  <a:cubicBezTo>
                    <a:pt x="1832" y="35"/>
                    <a:pt x="1655" y="1"/>
                    <a:pt x="1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955"/>
        <p:cNvGrpSpPr/>
        <p:nvPr/>
      </p:nvGrpSpPr>
      <p:grpSpPr>
        <a:xfrm>
          <a:off x="0" y="0"/>
          <a:ext cx="0" cy="0"/>
          <a:chOff x="0" y="0"/>
          <a:chExt cx="0" cy="0"/>
        </a:xfrm>
      </p:grpSpPr>
      <p:sp>
        <p:nvSpPr>
          <p:cNvPr id="956" name="Google Shape;956;g1f4fa5c43e4_25_1865"/>
          <p:cNvSpPr/>
          <p:nvPr/>
        </p:nvSpPr>
        <p:spPr>
          <a:xfrm>
            <a:off x="150450" y="112800"/>
            <a:ext cx="8843100" cy="6632400"/>
          </a:xfrm>
          <a:prstGeom prst="plaque">
            <a:avLst>
              <a:gd name="adj" fmla="val 7837"/>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34"/>
        <p:cNvGrpSpPr/>
        <p:nvPr/>
      </p:nvGrpSpPr>
      <p:grpSpPr>
        <a:xfrm>
          <a:off x="0" y="0"/>
          <a:ext cx="0" cy="0"/>
          <a:chOff x="0" y="0"/>
          <a:chExt cx="0" cy="0"/>
        </a:xfrm>
      </p:grpSpPr>
      <p:sp>
        <p:nvSpPr>
          <p:cNvPr id="35" name="Google Shape;35;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36" name="Google Shape;36;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37" name="Google Shape;37;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9" name="Google Shape;39;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0" name="Google Shape;40;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957"/>
        <p:cNvGrpSpPr/>
        <p:nvPr/>
      </p:nvGrpSpPr>
      <p:grpSpPr>
        <a:xfrm>
          <a:off x="0" y="0"/>
          <a:ext cx="0" cy="0"/>
          <a:chOff x="0" y="0"/>
          <a:chExt cx="0" cy="0"/>
        </a:xfrm>
      </p:grpSpPr>
      <p:sp>
        <p:nvSpPr>
          <p:cNvPr id="958" name="Google Shape;958;g1f4fa5c43e4_25_1867"/>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g1f4fa5c43e4_25_1867"/>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0" name="Google Shape;960;g1f4fa5c43e4_25_1867"/>
          <p:cNvSpPr txBox="1">
            <a:spLocks noGrp="1"/>
          </p:cNvSpPr>
          <p:nvPr>
            <p:ph type="body" idx="1"/>
          </p:nvPr>
        </p:nvSpPr>
        <p:spPr>
          <a:xfrm>
            <a:off x="311700" y="1688433"/>
            <a:ext cx="8520600" cy="4403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61" name="Google Shape;961;g1f4fa5c43e4_25_186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962"/>
        <p:cNvGrpSpPr/>
        <p:nvPr/>
      </p:nvGrpSpPr>
      <p:grpSpPr>
        <a:xfrm>
          <a:off x="0" y="0"/>
          <a:ext cx="0" cy="0"/>
          <a:chOff x="0" y="0"/>
          <a:chExt cx="0" cy="0"/>
        </a:xfrm>
      </p:grpSpPr>
      <p:sp>
        <p:nvSpPr>
          <p:cNvPr id="963" name="Google Shape;963;g1f4fa5c43e4_25_1872"/>
          <p:cNvSpPr/>
          <p:nvPr/>
        </p:nvSpPr>
        <p:spPr>
          <a:xfrm>
            <a:off x="162750" y="250200"/>
            <a:ext cx="8818500" cy="6357600"/>
          </a:xfrm>
          <a:prstGeom prst="roundRect">
            <a:avLst>
              <a:gd name="adj" fmla="val 4788"/>
            </a:avLst>
          </a:prstGeom>
          <a:gradFill>
            <a:gsLst>
              <a:gs pos="0">
                <a:schemeClr val="dk2"/>
              </a:gs>
              <a:gs pos="29000">
                <a:schemeClr val="lt2"/>
              </a:gs>
              <a:gs pos="55000">
                <a:schemeClr val="accent1"/>
              </a:gs>
              <a:gs pos="84000">
                <a:schemeClr val="accen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g1f4fa5c43e4_25_1872"/>
          <p:cNvSpPr/>
          <p:nvPr/>
        </p:nvSpPr>
        <p:spPr>
          <a:xfrm>
            <a:off x="325350" y="433800"/>
            <a:ext cx="8493300" cy="5990400"/>
          </a:xfrm>
          <a:prstGeom prst="roundRect">
            <a:avLst>
              <a:gd name="adj" fmla="val 399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g1f4fa5c43e4_25_1872"/>
          <p:cNvSpPr txBox="1">
            <a:spLocks noGrp="1"/>
          </p:cNvSpPr>
          <p:nvPr>
            <p:ph type="title"/>
          </p:nvPr>
        </p:nvSpPr>
        <p:spPr>
          <a:xfrm>
            <a:off x="713225" y="719333"/>
            <a:ext cx="2659200" cy="1528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6" name="Google Shape;966;g1f4fa5c43e4_25_1872"/>
          <p:cNvSpPr txBox="1">
            <a:spLocks noGrp="1"/>
          </p:cNvSpPr>
          <p:nvPr>
            <p:ph type="subTitle" idx="1"/>
          </p:nvPr>
        </p:nvSpPr>
        <p:spPr>
          <a:xfrm>
            <a:off x="713350" y="2521736"/>
            <a:ext cx="2659200" cy="124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42"/>
        <p:cNvGrpSpPr/>
        <p:nvPr/>
      </p:nvGrpSpPr>
      <p:grpSpPr>
        <a:xfrm>
          <a:off x="0" y="0"/>
          <a:ext cx="0" cy="0"/>
          <a:chOff x="0" y="0"/>
          <a:chExt cx="0" cy="0"/>
        </a:xfrm>
      </p:grpSpPr>
      <p:sp>
        <p:nvSpPr>
          <p:cNvPr id="43" name="Google Shape;43;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44" name="Google Shape;44;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45" name="Google Shape;45;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48" name="Google Shape;48;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50"/>
        <p:cNvGrpSpPr/>
        <p:nvPr/>
      </p:nvGrpSpPr>
      <p:grpSpPr>
        <a:xfrm>
          <a:off x="0" y="0"/>
          <a:ext cx="0" cy="0"/>
          <a:chOff x="0" y="0"/>
          <a:chExt cx="0" cy="0"/>
        </a:xfrm>
      </p:grpSpPr>
      <p:sp>
        <p:nvSpPr>
          <p:cNvPr id="51" name="Google Shape;5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2" name="Google Shape;5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53" name="Google Shape;5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a:spLocks noGrp="1"/>
          </p:cNvSpPr>
          <p:nvPr>
            <p:ph type="pic" idx="2"/>
          </p:nvPr>
        </p:nvSpPr>
        <p:spPr>
          <a:xfrm>
            <a:off x="5449305" y="797578"/>
            <a:ext cx="2841836" cy="5248677"/>
          </a:xfrm>
          <a:prstGeom prst="rect">
            <a:avLst/>
          </a:prstGeom>
          <a:solidFill>
            <a:srgbClr val="D8D8D8"/>
          </a:solidFill>
          <a:ln>
            <a:noFill/>
          </a:ln>
        </p:spPr>
      </p:sp>
      <p:sp>
        <p:nvSpPr>
          <p:cNvPr id="55" name="Google Shape;5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56" name="Google Shape;5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7" name="Google Shape;5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58"/>
        <p:cNvGrpSpPr/>
        <p:nvPr/>
      </p:nvGrpSpPr>
      <p:grpSpPr>
        <a:xfrm>
          <a:off x="0" y="0"/>
          <a:ext cx="0" cy="0"/>
          <a:chOff x="0" y="0"/>
          <a:chExt cx="0" cy="0"/>
        </a:xfrm>
      </p:grpSpPr>
      <p:cxnSp>
        <p:nvCxnSpPr>
          <p:cNvPr id="59" name="Google Shape;59;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60" name="Google Shape;60;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1" name="Google Shape;61;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2" name="Google Shape;62;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65"/>
        <p:cNvGrpSpPr/>
        <p:nvPr/>
      </p:nvGrpSpPr>
      <p:grpSpPr>
        <a:xfrm>
          <a:off x="0" y="0"/>
          <a:ext cx="0" cy="0"/>
          <a:chOff x="0" y="0"/>
          <a:chExt cx="0" cy="0"/>
        </a:xfrm>
      </p:grpSpPr>
      <p:cxnSp>
        <p:nvCxnSpPr>
          <p:cNvPr id="66" name="Google Shape;66;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67" name="Google Shape;67;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68" name="Google Shape;68;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9" name="Google Shape;69;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70" name="Google Shape;70;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1" name="Google Shape;71;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3" name="Google Shape;73;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46"/>
          <p:cNvSpPr txBox="1">
            <a:spLocks noGrp="1"/>
          </p:cNvSpPr>
          <p:nvPr>
            <p:ph type="title"/>
          </p:nvPr>
        </p:nvSpPr>
        <p:spPr>
          <a:xfrm>
            <a:off x="719254" y="4683512"/>
            <a:ext cx="7824187" cy="173666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2800"/>
              <a:buNone/>
              <a:defRPr sz="33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1"/>
        <p:cNvGrpSpPr/>
        <p:nvPr/>
      </p:nvGrpSpPr>
      <p:grpSpPr>
        <a:xfrm>
          <a:off x="0" y="0"/>
          <a:ext cx="0" cy="0"/>
          <a:chOff x="0" y="0"/>
          <a:chExt cx="0" cy="0"/>
        </a:xfrm>
      </p:grpSpPr>
      <p:sp>
        <p:nvSpPr>
          <p:cNvPr id="82" name="Google Shape;82;g1f4fa5c43e4_25_991"/>
          <p:cNvSpPr txBox="1">
            <a:spLocks noGrp="1"/>
          </p:cNvSpPr>
          <p:nvPr>
            <p:ph type="title"/>
          </p:nvPr>
        </p:nvSpPr>
        <p:spPr>
          <a:xfrm>
            <a:off x="713225" y="593367"/>
            <a:ext cx="77175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1pPr>
            <a:lvl2pPr lvl="1"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2pPr>
            <a:lvl3pPr lvl="2"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3pPr>
            <a:lvl4pPr lvl="3"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4pPr>
            <a:lvl5pPr lvl="4"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5pPr>
            <a:lvl6pPr lvl="5"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6pPr>
            <a:lvl7pPr lvl="6"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7pPr>
            <a:lvl8pPr lvl="7"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8pPr>
            <a:lvl9pPr lvl="8" rtl="0">
              <a:spcBef>
                <a:spcPts val="0"/>
              </a:spcBef>
              <a:spcAft>
                <a:spcPts val="0"/>
              </a:spcAft>
              <a:buClr>
                <a:schemeClr val="dk1"/>
              </a:buClr>
              <a:buSzPts val="2800"/>
              <a:buFont typeface="Red Hat Text"/>
              <a:buNone/>
              <a:defRPr sz="2800" b="1">
                <a:solidFill>
                  <a:schemeClr val="dk1"/>
                </a:solidFill>
                <a:latin typeface="Red Hat Text"/>
                <a:ea typeface="Red Hat Text"/>
                <a:cs typeface="Red Hat Text"/>
                <a:sym typeface="Red Hat Text"/>
              </a:defRPr>
            </a:lvl9pPr>
          </a:lstStyle>
          <a:p>
            <a:endParaRPr/>
          </a:p>
        </p:txBody>
      </p:sp>
      <p:sp>
        <p:nvSpPr>
          <p:cNvPr id="83" name="Google Shape;83;g1f4fa5c43e4_25_99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Commissioner"/>
              <a:buChar char="●"/>
              <a:defRPr>
                <a:solidFill>
                  <a:schemeClr val="dk1"/>
                </a:solidFill>
                <a:latin typeface="Commissioner"/>
                <a:ea typeface="Commissioner"/>
                <a:cs typeface="Commissioner"/>
                <a:sym typeface="Commissioner"/>
              </a:defRPr>
            </a:lvl1pPr>
            <a:lvl2pPr marL="914400" lvl="1"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2pPr>
            <a:lvl3pPr marL="1371600" lvl="2"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3pPr>
            <a:lvl4pPr marL="1828800" lvl="3"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4pPr>
            <a:lvl5pPr marL="2286000" lvl="4"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5pPr>
            <a:lvl6pPr marL="2743200" lvl="5"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6pPr>
            <a:lvl7pPr marL="3200400" lvl="6"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7pPr>
            <a:lvl8pPr marL="3657600" lvl="7"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8pPr>
            <a:lvl9pPr marL="4114800" lvl="8" indent="-317500" rtl="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453">
          <p15:clr>
            <a:srgbClr val="EA4335"/>
          </p15:clr>
        </p15:guide>
        <p15:guide id="4" orient="horz" pos="3867">
          <p15:clr>
            <a:srgbClr val="EA4335"/>
          </p15:clr>
        </p15:guide>
        <p15:guide id="5" pos="2880">
          <p15:clr>
            <a:srgbClr val="E46962"/>
          </p15:clr>
        </p15:guide>
        <p15:guide id="6" orient="horz" pos="2160">
          <p15:clr>
            <a:srgbClr val="E46962"/>
          </p15:clr>
        </p15:guide>
        <p15:guide id="7" orient="horz" pos="739">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bio.libretexts.org/Bookshelves/Microbiology/Microbiology_%28OpenStax%29"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asccc-oeri.org/image-sources/" TargetMode="External"/><Relationship Id="rId4" Type="http://schemas.openxmlformats.org/officeDocument/2006/relationships/hyperlink" Target="https://asccc-oeri.org/open-educational-resources-and-biolog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unsplash.com/photos/short-coated-brown-dog-AoqgGAqrLpU?utm_content=creditCopyText&amp;utm_medium=referral&amp;utm_source=unsplash" TargetMode="External"/><Relationship Id="rId4" Type="http://schemas.openxmlformats.org/officeDocument/2006/relationships/hyperlink" Target="https://unsplash.com/@camylla93?utm_content=creditCopyText&amp;utm_medium=referral&amp;utm_source=unsplash"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oeri@asccc.org"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asccc-oeri.org/about-u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7" Type="http://schemas.openxmlformats.org/officeDocument/2006/relationships/hyperlink" Target="http://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asccc-oeri.org/" TargetMode="External"/><Relationship Id="rId5" Type="http://schemas.openxmlformats.org/officeDocument/2006/relationships/hyperlink" Target="https://asccc-oeri.org/" TargetMode="External"/><Relationship Id="rId4" Type="http://schemas.openxmlformats.org/officeDocument/2006/relationships/hyperlink" Target="https://asccc-oeri.org/oeri-liais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jlange@chabotcollege.edu" TargetMode="External"/><Relationship Id="rId7" Type="http://schemas.openxmlformats.org/officeDocument/2006/relationships/hyperlink" Target="https://unsplash.com/photos/greyscale-photography-of-skeleton-8rj4sz9YLCI?utm_content=creditCopyText&amp;utm_medium=referral&amp;utm_source=unsplash"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unsplash.com/@cadop?utm_content=creditCopyText&amp;utm_medium=referral&amp;utm_source=unsplash" TargetMode="External"/><Relationship Id="rId5" Type="http://schemas.openxmlformats.org/officeDocument/2006/relationships/image" Target="../media/image6.jpg"/><Relationship Id="rId4" Type="http://schemas.openxmlformats.org/officeDocument/2006/relationships/hyperlink" Target="mailto:wakimsu@butte.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med.libretexts.org/Bookshelves/Anatomy_and_Physiology/Book%3A_Anatomy_and_Physiology_2e_%28OpenStax%29"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med.libretexts.org/Bookshelves/Anatomy_and_Physiology/Human_Anatomy_(Lange_et_al.)" TargetMode="External"/><Relationship Id="rId4" Type="http://schemas.openxmlformats.org/officeDocument/2006/relationships/hyperlink" Target="https://med.libretexts.org/Bookshelves/Anatomy_and_Physiology/Human_Anatomy_(OERI)"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med.libretexts.org/Bookshelves/Anatomy_and_Physiology/Human_Anatomy_(Lange_et_al.)"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5"/>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a:p>
        </p:txBody>
      </p:sp>
      <p:sp>
        <p:nvSpPr>
          <p:cNvPr id="972" name="Google Shape;972;p15"/>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171446" lvl="0" indent="-171446" algn="l" rtl="0">
              <a:lnSpc>
                <a:spcPct val="120000"/>
              </a:lnSpc>
              <a:spcBef>
                <a:spcPts val="0"/>
              </a:spcBef>
              <a:spcAft>
                <a:spcPts val="0"/>
              </a:spcAft>
              <a:buSzPts val="2400"/>
              <a:buChar char="•"/>
            </a:pPr>
            <a:r>
              <a:rPr lang="en-US" sz="2400"/>
              <a:t>On behalf of the ASCCC OERI, welcome to this discipline webinar, “OER for Anatomy, Physiology, and Microbiology”</a:t>
            </a:r>
            <a:endParaRPr sz="2400">
              <a:latin typeface="arial"/>
              <a:ea typeface="arial"/>
              <a:cs typeface="arial"/>
              <a:sym typeface="arial"/>
            </a:endParaRPr>
          </a:p>
          <a:p>
            <a:pPr marL="171446" lvl="0" indent="-171446" algn="l" rtl="0">
              <a:lnSpc>
                <a:spcPct val="120000"/>
              </a:lnSpc>
              <a:spcBef>
                <a:spcPts val="750"/>
              </a:spcBef>
              <a:spcAft>
                <a:spcPts val="0"/>
              </a:spcAft>
              <a:buSzPts val="2400"/>
              <a:buChar char="•"/>
            </a:pPr>
            <a:r>
              <a:rPr lang="en-US" sz="2400"/>
              <a:t>If you are not already muted, please mute yourself upon arrival. As this is set up as a meeting, we will be able to have an actual discussion – but we need all those who are not speaking to be muted.</a:t>
            </a:r>
            <a:endParaRPr/>
          </a:p>
          <a:p>
            <a:pPr marL="171446" lvl="0" indent="-171446" algn="l" rtl="0">
              <a:lnSpc>
                <a:spcPct val="120000"/>
              </a:lnSpc>
              <a:spcBef>
                <a:spcPts val="750"/>
              </a:spcBef>
              <a:spcAft>
                <a:spcPts val="0"/>
              </a:spcAft>
              <a:buSzPts val="2400"/>
              <a:buChar char="•"/>
            </a:pPr>
            <a:r>
              <a:rPr lang="en-US" sz="2400"/>
              <a:t>You are also encouraged to use the “chat” feature.</a:t>
            </a:r>
            <a:endParaRPr/>
          </a:p>
          <a:p>
            <a:pPr marL="171446" lvl="0" indent="-69846" algn="l" rtl="0">
              <a:lnSpc>
                <a:spcPct val="120000"/>
              </a:lnSpc>
              <a:spcBef>
                <a:spcPts val="750"/>
              </a:spcBef>
              <a:spcAft>
                <a:spcPts val="0"/>
              </a:spcAft>
              <a:buSzPts val="1600"/>
              <a:buNone/>
            </a:pPr>
            <a:endParaRPr/>
          </a:p>
          <a:p>
            <a:pPr marL="171446" lvl="0" indent="-171446" algn="l" rtl="0">
              <a:lnSpc>
                <a:spcPct val="120000"/>
              </a:lnSpc>
              <a:spcBef>
                <a:spcPts val="750"/>
              </a:spcBef>
              <a:spcAft>
                <a:spcPts val="0"/>
              </a:spcAft>
              <a:buSzPts val="1600"/>
              <a:buNone/>
            </a:pPr>
            <a:endParaRPr/>
          </a:p>
        </p:txBody>
      </p:sp>
      <p:pic>
        <p:nvPicPr>
          <p:cNvPr id="974" name="Google Shape;974;p15" descr="Screenshot of the mic icon on Zoom"/>
          <p:cNvPicPr preferRelativeResize="0"/>
          <p:nvPr/>
        </p:nvPicPr>
        <p:blipFill rotWithShape="1">
          <a:blip r:embed="rId3">
            <a:alphaModFix/>
          </a:blip>
          <a:srcRect/>
          <a:stretch/>
        </p:blipFill>
        <p:spPr>
          <a:xfrm>
            <a:off x="1088686" y="6045285"/>
            <a:ext cx="2755900" cy="647700"/>
          </a:xfrm>
          <a:prstGeom prst="rect">
            <a:avLst/>
          </a:prstGeom>
          <a:noFill/>
          <a:ln>
            <a:noFill/>
          </a:ln>
        </p:spPr>
      </p:pic>
      <p:pic>
        <p:nvPicPr>
          <p:cNvPr id="973" name="Google Shape;973;p15" descr="screenshot of the chat feature in Zoom."/>
          <p:cNvPicPr preferRelativeResize="0"/>
          <p:nvPr/>
        </p:nvPicPr>
        <p:blipFill rotWithShape="1">
          <a:blip r:embed="rId4">
            <a:alphaModFix/>
          </a:blip>
          <a:srcRect/>
          <a:stretch/>
        </p:blipFill>
        <p:spPr>
          <a:xfrm>
            <a:off x="5897501" y="5924625"/>
            <a:ext cx="2616200" cy="88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1f4fa5c43e4_25_960"/>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Jennifer Lange (Anatomy OER)</a:t>
            </a:r>
            <a:endParaRPr dirty="0"/>
          </a:p>
        </p:txBody>
      </p:sp>
      <p:sp>
        <p:nvSpPr>
          <p:cNvPr id="1038" name="Google Shape;1038;g1f4fa5c43e4_25_960"/>
          <p:cNvSpPr txBox="1">
            <a:spLocks noGrp="1"/>
          </p:cNvSpPr>
          <p:nvPr>
            <p:ph type="subTitle" idx="2"/>
          </p:nvPr>
        </p:nvSpPr>
        <p:spPr>
          <a:xfrm>
            <a:off x="773425" y="1521433"/>
            <a:ext cx="7102200" cy="239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39" name="Google Shape;1039;g1f4fa5c43e4_25_9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9100" y="1489432"/>
            <a:ext cx="2292250" cy="3874025"/>
          </a:xfrm>
          <a:prstGeom prst="rect">
            <a:avLst/>
          </a:prstGeom>
          <a:noFill/>
          <a:ln>
            <a:noFill/>
          </a:ln>
        </p:spPr>
      </p:pic>
      <p:pic>
        <p:nvPicPr>
          <p:cNvPr id="1040" name="Google Shape;1040;g1f4fa5c43e4_25_960" descr="Image of a human bone for Anatomy OER."/>
          <p:cNvPicPr preferRelativeResize="0"/>
          <p:nvPr/>
        </p:nvPicPr>
        <p:blipFill>
          <a:blip r:embed="rId4">
            <a:alphaModFix/>
          </a:blip>
          <a:stretch>
            <a:fillRect/>
          </a:stretch>
        </p:blipFill>
        <p:spPr>
          <a:xfrm>
            <a:off x="3048300" y="1489432"/>
            <a:ext cx="1908652" cy="3874028"/>
          </a:xfrm>
          <a:prstGeom prst="rect">
            <a:avLst/>
          </a:prstGeom>
          <a:noFill/>
          <a:ln>
            <a:noFill/>
          </a:ln>
        </p:spPr>
      </p:pic>
      <p:pic>
        <p:nvPicPr>
          <p:cNvPr id="1041" name="Google Shape;1041;g1f4fa5c43e4_25_960" descr="A diagram of a bone&#10;&#10;Description automatically generated"/>
          <p:cNvPicPr preferRelativeResize="0"/>
          <p:nvPr/>
        </p:nvPicPr>
        <p:blipFill>
          <a:blip r:embed="rId5">
            <a:alphaModFix/>
          </a:blip>
          <a:stretch>
            <a:fillRect/>
          </a:stretch>
        </p:blipFill>
        <p:spPr>
          <a:xfrm>
            <a:off x="4956947" y="1489432"/>
            <a:ext cx="3389779" cy="38740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1f4fa5c43e4_25_968"/>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Jennifer Lange (Anatomy OER)</a:t>
            </a:r>
            <a:endParaRPr/>
          </a:p>
        </p:txBody>
      </p:sp>
      <p:pic>
        <p:nvPicPr>
          <p:cNvPr id="1047" name="Google Shape;1047;g1f4fa5c43e4_25_968" descr="A brain with red and blue stripes&#10;&#10;Description automatically generated"/>
          <p:cNvPicPr preferRelativeResize="0"/>
          <p:nvPr/>
        </p:nvPicPr>
        <p:blipFill>
          <a:blip r:embed="rId3">
            <a:alphaModFix/>
          </a:blip>
          <a:stretch>
            <a:fillRect/>
          </a:stretch>
        </p:blipFill>
        <p:spPr>
          <a:xfrm>
            <a:off x="172125" y="1521433"/>
            <a:ext cx="3827123" cy="2326451"/>
          </a:xfrm>
          <a:prstGeom prst="rect">
            <a:avLst/>
          </a:prstGeom>
          <a:noFill/>
          <a:ln>
            <a:noFill/>
          </a:ln>
        </p:spPr>
      </p:pic>
      <p:pic>
        <p:nvPicPr>
          <p:cNvPr id="1048" name="Google Shape;1048;g1f4fa5c43e4_25_968" descr="A diagram of the brain&#10;&#10;Description automatically generated"/>
          <p:cNvPicPr preferRelativeResize="0"/>
          <p:nvPr/>
        </p:nvPicPr>
        <p:blipFill>
          <a:blip r:embed="rId4">
            <a:alphaModFix/>
          </a:blip>
          <a:stretch>
            <a:fillRect/>
          </a:stretch>
        </p:blipFill>
        <p:spPr>
          <a:xfrm>
            <a:off x="3999248" y="2063831"/>
            <a:ext cx="4460275" cy="32716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g1f4fa5c43e4_25_974"/>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Jennifer Lange (Anatomy OER)</a:t>
            </a:r>
            <a:endParaRPr/>
          </a:p>
        </p:txBody>
      </p:sp>
      <p:pic>
        <p:nvPicPr>
          <p:cNvPr id="1054" name="Google Shape;1054;g1f4fa5c43e4_25_974" descr="A diagram of a bone structure&#10;&#10;Description automatically generated"/>
          <p:cNvPicPr preferRelativeResize="0"/>
          <p:nvPr/>
        </p:nvPicPr>
        <p:blipFill rotWithShape="1">
          <a:blip r:embed="rId3">
            <a:alphaModFix/>
          </a:blip>
          <a:srcRect l="19344" r="19166"/>
          <a:stretch/>
        </p:blipFill>
        <p:spPr>
          <a:xfrm>
            <a:off x="508450" y="1468233"/>
            <a:ext cx="3337024" cy="5090199"/>
          </a:xfrm>
          <a:prstGeom prst="rect">
            <a:avLst/>
          </a:prstGeom>
          <a:noFill/>
          <a:ln>
            <a:noFill/>
          </a:ln>
        </p:spPr>
      </p:pic>
      <p:pic>
        <p:nvPicPr>
          <p:cNvPr id="1055" name="Google Shape;1055;g1f4fa5c43e4_25_974" descr="A diagram of a bone structure&#10;&#10;Description automatically generated"/>
          <p:cNvPicPr preferRelativeResize="0"/>
          <p:nvPr/>
        </p:nvPicPr>
        <p:blipFill>
          <a:blip r:embed="rId4">
            <a:alphaModFix/>
          </a:blip>
          <a:stretch>
            <a:fillRect/>
          </a:stretch>
        </p:blipFill>
        <p:spPr>
          <a:xfrm>
            <a:off x="3890123" y="1427964"/>
            <a:ext cx="4580285" cy="3817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g1f4fa5c43e4_25_980"/>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Jennifer Lange (Anatomy OER)</a:t>
            </a:r>
            <a:endParaRPr/>
          </a:p>
        </p:txBody>
      </p:sp>
      <p:pic>
        <p:nvPicPr>
          <p:cNvPr id="1061" name="Google Shape;1061;g1f4fa5c43e4_25_980" descr="A close-up of a microscope&#10;&#10;Description automatically generated"/>
          <p:cNvPicPr preferRelativeResize="0"/>
          <p:nvPr/>
        </p:nvPicPr>
        <p:blipFill>
          <a:blip r:embed="rId3">
            <a:alphaModFix/>
          </a:blip>
          <a:stretch>
            <a:fillRect/>
          </a:stretch>
        </p:blipFill>
        <p:spPr>
          <a:xfrm>
            <a:off x="1111475" y="1361397"/>
            <a:ext cx="6544548" cy="38176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g1f4fa5c43e4_25_985"/>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Jennifer Lange (Anatomy OER)</a:t>
            </a:r>
            <a:endParaRPr/>
          </a:p>
        </p:txBody>
      </p:sp>
      <p:pic>
        <p:nvPicPr>
          <p:cNvPr id="1068" name="Google Shape;1068;g1f4fa5c43e4_25_985" descr="A diagram of a human body&#10;&#10;Description automatically generated"/>
          <p:cNvPicPr preferRelativeResize="0"/>
          <p:nvPr/>
        </p:nvPicPr>
        <p:blipFill>
          <a:blip r:embed="rId3">
            <a:alphaModFix/>
          </a:blip>
          <a:stretch>
            <a:fillRect/>
          </a:stretch>
        </p:blipFill>
        <p:spPr>
          <a:xfrm>
            <a:off x="720566" y="1484223"/>
            <a:ext cx="3096459" cy="5168300"/>
          </a:xfrm>
          <a:prstGeom prst="rect">
            <a:avLst/>
          </a:prstGeom>
          <a:noFill/>
          <a:ln>
            <a:noFill/>
          </a:ln>
        </p:spPr>
      </p:pic>
      <p:pic>
        <p:nvPicPr>
          <p:cNvPr id="1067" name="Google Shape;1067;g1f4fa5c43e4_25_985" descr="A diagram of a human body&#10;&#10;Description automatically generated"/>
          <p:cNvPicPr preferRelativeResize="0"/>
          <p:nvPr/>
        </p:nvPicPr>
        <p:blipFill rotWithShape="1">
          <a:blip r:embed="rId4">
            <a:alphaModFix/>
          </a:blip>
          <a:srcRect l="6783" r="10497"/>
          <a:stretch/>
        </p:blipFill>
        <p:spPr>
          <a:xfrm>
            <a:off x="4335700" y="1406125"/>
            <a:ext cx="3942701" cy="5168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8" name="Google Shape;1078;g2c6701c0730_0_18"/>
          <p:cNvSpPr txBox="1">
            <a:spLocks noGrp="1"/>
          </p:cNvSpPr>
          <p:nvPr>
            <p:ph type="title"/>
          </p:nvPr>
        </p:nvSpPr>
        <p:spPr>
          <a:xfrm>
            <a:off x="1088686" y="804520"/>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Microbiology</a:t>
            </a:r>
            <a:endParaRPr/>
          </a:p>
        </p:txBody>
      </p:sp>
      <p:sp>
        <p:nvSpPr>
          <p:cNvPr id="1074" name="Google Shape;1074;g2c6701c0730_0_18"/>
          <p:cNvSpPr txBox="1">
            <a:spLocks noGrp="1"/>
          </p:cNvSpPr>
          <p:nvPr>
            <p:ph type="body" idx="1"/>
          </p:nvPr>
        </p:nvSpPr>
        <p:spPr>
          <a:xfrm>
            <a:off x="1085393" y="2019552"/>
            <a:ext cx="3483900" cy="801900"/>
          </a:xfrm>
          <a:prstGeom prst="rect">
            <a:avLst/>
          </a:prstGeom>
        </p:spPr>
        <p:txBody>
          <a:bodyPr spcFirstLastPara="1" wrap="square" lIns="91425" tIns="45700" rIns="91425" bIns="45700" anchor="b" anchorCtr="0">
            <a:normAutofit/>
          </a:bodyPr>
          <a:lstStyle/>
          <a:p>
            <a:pPr marL="0" lvl="0" indent="0" algn="l" rtl="0">
              <a:spcBef>
                <a:spcPts val="750"/>
              </a:spcBef>
              <a:spcAft>
                <a:spcPts val="0"/>
              </a:spcAft>
              <a:buNone/>
            </a:pPr>
            <a:r>
              <a:rPr lang="en-US"/>
              <a:t>Books being used</a:t>
            </a:r>
            <a:endParaRPr/>
          </a:p>
        </p:txBody>
      </p:sp>
      <p:sp>
        <p:nvSpPr>
          <p:cNvPr id="1075" name="Google Shape;1075;g2c6701c0730_0_18"/>
          <p:cNvSpPr txBox="1">
            <a:spLocks noGrp="1"/>
          </p:cNvSpPr>
          <p:nvPr>
            <p:ph type="body" idx="2"/>
          </p:nvPr>
        </p:nvSpPr>
        <p:spPr>
          <a:xfrm>
            <a:off x="1085393" y="2824272"/>
            <a:ext cx="3483900" cy="3218100"/>
          </a:xfrm>
          <a:prstGeom prst="rect">
            <a:avLst/>
          </a:prstGeom>
        </p:spPr>
        <p:txBody>
          <a:bodyPr spcFirstLastPara="1" wrap="square" lIns="91425" tIns="45700" rIns="91425" bIns="45700" anchor="t" anchorCtr="0">
            <a:normAutofit/>
          </a:bodyPr>
          <a:lstStyle/>
          <a:p>
            <a:pPr marL="457200" lvl="0" indent="-330200" algn="l" rtl="0">
              <a:spcBef>
                <a:spcPts val="750"/>
              </a:spcBef>
              <a:spcAft>
                <a:spcPts val="0"/>
              </a:spcAft>
              <a:buSzPts val="1600"/>
              <a:buChar char="•"/>
            </a:pPr>
            <a:r>
              <a:rPr lang="en-US" u="sng">
                <a:solidFill>
                  <a:schemeClr val="hlink"/>
                </a:solidFill>
                <a:hlinkClick r:id="rId3"/>
              </a:rPr>
              <a:t>Microbiology (OpenStax) </a:t>
            </a:r>
            <a:endParaRPr/>
          </a:p>
          <a:p>
            <a:pPr marL="914400" lvl="1" indent="-317500" algn="l" rtl="0">
              <a:spcBef>
                <a:spcPts val="375"/>
              </a:spcBef>
              <a:spcAft>
                <a:spcPts val="0"/>
              </a:spcAft>
              <a:buSzPts val="1400"/>
              <a:buChar char="•"/>
            </a:pPr>
            <a:r>
              <a:rPr lang="en-US"/>
              <a:t>Cosumnes</a:t>
            </a:r>
            <a:endParaRPr/>
          </a:p>
          <a:p>
            <a:pPr marL="914400" lvl="1" indent="-317500" algn="l" rtl="0">
              <a:spcBef>
                <a:spcPts val="375"/>
              </a:spcBef>
              <a:spcAft>
                <a:spcPts val="0"/>
              </a:spcAft>
              <a:buSzPts val="1400"/>
              <a:buChar char="•"/>
            </a:pPr>
            <a:r>
              <a:rPr lang="en-US"/>
              <a:t>CCSF</a:t>
            </a:r>
            <a:endParaRPr/>
          </a:p>
          <a:p>
            <a:pPr marL="914400" lvl="1" indent="-317500" algn="l" rtl="0">
              <a:spcBef>
                <a:spcPts val="375"/>
              </a:spcBef>
              <a:spcAft>
                <a:spcPts val="0"/>
              </a:spcAft>
              <a:buSzPts val="1400"/>
              <a:buChar char="•"/>
            </a:pPr>
            <a:r>
              <a:rPr lang="en-US"/>
              <a:t>Planning to adopt - SD City</a:t>
            </a:r>
            <a:endParaRPr/>
          </a:p>
        </p:txBody>
      </p:sp>
      <p:sp>
        <p:nvSpPr>
          <p:cNvPr id="1076" name="Google Shape;1076;g2c6701c0730_0_18"/>
          <p:cNvSpPr txBox="1">
            <a:spLocks noGrp="1"/>
          </p:cNvSpPr>
          <p:nvPr>
            <p:ph type="body" idx="3"/>
          </p:nvPr>
        </p:nvSpPr>
        <p:spPr>
          <a:xfrm>
            <a:off x="4809272" y="2023006"/>
            <a:ext cx="3483900" cy="802200"/>
          </a:xfrm>
          <a:prstGeom prst="rect">
            <a:avLst/>
          </a:prstGeom>
        </p:spPr>
        <p:txBody>
          <a:bodyPr spcFirstLastPara="1" wrap="square" lIns="91425" tIns="45700" rIns="91425" bIns="45700" anchor="b" anchorCtr="0">
            <a:normAutofit/>
          </a:bodyPr>
          <a:lstStyle/>
          <a:p>
            <a:pPr marL="0" lvl="0" indent="0" algn="l" rtl="0">
              <a:spcBef>
                <a:spcPts val="750"/>
              </a:spcBef>
              <a:spcAft>
                <a:spcPts val="0"/>
              </a:spcAft>
              <a:buNone/>
            </a:pPr>
            <a:r>
              <a:rPr lang="en-US"/>
              <a:t>Proposed work</a:t>
            </a:r>
            <a:endParaRPr/>
          </a:p>
        </p:txBody>
      </p:sp>
      <p:sp>
        <p:nvSpPr>
          <p:cNvPr id="1077" name="Google Shape;1077;g2c6701c0730_0_18"/>
          <p:cNvSpPr txBox="1">
            <a:spLocks noGrp="1"/>
          </p:cNvSpPr>
          <p:nvPr>
            <p:ph type="body" idx="4"/>
          </p:nvPr>
        </p:nvSpPr>
        <p:spPr>
          <a:xfrm>
            <a:off x="4809272" y="2821494"/>
            <a:ext cx="3483900" cy="3221100"/>
          </a:xfrm>
          <a:prstGeom prst="rect">
            <a:avLst/>
          </a:prstGeom>
        </p:spPr>
        <p:txBody>
          <a:bodyPr spcFirstLastPara="1" wrap="square" lIns="91425" tIns="45700" rIns="91425" bIns="45700" anchor="t" anchorCtr="0">
            <a:normAutofit/>
          </a:bodyPr>
          <a:lstStyle/>
          <a:p>
            <a:pPr marL="457200" lvl="0" indent="-330200" algn="l" rtl="0">
              <a:spcBef>
                <a:spcPts val="750"/>
              </a:spcBef>
              <a:spcAft>
                <a:spcPts val="0"/>
              </a:spcAft>
              <a:buSzPts val="1600"/>
              <a:buChar char="•"/>
            </a:pPr>
            <a:r>
              <a:rPr lang="en-US"/>
              <a:t>Lab Manual</a:t>
            </a:r>
            <a:endParaRPr/>
          </a:p>
          <a:p>
            <a:pPr marL="457200" lvl="0" indent="-330200" algn="l" rtl="0">
              <a:spcBef>
                <a:spcPts val="750"/>
              </a:spcBef>
              <a:spcAft>
                <a:spcPts val="0"/>
              </a:spcAft>
              <a:buSzPts val="1600"/>
              <a:buChar char="•"/>
            </a:pPr>
            <a:r>
              <a:rPr lang="en-US"/>
              <a:t>Ancillaries in LibreTexts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5" name="Google Shape;1085;g1f4fa5c43e4_1_9"/>
          <p:cNvSpPr txBox="1">
            <a:spLocks noGrp="1"/>
          </p:cNvSpPr>
          <p:nvPr>
            <p:ph type="title"/>
          </p:nvPr>
        </p:nvSpPr>
        <p:spPr>
          <a:xfrm>
            <a:off x="1090680" y="2168168"/>
            <a:ext cx="6482400" cy="1476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Micro Discussion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4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a:t>Resources</a:t>
            </a:r>
            <a:endParaRPr/>
          </a:p>
        </p:txBody>
      </p:sp>
      <p:sp>
        <p:nvSpPr>
          <p:cNvPr id="1091" name="Google Shape;1091;p4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171446" lvl="0" indent="-171446" algn="l" rtl="0">
              <a:lnSpc>
                <a:spcPct val="120000"/>
              </a:lnSpc>
              <a:spcBef>
                <a:spcPts val="0"/>
              </a:spcBef>
              <a:spcAft>
                <a:spcPts val="0"/>
              </a:spcAft>
              <a:buSzPts val="2800"/>
              <a:buChar char="•"/>
            </a:pPr>
            <a:r>
              <a:rPr lang="en-US" sz="2800" u="sng">
                <a:solidFill>
                  <a:schemeClr val="hlink"/>
                </a:solidFill>
                <a:hlinkClick r:id="rId3"/>
              </a:rPr>
              <a:t>ASCCC OERI Website </a:t>
            </a:r>
            <a:r>
              <a:rPr lang="en-US" sz="2800"/>
              <a:t>(asccc-oeri.org)</a:t>
            </a:r>
            <a:endParaRPr sz="2800"/>
          </a:p>
          <a:p>
            <a:pPr marL="514337" lvl="1" indent="-260346" algn="l" rtl="0">
              <a:lnSpc>
                <a:spcPct val="120000"/>
              </a:lnSpc>
              <a:spcBef>
                <a:spcPts val="0"/>
              </a:spcBef>
              <a:spcAft>
                <a:spcPts val="0"/>
              </a:spcAft>
              <a:buSzPts val="2800"/>
              <a:buChar char="•"/>
            </a:pPr>
            <a:r>
              <a:rPr lang="en-US" sz="2800"/>
              <a:t>Resources</a:t>
            </a:r>
            <a:endParaRPr sz="2800"/>
          </a:p>
          <a:p>
            <a:pPr marL="1371600" lvl="2" indent="-406400" algn="l" rtl="0">
              <a:lnSpc>
                <a:spcPct val="120000"/>
              </a:lnSpc>
              <a:spcBef>
                <a:spcPts val="0"/>
              </a:spcBef>
              <a:spcAft>
                <a:spcPts val="0"/>
              </a:spcAft>
              <a:buSzPts val="2800"/>
              <a:buChar char="•"/>
            </a:pPr>
            <a:r>
              <a:rPr lang="en-US" sz="2800" u="sng">
                <a:solidFill>
                  <a:schemeClr val="hlink"/>
                </a:solidFill>
                <a:hlinkClick r:id="rId4"/>
              </a:rPr>
              <a:t>Biology Resources</a:t>
            </a:r>
            <a:endParaRPr sz="2800"/>
          </a:p>
          <a:p>
            <a:pPr marL="1371600" lvl="2" indent="-406400" algn="l" rtl="0">
              <a:lnSpc>
                <a:spcPct val="120000"/>
              </a:lnSpc>
              <a:spcBef>
                <a:spcPts val="0"/>
              </a:spcBef>
              <a:spcAft>
                <a:spcPts val="0"/>
              </a:spcAft>
              <a:buSzPts val="2800"/>
              <a:buChar char="•"/>
            </a:pPr>
            <a:r>
              <a:rPr lang="en-US" sz="2800" u="sng">
                <a:solidFill>
                  <a:schemeClr val="hlink"/>
                </a:solidFill>
                <a:hlinkClick r:id="rId5"/>
              </a:rPr>
              <a:t>Image Resources</a:t>
            </a:r>
            <a:endParaRPr sz="2800"/>
          </a:p>
          <a:p>
            <a:pPr marL="514337" lvl="1" indent="-260346" algn="l" rtl="0">
              <a:lnSpc>
                <a:spcPct val="120000"/>
              </a:lnSpc>
              <a:spcBef>
                <a:spcPts val="0"/>
              </a:spcBef>
              <a:spcAft>
                <a:spcPts val="0"/>
              </a:spcAft>
              <a:buSzPts val="2800"/>
              <a:buChar char="•"/>
            </a:pPr>
            <a:r>
              <a:rPr lang="en-US" sz="2800"/>
              <a:t>Webinars and Events</a:t>
            </a:r>
            <a:endParaRPr sz="2800"/>
          </a:p>
          <a:p>
            <a:pPr marL="171446" lvl="0" indent="0" algn="l" rtl="0">
              <a:lnSpc>
                <a:spcPct val="120000"/>
              </a:lnSpc>
              <a:spcBef>
                <a:spcPts val="750"/>
              </a:spcBef>
              <a:spcAft>
                <a:spcPts val="0"/>
              </a:spcAft>
              <a:buSzPts val="1600"/>
              <a:buNone/>
            </a:pP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41"/>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Questions / Discussions / Comments</a:t>
            </a:r>
            <a:endParaRPr/>
          </a:p>
        </p:txBody>
      </p:sp>
      <p:sp>
        <p:nvSpPr>
          <p:cNvPr id="1098" name="Google Shape;1098;p41"/>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457200" lvl="0" indent="-228600" algn="l" rtl="0">
              <a:lnSpc>
                <a:spcPct val="120000"/>
              </a:lnSpc>
              <a:spcBef>
                <a:spcPts val="750"/>
              </a:spcBef>
              <a:spcAft>
                <a:spcPts val="0"/>
              </a:spcAft>
              <a:buSzPts val="1600"/>
              <a:buNone/>
            </a:pPr>
            <a:endParaRPr/>
          </a:p>
        </p:txBody>
      </p:sp>
      <p:pic>
        <p:nvPicPr>
          <p:cNvPr id="1099" name="Google Shape;1099;p41" descr="A dog with one paw raised&#10;&#10;Description automatically generated"/>
          <p:cNvPicPr preferRelativeResize="0"/>
          <p:nvPr/>
        </p:nvPicPr>
        <p:blipFill rotWithShape="1">
          <a:blip r:embed="rId3">
            <a:alphaModFix/>
          </a:blip>
          <a:srcRect/>
          <a:stretch/>
        </p:blipFill>
        <p:spPr>
          <a:xfrm>
            <a:off x="1395648" y="2015735"/>
            <a:ext cx="6588532" cy="4392758"/>
          </a:xfrm>
          <a:prstGeom prst="rect">
            <a:avLst/>
          </a:prstGeom>
          <a:noFill/>
          <a:ln>
            <a:noFill/>
          </a:ln>
        </p:spPr>
      </p:pic>
      <p:sp>
        <p:nvSpPr>
          <p:cNvPr id="1100" name="Google Shape;1100;p41"/>
          <p:cNvSpPr txBox="1"/>
          <p:nvPr/>
        </p:nvSpPr>
        <p:spPr>
          <a:xfrm>
            <a:off x="2403914" y="6497024"/>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Photo by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Camylla Battani</a:t>
            </a:r>
            <a:r>
              <a:rPr lang="en-US" sz="1400" b="0" i="0" u="none" strike="noStrike" cap="none">
                <a:solidFill>
                  <a:srgbClr val="000000"/>
                </a:solidFill>
                <a:latin typeface="Arial"/>
                <a:ea typeface="Arial"/>
                <a:cs typeface="Arial"/>
                <a:sym typeface="Arial"/>
              </a:rPr>
              <a:t> on </a:t>
            </a:r>
            <a:r>
              <a:rPr lang="en-US"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ill Sans"/>
              <a:buNone/>
            </a:pPr>
            <a:r>
              <a:rPr lang="en-US" sz="4400">
                <a:latin typeface="Arial"/>
                <a:ea typeface="Arial"/>
                <a:cs typeface="Arial"/>
                <a:sym typeface="Arial"/>
              </a:rPr>
              <a:t>And to contact us…</a:t>
            </a:r>
            <a:endParaRPr sz="4400">
              <a:latin typeface="Arial"/>
              <a:ea typeface="Arial"/>
              <a:cs typeface="Arial"/>
              <a:sym typeface="Arial"/>
            </a:endParaRPr>
          </a:p>
        </p:txBody>
      </p:sp>
      <p:sp>
        <p:nvSpPr>
          <p:cNvPr id="1107" name="Google Shape;1107;p43"/>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171446" lvl="0" indent="-171446" algn="l" rtl="0">
              <a:lnSpc>
                <a:spcPct val="120000"/>
              </a:lnSpc>
              <a:spcBef>
                <a:spcPts val="0"/>
              </a:spcBef>
              <a:spcAft>
                <a:spcPts val="0"/>
              </a:spcAft>
              <a:buSzPts val="3600"/>
              <a:buChar char="•"/>
            </a:pPr>
            <a:r>
              <a:rPr lang="en-US" sz="3600">
                <a:latin typeface="Arial"/>
                <a:ea typeface="Arial"/>
                <a:cs typeface="Arial"/>
                <a:sym typeface="Arial"/>
              </a:rPr>
              <a:t>General OERI E-Mail: </a:t>
            </a:r>
            <a:r>
              <a:rPr lang="en-US" sz="3600" u="sng">
                <a:solidFill>
                  <a:schemeClr val="hlink"/>
                </a:solidFill>
                <a:latin typeface="Arial"/>
                <a:ea typeface="Arial"/>
                <a:cs typeface="Arial"/>
                <a:sym typeface="Arial"/>
                <a:hlinkClick r:id="rId3"/>
              </a:rPr>
              <a:t>oeri@asccc.org</a:t>
            </a:r>
            <a:endParaRPr sz="3600">
              <a:latin typeface="Arial"/>
              <a:ea typeface="Arial"/>
              <a:cs typeface="Arial"/>
              <a:sym typeface="Arial"/>
            </a:endParaRPr>
          </a:p>
          <a:p>
            <a:pPr marL="171446" lvl="0" indent="-171446" algn="l" rtl="0">
              <a:lnSpc>
                <a:spcPct val="120000"/>
              </a:lnSpc>
              <a:spcBef>
                <a:spcPts val="0"/>
              </a:spcBef>
              <a:spcAft>
                <a:spcPts val="0"/>
              </a:spcAft>
              <a:buSzPts val="3600"/>
              <a:buChar char="•"/>
            </a:pPr>
            <a:r>
              <a:rPr lang="en-US" sz="3600">
                <a:latin typeface="Arial"/>
                <a:ea typeface="Arial"/>
                <a:cs typeface="Arial"/>
                <a:sym typeface="Arial"/>
              </a:rPr>
              <a:t>Find everyone’s e-mail at: </a:t>
            </a:r>
            <a:r>
              <a:rPr lang="en-US" sz="3600" u="sng">
                <a:solidFill>
                  <a:schemeClr val="hlink"/>
                </a:solidFill>
                <a:latin typeface="Arial"/>
                <a:ea typeface="Arial"/>
                <a:cs typeface="Arial"/>
                <a:sym typeface="Arial"/>
                <a:hlinkClick r:id="rId4"/>
              </a:rPr>
              <a:t>https://asccc-oeri.org/about-us/</a:t>
            </a:r>
            <a:endParaRPr sz="36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36"/>
          <p:cNvSpPr txBox="1">
            <a:spLocks noGrp="1"/>
          </p:cNvSpPr>
          <p:nvPr>
            <p:ph type="ctrTitle"/>
          </p:nvPr>
        </p:nvSpPr>
        <p:spPr>
          <a:xfrm>
            <a:off x="556592" y="1661160"/>
            <a:ext cx="7612628" cy="2960536"/>
          </a:xfrm>
          <a:prstGeom prst="rect">
            <a:avLst/>
          </a:prstGeom>
          <a:noFill/>
          <a:ln>
            <a:noFill/>
          </a:ln>
        </p:spPr>
        <p:txBody>
          <a:bodyPr spcFirstLastPara="1" wrap="square" lIns="91425" tIns="45700" rIns="91425" bIns="0" anchor="b" anchorCtr="0">
            <a:normAutofit/>
          </a:bodyPr>
          <a:lstStyle/>
          <a:p>
            <a:pPr marL="0" lvl="0" indent="0" algn="ctr" rtl="0">
              <a:lnSpc>
                <a:spcPct val="90000"/>
              </a:lnSpc>
              <a:spcBef>
                <a:spcPts val="0"/>
              </a:spcBef>
              <a:spcAft>
                <a:spcPts val="0"/>
              </a:spcAft>
              <a:buSzPts val="2800"/>
              <a:buNone/>
            </a:pPr>
            <a:r>
              <a:rPr lang="en-US" sz="4000"/>
              <a:t>Open Educational Resources (OER) for Anatomy, Physiology, and Microbiology</a:t>
            </a:r>
            <a:endParaRPr/>
          </a:p>
        </p:txBody>
      </p:sp>
      <p:sp>
        <p:nvSpPr>
          <p:cNvPr id="981" name="Google Shape;981;p36"/>
          <p:cNvSpPr txBox="1">
            <a:spLocks noGrp="1"/>
          </p:cNvSpPr>
          <p:nvPr>
            <p:ph type="subTitle" idx="1"/>
          </p:nvPr>
        </p:nvSpPr>
        <p:spPr>
          <a:xfrm>
            <a:off x="311726" y="5220084"/>
            <a:ext cx="8344593" cy="1333116"/>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lnSpc>
                <a:spcPct val="120000"/>
              </a:lnSpc>
              <a:spcBef>
                <a:spcPts val="750"/>
              </a:spcBef>
              <a:spcAft>
                <a:spcPts val="0"/>
              </a:spcAft>
              <a:buSzPct val="114285"/>
              <a:buNone/>
            </a:pPr>
            <a:r>
              <a:rPr lang="en-US" sz="2000"/>
              <a:t>Revised March 25, 2024. </a:t>
            </a:r>
            <a:br>
              <a:rPr lang="en-US" sz="2000"/>
            </a:br>
            <a:r>
              <a:rPr lang="en-US" sz="2000"/>
              <a:t>This work is licensed under a </a:t>
            </a:r>
            <a:r>
              <a:rPr lang="en-US" sz="2000" u="sng">
                <a:solidFill>
                  <a:schemeClr val="hlink"/>
                </a:solidFill>
                <a:hlinkClick r:id="rId3"/>
              </a:rPr>
              <a:t>Creative Commons Attribution 4.0 International License</a:t>
            </a:r>
            <a:r>
              <a:rPr lang="en-US" sz="2000"/>
              <a:t>. </a:t>
            </a:r>
            <a:endParaRPr/>
          </a:p>
          <a:p>
            <a:pPr marL="0" lvl="0" indent="0" algn="l" rtl="0">
              <a:lnSpc>
                <a:spcPct val="120000"/>
              </a:lnSpc>
              <a:spcBef>
                <a:spcPts val="750"/>
              </a:spcBef>
              <a:spcAft>
                <a:spcPts val="0"/>
              </a:spcAft>
              <a:buSzPct val="114285"/>
              <a:buNone/>
            </a:pPr>
            <a:r>
              <a:rPr lang="en-US" sz="2000"/>
              <a:t>Attribute this slide deck as: </a:t>
            </a:r>
            <a:r>
              <a:rPr lang="en-US" sz="2000" u="sng">
                <a:solidFill>
                  <a:schemeClr val="hlink"/>
                </a:solidFill>
                <a:hlinkClick r:id="rId4"/>
              </a:rPr>
              <a:t>"</a:t>
            </a:r>
            <a:r>
              <a:rPr lang="en-US" sz="2000" u="sng">
                <a:solidFill>
                  <a:schemeClr val="hlink"/>
                </a:solidFill>
                <a:hlinkClick r:id="rId5"/>
              </a:rPr>
              <a:t>OER for Anatomy, Physiology, and Microbiology</a:t>
            </a:r>
            <a:r>
              <a:rPr lang="en-US" sz="2000" u="sng">
                <a:solidFill>
                  <a:schemeClr val="hlink"/>
                </a:solidFill>
                <a:hlinkClick r:id="rId4"/>
              </a:rPr>
              <a:t>"</a:t>
            </a:r>
            <a:r>
              <a:rPr lang="en-US" sz="2000"/>
              <a:t> by </a:t>
            </a:r>
            <a:r>
              <a:rPr lang="en-US" sz="2000" u="sng">
                <a:solidFill>
                  <a:schemeClr val="hlink"/>
                </a:solidFill>
                <a:hlinkClick r:id="rId6"/>
              </a:rPr>
              <a:t>ASCCC OERI</a:t>
            </a:r>
            <a:r>
              <a:rPr lang="en-US" sz="2000"/>
              <a:t> is licensed under </a:t>
            </a:r>
            <a:r>
              <a:rPr lang="en-US" sz="2000" u="sng">
                <a:solidFill>
                  <a:schemeClr val="hlink"/>
                </a:solidFill>
                <a:hlinkClick r:id="rId7"/>
              </a:rPr>
              <a:t>CC BY 4.0</a:t>
            </a:r>
            <a:r>
              <a:rPr lang="en-US" sz="2000"/>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44"/>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1113" name="Google Shape;1113;p44" descr="A child holding a dandelion&#10;&#10;Description automatically generated"/>
          <p:cNvPicPr preferRelativeResize="0">
            <a:picLocks noGrp="1"/>
          </p:cNvPicPr>
          <p:nvPr>
            <p:ph type="body" idx="1"/>
          </p:nvPr>
        </p:nvPicPr>
        <p:blipFill rotWithShape="1">
          <a:blip r:embed="rId3">
            <a:alphaModFix/>
          </a:blip>
          <a:srcRect/>
          <a:stretch/>
        </p:blipFill>
        <p:spPr>
          <a:xfrm>
            <a:off x="1744407" y="2214245"/>
            <a:ext cx="2691323" cy="4038600"/>
          </a:xfrm>
          <a:prstGeom prst="rect">
            <a:avLst/>
          </a:prstGeom>
          <a:noFill/>
          <a:ln>
            <a:noFill/>
          </a:ln>
        </p:spPr>
      </p:pic>
      <p:sp>
        <p:nvSpPr>
          <p:cNvPr id="1114" name="Google Shape;1114;p44"/>
          <p:cNvSpPr/>
          <p:nvPr/>
        </p:nvSpPr>
        <p:spPr>
          <a:xfrm>
            <a:off x="5214550" y="3451672"/>
            <a:ext cx="254549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Photo by </a:t>
            </a:r>
            <a:r>
              <a:rPr lang="en-US" sz="18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b="0" i="0" u="none" strike="noStrike" cap="none">
                <a:solidFill>
                  <a:schemeClr val="dk1"/>
                </a:solidFill>
                <a:latin typeface="Arial"/>
                <a:ea typeface="Arial"/>
                <a:cs typeface="Arial"/>
                <a:sym typeface="Arial"/>
              </a:rPr>
              <a:t> from </a:t>
            </a:r>
            <a:r>
              <a:rPr lang="en-US" sz="18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7"/>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Event Description</a:t>
            </a:r>
            <a:endParaRPr/>
          </a:p>
        </p:txBody>
      </p:sp>
      <p:sp>
        <p:nvSpPr>
          <p:cNvPr id="987" name="Google Shape;987;p37"/>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fontScale="92500" lnSpcReduction="20000"/>
          </a:bodyPr>
          <a:lstStyle/>
          <a:p>
            <a:pPr marL="457200" lvl="0" indent="-330200" algn="l" rtl="0">
              <a:lnSpc>
                <a:spcPct val="120000"/>
              </a:lnSpc>
              <a:spcBef>
                <a:spcPts val="750"/>
              </a:spcBef>
              <a:spcAft>
                <a:spcPts val="0"/>
              </a:spcAft>
              <a:buSzPct val="72072"/>
              <a:buChar char="•"/>
            </a:pPr>
            <a:r>
              <a:rPr lang="en-US" sz="2400"/>
              <a:t>An analysis of zero-textbook-cost (ZTC) data obtained from California Community Colleges (CCC) reveals that the biology courses that commonly are needed for allied health pathways are being taught with OER at some colleges and that others have found the available resources lacking. What resources are CCC faculty using – and how have they addressed common complaints about the available OER? Join us to consider the available resources and discuss potential approaches to increasing OER adoption across the CCCs.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8"/>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Presenters</a:t>
            </a:r>
            <a:endParaRPr/>
          </a:p>
        </p:txBody>
      </p:sp>
      <p:sp>
        <p:nvSpPr>
          <p:cNvPr id="993" name="Google Shape;993;p38"/>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sz="1800"/>
              <a:t>Jennifer Lange - </a:t>
            </a:r>
            <a:r>
              <a:rPr lang="en-US" sz="1800" u="sng">
                <a:solidFill>
                  <a:schemeClr val="hlink"/>
                </a:solidFill>
                <a:hlinkClick r:id="rId3"/>
              </a:rPr>
              <a:t>jlange@chabotcollege.edu</a:t>
            </a:r>
            <a:r>
              <a:rPr lang="en-US" sz="1800"/>
              <a:t> </a:t>
            </a:r>
            <a:endParaRPr/>
          </a:p>
          <a:p>
            <a:pPr marL="914400" lvl="1" indent="-317500" algn="l" rtl="0">
              <a:lnSpc>
                <a:spcPct val="120000"/>
              </a:lnSpc>
              <a:spcBef>
                <a:spcPts val="375"/>
              </a:spcBef>
              <a:spcAft>
                <a:spcPts val="0"/>
              </a:spcAft>
              <a:buSzPts val="1400"/>
              <a:buChar char="•"/>
            </a:pPr>
            <a:r>
              <a:rPr lang="en-US" sz="1800"/>
              <a:t>Life Sciences, Chabot College</a:t>
            </a:r>
            <a:endParaRPr/>
          </a:p>
          <a:p>
            <a:pPr marL="457200" lvl="0" indent="-330200" algn="l" rtl="0">
              <a:lnSpc>
                <a:spcPct val="120000"/>
              </a:lnSpc>
              <a:spcBef>
                <a:spcPts val="750"/>
              </a:spcBef>
              <a:spcAft>
                <a:spcPts val="0"/>
              </a:spcAft>
              <a:buSzPts val="1600"/>
              <a:buChar char="•"/>
            </a:pPr>
            <a:r>
              <a:rPr lang="en-US" sz="1800">
                <a:latin typeface="Calibri"/>
                <a:ea typeface="Calibri"/>
                <a:cs typeface="Calibri"/>
                <a:sym typeface="Calibri"/>
              </a:rPr>
              <a:t>Ying Liu</a:t>
            </a:r>
            <a:endParaRPr/>
          </a:p>
          <a:p>
            <a:pPr marL="914400" lvl="1" indent="-317500" algn="l" rtl="0">
              <a:lnSpc>
                <a:spcPct val="120000"/>
              </a:lnSpc>
              <a:spcBef>
                <a:spcPts val="375"/>
              </a:spcBef>
              <a:spcAft>
                <a:spcPts val="0"/>
              </a:spcAft>
              <a:buSzPts val="1400"/>
              <a:buChar char="•"/>
            </a:pPr>
            <a:r>
              <a:rPr lang="en-US" sz="1800"/>
              <a:t>OERI Biology Discipline Lead</a:t>
            </a:r>
            <a:endParaRPr/>
          </a:p>
          <a:p>
            <a:pPr marL="914400" lvl="1" indent="-317500" algn="l" rtl="0">
              <a:lnSpc>
                <a:spcPct val="120000"/>
              </a:lnSpc>
              <a:spcBef>
                <a:spcPts val="375"/>
              </a:spcBef>
              <a:spcAft>
                <a:spcPts val="0"/>
              </a:spcAft>
              <a:buSzPts val="1400"/>
              <a:buChar char="•"/>
            </a:pPr>
            <a:r>
              <a:rPr lang="en-US" sz="1800"/>
              <a:t>Biology, City College of San Francisco</a:t>
            </a:r>
            <a:endParaRPr sz="1800"/>
          </a:p>
          <a:p>
            <a:pPr marL="914400" lvl="1" indent="-342900" algn="l" rtl="0">
              <a:lnSpc>
                <a:spcPct val="120000"/>
              </a:lnSpc>
              <a:spcBef>
                <a:spcPts val="375"/>
              </a:spcBef>
              <a:spcAft>
                <a:spcPts val="0"/>
              </a:spcAft>
              <a:buSzPts val="1800"/>
              <a:buChar char="•"/>
            </a:pPr>
            <a:r>
              <a:rPr lang="en-US" sz="1800"/>
              <a:t>ying.liu@mail.ccsf.edu</a:t>
            </a:r>
            <a:endParaRPr sz="1800"/>
          </a:p>
          <a:p>
            <a:pPr marL="457200" lvl="0" indent="-330200" algn="l" rtl="0">
              <a:lnSpc>
                <a:spcPct val="120000"/>
              </a:lnSpc>
              <a:spcBef>
                <a:spcPts val="750"/>
              </a:spcBef>
              <a:spcAft>
                <a:spcPts val="0"/>
              </a:spcAft>
              <a:buSzPts val="1600"/>
              <a:buChar char="•"/>
            </a:pPr>
            <a:r>
              <a:rPr lang="en-US" sz="1800"/>
              <a:t>Suzanne Wakim</a:t>
            </a:r>
            <a:endParaRPr sz="1800"/>
          </a:p>
          <a:p>
            <a:pPr marL="914400" lvl="1" indent="-317500" algn="l" rtl="0">
              <a:lnSpc>
                <a:spcPct val="120000"/>
              </a:lnSpc>
              <a:spcBef>
                <a:spcPts val="375"/>
              </a:spcBef>
              <a:spcAft>
                <a:spcPts val="0"/>
              </a:spcAft>
              <a:buSzPts val="1400"/>
              <a:buChar char="•"/>
            </a:pPr>
            <a:r>
              <a:rPr lang="en-US" sz="1800"/>
              <a:t>OERI Project Facilitator</a:t>
            </a:r>
            <a:endParaRPr/>
          </a:p>
          <a:p>
            <a:pPr marL="914400" lvl="1" indent="-317500" algn="l" rtl="0">
              <a:lnSpc>
                <a:spcPct val="120000"/>
              </a:lnSpc>
              <a:spcBef>
                <a:spcPts val="375"/>
              </a:spcBef>
              <a:spcAft>
                <a:spcPts val="0"/>
              </a:spcAft>
              <a:buSzPts val="1400"/>
              <a:buChar char="•"/>
            </a:pPr>
            <a:r>
              <a:rPr lang="en-US" sz="1800"/>
              <a:t>Biology, Butte College</a:t>
            </a:r>
            <a:endParaRPr sz="1800"/>
          </a:p>
          <a:p>
            <a:pPr marL="914400" lvl="1" indent="-342900" algn="l" rtl="0">
              <a:lnSpc>
                <a:spcPct val="120000"/>
              </a:lnSpc>
              <a:spcBef>
                <a:spcPts val="375"/>
              </a:spcBef>
              <a:spcAft>
                <a:spcPts val="0"/>
              </a:spcAft>
              <a:buSzPts val="1800"/>
              <a:buChar char="•"/>
            </a:pPr>
            <a:r>
              <a:rPr lang="en-US" sz="1800" u="sng">
                <a:solidFill>
                  <a:schemeClr val="hlink"/>
                </a:solidFill>
                <a:hlinkClick r:id="rId4"/>
              </a:rPr>
              <a:t>wakimsu@butte.edu</a:t>
            </a:r>
            <a:r>
              <a:rPr lang="en-US" sz="1800"/>
              <a:t> </a:t>
            </a:r>
            <a:endParaRPr sz="1800"/>
          </a:p>
        </p:txBody>
      </p:sp>
      <p:pic>
        <p:nvPicPr>
          <p:cNvPr id="994" name="Google Shape;994;p38" descr="A skeleton with hand on chin&#10;&#10;Description automatically generated"/>
          <p:cNvPicPr preferRelativeResize="0"/>
          <p:nvPr/>
        </p:nvPicPr>
        <p:blipFill rotWithShape="1">
          <a:blip r:embed="rId5">
            <a:alphaModFix/>
          </a:blip>
          <a:srcRect/>
          <a:stretch/>
        </p:blipFill>
        <p:spPr>
          <a:xfrm>
            <a:off x="5218176" y="4194194"/>
            <a:ext cx="3182112" cy="2121788"/>
          </a:xfrm>
          <a:prstGeom prst="rect">
            <a:avLst/>
          </a:prstGeom>
          <a:noFill/>
          <a:ln>
            <a:noFill/>
          </a:ln>
        </p:spPr>
      </p:pic>
      <p:sp>
        <p:nvSpPr>
          <p:cNvPr id="995" name="Google Shape;995;p38"/>
          <p:cNvSpPr txBox="1"/>
          <p:nvPr/>
        </p:nvSpPr>
        <p:spPr>
          <a:xfrm>
            <a:off x="5114544" y="6369135"/>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Photo by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Mathew Schwartz</a:t>
            </a:r>
            <a:r>
              <a:rPr lang="en-US" sz="1400" b="0" i="0" u="none" strike="noStrike" cap="none">
                <a:solidFill>
                  <a:srgbClr val="000000"/>
                </a:solidFill>
                <a:latin typeface="Arial"/>
                <a:ea typeface="Arial"/>
                <a:cs typeface="Arial"/>
                <a:sym typeface="Arial"/>
              </a:rPr>
              <a:t> on </a:t>
            </a:r>
            <a:r>
              <a:rPr lang="en-US" sz="14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Unsplash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39"/>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a:t>Overview</a:t>
            </a:r>
            <a:endParaRPr/>
          </a:p>
        </p:txBody>
      </p:sp>
      <p:sp>
        <p:nvSpPr>
          <p:cNvPr id="1001" name="Google Shape;1001;p39"/>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sz="2800"/>
              <a:t>Biology Collaboration Cohort Findings</a:t>
            </a:r>
            <a:endParaRPr/>
          </a:p>
          <a:p>
            <a:pPr marL="457200" lvl="0" indent="-330200" algn="l" rtl="0">
              <a:lnSpc>
                <a:spcPct val="120000"/>
              </a:lnSpc>
              <a:spcBef>
                <a:spcPts val="750"/>
              </a:spcBef>
              <a:spcAft>
                <a:spcPts val="0"/>
              </a:spcAft>
              <a:buSzPts val="1600"/>
              <a:buChar char="•"/>
            </a:pPr>
            <a:r>
              <a:rPr lang="en-US" sz="2800"/>
              <a:t>OER and Anatomy</a:t>
            </a:r>
            <a:endParaRPr/>
          </a:p>
          <a:p>
            <a:pPr marL="457200" lvl="0" indent="-330200" algn="l" rtl="0">
              <a:lnSpc>
                <a:spcPct val="120000"/>
              </a:lnSpc>
              <a:spcBef>
                <a:spcPts val="750"/>
              </a:spcBef>
              <a:spcAft>
                <a:spcPts val="0"/>
              </a:spcAft>
              <a:buSzPts val="1600"/>
              <a:buChar char="•"/>
            </a:pPr>
            <a:r>
              <a:rPr lang="en-US" sz="2800"/>
              <a:t>OER and Physiology</a:t>
            </a:r>
            <a:endParaRPr/>
          </a:p>
          <a:p>
            <a:pPr marL="457200" lvl="0" indent="-330200" algn="l" rtl="0">
              <a:lnSpc>
                <a:spcPct val="120000"/>
              </a:lnSpc>
              <a:spcBef>
                <a:spcPts val="750"/>
              </a:spcBef>
              <a:spcAft>
                <a:spcPts val="0"/>
              </a:spcAft>
              <a:buSzPts val="1600"/>
              <a:buChar char="•"/>
            </a:pPr>
            <a:r>
              <a:rPr lang="en-US" sz="2800"/>
              <a:t>OER and Microbiology</a:t>
            </a:r>
            <a:endParaRPr/>
          </a:p>
          <a:p>
            <a:pPr marL="457200" lvl="0" indent="-330200" algn="l" rtl="0">
              <a:lnSpc>
                <a:spcPct val="120000"/>
              </a:lnSpc>
              <a:spcBef>
                <a:spcPts val="750"/>
              </a:spcBef>
              <a:spcAft>
                <a:spcPts val="0"/>
              </a:spcAft>
              <a:buSzPts val="1600"/>
              <a:buChar char="•"/>
            </a:pPr>
            <a:r>
              <a:rPr lang="en-US" sz="2800"/>
              <a:t>Questions and Discussion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0"/>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Biology Collaboration Cohort Basics</a:t>
            </a:r>
            <a:endParaRPr/>
          </a:p>
        </p:txBody>
      </p:sp>
      <p:sp>
        <p:nvSpPr>
          <p:cNvPr id="1007" name="Google Shape;1007;p40"/>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457200" lvl="0" indent="-330200" algn="l" rtl="0">
              <a:lnSpc>
                <a:spcPct val="120000"/>
              </a:lnSpc>
              <a:spcBef>
                <a:spcPts val="750"/>
              </a:spcBef>
              <a:spcAft>
                <a:spcPts val="0"/>
              </a:spcAft>
              <a:buSzPts val="1600"/>
              <a:buChar char="•"/>
            </a:pPr>
            <a:r>
              <a:rPr lang="en-US" sz="2000"/>
              <a:t>All cohort colleges asked to share information regarding the courses in their proposed zero textbook cost (ZTC) pathways that are – and are not – ZTC.</a:t>
            </a:r>
            <a:endParaRPr/>
          </a:p>
          <a:p>
            <a:pPr marL="457200" lvl="0" indent="-330200" algn="l" rtl="0">
              <a:lnSpc>
                <a:spcPct val="120000"/>
              </a:lnSpc>
              <a:spcBef>
                <a:spcPts val="750"/>
              </a:spcBef>
              <a:spcAft>
                <a:spcPts val="0"/>
              </a:spcAft>
              <a:buSzPts val="1600"/>
              <a:buChar char="•"/>
            </a:pPr>
            <a:r>
              <a:rPr lang="en-US" sz="2000"/>
              <a:t>If courses were ZTC, how was this accomplished?</a:t>
            </a:r>
            <a:endParaRPr/>
          </a:p>
          <a:p>
            <a:pPr marL="457200" lvl="0" indent="-330200" algn="l" rtl="0">
              <a:lnSpc>
                <a:spcPct val="120000"/>
              </a:lnSpc>
              <a:spcBef>
                <a:spcPts val="750"/>
              </a:spcBef>
              <a:spcAft>
                <a:spcPts val="0"/>
              </a:spcAft>
              <a:buSzPts val="1600"/>
              <a:buChar char="•"/>
            </a:pPr>
            <a:r>
              <a:rPr lang="en-US" sz="2000"/>
              <a:t>If not, how do they plan to get to ZTC?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7" name="Google Shape;1017;g2c6701c0730_0_9"/>
          <p:cNvSpPr txBox="1">
            <a:spLocks noGrp="1"/>
          </p:cNvSpPr>
          <p:nvPr>
            <p:ph type="title"/>
          </p:nvPr>
        </p:nvSpPr>
        <p:spPr>
          <a:xfrm>
            <a:off x="906750" y="374328"/>
            <a:ext cx="7202400" cy="8985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dirty="0"/>
              <a:t>Anatomy and Physiology</a:t>
            </a:r>
            <a:endParaRPr dirty="0"/>
          </a:p>
        </p:txBody>
      </p:sp>
      <p:sp>
        <p:nvSpPr>
          <p:cNvPr id="1013" name="Google Shape;1013;g2c6701c0730_0_9"/>
          <p:cNvSpPr txBox="1">
            <a:spLocks noGrp="1"/>
          </p:cNvSpPr>
          <p:nvPr>
            <p:ph type="body" idx="1"/>
          </p:nvPr>
        </p:nvSpPr>
        <p:spPr>
          <a:xfrm>
            <a:off x="361378" y="1619876"/>
            <a:ext cx="3483900" cy="801900"/>
          </a:xfrm>
          <a:prstGeom prst="rect">
            <a:avLst/>
          </a:prstGeom>
        </p:spPr>
        <p:txBody>
          <a:bodyPr spcFirstLastPara="1" wrap="square" lIns="91425" tIns="45700" rIns="91425" bIns="45700" anchor="b" anchorCtr="0">
            <a:normAutofit/>
          </a:bodyPr>
          <a:lstStyle/>
          <a:p>
            <a:pPr marL="0" lvl="0" indent="0" algn="l" rtl="0">
              <a:spcBef>
                <a:spcPts val="750"/>
              </a:spcBef>
              <a:spcAft>
                <a:spcPts val="0"/>
              </a:spcAft>
              <a:buNone/>
            </a:pPr>
            <a:r>
              <a:rPr lang="en-US" dirty="0"/>
              <a:t>Books being used</a:t>
            </a:r>
            <a:endParaRPr dirty="0"/>
          </a:p>
        </p:txBody>
      </p:sp>
      <p:sp>
        <p:nvSpPr>
          <p:cNvPr id="1014" name="Google Shape;1014;g2c6701c0730_0_9"/>
          <p:cNvSpPr txBox="1">
            <a:spLocks noGrp="1"/>
          </p:cNvSpPr>
          <p:nvPr>
            <p:ph type="body" idx="2"/>
          </p:nvPr>
        </p:nvSpPr>
        <p:spPr>
          <a:xfrm>
            <a:off x="214700" y="2349500"/>
            <a:ext cx="3483900" cy="2586484"/>
          </a:xfrm>
          <a:prstGeom prst="rect">
            <a:avLst/>
          </a:prstGeom>
        </p:spPr>
        <p:txBody>
          <a:bodyPr spcFirstLastPara="1" wrap="square" lIns="91425" tIns="45700" rIns="91425" bIns="45700" anchor="t" anchorCtr="0">
            <a:normAutofit lnSpcReduction="10000"/>
          </a:bodyPr>
          <a:lstStyle/>
          <a:p>
            <a:pPr marL="457200" lvl="0" indent="-330200" algn="l" rtl="0">
              <a:spcBef>
                <a:spcPts val="750"/>
              </a:spcBef>
              <a:spcAft>
                <a:spcPts val="0"/>
              </a:spcAft>
              <a:buSzPts val="1600"/>
              <a:buChar char="•"/>
            </a:pPr>
            <a:r>
              <a:rPr lang="en-US" u="sng" dirty="0">
                <a:solidFill>
                  <a:schemeClr val="hlink"/>
                </a:solidFill>
                <a:hlinkClick r:id="rId3"/>
              </a:rPr>
              <a:t>Anatomy and Physiology 2e (OpenStax)</a:t>
            </a:r>
            <a:r>
              <a:rPr lang="en-US" dirty="0"/>
              <a:t>  </a:t>
            </a:r>
            <a:endParaRPr dirty="0"/>
          </a:p>
          <a:p>
            <a:pPr marL="914400" lvl="1" indent="-317500" algn="l" rtl="0">
              <a:spcBef>
                <a:spcPts val="375"/>
              </a:spcBef>
              <a:spcAft>
                <a:spcPts val="0"/>
              </a:spcAft>
              <a:buSzPts val="1400"/>
              <a:buChar char="•"/>
            </a:pPr>
            <a:r>
              <a:rPr lang="en-US" dirty="0"/>
              <a:t>Cosumnes</a:t>
            </a:r>
            <a:endParaRPr dirty="0"/>
          </a:p>
          <a:p>
            <a:pPr marL="914400" lvl="1" indent="-317500" algn="l" rtl="0">
              <a:spcBef>
                <a:spcPts val="375"/>
              </a:spcBef>
              <a:spcAft>
                <a:spcPts val="0"/>
              </a:spcAft>
              <a:buSzPts val="1400"/>
              <a:buChar char="•"/>
            </a:pPr>
            <a:r>
              <a:rPr lang="en-US" dirty="0"/>
              <a:t>City College of San Francisco</a:t>
            </a:r>
            <a:endParaRPr dirty="0"/>
          </a:p>
          <a:p>
            <a:pPr marL="457200" lvl="0" indent="-330200" algn="l" rtl="0">
              <a:spcBef>
                <a:spcPts val="750"/>
              </a:spcBef>
              <a:spcAft>
                <a:spcPts val="0"/>
              </a:spcAft>
              <a:buSzPts val="1600"/>
              <a:buChar char="•"/>
            </a:pPr>
            <a:r>
              <a:rPr lang="en-US" u="sng" dirty="0">
                <a:solidFill>
                  <a:schemeClr val="hlink"/>
                </a:solidFill>
                <a:hlinkClick r:id="rId4"/>
              </a:rPr>
              <a:t>OERI Human Anatomy</a:t>
            </a:r>
            <a:endParaRPr dirty="0"/>
          </a:p>
          <a:p>
            <a:pPr marL="914400" lvl="1" indent="-317500" algn="l" rtl="0">
              <a:spcBef>
                <a:spcPts val="375"/>
              </a:spcBef>
              <a:spcAft>
                <a:spcPts val="0"/>
              </a:spcAft>
              <a:buSzPts val="1400"/>
              <a:buChar char="•"/>
            </a:pPr>
            <a:r>
              <a:rPr lang="en-US" dirty="0"/>
              <a:t>by Whitney Menefee, Julie Jenks, Chiara </a:t>
            </a:r>
            <a:r>
              <a:rPr lang="en-US" dirty="0" err="1"/>
              <a:t>Mazzasette</a:t>
            </a:r>
            <a:r>
              <a:rPr lang="en-US" dirty="0"/>
              <a:t>, &amp; Kim-</a:t>
            </a:r>
            <a:r>
              <a:rPr lang="en-US" dirty="0" err="1"/>
              <a:t>Leiloni</a:t>
            </a:r>
            <a:r>
              <a:rPr lang="en-US" dirty="0"/>
              <a:t> Nguyen</a:t>
            </a:r>
            <a:endParaRPr sz="1000" u="sng" dirty="0">
              <a:solidFill>
                <a:srgbClr val="BF1722"/>
              </a:solidFill>
              <a:highlight>
                <a:srgbClr val="FFFFFF"/>
              </a:highlight>
            </a:endParaRPr>
          </a:p>
        </p:txBody>
      </p:sp>
      <p:sp>
        <p:nvSpPr>
          <p:cNvPr id="1018" name="Google Shape;1018;g2c6701c0730_0_9"/>
          <p:cNvSpPr txBox="1">
            <a:spLocks noGrp="1"/>
          </p:cNvSpPr>
          <p:nvPr>
            <p:ph type="body" idx="1"/>
          </p:nvPr>
        </p:nvSpPr>
        <p:spPr>
          <a:xfrm>
            <a:off x="361378" y="4535034"/>
            <a:ext cx="3483900" cy="801900"/>
          </a:xfrm>
          <a:prstGeom prst="rect">
            <a:avLst/>
          </a:prstGeom>
        </p:spPr>
        <p:txBody>
          <a:bodyPr spcFirstLastPara="1" wrap="square" lIns="91425" tIns="45700" rIns="91425" bIns="45700" anchor="b" anchorCtr="0">
            <a:normAutofit/>
          </a:bodyPr>
          <a:lstStyle/>
          <a:p>
            <a:pPr marL="0" lvl="0" indent="0" algn="l" rtl="0">
              <a:spcBef>
                <a:spcPts val="750"/>
              </a:spcBef>
              <a:spcAft>
                <a:spcPts val="0"/>
              </a:spcAft>
              <a:buNone/>
            </a:pPr>
            <a:r>
              <a:rPr lang="en-US" dirty="0"/>
              <a:t>Book Available for Fall 2024</a:t>
            </a:r>
            <a:endParaRPr dirty="0"/>
          </a:p>
        </p:txBody>
      </p:sp>
      <p:sp>
        <p:nvSpPr>
          <p:cNvPr id="1019" name="Google Shape;1019;g2c6701c0730_0_9"/>
          <p:cNvSpPr txBox="1">
            <a:spLocks noGrp="1"/>
          </p:cNvSpPr>
          <p:nvPr>
            <p:ph type="body" idx="2"/>
          </p:nvPr>
        </p:nvSpPr>
        <p:spPr>
          <a:xfrm>
            <a:off x="214700" y="5398942"/>
            <a:ext cx="6845100" cy="1361781"/>
          </a:xfrm>
          <a:prstGeom prst="rect">
            <a:avLst/>
          </a:prstGeom>
        </p:spPr>
        <p:txBody>
          <a:bodyPr spcFirstLastPara="1" wrap="square" lIns="91425" tIns="45700" rIns="91425" bIns="45700" anchor="t" anchorCtr="0">
            <a:normAutofit/>
          </a:bodyPr>
          <a:lstStyle/>
          <a:p>
            <a:pPr marL="457200" lvl="0" indent="-330200" algn="l" rtl="0">
              <a:spcBef>
                <a:spcPts val="750"/>
              </a:spcBef>
              <a:spcAft>
                <a:spcPts val="0"/>
              </a:spcAft>
              <a:buSzPts val="1600"/>
              <a:buChar char="•"/>
            </a:pPr>
            <a:r>
              <a:rPr lang="en-US" u="sng" dirty="0">
                <a:solidFill>
                  <a:schemeClr val="hlink"/>
                </a:solidFill>
                <a:hlinkClick r:id="rId5"/>
              </a:rPr>
              <a:t>Human Anatomy (Lange et al.)</a:t>
            </a:r>
            <a:endParaRPr u="sng" dirty="0">
              <a:solidFill>
                <a:srgbClr val="BF1722"/>
              </a:solidFill>
            </a:endParaRPr>
          </a:p>
          <a:p>
            <a:pPr marL="914400" lvl="1" indent="-317500" algn="l" rtl="0">
              <a:spcBef>
                <a:spcPts val="375"/>
              </a:spcBef>
              <a:spcAft>
                <a:spcPts val="0"/>
              </a:spcAft>
              <a:buSzPts val="1400"/>
              <a:buChar char="•"/>
            </a:pPr>
            <a:r>
              <a:rPr lang="en-US" dirty="0"/>
              <a:t>by Jennifer Lange, John Polos, Yancy Aquino, Cheri Calcagno; Illustrators Justin Greene, Mark Schaeffer, Sofia Elizondo, Gabrielle Spurlock, and Claire McGuire</a:t>
            </a:r>
            <a:endParaRPr u="sng" dirty="0">
              <a:solidFill>
                <a:srgbClr val="BF1722"/>
              </a:solidFill>
            </a:endParaRPr>
          </a:p>
        </p:txBody>
      </p:sp>
      <p:sp>
        <p:nvSpPr>
          <p:cNvPr id="1015" name="Google Shape;1015;g2c6701c0730_0_9"/>
          <p:cNvSpPr txBox="1">
            <a:spLocks noGrp="1"/>
          </p:cNvSpPr>
          <p:nvPr>
            <p:ph type="body" idx="3"/>
          </p:nvPr>
        </p:nvSpPr>
        <p:spPr>
          <a:xfrm>
            <a:off x="4809272" y="1565806"/>
            <a:ext cx="3483900" cy="802200"/>
          </a:xfrm>
          <a:prstGeom prst="rect">
            <a:avLst/>
          </a:prstGeom>
        </p:spPr>
        <p:txBody>
          <a:bodyPr spcFirstLastPara="1" wrap="square" lIns="91425" tIns="45700" rIns="91425" bIns="45700" anchor="b" anchorCtr="0">
            <a:normAutofit/>
          </a:bodyPr>
          <a:lstStyle/>
          <a:p>
            <a:pPr marL="0" lvl="0" indent="0" algn="l" rtl="0">
              <a:spcBef>
                <a:spcPts val="750"/>
              </a:spcBef>
              <a:spcAft>
                <a:spcPts val="0"/>
              </a:spcAft>
              <a:buNone/>
            </a:pPr>
            <a:r>
              <a:rPr lang="en-US"/>
              <a:t>Challenges &amp; proposed work</a:t>
            </a:r>
            <a:endParaRPr/>
          </a:p>
        </p:txBody>
      </p:sp>
      <p:sp>
        <p:nvSpPr>
          <p:cNvPr id="1016" name="Google Shape;1016;g2c6701c0730_0_9"/>
          <p:cNvSpPr txBox="1">
            <a:spLocks noGrp="1"/>
          </p:cNvSpPr>
          <p:nvPr>
            <p:ph type="body" idx="4"/>
          </p:nvPr>
        </p:nvSpPr>
        <p:spPr>
          <a:xfrm>
            <a:off x="4887700" y="2349500"/>
            <a:ext cx="3913500" cy="2140495"/>
          </a:xfrm>
          <a:prstGeom prst="rect">
            <a:avLst/>
          </a:prstGeom>
        </p:spPr>
        <p:txBody>
          <a:bodyPr spcFirstLastPara="1" wrap="square" lIns="91425" tIns="45700" rIns="91425" bIns="45700" anchor="t" anchorCtr="0">
            <a:normAutofit/>
          </a:bodyPr>
          <a:lstStyle/>
          <a:p>
            <a:pPr marL="457200" lvl="0" indent="-330200" algn="l" rtl="0">
              <a:spcBef>
                <a:spcPts val="750"/>
              </a:spcBef>
              <a:spcAft>
                <a:spcPts val="0"/>
              </a:spcAft>
              <a:buSzPts val="1600"/>
              <a:buChar char="•"/>
            </a:pPr>
            <a:r>
              <a:rPr lang="en-US" dirty="0"/>
              <a:t>Physiology Textbook</a:t>
            </a:r>
            <a:endParaRPr dirty="0"/>
          </a:p>
          <a:p>
            <a:pPr marL="457200" lvl="0" indent="-330200" algn="l" rtl="0">
              <a:spcBef>
                <a:spcPts val="0"/>
              </a:spcBef>
              <a:spcAft>
                <a:spcPts val="0"/>
              </a:spcAft>
              <a:buSzPts val="1600"/>
              <a:buChar char="•"/>
            </a:pPr>
            <a:r>
              <a:rPr lang="en-US" dirty="0"/>
              <a:t>Anatomy Textbook - </a:t>
            </a:r>
            <a:r>
              <a:rPr lang="en-US" dirty="0">
                <a:solidFill>
                  <a:schemeClr val="accent1"/>
                </a:solidFill>
              </a:rPr>
              <a:t>coming soon!</a:t>
            </a:r>
            <a:endParaRPr dirty="0">
              <a:solidFill>
                <a:schemeClr val="accent1"/>
              </a:solidFill>
            </a:endParaRPr>
          </a:p>
          <a:p>
            <a:pPr marL="457200" lvl="0" indent="-330200" algn="l" rtl="0">
              <a:spcBef>
                <a:spcPts val="0"/>
              </a:spcBef>
              <a:spcAft>
                <a:spcPts val="0"/>
              </a:spcAft>
              <a:buSzPts val="1600"/>
              <a:buChar char="•"/>
            </a:pPr>
            <a:r>
              <a:rPr lang="en-US" dirty="0"/>
              <a:t>Openly licensed images - new resources on list, LibreTexts - </a:t>
            </a:r>
            <a:r>
              <a:rPr lang="en-US" dirty="0">
                <a:solidFill>
                  <a:schemeClr val="accent1"/>
                </a:solidFill>
              </a:rPr>
              <a:t>coming soon!</a:t>
            </a:r>
            <a:endParaRPr dirty="0">
              <a:solidFill>
                <a:schemeClr val="accent1"/>
              </a:solidFill>
            </a:endParaRPr>
          </a:p>
          <a:p>
            <a:pPr marL="457200" lvl="0" indent="-330200" algn="l" rtl="0">
              <a:spcBef>
                <a:spcPts val="0"/>
              </a:spcBef>
              <a:spcAft>
                <a:spcPts val="0"/>
              </a:spcAft>
              <a:buSzPts val="1600"/>
              <a:buChar char="•"/>
            </a:pPr>
            <a:r>
              <a:rPr lang="en-US" dirty="0"/>
              <a:t>Separate &amp; Combined Lab Manuals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g1f4fa5c43e4_1_0"/>
          <p:cNvSpPr txBox="1">
            <a:spLocks noGrp="1"/>
          </p:cNvSpPr>
          <p:nvPr>
            <p:ph type="title"/>
          </p:nvPr>
        </p:nvSpPr>
        <p:spPr>
          <a:xfrm>
            <a:off x="1090680" y="2168168"/>
            <a:ext cx="6482400" cy="1476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A&amp;P Discussion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1f4fa5c43e4_25_955"/>
          <p:cNvSpPr txBox="1">
            <a:spLocks noGrp="1"/>
          </p:cNvSpPr>
          <p:nvPr>
            <p:ph type="title"/>
          </p:nvPr>
        </p:nvSpPr>
        <p:spPr>
          <a:xfrm>
            <a:off x="720000" y="597797"/>
            <a:ext cx="77040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Jennifer Lange (</a:t>
            </a:r>
            <a:r>
              <a:rPr lang="en-US" u="sng">
                <a:solidFill>
                  <a:schemeClr val="hlink"/>
                </a:solidFill>
                <a:hlinkClick r:id="rId3"/>
              </a:rPr>
              <a:t>Anatomy OER</a:t>
            </a:r>
            <a:r>
              <a:rPr lang="en-US"/>
              <a:t>)</a:t>
            </a:r>
            <a:endParaRPr/>
          </a:p>
        </p:txBody>
      </p:sp>
      <p:sp>
        <p:nvSpPr>
          <p:cNvPr id="1032" name="Google Shape;1032;g1f4fa5c43e4_25_955"/>
          <p:cNvSpPr txBox="1">
            <a:spLocks noGrp="1"/>
          </p:cNvSpPr>
          <p:nvPr>
            <p:ph type="subTitle" idx="2"/>
          </p:nvPr>
        </p:nvSpPr>
        <p:spPr>
          <a:xfrm>
            <a:off x="773425" y="1521433"/>
            <a:ext cx="7498800" cy="4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a:t>Publisher books</a:t>
            </a:r>
            <a:r>
              <a:rPr lang="en-US" sz="1800"/>
              <a:t> - written for upper division, textbook and atlas ~ $230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b="1"/>
              <a:t>OpenStax - Anatomy &amp; Physiology</a:t>
            </a:r>
            <a:r>
              <a:rPr lang="en-US" sz="1800"/>
              <a:t> </a:t>
            </a:r>
            <a:endParaRPr sz="1800"/>
          </a:p>
          <a:p>
            <a:pPr marL="457200" lvl="0" indent="-342900" algn="l" rtl="0">
              <a:spcBef>
                <a:spcPts val="0"/>
              </a:spcBef>
              <a:spcAft>
                <a:spcPts val="0"/>
              </a:spcAft>
              <a:buSzPts val="1800"/>
              <a:buChar char="-"/>
            </a:pPr>
            <a:r>
              <a:rPr lang="en-US" sz="1800"/>
              <a:t>Hard for students to parse between A &amp; P</a:t>
            </a:r>
            <a:endParaRPr sz="1800"/>
          </a:p>
          <a:p>
            <a:pPr marL="457200" lvl="0" indent="-342900" algn="l" rtl="0">
              <a:spcBef>
                <a:spcPts val="0"/>
              </a:spcBef>
              <a:spcAft>
                <a:spcPts val="0"/>
              </a:spcAft>
              <a:buSzPts val="1800"/>
              <a:buChar char="-"/>
            </a:pPr>
            <a:r>
              <a:rPr lang="en-US" sz="1800"/>
              <a:t>Terrible illustrations!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b="1"/>
              <a:t>OERI - Anatomy</a:t>
            </a:r>
            <a:endParaRPr sz="1800" b="1"/>
          </a:p>
          <a:p>
            <a:pPr marL="457200" lvl="0" indent="-342900" algn="l" rtl="0">
              <a:spcBef>
                <a:spcPts val="0"/>
              </a:spcBef>
              <a:spcAft>
                <a:spcPts val="0"/>
              </a:spcAft>
              <a:buSzPts val="1800"/>
              <a:buChar char="-"/>
            </a:pPr>
            <a:r>
              <a:rPr lang="en-US" sz="1800"/>
              <a:t>Mostly same terrible illustrations</a:t>
            </a:r>
            <a:endParaRPr sz="1800"/>
          </a:p>
          <a:p>
            <a:pPr marL="457200" lvl="0" indent="-342900" algn="l" rtl="0">
              <a:spcBef>
                <a:spcPts val="0"/>
              </a:spcBef>
              <a:spcAft>
                <a:spcPts val="0"/>
              </a:spcAft>
              <a:buSzPts val="1800"/>
              <a:buChar char="-"/>
            </a:pPr>
            <a:r>
              <a:rPr lang="en-US" sz="1800"/>
              <a:t>Still at upper division level</a:t>
            </a:r>
            <a:endParaRPr sz="1800"/>
          </a:p>
          <a:p>
            <a:pPr marL="457200" lvl="0" indent="-342900" algn="l" rtl="0">
              <a:spcBef>
                <a:spcPts val="0"/>
              </a:spcBef>
              <a:spcAft>
                <a:spcPts val="0"/>
              </a:spcAft>
              <a:buSzPts val="1800"/>
              <a:buChar char="-"/>
            </a:pPr>
            <a:r>
              <a:rPr lang="en-US" sz="1800"/>
              <a:t>Still some physiology</a:t>
            </a:r>
            <a:endParaRPr sz="1800"/>
          </a:p>
        </p:txBody>
      </p:sp>
    </p:spTree>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duction to Spanish Literature - Bachelor of Arts in Spanish by Slidesgo">
  <a:themeElements>
    <a:clrScheme name="Simple Light">
      <a:dk1>
        <a:srgbClr val="002452"/>
      </a:dk1>
      <a:lt1>
        <a:srgbClr val="EFFFFF"/>
      </a:lt1>
      <a:dk2>
        <a:srgbClr val="82BEE8"/>
      </a:dk2>
      <a:lt2>
        <a:srgbClr val="369ACB"/>
      </a:lt2>
      <a:accent1>
        <a:srgbClr val="005374"/>
      </a:accent1>
      <a:accent2>
        <a:srgbClr val="FFDDB2"/>
      </a:accent2>
      <a:accent3>
        <a:srgbClr val="FFB749"/>
      </a:accent3>
      <a:accent4>
        <a:srgbClr val="FFB5B3"/>
      </a:accent4>
      <a:accent5>
        <a:srgbClr val="FF5C4A"/>
      </a:accent5>
      <a:accent6>
        <a:srgbClr val="A5261E"/>
      </a:accent6>
      <a:hlink>
        <a:srgbClr val="0024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693</Words>
  <Application>Microsoft Office PowerPoint</Application>
  <PresentationFormat>On-screen Show (4:3)</PresentationFormat>
  <Paragraphs>96</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Gill Sans</vt:lpstr>
      <vt:lpstr>Red Hat Text SemiBold</vt:lpstr>
      <vt:lpstr>Nunito Light</vt:lpstr>
      <vt:lpstr>Commissioner</vt:lpstr>
      <vt:lpstr>arial</vt:lpstr>
      <vt:lpstr>Commissioner Light</vt:lpstr>
      <vt:lpstr>arial</vt:lpstr>
      <vt:lpstr>Red Hat Text</vt:lpstr>
      <vt:lpstr>Calibri</vt:lpstr>
      <vt:lpstr>Gallery</vt:lpstr>
      <vt:lpstr>Introduction to Spanish Literature - Bachelor of Arts in Spanish by Slidesgo</vt:lpstr>
      <vt:lpstr>Welcome!</vt:lpstr>
      <vt:lpstr>Open Educational Resources (OER) for Anatomy, Physiology, and Microbiology</vt:lpstr>
      <vt:lpstr>Event Description</vt:lpstr>
      <vt:lpstr>Presenters</vt:lpstr>
      <vt:lpstr>Overview</vt:lpstr>
      <vt:lpstr>Biology Collaboration Cohort Basics</vt:lpstr>
      <vt:lpstr>Anatomy and Physiology</vt:lpstr>
      <vt:lpstr>A&amp;P Discussion</vt:lpstr>
      <vt:lpstr>Jennifer Lange (Anatomy OER)</vt:lpstr>
      <vt:lpstr>Jennifer Lange (Anatomy OER)</vt:lpstr>
      <vt:lpstr>Jennifer Lange (Anatomy OER)</vt:lpstr>
      <vt:lpstr>Jennifer Lange (Anatomy OER)</vt:lpstr>
      <vt:lpstr>Jennifer Lange (Anatomy OER)</vt:lpstr>
      <vt:lpstr>Jennifer Lange (Anatomy OER)</vt:lpstr>
      <vt:lpstr>Microbiology</vt:lpstr>
      <vt:lpstr>Micro Discussion</vt:lpstr>
      <vt:lpstr>Resources</vt:lpstr>
      <vt:lpstr>Questions / Discussions / Comments</vt:lpstr>
      <vt:lpstr>And to contact us…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Katie Nash</dc:creator>
  <cp:lastModifiedBy>ASCCC1</cp:lastModifiedBy>
  <cp:revision>1</cp:revision>
  <dcterms:created xsi:type="dcterms:W3CDTF">2020-03-05T11:04:57Z</dcterms:created>
  <dcterms:modified xsi:type="dcterms:W3CDTF">2024-04-03T17:49:36Z</dcterms:modified>
</cp:coreProperties>
</file>