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5143500" type="screen16x9"/>
  <p:notesSz cx="6858000" cy="9144000"/>
  <p:embeddedFontLst>
    <p:embeddedFont>
      <p:font typeface="Average" panose="020B0604020202020204" charset="0"/>
      <p:regular r:id="rId46"/>
    </p:embeddedFont>
    <p:embeddedFont>
      <p:font typeface="Lucida Sans" panose="020B0602030504020204" pitchFamily="34" charset="0"/>
      <p:regular r:id="rId47"/>
      <p:bold r:id="rId48"/>
      <p:italic r:id="rId49"/>
      <p:boldItalic r:id="rId50"/>
    </p:embeddedFont>
    <p:embeddedFont>
      <p:font typeface="Oswald" panose="00000500000000000000" pitchFamily="2" charset="0"/>
      <p:regular r:id="rId51"/>
      <p:bold r:id="rId52"/>
    </p:embeddedFont>
    <p:embeddedFont>
      <p:font typeface="Source Sans Pro" panose="020B0503030403020204" pitchFamily="34" charset="0"/>
      <p:regular r:id="rId53"/>
      <p:bold r:id="rId54"/>
    </p:embeddedFont>
    <p:embeddedFont>
      <p:font typeface="Telex" panose="020B0604020202020204" charset="0"/>
      <p:regular r:id="rId55"/>
    </p:embeddedFont>
    <p:embeddedFont>
      <p:font typeface="Titillium Web ExtraLight" panose="00000300000000000000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4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35d0a2e7d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35d0a2e7d3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6ffa8a8e59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6ffa8a8e59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6ffa8a8e59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6ffa8a8e59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6ffa8a8e59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6ffa8a8e59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6ffa8a8e59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26ffa8a8e59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6ffa8a8e59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6ffa8a8e59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6ffa8a8e59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6ffa8a8e59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6ffa8a8e59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6ffa8a8e59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6ffa8a8e59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6ffa8a8e59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6ffa8a8e59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6ffa8a8e59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6ffa8a8e5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6ffa8a8e5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d170bc89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2d170bc89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6ffa8a8e59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6ffa8a8e59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34b3075e86_3_2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2" name="Google Shape;912;g134b3075e86_3_2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34b3075e86_3_2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0" name="Google Shape;920;g134b3075e86_3_2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6ffa8a8e59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6ffa8a8e59_0_4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(Prachi)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g26ffa8a8e59_0_4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6ffa8a8e59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5" name="Google Shape;945;g26ffa8a8e59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6ffa8a8e59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g26ffa8a8e59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demo GIFs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6ffa8a8e59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26ffa8a8e59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6ffa8a8e59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6ffa8a8e59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6ffa8a8e5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26ffa8a8e5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6ffa8a8e59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6ffa8a8e59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6ffa8a8e5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6ffa8a8e5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6ffa8a8e59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26ffa8a8e59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6ffa8a8e59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26ffa8a8e59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key abstraction of Otter: “you provide the compute, otter takes care of everything else”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6ffa8a8e5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26ffa8a8e5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key abstraction of Otter: “you provide the compute, otter takes care of everything else”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26ffa8a8e59_0_1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26ffa8a8e59_0_1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674842b17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674842b179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674842b179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2674842b179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674842b179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2674842b179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674842b179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674842b179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674842b179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2674842b179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674842b179_0_1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2674842b179_0_1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6ffa8a8e59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6ffa8a8e59_0_14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elex"/>
              <a:buChar char="●"/>
            </a:pPr>
            <a:r>
              <a:rPr lang="en-US" sz="1400">
                <a:latin typeface="Telex"/>
                <a:ea typeface="Telex"/>
                <a:cs typeface="Telex"/>
                <a:sym typeface="Telex"/>
              </a:rPr>
              <a:t>Draft: (cumulative stats about # of domain emphases, diverse student body of data 8)</a:t>
            </a:r>
            <a:endParaRPr sz="1400">
              <a:latin typeface="Telex"/>
              <a:ea typeface="Telex"/>
              <a:cs typeface="Telex"/>
              <a:sym typeface="Telex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elex"/>
              <a:buChar char="●"/>
            </a:pPr>
            <a:r>
              <a:rPr lang="en-US" sz="1400">
                <a:latin typeface="Telex"/>
                <a:ea typeface="Telex"/>
                <a:cs typeface="Telex"/>
                <a:sym typeface="Telex"/>
              </a:rPr>
              <a:t>Draft: (something about the growth of the modules + connectors)</a:t>
            </a:r>
            <a:endParaRPr sz="1400">
              <a:latin typeface="Telex"/>
              <a:ea typeface="Telex"/>
              <a:cs typeface="Telex"/>
              <a:sym typeface="Telex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elex"/>
              <a:buChar char="●"/>
            </a:pPr>
            <a:r>
              <a:rPr lang="en-US" sz="1400">
                <a:latin typeface="Telex"/>
                <a:ea typeface="Telex"/>
                <a:cs typeface="Telex"/>
                <a:sym typeface="Telex"/>
              </a:rPr>
              <a:t>Draft: (student teams that work with professors to create lecture + lab content)</a:t>
            </a:r>
            <a:endParaRPr/>
          </a:p>
        </p:txBody>
      </p:sp>
      <p:sp>
        <p:nvSpPr>
          <p:cNvPr id="773" name="Google Shape;773;g26ffa8a8e59_0_1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2674842b179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2674842b179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674842b179_0_2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2674842b179_0_2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674842b179_0_2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674842b179_0_2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6ffa8a8e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6ffa8a8e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d170bc89d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2d170bc89d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6ffa8a8e5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6ffa8a8e5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d170bc89d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d170bc89d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6ffa8a8e59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6ffa8a8e59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ds-modules.github.io/modules-textbook/" TargetMode="Externa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10800000" flipH="1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19100" algn="ct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marL="91440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marL="137160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marL="182880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marL="228600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marL="274320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marL="320040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●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marL="365760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○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marL="411480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■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0" y="401189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7" name="Google Shape;57;p14"/>
          <p:cNvGrpSpPr/>
          <p:nvPr/>
        </p:nvGrpSpPr>
        <p:grpSpPr>
          <a:xfrm>
            <a:off x="28551" y="2196764"/>
            <a:ext cx="9094048" cy="2946825"/>
            <a:chOff x="28544" y="3514688"/>
            <a:chExt cx="9094048" cy="1628800"/>
          </a:xfrm>
        </p:grpSpPr>
        <p:sp>
          <p:nvSpPr>
            <p:cNvPr id="58" name="Google Shape;58;p14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91;p14"/>
          <p:cNvGrpSpPr/>
          <p:nvPr/>
        </p:nvGrpSpPr>
        <p:grpSpPr>
          <a:xfrm>
            <a:off x="28551" y="3359977"/>
            <a:ext cx="9094048" cy="1783611"/>
            <a:chOff x="28544" y="4157632"/>
            <a:chExt cx="9094048" cy="985856"/>
          </a:xfrm>
        </p:grpSpPr>
        <p:sp>
          <p:nvSpPr>
            <p:cNvPr id="92" name="Google Shape;92;p14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14"/>
          <p:cNvSpPr/>
          <p:nvPr/>
        </p:nvSpPr>
        <p:spPr>
          <a:xfrm>
            <a:off x="0" y="2229989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5"/>
          <p:cNvSpPr/>
          <p:nvPr/>
        </p:nvSpPr>
        <p:spPr>
          <a:xfrm>
            <a:off x="0" y="0"/>
            <a:ext cx="4583400" cy="5143500"/>
          </a:xfrm>
          <a:prstGeom prst="rect">
            <a:avLst/>
          </a:prstGeom>
          <a:solidFill>
            <a:srgbClr val="46557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5"/>
          <p:cNvSpPr txBox="1">
            <a:spLocks noGrp="1"/>
          </p:cNvSpPr>
          <p:nvPr>
            <p:ph type="body" idx="1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55600" algn="l" rtl="0">
              <a:lnSpc>
                <a:spcPct val="115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15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-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200">
                <a:solidFill>
                  <a:schemeClr val="lt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body" idx="2"/>
          </p:nvPr>
        </p:nvSpPr>
        <p:spPr>
          <a:xfrm>
            <a:off x="4947375" y="554850"/>
            <a:ext cx="3855900" cy="4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55600" algn="l" rtl="0">
              <a:lnSpc>
                <a:spcPct val="115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000"/>
              <a:buChar char="▫"/>
              <a:defRPr sz="1500" b="0" i="0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  <a:defRPr sz="1200">
                <a:solidFill>
                  <a:schemeClr val="dk2"/>
                </a:solidFill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  <a:defRPr sz="1200">
                <a:solidFill>
                  <a:schemeClr val="dk2"/>
                </a:solidFill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  <a:defRPr sz="1200">
                <a:solidFill>
                  <a:schemeClr val="dk2"/>
                </a:solidFill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  <a:defRPr sz="1200">
                <a:solidFill>
                  <a:schemeClr val="dk2"/>
                </a:solidFill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  <a:defRPr sz="1200">
                <a:solidFill>
                  <a:schemeClr val="dk2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S Blue">
  <p:cSld name="Title + 1 colum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8" name="Google Shape;168;p16"/>
          <p:cNvGrpSpPr/>
          <p:nvPr/>
        </p:nvGrpSpPr>
        <p:grpSpPr>
          <a:xfrm>
            <a:off x="28550" y="3850565"/>
            <a:ext cx="9094048" cy="1293105"/>
            <a:chOff x="28544" y="3514688"/>
            <a:chExt cx="9094048" cy="1628800"/>
          </a:xfrm>
        </p:grpSpPr>
        <p:sp>
          <p:nvSpPr>
            <p:cNvPr id="169" name="Google Shape;169;p16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grpSp>
        <p:nvGrpSpPr>
          <p:cNvPr id="202" name="Google Shape;202;p16"/>
          <p:cNvGrpSpPr/>
          <p:nvPr/>
        </p:nvGrpSpPr>
        <p:grpSpPr>
          <a:xfrm>
            <a:off x="28550" y="4361000"/>
            <a:ext cx="9094048" cy="782671"/>
            <a:chOff x="28544" y="4157632"/>
            <a:chExt cx="9094048" cy="985856"/>
          </a:xfrm>
        </p:grpSpPr>
        <p:sp>
          <p:nvSpPr>
            <p:cNvPr id="203" name="Google Shape;203;p16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269" name="Google Shape;269;p16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0" name="Google Shape;270;p16"/>
          <p:cNvSpPr txBox="1">
            <a:spLocks noGrp="1"/>
          </p:cNvSpPr>
          <p:nvPr>
            <p:ph type="body" idx="1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▫"/>
              <a:defRPr b="0" i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6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1 Title and Content">
  <p:cSld name="OBJECT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 txBox="1">
            <a:spLocks noGrp="1"/>
          </p:cNvSpPr>
          <p:nvPr>
            <p:ph type="body" idx="1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0 Blank">
  <p:cSld name="BLANK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1 Title Slide">
  <p:cSld name="TITLE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1" name="Google Shape;281;p20"/>
          <p:cNvSpPr/>
          <p:nvPr/>
        </p:nvSpPr>
        <p:spPr>
          <a:xfrm>
            <a:off x="0" y="0"/>
            <a:ext cx="59388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2" name="Google Shape;282;p20"/>
          <p:cNvSpPr txBox="1">
            <a:spLocks noGrp="1"/>
          </p:cNvSpPr>
          <p:nvPr>
            <p:ph type="ctrTitle"/>
          </p:nvPr>
        </p:nvSpPr>
        <p:spPr>
          <a:xfrm>
            <a:off x="866400" y="765575"/>
            <a:ext cx="4206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>
                <a:solidFill>
                  <a:srgbClr val="FFFFFF"/>
                </a:solidFill>
              </a:defRPr>
            </a:lvl1pPr>
            <a:lvl2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marL="0" lvl="2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marL="0" lvl="3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marL="0" lvl="4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marL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marL="0" lvl="6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marL="0" lvl="7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marL="0" lvl="8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0"/>
          <p:cNvSpPr txBox="1">
            <a:spLocks noGrp="1"/>
          </p:cNvSpPr>
          <p:nvPr>
            <p:ph type="subTitle" idx="1"/>
          </p:nvPr>
        </p:nvSpPr>
        <p:spPr>
          <a:xfrm>
            <a:off x="866400" y="2777725"/>
            <a:ext cx="4206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-133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>
                <a:solidFill>
                  <a:srgbClr val="FFFFFF"/>
                </a:solidFill>
              </a:defRPr>
            </a:lvl1pPr>
            <a:lvl2pPr marL="0" lvl="1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2pPr>
            <a:lvl3pPr marL="0" lvl="2" indent="-952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>
                <a:solidFill>
                  <a:srgbClr val="FFFFFF"/>
                </a:solidFill>
              </a:defRPr>
            </a:lvl3pPr>
            <a:lvl4pPr marL="0" lvl="3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marL="0" lvl="4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marL="0" lvl="5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marL="0" lvl="6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marL="0" lvl="7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marL="0" lvl="8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84" name="Google Shape;28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96200" y="13997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0"/>
          <p:cNvSpPr/>
          <p:nvPr/>
        </p:nvSpPr>
        <p:spPr>
          <a:xfrm>
            <a:off x="2695050" y="2662500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"/>
          <p:cNvSpPr/>
          <p:nvPr/>
        </p:nvSpPr>
        <p:spPr>
          <a:xfrm>
            <a:off x="0" y="36218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0 Title Slide">
  <p:cSld name="CUSTOM_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"/>
          <p:cNvSpPr/>
          <p:nvPr/>
        </p:nvSpPr>
        <p:spPr>
          <a:xfrm>
            <a:off x="0" y="9938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body" idx="1"/>
          </p:nvPr>
        </p:nvSpPr>
        <p:spPr>
          <a:xfrm>
            <a:off x="421000" y="773100"/>
            <a:ext cx="5001300" cy="25188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title"/>
          </p:nvPr>
        </p:nvSpPr>
        <p:spPr>
          <a:xfrm>
            <a:off x="420975" y="3444375"/>
            <a:ext cx="5001300" cy="490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1400" y="1323587"/>
            <a:ext cx="2515675" cy="234392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1"/>
          <p:cNvSpPr txBox="1">
            <a:spLocks noGrp="1"/>
          </p:cNvSpPr>
          <p:nvPr>
            <p:ph type="subTitle" idx="2"/>
          </p:nvPr>
        </p:nvSpPr>
        <p:spPr>
          <a:xfrm>
            <a:off x="420975" y="4087650"/>
            <a:ext cx="5001300" cy="518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 rtl="0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1"/>
          <p:cNvSpPr/>
          <p:nvPr/>
        </p:nvSpPr>
        <p:spPr>
          <a:xfrm>
            <a:off x="6126750" y="4257650"/>
            <a:ext cx="3017100" cy="8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2 Title">
  <p:cSld name="CUSTOM_3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96" name="Google Shape;296;p22"/>
          <p:cNvPicPr preferRelativeResize="0"/>
          <p:nvPr/>
        </p:nvPicPr>
        <p:blipFill rotWithShape="1">
          <a:blip r:embed="rId2">
            <a:alphaModFix/>
          </a:blip>
          <a:srcRect t="2159" r="17776" b="-214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100"/>
              <a:buNone/>
              <a:defRPr>
                <a:solidFill>
                  <a:srgbClr val="FFFF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298" name="Google Shape;298;p22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1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>
                <a:solidFill>
                  <a:srgbClr val="FFFF00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500"/>
              <a:buNone/>
              <a:defRPr>
                <a:solidFill>
                  <a:srgbClr val="FFFF00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>
                <a:solidFill>
                  <a:srgbClr val="FFFF00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2"/>
          <p:cNvSpPr txBox="1">
            <a:spLocks noGrp="1"/>
          </p:cNvSpPr>
          <p:nvPr>
            <p:ph type="body" idx="2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2"/>
          <p:cNvSpPr/>
          <p:nvPr/>
        </p:nvSpPr>
        <p:spPr>
          <a:xfrm rot="10800000">
            <a:off x="0" y="37742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3 Title">
  <p:cSld name="CUSTOM_3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/>
          <p:nvPr/>
        </p:nvSpPr>
        <p:spPr>
          <a:xfrm rot="10800000">
            <a:off x="0" y="37742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/>
          </p:nvPr>
        </p:nvSpPr>
        <p:spPr>
          <a:xfrm>
            <a:off x="4284125" y="979300"/>
            <a:ext cx="3540000" cy="1440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300"/>
              <a:buNone/>
              <a:defRPr>
                <a:solidFill>
                  <a:srgbClr val="1F497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4430825" y="2539875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F497D"/>
              </a:solidFill>
            </a:endParaRP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4284125" y="2625075"/>
            <a:ext cx="3399000" cy="819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900"/>
              <a:buNone/>
              <a:defRPr sz="1900">
                <a:solidFill>
                  <a:srgbClr val="1F497D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>
                <a:solidFill>
                  <a:srgbClr val="1F497D"/>
                </a:solidFill>
              </a:defRPr>
            </a:lvl2pPr>
            <a:lvl3pPr lvl="2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>
                <a:solidFill>
                  <a:srgbClr val="1F497D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body" idx="2"/>
          </p:nvPr>
        </p:nvSpPr>
        <p:spPr>
          <a:xfrm>
            <a:off x="573325" y="901275"/>
            <a:ext cx="3540000" cy="25431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5 - Content Left + Image Right">
  <p:cSld name="Title + 1 column + image_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"/>
          <p:cNvSpPr txBox="1">
            <a:spLocks noGrp="1"/>
          </p:cNvSpPr>
          <p:nvPr>
            <p:ph type="body" idx="1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body" idx="2"/>
          </p:nvPr>
        </p:nvSpPr>
        <p:spPr>
          <a:xfrm>
            <a:off x="4929725" y="620925"/>
            <a:ext cx="3585900" cy="3890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24"/>
          <p:cNvSpPr txBox="1">
            <a:spLocks noGrp="1"/>
          </p:cNvSpPr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5 - Content Left + Image Right (with caption)">
  <p:cSld name="Title + 1 column + image_2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"/>
          <p:cNvSpPr txBox="1">
            <a:spLocks noGrp="1"/>
          </p:cNvSpPr>
          <p:nvPr>
            <p:ph type="body" idx="1"/>
          </p:nvPr>
        </p:nvSpPr>
        <p:spPr>
          <a:xfrm>
            <a:off x="4929725" y="620925"/>
            <a:ext cx="3585900" cy="3372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25"/>
          <p:cNvSpPr txBox="1">
            <a:spLocks noGrp="1"/>
          </p:cNvSpPr>
          <p:nvPr>
            <p:ph type="body" idx="2"/>
          </p:nvPr>
        </p:nvSpPr>
        <p:spPr>
          <a:xfrm>
            <a:off x="628500" y="1412625"/>
            <a:ext cx="3809400" cy="3098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25"/>
          <p:cNvSpPr txBox="1">
            <a:spLocks noGrp="1"/>
          </p:cNvSpPr>
          <p:nvPr>
            <p:ph type="title"/>
          </p:nvPr>
        </p:nvSpPr>
        <p:spPr>
          <a:xfrm>
            <a:off x="628500" y="273850"/>
            <a:ext cx="3809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25"/>
          <p:cNvSpPr txBox="1">
            <a:spLocks noGrp="1"/>
          </p:cNvSpPr>
          <p:nvPr>
            <p:ph type="body" idx="3"/>
          </p:nvPr>
        </p:nvSpPr>
        <p:spPr>
          <a:xfrm>
            <a:off x="4929725" y="3992925"/>
            <a:ext cx="3585900" cy="518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 - Image Left + Content Right">
  <p:cSld name="Title + 1 column + image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 txBox="1">
            <a:spLocks noGrp="1"/>
          </p:cNvSpPr>
          <p:nvPr>
            <p:ph type="body" idx="1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body" idx="2"/>
          </p:nvPr>
        </p:nvSpPr>
        <p:spPr>
          <a:xfrm>
            <a:off x="628500" y="17305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 - Image Left + Content Right 1 (w caption)">
  <p:cSld name="Title + 1 column + image_1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7"/>
          <p:cNvSpPr txBox="1">
            <a:spLocks noGrp="1"/>
          </p:cNvSpPr>
          <p:nvPr>
            <p:ph type="body" idx="1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27"/>
          <p:cNvSpPr txBox="1">
            <a:spLocks noGrp="1"/>
          </p:cNvSpPr>
          <p:nvPr>
            <p:ph type="body" idx="2"/>
          </p:nvPr>
        </p:nvSpPr>
        <p:spPr>
          <a:xfrm>
            <a:off x="628500" y="1730500"/>
            <a:ext cx="3585900" cy="2268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title"/>
          </p:nvPr>
        </p:nvSpPr>
        <p:spPr>
          <a:xfrm>
            <a:off x="628500" y="273850"/>
            <a:ext cx="7887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body" idx="3"/>
          </p:nvPr>
        </p:nvSpPr>
        <p:spPr>
          <a:xfrm>
            <a:off x="628500" y="3998825"/>
            <a:ext cx="3585900" cy="518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- Image Left + Content Right">
  <p:cSld name="Title + 1 column + image_1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 txBox="1">
            <a:spLocks noGrp="1"/>
          </p:cNvSpPr>
          <p:nvPr>
            <p:ph type="body" idx="1"/>
          </p:nvPr>
        </p:nvSpPr>
        <p:spPr>
          <a:xfrm>
            <a:off x="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404310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2"/>
          </p:nvPr>
        </p:nvSpPr>
        <p:spPr>
          <a:xfrm>
            <a:off x="4500300" y="1806700"/>
            <a:ext cx="4015200" cy="232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4 - Content Left + Image Right">
  <p:cSld name="Title + 1 column + image_1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>
            <a:spLocks noGrp="1"/>
          </p:cNvSpPr>
          <p:nvPr>
            <p:ph type="body" idx="1"/>
          </p:nvPr>
        </p:nvSpPr>
        <p:spPr>
          <a:xfrm>
            <a:off x="5558100" y="1578100"/>
            <a:ext cx="3585900" cy="27864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29"/>
          <p:cNvSpPr/>
          <p:nvPr/>
        </p:nvSpPr>
        <p:spPr>
          <a:xfrm>
            <a:off x="0" y="1578100"/>
            <a:ext cx="5100900" cy="2786400"/>
          </a:xfrm>
          <a:prstGeom prst="rect">
            <a:avLst/>
          </a:prstGeom>
          <a:solidFill>
            <a:srgbClr val="4C6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5" name="Google Shape;335;p29"/>
          <p:cNvSpPr txBox="1">
            <a:spLocks noGrp="1"/>
          </p:cNvSpPr>
          <p:nvPr>
            <p:ph type="body" idx="2"/>
          </p:nvPr>
        </p:nvSpPr>
        <p:spPr>
          <a:xfrm>
            <a:off x="628650" y="1806700"/>
            <a:ext cx="4015200" cy="232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 Title Only">
  <p:cSld name="TITLE_ONLY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 Section Header 1">
  <p:cSld name="SECTION_HEADER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ctrTitle"/>
          </p:nvPr>
        </p:nvSpPr>
        <p:spPr>
          <a:xfrm>
            <a:off x="1143000" y="7655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1pPr>
            <a:lvl2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2pPr>
            <a:lvl3pPr marL="0" lvl="2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3pPr>
            <a:lvl4pPr marL="0" lvl="3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4pPr>
            <a:lvl5pPr marL="0" lvl="4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5pPr>
            <a:lvl6pPr marL="0" lvl="5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6pPr>
            <a:lvl7pPr marL="0" lvl="6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7pPr>
            <a:lvl8pPr marL="0" lvl="7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8pPr>
            <a:lvl9pPr marL="0" lvl="8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500"/>
              <a:buFont typeface="Lucida Sans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1"/>
          <p:cNvSpPr txBox="1">
            <a:spLocks noGrp="1"/>
          </p:cNvSpPr>
          <p:nvPr>
            <p:ph type="subTitle" idx="1"/>
          </p:nvPr>
        </p:nvSpPr>
        <p:spPr>
          <a:xfrm>
            <a:off x="1143000" y="27777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-133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marL="0" lvl="1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0" lvl="2" indent="-952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marL="0" lvl="3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0" lvl="4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0" lvl="5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0" lvl="6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0" lvl="7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0" lvl="8" indent="-88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1"/>
          <p:cNvSpPr/>
          <p:nvPr/>
        </p:nvSpPr>
        <p:spPr>
          <a:xfrm>
            <a:off x="4297650" y="2662500"/>
            <a:ext cx="548700" cy="9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0" y="9938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1 Section Header v2">
  <p:cSld name="CUSTOM_9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5" name="Google Shape;345;p32"/>
          <p:cNvSpPr txBox="1">
            <a:spLocks noGrp="1"/>
          </p:cNvSpPr>
          <p:nvPr>
            <p:ph type="title"/>
          </p:nvPr>
        </p:nvSpPr>
        <p:spPr>
          <a:xfrm>
            <a:off x="180300" y="2948050"/>
            <a:ext cx="4239300" cy="1551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346" name="Google Shape;346;p32"/>
          <p:cNvSpPr txBox="1">
            <a:spLocks noGrp="1"/>
          </p:cNvSpPr>
          <p:nvPr>
            <p:ph type="subTitle" idx="1"/>
          </p:nvPr>
        </p:nvSpPr>
        <p:spPr>
          <a:xfrm>
            <a:off x="4724400" y="3089650"/>
            <a:ext cx="3804000" cy="1268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0" y="9938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1 Title and Content">
  <p:cSld name="OBJECT_1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"/>
          <p:cNvSpPr txBox="1">
            <a:spLocks noGrp="1"/>
          </p:cNvSpPr>
          <p:nvPr>
            <p:ph type="body" idx="1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2 Title and Content (2)">
  <p:cSld name="TWO_OBJECTS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 txBox="1">
            <a:spLocks noGrp="1"/>
          </p:cNvSpPr>
          <p:nvPr>
            <p:ph type="body" idx="1"/>
          </p:nvPr>
        </p:nvSpPr>
        <p:spPr>
          <a:xfrm>
            <a:off x="634725" y="1369225"/>
            <a:ext cx="3880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body" idx="2"/>
          </p:nvPr>
        </p:nvSpPr>
        <p:spPr>
          <a:xfrm>
            <a:off x="4629150" y="1369225"/>
            <a:ext cx="38862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3 Suggestion 1-&gt;2">
  <p:cSld name="TWO_OBJECTS_1_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/>
          <p:nvPr/>
        </p:nvSpPr>
        <p:spPr>
          <a:xfrm>
            <a:off x="5037975" y="1369225"/>
            <a:ext cx="4106100" cy="3223200"/>
          </a:xfrm>
          <a:prstGeom prst="rect">
            <a:avLst/>
          </a:prstGeom>
          <a:solidFill>
            <a:srgbClr val="4C6D97">
              <a:alpha val="5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7" name="Google Shape;357;p35"/>
          <p:cNvSpPr txBox="1">
            <a:spLocks noGrp="1"/>
          </p:cNvSpPr>
          <p:nvPr>
            <p:ph type="body" idx="1"/>
          </p:nvPr>
        </p:nvSpPr>
        <p:spPr>
          <a:xfrm>
            <a:off x="5220975" y="1997425"/>
            <a:ext cx="3294300" cy="2412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35"/>
          <p:cNvSpPr/>
          <p:nvPr/>
        </p:nvSpPr>
        <p:spPr>
          <a:xfrm>
            <a:off x="0" y="1369225"/>
            <a:ext cx="4099800" cy="3223200"/>
          </a:xfrm>
          <a:prstGeom prst="rect">
            <a:avLst/>
          </a:prstGeom>
          <a:solidFill>
            <a:srgbClr val="4C6D97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9" name="Google Shape;359;p35"/>
          <p:cNvSpPr txBox="1">
            <a:spLocks noGrp="1"/>
          </p:cNvSpPr>
          <p:nvPr>
            <p:ph type="body" idx="2"/>
          </p:nvPr>
        </p:nvSpPr>
        <p:spPr>
          <a:xfrm>
            <a:off x="634725" y="1997425"/>
            <a:ext cx="3282300" cy="2412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35"/>
          <p:cNvSpPr/>
          <p:nvPr/>
        </p:nvSpPr>
        <p:spPr>
          <a:xfrm>
            <a:off x="4543550" y="1766350"/>
            <a:ext cx="57000" cy="33771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5"/>
          <p:cNvSpPr/>
          <p:nvPr/>
        </p:nvSpPr>
        <p:spPr>
          <a:xfrm>
            <a:off x="4349400" y="1581800"/>
            <a:ext cx="445200" cy="445200"/>
          </a:xfrm>
          <a:prstGeom prst="ellipse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4203850" y="1089250"/>
            <a:ext cx="777300" cy="1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rPr>
              <a:t>➤</a:t>
            </a:r>
            <a:endParaRPr sz="2000">
              <a:solidFill>
                <a:srgbClr val="FFFFFF"/>
              </a:solidFill>
              <a:latin typeface="Telex"/>
              <a:ea typeface="Telex"/>
              <a:cs typeface="Telex"/>
              <a:sym typeface="Telex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body" idx="3"/>
          </p:nvPr>
        </p:nvSpPr>
        <p:spPr>
          <a:xfrm>
            <a:off x="6286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 b="1">
                <a:solidFill>
                  <a:srgbClr val="FFFFFF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35"/>
          <p:cNvSpPr txBox="1">
            <a:spLocks noGrp="1"/>
          </p:cNvSpPr>
          <p:nvPr>
            <p:ph type="body" idx="4"/>
          </p:nvPr>
        </p:nvSpPr>
        <p:spPr>
          <a:xfrm>
            <a:off x="5221050" y="1552225"/>
            <a:ext cx="3294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 b="1">
                <a:solidFill>
                  <a:srgbClr val="FFFFFF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solidFill>
                  <a:srgbClr val="FFFFFF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4 Comparison (2)">
  <p:cSld name="TWO_OBJECTS_WITH_TEXT_1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"/>
          <p:cNvSpPr txBox="1">
            <a:spLocks noGrp="1"/>
          </p:cNvSpPr>
          <p:nvPr>
            <p:ph type="body" idx="1"/>
          </p:nvPr>
        </p:nvSpPr>
        <p:spPr>
          <a:xfrm>
            <a:off x="4629150" y="1869325"/>
            <a:ext cx="38862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body" idx="2"/>
          </p:nvPr>
        </p:nvSpPr>
        <p:spPr>
          <a:xfrm>
            <a:off x="628725" y="1869325"/>
            <a:ext cx="3886200" cy="276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body" idx="3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sz="20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body" idx="4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 sz="20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 - Image Left + Content Right">
  <p:cSld name="OBJECT_WITH_CAPTION_TEXT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"/>
          <p:cNvSpPr txBox="1">
            <a:spLocks noGrp="1"/>
          </p:cNvSpPr>
          <p:nvPr>
            <p:ph type="body" idx="1"/>
          </p:nvPr>
        </p:nvSpPr>
        <p:spPr>
          <a:xfrm>
            <a:off x="4929600" y="554850"/>
            <a:ext cx="3855900" cy="403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37"/>
          <p:cNvSpPr/>
          <p:nvPr/>
        </p:nvSpPr>
        <p:spPr>
          <a:xfrm>
            <a:off x="0" y="0"/>
            <a:ext cx="45729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5" name="Google Shape;375;p37"/>
          <p:cNvSpPr txBox="1">
            <a:spLocks noGrp="1"/>
          </p:cNvSpPr>
          <p:nvPr>
            <p:ph type="body" idx="2"/>
          </p:nvPr>
        </p:nvSpPr>
        <p:spPr>
          <a:xfrm>
            <a:off x="358488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37"/>
          <p:cNvSpPr/>
          <p:nvPr/>
        </p:nvSpPr>
        <p:spPr>
          <a:xfrm>
            <a:off x="0" y="36218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3 - Content Left + Image Right">
  <p:cSld name="PICTURE_WITH_CAPTION_TEXT_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"/>
          <p:cNvSpPr txBox="1">
            <a:spLocks noGrp="1"/>
          </p:cNvSpPr>
          <p:nvPr>
            <p:ph type="body" idx="1"/>
          </p:nvPr>
        </p:nvSpPr>
        <p:spPr>
          <a:xfrm>
            <a:off x="356700" y="554850"/>
            <a:ext cx="3855900" cy="403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38"/>
          <p:cNvSpPr/>
          <p:nvPr/>
        </p:nvSpPr>
        <p:spPr>
          <a:xfrm>
            <a:off x="4573025" y="0"/>
            <a:ext cx="45711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0" name="Google Shape;380;p38"/>
          <p:cNvSpPr txBox="1">
            <a:spLocks noGrp="1"/>
          </p:cNvSpPr>
          <p:nvPr>
            <p:ph type="body" idx="2"/>
          </p:nvPr>
        </p:nvSpPr>
        <p:spPr>
          <a:xfrm>
            <a:off x="4929713" y="554850"/>
            <a:ext cx="3855900" cy="4033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500"/>
              <a:buChar char="▫"/>
              <a:defRPr sz="2000" b="0" i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-"/>
              <a:defRPr sz="16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81" name="Google Shape;381;p38"/>
          <p:cNvPicPr preferRelativeResize="0"/>
          <p:nvPr/>
        </p:nvPicPr>
        <p:blipFill rotWithShape="1">
          <a:blip r:embed="rId2">
            <a:alphaModFix/>
          </a:blip>
          <a:srcRect t="2159" r="17776" b="-214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/>
          <p:nvPr/>
        </p:nvSpPr>
        <p:spPr>
          <a:xfrm>
            <a:off x="0" y="36218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 Quote">
  <p:cSld name="Quote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/>
          <p:nvPr/>
        </p:nvSpPr>
        <p:spPr>
          <a:xfrm>
            <a:off x="0" y="1057450"/>
            <a:ext cx="9144000" cy="4086000"/>
          </a:xfrm>
          <a:prstGeom prst="rect">
            <a:avLst/>
          </a:prstGeom>
          <a:solidFill>
            <a:srgbClr val="99AC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0" y="3621838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2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6" name="Google Shape;386;p39"/>
          <p:cNvSpPr/>
          <p:nvPr/>
        </p:nvSpPr>
        <p:spPr>
          <a:xfrm>
            <a:off x="0" y="653050"/>
            <a:ext cx="3684600" cy="34572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87" name="Google Shape;387;p39"/>
          <p:cNvPicPr preferRelativeResize="0"/>
          <p:nvPr/>
        </p:nvPicPr>
        <p:blipFill rotWithShape="1">
          <a:blip r:embed="rId2">
            <a:alphaModFix/>
          </a:blip>
          <a:srcRect t="2159" r="17776" b="-214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9"/>
          <p:cNvSpPr txBox="1">
            <a:spLocks noGrp="1"/>
          </p:cNvSpPr>
          <p:nvPr>
            <p:ph type="body" idx="1"/>
          </p:nvPr>
        </p:nvSpPr>
        <p:spPr>
          <a:xfrm>
            <a:off x="0" y="881650"/>
            <a:ext cx="3456000" cy="30000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39"/>
          <p:cNvSpPr/>
          <p:nvPr/>
        </p:nvSpPr>
        <p:spPr>
          <a:xfrm>
            <a:off x="3565800" y="424450"/>
            <a:ext cx="347400" cy="347400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/>
          </a:p>
        </p:txBody>
      </p:sp>
      <p:sp>
        <p:nvSpPr>
          <p:cNvPr id="390" name="Google Shape;390;p39"/>
          <p:cNvSpPr txBox="1">
            <a:spLocks noGrp="1"/>
          </p:cNvSpPr>
          <p:nvPr>
            <p:ph type="body" idx="2"/>
          </p:nvPr>
        </p:nvSpPr>
        <p:spPr>
          <a:xfrm>
            <a:off x="4198800" y="1057450"/>
            <a:ext cx="4431000" cy="26484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100"/>
              <a:buChar char="▪"/>
              <a:defRPr>
                <a:solidFill>
                  <a:srgbClr val="1F497D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Char char="▫"/>
              <a:defRPr>
                <a:solidFill>
                  <a:srgbClr val="1F497D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Char char="–"/>
              <a:defRPr>
                <a:solidFill>
                  <a:srgbClr val="1F497D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Char char="•"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39"/>
          <p:cNvSpPr txBox="1"/>
          <p:nvPr/>
        </p:nvSpPr>
        <p:spPr>
          <a:xfrm>
            <a:off x="3538275" y="165150"/>
            <a:ext cx="989700" cy="10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“</a:t>
            </a:r>
            <a:endParaRPr sz="4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2" name="Google Shape;392;p39"/>
          <p:cNvSpPr/>
          <p:nvPr/>
        </p:nvSpPr>
        <p:spPr>
          <a:xfrm>
            <a:off x="7080700" y="4110250"/>
            <a:ext cx="2063400" cy="3474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3"/>
          </p:nvPr>
        </p:nvSpPr>
        <p:spPr>
          <a:xfrm>
            <a:off x="7193350" y="4110250"/>
            <a:ext cx="1950600" cy="3474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▪"/>
              <a:defRPr sz="1000">
                <a:solidFill>
                  <a:srgbClr val="FFFFFF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▫"/>
              <a:defRPr sz="1000">
                <a:solidFill>
                  <a:srgbClr val="FFFFFF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–"/>
              <a:defRPr sz="1000">
                <a:solidFill>
                  <a:srgbClr val="FFFFFF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•"/>
              <a:defRPr sz="1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0 Pipeline">
  <p:cSld name="CUSTOM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"/>
          <p:cNvSpPr txBox="1">
            <a:spLocks noGrp="1"/>
          </p:cNvSpPr>
          <p:nvPr>
            <p:ph type="body" idx="1"/>
          </p:nvPr>
        </p:nvSpPr>
        <p:spPr>
          <a:xfrm>
            <a:off x="628650" y="1374200"/>
            <a:ext cx="7886700" cy="2107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40"/>
          <p:cNvSpPr/>
          <p:nvPr/>
        </p:nvSpPr>
        <p:spPr>
          <a:xfrm>
            <a:off x="0" y="3897906"/>
            <a:ext cx="2125800" cy="642300"/>
          </a:xfrm>
          <a:prstGeom prst="homePlate">
            <a:avLst>
              <a:gd name="adj" fmla="val 50000"/>
            </a:avLst>
          </a:prstGeom>
          <a:solidFill>
            <a:srgbClr val="99AC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First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1837664" y="3897700"/>
            <a:ext cx="1981200" cy="642300"/>
          </a:xfrm>
          <a:prstGeom prst="chevron">
            <a:avLst>
              <a:gd name="adj" fmla="val 50000"/>
            </a:avLst>
          </a:prstGeom>
          <a:solidFill>
            <a:srgbClr val="99AC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Previous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8" name="Google Shape;398;p40"/>
          <p:cNvSpPr/>
          <p:nvPr/>
        </p:nvSpPr>
        <p:spPr>
          <a:xfrm>
            <a:off x="3529009" y="3897700"/>
            <a:ext cx="1981200" cy="642300"/>
          </a:xfrm>
          <a:prstGeom prst="chevron">
            <a:avLst>
              <a:gd name="adj" fmla="val 50000"/>
            </a:avLst>
          </a:prstGeom>
          <a:solidFill>
            <a:srgbClr val="FDB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Current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Slide</a:t>
            </a:r>
            <a:endParaRPr sz="15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99" name="Google Shape;399;p40"/>
          <p:cNvSpPr/>
          <p:nvPr/>
        </p:nvSpPr>
        <p:spPr>
          <a:xfrm>
            <a:off x="6913441" y="3897916"/>
            <a:ext cx="1981200" cy="642300"/>
          </a:xfrm>
          <a:prstGeom prst="chevron">
            <a:avLst>
              <a:gd name="adj" fmla="val 50000"/>
            </a:avLst>
          </a:prstGeom>
          <a:solidFill>
            <a:srgbClr val="99AC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Last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0" name="Google Shape;400;p40"/>
          <p:cNvSpPr/>
          <p:nvPr/>
        </p:nvSpPr>
        <p:spPr>
          <a:xfrm>
            <a:off x="5220452" y="3897700"/>
            <a:ext cx="1981200" cy="642300"/>
          </a:xfrm>
          <a:prstGeom prst="chevron">
            <a:avLst>
              <a:gd name="adj" fmla="val 50000"/>
            </a:avLst>
          </a:prstGeom>
          <a:solidFill>
            <a:srgbClr val="99AC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Next Slide</a:t>
            </a:r>
            <a:endParaRPr sz="12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01" name="Google Shape;401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0"/>
          <p:cNvSpPr txBox="1"/>
          <p:nvPr/>
        </p:nvSpPr>
        <p:spPr>
          <a:xfrm>
            <a:off x="5233425" y="1936025"/>
            <a:ext cx="3585900" cy="11166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→ Edit Master → Sample Pipeline Template → Copy the Sample Pipeline Graphic below → Adjust as necessary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5 Comparison (3)">
  <p:cSld name="CUSTOM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 txBox="1">
            <a:spLocks noGrp="1"/>
          </p:cNvSpPr>
          <p:nvPr>
            <p:ph type="body" idx="1"/>
          </p:nvPr>
        </p:nvSpPr>
        <p:spPr>
          <a:xfrm>
            <a:off x="629846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41"/>
          <p:cNvSpPr txBox="1">
            <a:spLocks noGrp="1"/>
          </p:cNvSpPr>
          <p:nvPr>
            <p:ph type="body" idx="2"/>
          </p:nvPr>
        </p:nvSpPr>
        <p:spPr>
          <a:xfrm>
            <a:off x="623055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41"/>
          <p:cNvSpPr txBox="1">
            <a:spLocks noGrp="1"/>
          </p:cNvSpPr>
          <p:nvPr>
            <p:ph type="body" idx="3"/>
          </p:nvPr>
        </p:nvSpPr>
        <p:spPr>
          <a:xfrm>
            <a:off x="3430200" y="1260875"/>
            <a:ext cx="2286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41"/>
          <p:cNvSpPr txBox="1">
            <a:spLocks noGrp="1"/>
          </p:cNvSpPr>
          <p:nvPr>
            <p:ph type="body" idx="4"/>
          </p:nvPr>
        </p:nvSpPr>
        <p:spPr>
          <a:xfrm>
            <a:off x="3430200" y="1878800"/>
            <a:ext cx="2286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6550" rtl="0">
              <a:spcBef>
                <a:spcPts val="800"/>
              </a:spcBef>
              <a:spcAft>
                <a:spcPts val="0"/>
              </a:spcAft>
              <a:buSzPts val="1700"/>
              <a:buChar char="▪"/>
              <a:defRPr sz="1700"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2921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4pPr>
            <a:lvl5pPr marL="2286000" lvl="4" indent="-279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8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09" name="Google Shape;409;p41"/>
          <p:cNvSpPr txBox="1">
            <a:spLocks noGrp="1"/>
          </p:cNvSpPr>
          <p:nvPr>
            <p:ph type="body" idx="5"/>
          </p:nvPr>
        </p:nvSpPr>
        <p:spPr>
          <a:xfrm>
            <a:off x="6230550" y="1878800"/>
            <a:ext cx="2286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6550" rtl="0">
              <a:spcBef>
                <a:spcPts val="800"/>
              </a:spcBef>
              <a:spcAft>
                <a:spcPts val="0"/>
              </a:spcAft>
              <a:buSzPts val="1700"/>
              <a:buChar char="▪"/>
              <a:defRPr sz="1700"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2921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4pPr>
            <a:lvl5pPr marL="2286000" lvl="4" indent="-279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8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10" name="Google Shape;410;p41"/>
          <p:cNvSpPr txBox="1">
            <a:spLocks noGrp="1"/>
          </p:cNvSpPr>
          <p:nvPr>
            <p:ph type="body" idx="6"/>
          </p:nvPr>
        </p:nvSpPr>
        <p:spPr>
          <a:xfrm>
            <a:off x="629850" y="1878800"/>
            <a:ext cx="22860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36550" rtl="0">
              <a:spcBef>
                <a:spcPts val="800"/>
              </a:spcBef>
              <a:spcAft>
                <a:spcPts val="0"/>
              </a:spcAft>
              <a:buSzPts val="1700"/>
              <a:buChar char="▪"/>
              <a:defRPr sz="1700"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▫"/>
              <a:defRPr sz="15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3pPr>
            <a:lvl4pPr marL="1828800" lvl="3" indent="-292100" rtl="0">
              <a:spcBef>
                <a:spcPts val="400"/>
              </a:spcBef>
              <a:spcAft>
                <a:spcPts val="0"/>
              </a:spcAft>
              <a:buSzPts val="1000"/>
              <a:buChar char="•"/>
              <a:defRPr sz="1000"/>
            </a:lvl4pPr>
            <a:lvl5pPr marL="2286000" lvl="4" indent="-279400" rtl="0"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8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6 Comparison (4)">
  <p:cSld name="CUSTOM_4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"/>
          <p:cNvSpPr txBox="1">
            <a:spLocks noGrp="1"/>
          </p:cNvSpPr>
          <p:nvPr>
            <p:ph type="body" idx="1"/>
          </p:nvPr>
        </p:nvSpPr>
        <p:spPr>
          <a:xfrm>
            <a:off x="62985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42"/>
          <p:cNvSpPr txBox="1">
            <a:spLocks noGrp="1"/>
          </p:cNvSpPr>
          <p:nvPr>
            <p:ph type="body" idx="2"/>
          </p:nvPr>
        </p:nvSpPr>
        <p:spPr>
          <a:xfrm>
            <a:off x="6687900" y="1260875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body" idx="3"/>
          </p:nvPr>
        </p:nvSpPr>
        <p:spPr>
          <a:xfrm>
            <a:off x="6298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body" idx="4"/>
          </p:nvPr>
        </p:nvSpPr>
        <p:spPr>
          <a:xfrm>
            <a:off x="6687750" y="1878800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body" idx="5"/>
          </p:nvPr>
        </p:nvSpPr>
        <p:spPr>
          <a:xfrm>
            <a:off x="26506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body" idx="6"/>
          </p:nvPr>
        </p:nvSpPr>
        <p:spPr>
          <a:xfrm>
            <a:off x="26506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body" idx="7"/>
          </p:nvPr>
        </p:nvSpPr>
        <p:spPr>
          <a:xfrm>
            <a:off x="4671450" y="1268050"/>
            <a:ext cx="18288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None/>
              <a:defRPr sz="1700" b="1">
                <a:solidFill>
                  <a:srgbClr val="1F497D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None/>
              <a:defRPr sz="1500" b="1">
                <a:solidFill>
                  <a:srgbClr val="1F497D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 sz="1400" b="1">
                <a:solidFill>
                  <a:srgbClr val="1F497D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200"/>
              <a:buNone/>
              <a:defRPr sz="1200" b="1"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body" idx="8"/>
          </p:nvPr>
        </p:nvSpPr>
        <p:spPr>
          <a:xfrm>
            <a:off x="4671450" y="1885975"/>
            <a:ext cx="18288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7 Content (8)">
  <p:cSld name="CUSTOM_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 txBox="1">
            <a:spLocks noGrp="1"/>
          </p:cNvSpPr>
          <p:nvPr>
            <p:ph type="body" idx="1"/>
          </p:nvPr>
        </p:nvSpPr>
        <p:spPr>
          <a:xfrm>
            <a:off x="6298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3" name="Google Shape;423;p43"/>
          <p:cNvSpPr txBox="1">
            <a:spLocks noGrp="1"/>
          </p:cNvSpPr>
          <p:nvPr>
            <p:ph type="body" idx="2"/>
          </p:nvPr>
        </p:nvSpPr>
        <p:spPr>
          <a:xfrm>
            <a:off x="6687750" y="1369225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body" idx="3"/>
          </p:nvPr>
        </p:nvSpPr>
        <p:spPr>
          <a:xfrm>
            <a:off x="26506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body" idx="4"/>
          </p:nvPr>
        </p:nvSpPr>
        <p:spPr>
          <a:xfrm>
            <a:off x="4671450" y="1373251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body" idx="5"/>
          </p:nvPr>
        </p:nvSpPr>
        <p:spPr>
          <a:xfrm>
            <a:off x="6286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body" idx="6"/>
          </p:nvPr>
        </p:nvSpPr>
        <p:spPr>
          <a:xfrm>
            <a:off x="6686550" y="3078200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8" name="Google Shape;428;p43"/>
          <p:cNvSpPr txBox="1">
            <a:spLocks noGrp="1"/>
          </p:cNvSpPr>
          <p:nvPr>
            <p:ph type="body" idx="7"/>
          </p:nvPr>
        </p:nvSpPr>
        <p:spPr>
          <a:xfrm>
            <a:off x="26494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29" name="Google Shape;429;p43"/>
          <p:cNvSpPr txBox="1">
            <a:spLocks noGrp="1"/>
          </p:cNvSpPr>
          <p:nvPr>
            <p:ph type="body" idx="8"/>
          </p:nvPr>
        </p:nvSpPr>
        <p:spPr>
          <a:xfrm>
            <a:off x="4670250" y="3082226"/>
            <a:ext cx="1828800" cy="1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SzPts val="1500"/>
              <a:buChar char="▪"/>
              <a:defRPr sz="1500"/>
            </a:lvl1pPr>
            <a:lvl2pPr marL="914400" lvl="1" indent="-311150" rtl="0">
              <a:spcBef>
                <a:spcPts val="400"/>
              </a:spcBef>
              <a:spcAft>
                <a:spcPts val="0"/>
              </a:spcAft>
              <a:buSzPts val="1300"/>
              <a:buChar char="▫"/>
              <a:defRPr sz="1300"/>
            </a:lvl2pPr>
            <a:lvl3pPr marL="1371600" lvl="2" indent="-292100" rtl="0">
              <a:spcBef>
                <a:spcPts val="400"/>
              </a:spcBef>
              <a:spcAft>
                <a:spcPts val="0"/>
              </a:spcAft>
              <a:buSzPts val="1000"/>
              <a:buChar char="–"/>
              <a:defRPr sz="1000"/>
            </a:lvl3pPr>
            <a:lvl4pPr marL="1828800" lvl="3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4pPr>
            <a:lvl5pPr marL="2286000" lvl="4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5pPr>
            <a:lvl6pPr marL="2743200" lvl="5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6pPr>
            <a:lvl7pPr marL="3200400" lvl="6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7pPr>
            <a:lvl8pPr marL="3657600" lvl="7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8pPr>
            <a:lvl9pPr marL="4114800" lvl="8" indent="-273050" rtl="0">
              <a:spcBef>
                <a:spcPts val="400"/>
              </a:spcBef>
              <a:spcAft>
                <a:spcPts val="0"/>
              </a:spcAft>
              <a:buSzPts val="700"/>
              <a:buChar char="•"/>
              <a:defRPr sz="700"/>
            </a:lvl9pPr>
          </a:lstStyle>
          <a:p>
            <a:endParaRPr/>
          </a:p>
        </p:txBody>
      </p:sp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Image (Web Base)">
  <p:cSld name="CUSTOM_5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44"/>
          <p:cNvGrpSpPr/>
          <p:nvPr/>
        </p:nvGrpSpPr>
        <p:grpSpPr>
          <a:xfrm>
            <a:off x="1836467" y="1433746"/>
            <a:ext cx="5446121" cy="3340555"/>
            <a:chOff x="1836467" y="1433746"/>
            <a:chExt cx="5446121" cy="3340555"/>
          </a:xfrm>
        </p:grpSpPr>
        <p:cxnSp>
          <p:nvCxnSpPr>
            <p:cNvPr id="433" name="Google Shape;433;p44"/>
            <p:cNvCxnSpPr/>
            <p:nvPr/>
          </p:nvCxnSpPr>
          <p:spPr>
            <a:xfrm>
              <a:off x="2000682" y="1996675"/>
              <a:ext cx="835200" cy="1677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4" name="Google Shape;434;p44"/>
            <p:cNvCxnSpPr/>
            <p:nvPr/>
          </p:nvCxnSpPr>
          <p:spPr>
            <a:xfrm rot="10800000" flipH="1">
              <a:off x="1901291" y="2166833"/>
              <a:ext cx="931200" cy="9141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5" name="Google Shape;435;p44"/>
            <p:cNvCxnSpPr/>
            <p:nvPr/>
          </p:nvCxnSpPr>
          <p:spPr>
            <a:xfrm>
              <a:off x="1906343" y="3085474"/>
              <a:ext cx="291300" cy="9738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6" name="Google Shape;436;p44"/>
            <p:cNvCxnSpPr/>
            <p:nvPr/>
          </p:nvCxnSpPr>
          <p:spPr>
            <a:xfrm>
              <a:off x="1908337" y="3083528"/>
              <a:ext cx="996600" cy="882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7" name="Google Shape;437;p44"/>
            <p:cNvCxnSpPr/>
            <p:nvPr/>
          </p:nvCxnSpPr>
          <p:spPr>
            <a:xfrm flipH="1">
              <a:off x="2836975" y="1769550"/>
              <a:ext cx="609300" cy="3993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8" name="Google Shape;438;p44"/>
            <p:cNvCxnSpPr/>
            <p:nvPr/>
          </p:nvCxnSpPr>
          <p:spPr>
            <a:xfrm rot="10800000">
              <a:off x="2837050" y="2166400"/>
              <a:ext cx="898500" cy="4428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9" name="Google Shape;439;p44"/>
            <p:cNvCxnSpPr/>
            <p:nvPr/>
          </p:nvCxnSpPr>
          <p:spPr>
            <a:xfrm>
              <a:off x="3439872" y="1768946"/>
              <a:ext cx="964200" cy="1407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0" name="Google Shape;440;p44"/>
            <p:cNvCxnSpPr/>
            <p:nvPr/>
          </p:nvCxnSpPr>
          <p:spPr>
            <a:xfrm rot="10800000">
              <a:off x="3741973" y="2685194"/>
              <a:ext cx="273600" cy="13407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1" name="Google Shape;441;p44"/>
            <p:cNvCxnSpPr/>
            <p:nvPr/>
          </p:nvCxnSpPr>
          <p:spPr>
            <a:xfrm flipH="1">
              <a:off x="3741850" y="1914175"/>
              <a:ext cx="659700" cy="6987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2" name="Google Shape;442;p44"/>
            <p:cNvCxnSpPr>
              <a:endCxn id="443" idx="5"/>
            </p:cNvCxnSpPr>
            <p:nvPr/>
          </p:nvCxnSpPr>
          <p:spPr>
            <a:xfrm rot="10800000">
              <a:off x="2953895" y="3220536"/>
              <a:ext cx="1056600" cy="8112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4" name="Google Shape;444;p44"/>
            <p:cNvCxnSpPr/>
            <p:nvPr/>
          </p:nvCxnSpPr>
          <p:spPr>
            <a:xfrm rot="10800000">
              <a:off x="3742025" y="2615650"/>
              <a:ext cx="1158300" cy="10233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5" name="Google Shape;445;p44"/>
            <p:cNvCxnSpPr/>
            <p:nvPr/>
          </p:nvCxnSpPr>
          <p:spPr>
            <a:xfrm flipH="1">
              <a:off x="4015825" y="3638300"/>
              <a:ext cx="887700" cy="3993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6" name="Google Shape;446;p44"/>
            <p:cNvCxnSpPr/>
            <p:nvPr/>
          </p:nvCxnSpPr>
          <p:spPr>
            <a:xfrm rot="10800000">
              <a:off x="4403900" y="1927025"/>
              <a:ext cx="497700" cy="17100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7" name="Google Shape;447;p44"/>
            <p:cNvCxnSpPr/>
            <p:nvPr/>
          </p:nvCxnSpPr>
          <p:spPr>
            <a:xfrm flipH="1">
              <a:off x="4408550" y="1619175"/>
              <a:ext cx="1071600" cy="2964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8" name="Google Shape;448;p44"/>
            <p:cNvCxnSpPr/>
            <p:nvPr/>
          </p:nvCxnSpPr>
          <p:spPr>
            <a:xfrm flipH="1">
              <a:off x="6961775" y="1501425"/>
              <a:ext cx="255900" cy="15021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9" name="Google Shape;449;p44"/>
            <p:cNvCxnSpPr/>
            <p:nvPr/>
          </p:nvCxnSpPr>
          <p:spPr>
            <a:xfrm rot="10800000">
              <a:off x="4420200" y="1925850"/>
              <a:ext cx="2543400" cy="10776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0" name="Google Shape;450;p44"/>
            <p:cNvCxnSpPr/>
            <p:nvPr/>
          </p:nvCxnSpPr>
          <p:spPr>
            <a:xfrm>
              <a:off x="5472475" y="1624300"/>
              <a:ext cx="1485900" cy="13746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1" name="Google Shape;451;p44"/>
            <p:cNvCxnSpPr/>
            <p:nvPr/>
          </p:nvCxnSpPr>
          <p:spPr>
            <a:xfrm>
              <a:off x="4904459" y="3642034"/>
              <a:ext cx="1623900" cy="5115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2" name="Google Shape;452;p44"/>
            <p:cNvCxnSpPr/>
            <p:nvPr/>
          </p:nvCxnSpPr>
          <p:spPr>
            <a:xfrm rot="10800000" flipH="1">
              <a:off x="4899752" y="3000899"/>
              <a:ext cx="2068200" cy="6402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3" name="Google Shape;453;p44"/>
            <p:cNvCxnSpPr/>
            <p:nvPr/>
          </p:nvCxnSpPr>
          <p:spPr>
            <a:xfrm flipH="1">
              <a:off x="6528417" y="3005226"/>
              <a:ext cx="433200" cy="11481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4" name="Google Shape;454;p44"/>
            <p:cNvCxnSpPr/>
            <p:nvPr/>
          </p:nvCxnSpPr>
          <p:spPr>
            <a:xfrm flipH="1">
              <a:off x="5481550" y="1503325"/>
              <a:ext cx="1735500" cy="1152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5" name="Google Shape;455;p44"/>
            <p:cNvCxnSpPr/>
            <p:nvPr/>
          </p:nvCxnSpPr>
          <p:spPr>
            <a:xfrm rot="10800000" flipH="1">
              <a:off x="2200064" y="4037727"/>
              <a:ext cx="1817700" cy="231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6" name="Google Shape;456;p44"/>
            <p:cNvCxnSpPr/>
            <p:nvPr/>
          </p:nvCxnSpPr>
          <p:spPr>
            <a:xfrm flipH="1">
              <a:off x="1905917" y="1999393"/>
              <a:ext cx="96000" cy="10839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7" name="Google Shape;457;p44"/>
            <p:cNvCxnSpPr/>
            <p:nvPr/>
          </p:nvCxnSpPr>
          <p:spPr>
            <a:xfrm rot="10800000" flipH="1">
              <a:off x="2199578" y="3167136"/>
              <a:ext cx="707700" cy="8922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8" name="Google Shape;458;p44"/>
            <p:cNvCxnSpPr/>
            <p:nvPr/>
          </p:nvCxnSpPr>
          <p:spPr>
            <a:xfrm rot="10800000" flipH="1">
              <a:off x="5052000" y="4160643"/>
              <a:ext cx="1477800" cy="5451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9" name="Google Shape;459;p44"/>
            <p:cNvCxnSpPr/>
            <p:nvPr/>
          </p:nvCxnSpPr>
          <p:spPr>
            <a:xfrm>
              <a:off x="4017641" y="4041042"/>
              <a:ext cx="1043400" cy="664800"/>
            </a:xfrm>
            <a:prstGeom prst="straightConnector1">
              <a:avLst/>
            </a:prstGeom>
            <a:noFill/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60" name="Google Shape;460;p44"/>
            <p:cNvSpPr/>
            <p:nvPr/>
          </p:nvSpPr>
          <p:spPr>
            <a:xfrm>
              <a:off x="2767841" y="2098133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1932536" y="1929674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2" name="Google Shape;462;p44"/>
            <p:cNvSpPr/>
            <p:nvPr/>
          </p:nvSpPr>
          <p:spPr>
            <a:xfrm>
              <a:off x="1836467" y="3013993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3" name="Google Shape;463;p44"/>
            <p:cNvSpPr/>
            <p:nvPr/>
          </p:nvSpPr>
          <p:spPr>
            <a:xfrm>
              <a:off x="3373042" y="1699572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2835337" y="3101978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2130502" y="3993333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3669339" y="2546302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4333031" y="1841004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5406140" y="1554922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4832254" y="3567322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69" name="Google Shape;469;p44"/>
            <p:cNvSpPr/>
            <p:nvPr/>
          </p:nvSpPr>
          <p:spPr>
            <a:xfrm>
              <a:off x="6893310" y="2930640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0" name="Google Shape;470;p44"/>
            <p:cNvSpPr/>
            <p:nvPr/>
          </p:nvSpPr>
          <p:spPr>
            <a:xfrm>
              <a:off x="6458459" y="4083784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3946723" y="3963869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7143688" y="1433746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4985199" y="4635401"/>
              <a:ext cx="138900" cy="138900"/>
            </a:xfrm>
            <a:prstGeom prst="ellipse">
              <a:avLst/>
            </a:prstGeom>
            <a:solidFill>
              <a:srgbClr val="F2F2F2"/>
            </a:solidFill>
            <a:ln w="41275" cap="flat" cmpd="sng">
              <a:solidFill>
                <a:srgbClr val="E7E6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474" name="Google Shape;474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None/>
              <a:defRPr>
                <a:solidFill>
                  <a:srgbClr val="1F497D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None/>
              <a:defRPr>
                <a:solidFill>
                  <a:srgbClr val="1F497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0 Image Collage">
  <p:cSld name="CUSTOM_7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" b="0" i="0" u="none" strike="noStrike" cap="none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77" name="Google Shape;477;p45"/>
          <p:cNvSpPr txBox="1">
            <a:spLocks noGrp="1"/>
          </p:cNvSpPr>
          <p:nvPr>
            <p:ph type="body" idx="1"/>
          </p:nvPr>
        </p:nvSpPr>
        <p:spPr>
          <a:xfrm>
            <a:off x="628725" y="1369200"/>
            <a:ext cx="5072700" cy="237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▪"/>
              <a:defRPr>
                <a:solidFill>
                  <a:srgbClr val="FFFFFF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▫"/>
              <a:defRPr>
                <a:solidFill>
                  <a:srgbClr val="FFFFFF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–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45"/>
          <p:cNvSpPr/>
          <p:nvPr/>
        </p:nvSpPr>
        <p:spPr>
          <a:xfrm>
            <a:off x="0" y="3751525"/>
            <a:ext cx="1838100" cy="1389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79" name="Google Shape;479;p45"/>
          <p:cNvSpPr/>
          <p:nvPr/>
        </p:nvSpPr>
        <p:spPr>
          <a:xfrm>
            <a:off x="4182900" y="1064943"/>
            <a:ext cx="3589500" cy="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0" name="Google Shape;480;p45"/>
          <p:cNvSpPr/>
          <p:nvPr/>
        </p:nvSpPr>
        <p:spPr>
          <a:xfrm>
            <a:off x="-705500" y="3742525"/>
            <a:ext cx="7315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1" name="Google Shape;481;p45"/>
          <p:cNvSpPr/>
          <p:nvPr/>
        </p:nvSpPr>
        <p:spPr>
          <a:xfrm>
            <a:off x="6609700" y="2017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2" name="Google Shape;482;p45"/>
          <p:cNvSpPr/>
          <p:nvPr/>
        </p:nvSpPr>
        <p:spPr>
          <a:xfrm>
            <a:off x="6609700" y="1377000"/>
            <a:ext cx="13716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3" name="Google Shape;483;p45"/>
          <p:cNvSpPr/>
          <p:nvPr/>
        </p:nvSpPr>
        <p:spPr>
          <a:xfrm>
            <a:off x="1838100" y="3742525"/>
            <a:ext cx="9000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4" name="Google Shape;484;p45"/>
          <p:cNvSpPr/>
          <p:nvPr/>
        </p:nvSpPr>
        <p:spPr>
          <a:xfrm>
            <a:off x="6609825" y="1064925"/>
            <a:ext cx="9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5" name="Google Shape;485;p45"/>
          <p:cNvSpPr/>
          <p:nvPr/>
        </p:nvSpPr>
        <p:spPr>
          <a:xfrm>
            <a:off x="6609825" y="4542200"/>
            <a:ext cx="27432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6" name="Google Shape;486;p45"/>
          <p:cNvSpPr/>
          <p:nvPr/>
        </p:nvSpPr>
        <p:spPr>
          <a:xfrm flipH="1">
            <a:off x="5701425" y="1064925"/>
            <a:ext cx="9000" cy="26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7" name="Google Shape;487;p45"/>
          <p:cNvSpPr/>
          <p:nvPr/>
        </p:nvSpPr>
        <p:spPr>
          <a:xfrm>
            <a:off x="5701275" y="2403725"/>
            <a:ext cx="917400" cy="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8" name="Google Shape;488;p45"/>
          <p:cNvSpPr/>
          <p:nvPr/>
        </p:nvSpPr>
        <p:spPr>
          <a:xfrm flipH="1">
            <a:off x="7249900" y="1214450"/>
            <a:ext cx="9000" cy="80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</a:endParaRPr>
          </a:p>
        </p:txBody>
      </p:sp>
      <p:sp>
        <p:nvSpPr>
          <p:cNvPr id="489" name="Google Shape;489;p45"/>
          <p:cNvSpPr txBox="1">
            <a:spLocks noGrp="1"/>
          </p:cNvSpPr>
          <p:nvPr>
            <p:ph type="body" idx="2"/>
          </p:nvPr>
        </p:nvSpPr>
        <p:spPr>
          <a:xfrm>
            <a:off x="0" y="3753625"/>
            <a:ext cx="1838100" cy="1389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45"/>
          <p:cNvSpPr txBox="1">
            <a:spLocks noGrp="1"/>
          </p:cNvSpPr>
          <p:nvPr>
            <p:ph type="body" idx="3"/>
          </p:nvPr>
        </p:nvSpPr>
        <p:spPr>
          <a:xfrm>
            <a:off x="1846975" y="3752200"/>
            <a:ext cx="4762800" cy="13899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1" name="Google Shape;491;p45"/>
          <p:cNvSpPr txBox="1">
            <a:spLocks noGrp="1"/>
          </p:cNvSpPr>
          <p:nvPr>
            <p:ph type="body" idx="4"/>
          </p:nvPr>
        </p:nvSpPr>
        <p:spPr>
          <a:xfrm>
            <a:off x="6618825" y="1386000"/>
            <a:ext cx="631200" cy="6312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45"/>
          <p:cNvSpPr txBox="1">
            <a:spLocks noGrp="1"/>
          </p:cNvSpPr>
          <p:nvPr>
            <p:ph type="body" idx="5"/>
          </p:nvPr>
        </p:nvSpPr>
        <p:spPr>
          <a:xfrm>
            <a:off x="6618825" y="2026200"/>
            <a:ext cx="2525100" cy="25161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body" idx="6"/>
          </p:nvPr>
        </p:nvSpPr>
        <p:spPr>
          <a:xfrm>
            <a:off x="5710500" y="2412725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body" idx="7"/>
          </p:nvPr>
        </p:nvSpPr>
        <p:spPr>
          <a:xfrm>
            <a:off x="5710500" y="1074850"/>
            <a:ext cx="899400" cy="13299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34950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"/>
              <a:buChar char="▪"/>
              <a:defRPr sz="100">
                <a:solidFill>
                  <a:srgbClr val="FFFFFF"/>
                </a:solidFill>
              </a:defRPr>
            </a:lvl1pPr>
            <a:lvl2pPr marL="914400" lvl="1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▫"/>
              <a:defRPr sz="100">
                <a:solidFill>
                  <a:srgbClr val="FFFFFF"/>
                </a:solidFill>
              </a:defRPr>
            </a:lvl2pPr>
            <a:lvl3pPr marL="1371600" lvl="2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–"/>
              <a:defRPr sz="100">
                <a:solidFill>
                  <a:srgbClr val="FFFFFF"/>
                </a:solidFill>
              </a:defRPr>
            </a:lvl3pPr>
            <a:lvl4pPr marL="1828800" lvl="3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4pPr>
            <a:lvl5pPr marL="2286000" lvl="4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5pPr>
            <a:lvl6pPr marL="2743200" lvl="5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6pPr>
            <a:lvl7pPr marL="3200400" lvl="6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7pPr>
            <a:lvl8pPr marL="3657600" lvl="7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8pPr>
            <a:lvl9pPr marL="4114800" lvl="8" indent="-23495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"/>
              <a:buChar char="•"/>
              <a:defRPr sz="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Telex"/>
              <a:buNone/>
              <a:defRPr sz="33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FFFFFF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>
            <a:endParaRPr/>
          </a:p>
        </p:txBody>
      </p:sp>
      <p:pic>
        <p:nvPicPr>
          <p:cNvPr id="496" name="Google Shape;496;p45"/>
          <p:cNvPicPr preferRelativeResize="0"/>
          <p:nvPr/>
        </p:nvPicPr>
        <p:blipFill rotWithShape="1">
          <a:blip r:embed="rId2">
            <a:alphaModFix/>
          </a:blip>
          <a:srcRect t="2159" r="17776" b="-2149"/>
          <a:stretch/>
        </p:blipFill>
        <p:spPr>
          <a:xfrm>
            <a:off x="6662750" y="4542200"/>
            <a:ext cx="2481250" cy="6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 theme">
  <p:cSld name="TITLE_2">
    <p:bg>
      <p:bgPr>
        <a:solidFill>
          <a:srgbClr val="F5F5F5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>
            <a:spLocks noGrp="1"/>
          </p:cNvSpPr>
          <p:nvPr>
            <p:ph type="ctrTitle"/>
          </p:nvPr>
        </p:nvSpPr>
        <p:spPr>
          <a:xfrm>
            <a:off x="311708" y="621000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5200"/>
              <a:buFont typeface="Oswald"/>
              <a:buNone/>
              <a:defRPr sz="5200">
                <a:solidFill>
                  <a:srgbClr val="00326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9" name="Google Shape;499;p46"/>
          <p:cNvSpPr txBox="1">
            <a:spLocks noGrp="1"/>
          </p:cNvSpPr>
          <p:nvPr>
            <p:ph type="subTitle" idx="1"/>
          </p:nvPr>
        </p:nvSpPr>
        <p:spPr>
          <a:xfrm>
            <a:off x="311700" y="3030550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3262"/>
              </a:buClr>
              <a:buSzPts val="2800"/>
              <a:buFont typeface="Oswald"/>
              <a:buNone/>
              <a:defRPr sz="2800">
                <a:solidFill>
                  <a:srgbClr val="00326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0" name="Google Shape;500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1" name="Google Shape;501;p46"/>
          <p:cNvSpPr/>
          <p:nvPr/>
        </p:nvSpPr>
        <p:spPr>
          <a:xfrm>
            <a:off x="661800" y="2797175"/>
            <a:ext cx="7925700" cy="109800"/>
          </a:xfrm>
          <a:prstGeom prst="rect">
            <a:avLst/>
          </a:prstGeom>
          <a:solidFill>
            <a:srgbClr val="36547A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5" name="Google Shape;505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6" name="Google Shape;50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2">
  <p:cSld name="TITLE_ONLY_2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at is Modules?">
  <p:cSld name="BLANK_1_1_1">
    <p:bg>
      <p:bgPr>
        <a:solidFill>
          <a:srgbClr val="F5F5F5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2" name="Google Shape;512;p49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rPr>
              <a:t>What is Modules Curriculum?</a:t>
            </a:r>
            <a:endParaRPr sz="3000" b="1">
              <a:solidFill>
                <a:srgbClr val="003262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pic>
        <p:nvPicPr>
          <p:cNvPr id="513" name="Google Shape;513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/>
          <p:cNvPicPr preferRelativeResize="0"/>
          <p:nvPr/>
        </p:nvPicPr>
        <p:blipFill rotWithShape="1">
          <a:blip r:embed="rId3">
            <a:alphaModFix/>
          </a:blip>
          <a:srcRect l="-11878" t="10321" r="45631"/>
          <a:stretch/>
        </p:blipFill>
        <p:spPr>
          <a:xfrm flipH="1">
            <a:off x="6914377" y="2440375"/>
            <a:ext cx="2724623" cy="27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9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Exposure to data science tools that give students the opportunity to work hands-on with a dataset relevant to their course.</a:t>
            </a:r>
            <a:endParaRPr sz="2200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3262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Lab assignments, homeworks, or projects</a:t>
            </a:r>
            <a:endParaRPr sz="1800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Students receive some instruction on the principles of data analysis, statistics, and computing, in context of their domain.</a:t>
            </a:r>
            <a:endParaRPr sz="2200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Collaborations: </a:t>
            </a:r>
            <a:endParaRPr sz="2200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Modules Textbook:</a:t>
            </a:r>
            <a:r>
              <a:rPr lang="en-US" sz="1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-US" sz="1200" u="sng">
                <a:solidFill>
                  <a:srgbClr val="C4820E"/>
                </a:solid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https://ds-modules.github.io/modules-textbook/</a:t>
            </a:r>
            <a:endParaRPr sz="1200">
              <a:solidFill>
                <a:srgbClr val="C4820E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 Master Slide" type="twoColTx">
  <p:cSld name="TITLE_AND_TWO_COLUMNS">
    <p:bg>
      <p:bgPr>
        <a:solidFill>
          <a:srgbClr val="F5F5F5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62"/>
              </a:buClr>
              <a:buSzPts val="3300"/>
              <a:buFont typeface="Telex"/>
              <a:buNone/>
              <a:defRPr b="1">
                <a:solidFill>
                  <a:srgbClr val="003262"/>
                </a:solidFill>
                <a:latin typeface="Telex"/>
                <a:ea typeface="Telex"/>
                <a:cs typeface="Telex"/>
                <a:sym typeface="Telex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8300" rtl="0">
              <a:spcBef>
                <a:spcPts val="8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▪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▫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–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519" name="Google Shape;519;p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8300" rtl="0">
              <a:spcBef>
                <a:spcPts val="8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▪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▫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–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68300" rtl="0">
              <a:spcBef>
                <a:spcPts val="400"/>
              </a:spcBef>
              <a:spcAft>
                <a:spcPts val="0"/>
              </a:spcAft>
              <a:buClr>
                <a:srgbClr val="003262"/>
              </a:buClr>
              <a:buSzPts val="2200"/>
              <a:buFont typeface="Average"/>
              <a:buChar char="•"/>
              <a:defRPr sz="2200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520" name="Google Shape;52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1" name="Google Shape;521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2676" y="109150"/>
            <a:ext cx="93594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0"/>
          <p:cNvPicPr preferRelativeResize="0"/>
          <p:nvPr/>
        </p:nvPicPr>
        <p:blipFill rotWithShape="1">
          <a:blip r:embed="rId3">
            <a:alphaModFix/>
          </a:blip>
          <a:srcRect l="-11878" t="10321" r="45631"/>
          <a:stretch/>
        </p:blipFill>
        <p:spPr>
          <a:xfrm flipH="1">
            <a:off x="6687849" y="2208350"/>
            <a:ext cx="3005276" cy="2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>
            <a:spLocks noGrp="1"/>
          </p:cNvSpPr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None/>
              <a:defRPr sz="4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25" name="Google Shape;525;p51"/>
          <p:cNvGrpSpPr/>
          <p:nvPr/>
        </p:nvGrpSpPr>
        <p:grpSpPr>
          <a:xfrm>
            <a:off x="28551" y="2196764"/>
            <a:ext cx="9094048" cy="2946825"/>
            <a:chOff x="28544" y="3514688"/>
            <a:chExt cx="9094048" cy="1628800"/>
          </a:xfrm>
        </p:grpSpPr>
        <p:sp>
          <p:nvSpPr>
            <p:cNvPr id="526" name="Google Shape;526;p51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1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1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1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51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51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1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1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1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1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1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1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1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1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1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1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51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1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51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1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1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1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51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51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1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1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1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1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1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1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1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1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51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51"/>
          <p:cNvGrpSpPr/>
          <p:nvPr/>
        </p:nvGrpSpPr>
        <p:grpSpPr>
          <a:xfrm>
            <a:off x="28551" y="3359977"/>
            <a:ext cx="9094048" cy="1783611"/>
            <a:chOff x="28544" y="4157632"/>
            <a:chExt cx="9094048" cy="985856"/>
          </a:xfrm>
        </p:grpSpPr>
        <p:sp>
          <p:nvSpPr>
            <p:cNvPr id="560" name="Google Shape;560;p51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1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1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1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1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1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1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1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1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1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1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1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1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51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51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1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1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51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1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1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1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1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1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1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51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1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1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51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51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1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51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51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51"/>
          <p:cNvSpPr/>
          <p:nvPr/>
        </p:nvSpPr>
        <p:spPr>
          <a:xfrm>
            <a:off x="0" y="2229989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▪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▫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–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_1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3"/>
          <p:cNvSpPr/>
          <p:nvPr/>
        </p:nvSpPr>
        <p:spPr>
          <a:xfrm rot="10800000" flipH="1">
            <a:off x="-25" y="1079400"/>
            <a:ext cx="9144000" cy="40641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53"/>
          <p:cNvSpPr txBox="1">
            <a:spLocks noGrp="1"/>
          </p:cNvSpPr>
          <p:nvPr>
            <p:ph type="body" idx="1"/>
          </p:nvPr>
        </p:nvSpPr>
        <p:spPr>
          <a:xfrm>
            <a:off x="1669850" y="1857000"/>
            <a:ext cx="5804400" cy="27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3000"/>
              <a:buFont typeface="Titillium Web ExtraLight"/>
              <a:buChar char="▫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1pPr>
            <a:lvl2pPr marL="914400" lvl="1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2pPr>
            <a:lvl3pPr marL="1371600" lvl="2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3pPr>
            <a:lvl4pPr marL="1828800" lvl="3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4pPr>
            <a:lvl5pPr marL="2286000" lvl="4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5pPr>
            <a:lvl6pPr marL="2743200" lvl="5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-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6pPr>
            <a:lvl7pPr marL="3200400" lvl="6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●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7pPr>
            <a:lvl8pPr marL="3657600" lvl="7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○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8pPr>
            <a:lvl9pPr marL="4114800" lvl="8" indent="-419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tillium Web ExtraLight"/>
              <a:buChar char="■"/>
              <a:defRPr sz="2250">
                <a:latin typeface="Titillium Web ExtraLight"/>
                <a:ea typeface="Titillium Web ExtraLight"/>
                <a:cs typeface="Titillium Web ExtraLight"/>
                <a:sym typeface="Titillium Web ExtraLight"/>
              </a:defRPr>
            </a:lvl9pPr>
          </a:lstStyle>
          <a:p>
            <a:endParaRPr/>
          </a:p>
        </p:txBody>
      </p:sp>
      <p:sp>
        <p:nvSpPr>
          <p:cNvPr id="634" name="Google Shape;634;p53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5" name="Google Shape;635;p53"/>
          <p:cNvSpPr/>
          <p:nvPr/>
        </p:nvSpPr>
        <p:spPr>
          <a:xfrm>
            <a:off x="0" y="401189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2">
  <p:cSld name="BLANK_2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S Blue">
  <p:cSld name="Title + 1 column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5"/>
          <p:cNvSpPr/>
          <p:nvPr/>
        </p:nvSpPr>
        <p:spPr>
          <a:xfrm>
            <a:off x="-25" y="0"/>
            <a:ext cx="9144000" cy="1088700"/>
          </a:xfrm>
          <a:prstGeom prst="rect">
            <a:avLst/>
          </a:prstGeom>
          <a:solidFill>
            <a:srgbClr val="00041C">
              <a:alpha val="16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40" name="Google Shape;640;p55"/>
          <p:cNvSpPr txBox="1">
            <a:spLocks noGrp="1"/>
          </p:cNvSpPr>
          <p:nvPr>
            <p:ph type="sldNum" idx="12"/>
          </p:nvPr>
        </p:nvSpPr>
        <p:spPr>
          <a:xfrm>
            <a:off x="8586575" y="-11875"/>
            <a:ext cx="5574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41" name="Google Shape;641;p55"/>
          <p:cNvGrpSpPr/>
          <p:nvPr/>
        </p:nvGrpSpPr>
        <p:grpSpPr>
          <a:xfrm>
            <a:off x="28550" y="3850565"/>
            <a:ext cx="9094048" cy="1293105"/>
            <a:chOff x="28544" y="3514688"/>
            <a:chExt cx="9094048" cy="1628800"/>
          </a:xfrm>
        </p:grpSpPr>
        <p:sp>
          <p:nvSpPr>
            <p:cNvPr id="642" name="Google Shape;642;p55"/>
            <p:cNvSpPr/>
            <p:nvPr/>
          </p:nvSpPr>
          <p:spPr>
            <a:xfrm>
              <a:off x="300032" y="4491616"/>
              <a:ext cx="228608" cy="651872"/>
            </a:xfrm>
            <a:custGeom>
              <a:avLst/>
              <a:gdLst/>
              <a:ahLst/>
              <a:cxnLst/>
              <a:rect l="l" t="t" r="r" b="b"/>
              <a:pathLst>
                <a:path w="7144" h="20371" extrusionOk="0">
                  <a:moveTo>
                    <a:pt x="0" y="0"/>
                  </a:moveTo>
                  <a:lnTo>
                    <a:pt x="0" y="20371"/>
                  </a:lnTo>
                  <a:lnTo>
                    <a:pt x="7144" y="20371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3" name="Google Shape;643;p55"/>
            <p:cNvSpPr/>
            <p:nvPr/>
          </p:nvSpPr>
          <p:spPr>
            <a:xfrm>
              <a:off x="28544" y="4220160"/>
              <a:ext cx="228640" cy="923328"/>
            </a:xfrm>
            <a:custGeom>
              <a:avLst/>
              <a:gdLst/>
              <a:ahLst/>
              <a:cxnLst/>
              <a:rect l="l" t="t" r="r" b="b"/>
              <a:pathLst>
                <a:path w="7145" h="28854" extrusionOk="0">
                  <a:moveTo>
                    <a:pt x="1" y="0"/>
                  </a:moveTo>
                  <a:lnTo>
                    <a:pt x="1" y="28854"/>
                  </a:lnTo>
                  <a:lnTo>
                    <a:pt x="7145" y="28854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4" name="Google Shape;644;p55"/>
            <p:cNvSpPr/>
            <p:nvPr/>
          </p:nvSpPr>
          <p:spPr>
            <a:xfrm>
              <a:off x="576832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5" name="Google Shape;645;p55"/>
            <p:cNvSpPr/>
            <p:nvPr/>
          </p:nvSpPr>
          <p:spPr>
            <a:xfrm>
              <a:off x="853664" y="4120128"/>
              <a:ext cx="230400" cy="1023360"/>
            </a:xfrm>
            <a:custGeom>
              <a:avLst/>
              <a:gdLst/>
              <a:ahLst/>
              <a:cxnLst/>
              <a:rect l="l" t="t" r="r" b="b"/>
              <a:pathLst>
                <a:path w="7200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200" y="3198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6" name="Google Shape;646;p55"/>
            <p:cNvSpPr/>
            <p:nvPr/>
          </p:nvSpPr>
          <p:spPr>
            <a:xfrm>
              <a:off x="1130496" y="4627328"/>
              <a:ext cx="230400" cy="516160"/>
            </a:xfrm>
            <a:custGeom>
              <a:avLst/>
              <a:gdLst/>
              <a:ahLst/>
              <a:cxnLst/>
              <a:rect l="l" t="t" r="r" b="b"/>
              <a:pathLst>
                <a:path w="7200" h="16130" extrusionOk="0">
                  <a:moveTo>
                    <a:pt x="0" y="1"/>
                  </a:moveTo>
                  <a:lnTo>
                    <a:pt x="0" y="16130"/>
                  </a:lnTo>
                  <a:lnTo>
                    <a:pt x="7200" y="1613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7" name="Google Shape;647;p55"/>
            <p:cNvSpPr/>
            <p:nvPr/>
          </p:nvSpPr>
          <p:spPr>
            <a:xfrm>
              <a:off x="1409088" y="3821888"/>
              <a:ext cx="228640" cy="1321600"/>
            </a:xfrm>
            <a:custGeom>
              <a:avLst/>
              <a:gdLst/>
              <a:ahLst/>
              <a:cxnLst/>
              <a:rect l="l" t="t" r="r" b="b"/>
              <a:pathLst>
                <a:path w="7145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144" y="41300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8" name="Google Shape;648;p55"/>
            <p:cNvSpPr/>
            <p:nvPr/>
          </p:nvSpPr>
          <p:spPr>
            <a:xfrm>
              <a:off x="1685920" y="4175488"/>
              <a:ext cx="230400" cy="968000"/>
            </a:xfrm>
            <a:custGeom>
              <a:avLst/>
              <a:gdLst/>
              <a:ahLst/>
              <a:cxnLst/>
              <a:rect l="l" t="t" r="r" b="b"/>
              <a:pathLst>
                <a:path w="7200" h="30250" extrusionOk="0">
                  <a:moveTo>
                    <a:pt x="0" y="1"/>
                  </a:moveTo>
                  <a:lnTo>
                    <a:pt x="0" y="30250"/>
                  </a:lnTo>
                  <a:lnTo>
                    <a:pt x="7200" y="3025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49" name="Google Shape;649;p55"/>
            <p:cNvSpPr/>
            <p:nvPr/>
          </p:nvSpPr>
          <p:spPr>
            <a:xfrm>
              <a:off x="196272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0" name="Google Shape;650;p55"/>
            <p:cNvSpPr/>
            <p:nvPr/>
          </p:nvSpPr>
          <p:spPr>
            <a:xfrm>
              <a:off x="2239552" y="4355872"/>
              <a:ext cx="230400" cy="787616"/>
            </a:xfrm>
            <a:custGeom>
              <a:avLst/>
              <a:gdLst/>
              <a:ahLst/>
              <a:cxnLst/>
              <a:rect l="l" t="t" r="r" b="b"/>
              <a:pathLst>
                <a:path w="7200" h="24613" extrusionOk="0">
                  <a:moveTo>
                    <a:pt x="0" y="1"/>
                  </a:moveTo>
                  <a:lnTo>
                    <a:pt x="0" y="24613"/>
                  </a:lnTo>
                  <a:lnTo>
                    <a:pt x="7200" y="24613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1" name="Google Shape;651;p55"/>
            <p:cNvSpPr/>
            <p:nvPr/>
          </p:nvSpPr>
          <p:spPr>
            <a:xfrm>
              <a:off x="25163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2" name="Google Shape;652;p55"/>
            <p:cNvSpPr/>
            <p:nvPr/>
          </p:nvSpPr>
          <p:spPr>
            <a:xfrm>
              <a:off x="2794976" y="4175488"/>
              <a:ext cx="228640" cy="968000"/>
            </a:xfrm>
            <a:custGeom>
              <a:avLst/>
              <a:gdLst/>
              <a:ahLst/>
              <a:cxnLst/>
              <a:rect l="l" t="t" r="r" b="b"/>
              <a:pathLst>
                <a:path w="7145" h="30250" extrusionOk="0">
                  <a:moveTo>
                    <a:pt x="1" y="1"/>
                  </a:moveTo>
                  <a:lnTo>
                    <a:pt x="1" y="30250"/>
                  </a:lnTo>
                  <a:lnTo>
                    <a:pt x="7144" y="3025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3" name="Google Shape;653;p55"/>
            <p:cNvSpPr/>
            <p:nvPr/>
          </p:nvSpPr>
          <p:spPr>
            <a:xfrm>
              <a:off x="3071808" y="3659360"/>
              <a:ext cx="230400" cy="1484128"/>
            </a:xfrm>
            <a:custGeom>
              <a:avLst/>
              <a:gdLst/>
              <a:ahLst/>
              <a:cxnLst/>
              <a:rect l="l" t="t" r="r" b="b"/>
              <a:pathLst>
                <a:path w="7200" h="46379" extrusionOk="0">
                  <a:moveTo>
                    <a:pt x="0" y="1"/>
                  </a:moveTo>
                  <a:lnTo>
                    <a:pt x="0" y="46379"/>
                  </a:lnTo>
                  <a:lnTo>
                    <a:pt x="7200" y="46379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4" name="Google Shape;654;p55"/>
            <p:cNvSpPr/>
            <p:nvPr/>
          </p:nvSpPr>
          <p:spPr>
            <a:xfrm>
              <a:off x="3348608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5" name="Google Shape;655;p55"/>
            <p:cNvSpPr/>
            <p:nvPr/>
          </p:nvSpPr>
          <p:spPr>
            <a:xfrm>
              <a:off x="3625440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6" name="Google Shape;656;p55"/>
            <p:cNvSpPr/>
            <p:nvPr/>
          </p:nvSpPr>
          <p:spPr>
            <a:xfrm>
              <a:off x="3904032" y="4491616"/>
              <a:ext cx="228640" cy="651872"/>
            </a:xfrm>
            <a:custGeom>
              <a:avLst/>
              <a:gdLst/>
              <a:ahLst/>
              <a:cxnLst/>
              <a:rect l="l" t="t" r="r" b="b"/>
              <a:pathLst>
                <a:path w="7145" h="20371" extrusionOk="0">
                  <a:moveTo>
                    <a:pt x="1" y="0"/>
                  </a:moveTo>
                  <a:lnTo>
                    <a:pt x="1" y="20371"/>
                  </a:lnTo>
                  <a:lnTo>
                    <a:pt x="7145" y="20371"/>
                  </a:lnTo>
                  <a:lnTo>
                    <a:pt x="7145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7" name="Google Shape;657;p55"/>
            <p:cNvSpPr/>
            <p:nvPr/>
          </p:nvSpPr>
          <p:spPr>
            <a:xfrm>
              <a:off x="4180864" y="4284448"/>
              <a:ext cx="230432" cy="859040"/>
            </a:xfrm>
            <a:custGeom>
              <a:avLst/>
              <a:gdLst/>
              <a:ahLst/>
              <a:cxnLst/>
              <a:rect l="l" t="t" r="r" b="b"/>
              <a:pathLst>
                <a:path w="7201" h="26845" extrusionOk="0">
                  <a:moveTo>
                    <a:pt x="0" y="0"/>
                  </a:moveTo>
                  <a:lnTo>
                    <a:pt x="0" y="26845"/>
                  </a:lnTo>
                  <a:lnTo>
                    <a:pt x="7200" y="2684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8" name="Google Shape;658;p55"/>
            <p:cNvSpPr/>
            <p:nvPr/>
          </p:nvSpPr>
          <p:spPr>
            <a:xfrm>
              <a:off x="4457696" y="4004032"/>
              <a:ext cx="230400" cy="1139456"/>
            </a:xfrm>
            <a:custGeom>
              <a:avLst/>
              <a:gdLst/>
              <a:ahLst/>
              <a:cxnLst/>
              <a:rect l="l" t="t" r="r" b="b"/>
              <a:pathLst>
                <a:path w="7200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200" y="35608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59" name="Google Shape;659;p55"/>
            <p:cNvSpPr/>
            <p:nvPr/>
          </p:nvSpPr>
          <p:spPr>
            <a:xfrm>
              <a:off x="4734496" y="3821888"/>
              <a:ext cx="230432" cy="1321600"/>
            </a:xfrm>
            <a:custGeom>
              <a:avLst/>
              <a:gdLst/>
              <a:ahLst/>
              <a:cxnLst/>
              <a:rect l="l" t="t" r="r" b="b"/>
              <a:pathLst>
                <a:path w="7201" h="41300" extrusionOk="0">
                  <a:moveTo>
                    <a:pt x="1" y="0"/>
                  </a:moveTo>
                  <a:lnTo>
                    <a:pt x="1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0" name="Google Shape;660;p55"/>
            <p:cNvSpPr/>
            <p:nvPr/>
          </p:nvSpPr>
          <p:spPr>
            <a:xfrm>
              <a:off x="50113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1" name="Google Shape;661;p55"/>
            <p:cNvSpPr/>
            <p:nvPr/>
          </p:nvSpPr>
          <p:spPr>
            <a:xfrm>
              <a:off x="5289920" y="3939744"/>
              <a:ext cx="228640" cy="1203744"/>
            </a:xfrm>
            <a:custGeom>
              <a:avLst/>
              <a:gdLst/>
              <a:ahLst/>
              <a:cxnLst/>
              <a:rect l="l" t="t" r="r" b="b"/>
              <a:pathLst>
                <a:path w="7145" h="37617" extrusionOk="0">
                  <a:moveTo>
                    <a:pt x="1" y="1"/>
                  </a:moveTo>
                  <a:lnTo>
                    <a:pt x="1" y="37617"/>
                  </a:lnTo>
                  <a:lnTo>
                    <a:pt x="7145" y="37617"/>
                  </a:lnTo>
                  <a:lnTo>
                    <a:pt x="7145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2" name="Google Shape;662;p55"/>
            <p:cNvSpPr/>
            <p:nvPr/>
          </p:nvSpPr>
          <p:spPr>
            <a:xfrm>
              <a:off x="5566752" y="3704000"/>
              <a:ext cx="230432" cy="1439488"/>
            </a:xfrm>
            <a:custGeom>
              <a:avLst/>
              <a:gdLst/>
              <a:ahLst/>
              <a:cxnLst/>
              <a:rect l="l" t="t" r="r" b="b"/>
              <a:pathLst>
                <a:path w="7201" h="44984" extrusionOk="0">
                  <a:moveTo>
                    <a:pt x="0" y="1"/>
                  </a:moveTo>
                  <a:lnTo>
                    <a:pt x="0" y="44984"/>
                  </a:lnTo>
                  <a:lnTo>
                    <a:pt x="7200" y="44984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3" name="Google Shape;663;p55"/>
            <p:cNvSpPr/>
            <p:nvPr/>
          </p:nvSpPr>
          <p:spPr>
            <a:xfrm>
              <a:off x="5843584" y="3821888"/>
              <a:ext cx="230400" cy="1321600"/>
            </a:xfrm>
            <a:custGeom>
              <a:avLst/>
              <a:gdLst/>
              <a:ahLst/>
              <a:cxnLst/>
              <a:rect l="l" t="t" r="r" b="b"/>
              <a:pathLst>
                <a:path w="7200" h="41300" extrusionOk="0">
                  <a:moveTo>
                    <a:pt x="0" y="0"/>
                  </a:moveTo>
                  <a:lnTo>
                    <a:pt x="0" y="41300"/>
                  </a:lnTo>
                  <a:lnTo>
                    <a:pt x="7200" y="4130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4" name="Google Shape;664;p55"/>
            <p:cNvSpPr/>
            <p:nvPr/>
          </p:nvSpPr>
          <p:spPr>
            <a:xfrm>
              <a:off x="6120384" y="4329088"/>
              <a:ext cx="230432" cy="814400"/>
            </a:xfrm>
            <a:custGeom>
              <a:avLst/>
              <a:gdLst/>
              <a:ahLst/>
              <a:cxnLst/>
              <a:rect l="l" t="t" r="r" b="b"/>
              <a:pathLst>
                <a:path w="7201" h="25450" extrusionOk="0">
                  <a:moveTo>
                    <a:pt x="1" y="0"/>
                  </a:moveTo>
                  <a:lnTo>
                    <a:pt x="1" y="25450"/>
                  </a:lnTo>
                  <a:lnTo>
                    <a:pt x="7200" y="2545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5" name="Google Shape;665;p55"/>
            <p:cNvSpPr/>
            <p:nvPr/>
          </p:nvSpPr>
          <p:spPr>
            <a:xfrm>
              <a:off x="6399008" y="4120128"/>
              <a:ext cx="228608" cy="1023360"/>
            </a:xfrm>
            <a:custGeom>
              <a:avLst/>
              <a:gdLst/>
              <a:ahLst/>
              <a:cxnLst/>
              <a:rect l="l" t="t" r="r" b="b"/>
              <a:pathLst>
                <a:path w="7144" h="31980" extrusionOk="0">
                  <a:moveTo>
                    <a:pt x="0" y="1"/>
                  </a:moveTo>
                  <a:lnTo>
                    <a:pt x="0" y="31980"/>
                  </a:lnTo>
                  <a:lnTo>
                    <a:pt x="7144" y="31980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6" name="Google Shape;666;p55"/>
            <p:cNvSpPr/>
            <p:nvPr/>
          </p:nvSpPr>
          <p:spPr>
            <a:xfrm>
              <a:off x="6675808" y="4538048"/>
              <a:ext cx="230432" cy="605440"/>
            </a:xfrm>
            <a:custGeom>
              <a:avLst/>
              <a:gdLst/>
              <a:ahLst/>
              <a:cxnLst/>
              <a:rect l="l" t="t" r="r" b="b"/>
              <a:pathLst>
                <a:path w="7201" h="18920" extrusionOk="0">
                  <a:moveTo>
                    <a:pt x="1" y="0"/>
                  </a:moveTo>
                  <a:lnTo>
                    <a:pt x="1" y="18920"/>
                  </a:lnTo>
                  <a:lnTo>
                    <a:pt x="7200" y="189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7" name="Google Shape;667;p55"/>
            <p:cNvSpPr/>
            <p:nvPr/>
          </p:nvSpPr>
          <p:spPr>
            <a:xfrm>
              <a:off x="6952640" y="3939744"/>
              <a:ext cx="230432" cy="1203744"/>
            </a:xfrm>
            <a:custGeom>
              <a:avLst/>
              <a:gdLst/>
              <a:ahLst/>
              <a:cxnLst/>
              <a:rect l="l" t="t" r="r" b="b"/>
              <a:pathLst>
                <a:path w="7201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8" name="Google Shape;668;p55"/>
            <p:cNvSpPr/>
            <p:nvPr/>
          </p:nvSpPr>
          <p:spPr>
            <a:xfrm>
              <a:off x="7229472" y="4220160"/>
              <a:ext cx="230400" cy="923328"/>
            </a:xfrm>
            <a:custGeom>
              <a:avLst/>
              <a:gdLst/>
              <a:ahLst/>
              <a:cxnLst/>
              <a:rect l="l" t="t" r="r" b="b"/>
              <a:pathLst>
                <a:path w="7200" h="28854" extrusionOk="0">
                  <a:moveTo>
                    <a:pt x="0" y="0"/>
                  </a:moveTo>
                  <a:lnTo>
                    <a:pt x="0" y="28854"/>
                  </a:lnTo>
                  <a:lnTo>
                    <a:pt x="7200" y="28854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69" name="Google Shape;669;p55"/>
            <p:cNvSpPr/>
            <p:nvPr/>
          </p:nvSpPr>
          <p:spPr>
            <a:xfrm>
              <a:off x="7506272" y="3768288"/>
              <a:ext cx="230432" cy="1375200"/>
            </a:xfrm>
            <a:custGeom>
              <a:avLst/>
              <a:gdLst/>
              <a:ahLst/>
              <a:cxnLst/>
              <a:rect l="l" t="t" r="r" b="b"/>
              <a:pathLst>
                <a:path w="7201" h="42975" extrusionOk="0">
                  <a:moveTo>
                    <a:pt x="1" y="1"/>
                  </a:moveTo>
                  <a:lnTo>
                    <a:pt x="1" y="42975"/>
                  </a:lnTo>
                  <a:lnTo>
                    <a:pt x="7200" y="42975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0" name="Google Shape;670;p55"/>
            <p:cNvSpPr/>
            <p:nvPr/>
          </p:nvSpPr>
          <p:spPr>
            <a:xfrm>
              <a:off x="7784896" y="4004032"/>
              <a:ext cx="228608" cy="1139456"/>
            </a:xfrm>
            <a:custGeom>
              <a:avLst/>
              <a:gdLst/>
              <a:ahLst/>
              <a:cxnLst/>
              <a:rect l="l" t="t" r="r" b="b"/>
              <a:pathLst>
                <a:path w="7144" h="35608" extrusionOk="0">
                  <a:moveTo>
                    <a:pt x="0" y="1"/>
                  </a:moveTo>
                  <a:lnTo>
                    <a:pt x="0" y="35608"/>
                  </a:lnTo>
                  <a:lnTo>
                    <a:pt x="7144" y="356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1" name="Google Shape;671;p55"/>
            <p:cNvSpPr/>
            <p:nvPr/>
          </p:nvSpPr>
          <p:spPr>
            <a:xfrm>
              <a:off x="8061696" y="3596864"/>
              <a:ext cx="230432" cy="1546624"/>
            </a:xfrm>
            <a:custGeom>
              <a:avLst/>
              <a:gdLst/>
              <a:ahLst/>
              <a:cxnLst/>
              <a:rect l="l" t="t" r="r" b="b"/>
              <a:pathLst>
                <a:path w="7201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200" y="48332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2" name="Google Shape;672;p55"/>
            <p:cNvSpPr/>
            <p:nvPr/>
          </p:nvSpPr>
          <p:spPr>
            <a:xfrm>
              <a:off x="8338528" y="3514688"/>
              <a:ext cx="230400" cy="1628800"/>
            </a:xfrm>
            <a:custGeom>
              <a:avLst/>
              <a:gdLst/>
              <a:ahLst/>
              <a:cxnLst/>
              <a:rect l="l" t="t" r="r" b="b"/>
              <a:pathLst>
                <a:path w="7200" h="50900" extrusionOk="0">
                  <a:moveTo>
                    <a:pt x="0" y="1"/>
                  </a:moveTo>
                  <a:lnTo>
                    <a:pt x="0" y="50900"/>
                  </a:lnTo>
                  <a:lnTo>
                    <a:pt x="7200" y="50900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3" name="Google Shape;673;p55"/>
            <p:cNvSpPr/>
            <p:nvPr/>
          </p:nvSpPr>
          <p:spPr>
            <a:xfrm>
              <a:off x="8615360" y="3939744"/>
              <a:ext cx="230400" cy="1203744"/>
            </a:xfrm>
            <a:custGeom>
              <a:avLst/>
              <a:gdLst/>
              <a:ahLst/>
              <a:cxnLst/>
              <a:rect l="l" t="t" r="r" b="b"/>
              <a:pathLst>
                <a:path w="7200" h="37617" extrusionOk="0">
                  <a:moveTo>
                    <a:pt x="0" y="1"/>
                  </a:moveTo>
                  <a:lnTo>
                    <a:pt x="0" y="37617"/>
                  </a:lnTo>
                  <a:lnTo>
                    <a:pt x="7200" y="37617"/>
                  </a:lnTo>
                  <a:lnTo>
                    <a:pt x="7200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4" name="Google Shape;674;p55"/>
            <p:cNvSpPr/>
            <p:nvPr/>
          </p:nvSpPr>
          <p:spPr>
            <a:xfrm>
              <a:off x="8893952" y="3596864"/>
              <a:ext cx="228640" cy="1546624"/>
            </a:xfrm>
            <a:custGeom>
              <a:avLst/>
              <a:gdLst/>
              <a:ahLst/>
              <a:cxnLst/>
              <a:rect l="l" t="t" r="r" b="b"/>
              <a:pathLst>
                <a:path w="7145" h="48332" extrusionOk="0">
                  <a:moveTo>
                    <a:pt x="1" y="0"/>
                  </a:moveTo>
                  <a:lnTo>
                    <a:pt x="1" y="48332"/>
                  </a:lnTo>
                  <a:lnTo>
                    <a:pt x="7144" y="48332"/>
                  </a:lnTo>
                  <a:lnTo>
                    <a:pt x="7144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grpSp>
        <p:nvGrpSpPr>
          <p:cNvPr id="675" name="Google Shape;675;p55"/>
          <p:cNvGrpSpPr/>
          <p:nvPr/>
        </p:nvGrpSpPr>
        <p:grpSpPr>
          <a:xfrm>
            <a:off x="28550" y="4361000"/>
            <a:ext cx="9094048" cy="782671"/>
            <a:chOff x="28544" y="4157632"/>
            <a:chExt cx="9094048" cy="985856"/>
          </a:xfrm>
        </p:grpSpPr>
        <p:sp>
          <p:nvSpPr>
            <p:cNvPr id="676" name="Google Shape;676;p55"/>
            <p:cNvSpPr/>
            <p:nvPr/>
          </p:nvSpPr>
          <p:spPr>
            <a:xfrm>
              <a:off x="435744" y="4782720"/>
              <a:ext cx="92896" cy="360768"/>
            </a:xfrm>
            <a:custGeom>
              <a:avLst/>
              <a:gdLst/>
              <a:ahLst/>
              <a:cxnLst/>
              <a:rect l="l" t="t" r="r" b="b"/>
              <a:pathLst>
                <a:path w="2903" h="11274" extrusionOk="0">
                  <a:moveTo>
                    <a:pt x="1" y="0"/>
                  </a:moveTo>
                  <a:lnTo>
                    <a:pt x="1" y="11274"/>
                  </a:lnTo>
                  <a:lnTo>
                    <a:pt x="2903" y="11274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7" name="Google Shape;677;p55"/>
            <p:cNvSpPr/>
            <p:nvPr/>
          </p:nvSpPr>
          <p:spPr>
            <a:xfrm>
              <a:off x="300032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02" y="15795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8" name="Google Shape;678;p55"/>
            <p:cNvSpPr/>
            <p:nvPr/>
          </p:nvSpPr>
          <p:spPr>
            <a:xfrm>
              <a:off x="164288" y="4571968"/>
              <a:ext cx="92896" cy="571520"/>
            </a:xfrm>
            <a:custGeom>
              <a:avLst/>
              <a:gdLst/>
              <a:ahLst/>
              <a:cxnLst/>
              <a:rect l="l" t="t" r="r" b="b"/>
              <a:pathLst>
                <a:path w="2903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03" y="17860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79" name="Google Shape;679;p55"/>
            <p:cNvSpPr/>
            <p:nvPr/>
          </p:nvSpPr>
          <p:spPr>
            <a:xfrm>
              <a:off x="28544" y="4739840"/>
              <a:ext cx="92928" cy="403648"/>
            </a:xfrm>
            <a:custGeom>
              <a:avLst/>
              <a:gdLst/>
              <a:ahLst/>
              <a:cxnLst/>
              <a:rect l="l" t="t" r="r" b="b"/>
              <a:pathLst>
                <a:path w="2904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03" y="12614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0" name="Google Shape;680;p55"/>
            <p:cNvSpPr/>
            <p:nvPr/>
          </p:nvSpPr>
          <p:spPr>
            <a:xfrm>
              <a:off x="71257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1" name="Google Shape;681;p55"/>
            <p:cNvSpPr/>
            <p:nvPr/>
          </p:nvSpPr>
          <p:spPr>
            <a:xfrm>
              <a:off x="576832" y="4752352"/>
              <a:ext cx="94688" cy="391136"/>
            </a:xfrm>
            <a:custGeom>
              <a:avLst/>
              <a:gdLst/>
              <a:ahLst/>
              <a:cxnLst/>
              <a:rect l="l" t="t" r="r" b="b"/>
              <a:pathLst>
                <a:path w="2959" h="12223" extrusionOk="0">
                  <a:moveTo>
                    <a:pt x="1" y="1"/>
                  </a:moveTo>
                  <a:lnTo>
                    <a:pt x="1" y="12223"/>
                  </a:lnTo>
                  <a:lnTo>
                    <a:pt x="2959" y="12223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2" name="Google Shape;682;p55"/>
            <p:cNvSpPr/>
            <p:nvPr/>
          </p:nvSpPr>
          <p:spPr>
            <a:xfrm>
              <a:off x="989408" y="4386240"/>
              <a:ext cx="94656" cy="757248"/>
            </a:xfrm>
            <a:custGeom>
              <a:avLst/>
              <a:gdLst/>
              <a:ahLst/>
              <a:cxnLst/>
              <a:rect l="l" t="t" r="r" b="b"/>
              <a:pathLst>
                <a:path w="2958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3" name="Google Shape;683;p55"/>
            <p:cNvSpPr/>
            <p:nvPr/>
          </p:nvSpPr>
          <p:spPr>
            <a:xfrm>
              <a:off x="853664" y="4500544"/>
              <a:ext cx="94688" cy="642944"/>
            </a:xfrm>
            <a:custGeom>
              <a:avLst/>
              <a:gdLst/>
              <a:ahLst/>
              <a:cxnLst/>
              <a:rect l="l" t="t" r="r" b="b"/>
              <a:pathLst>
                <a:path w="2959" h="20092" extrusionOk="0">
                  <a:moveTo>
                    <a:pt x="0" y="0"/>
                  </a:moveTo>
                  <a:lnTo>
                    <a:pt x="0" y="20092"/>
                  </a:lnTo>
                  <a:lnTo>
                    <a:pt x="2958" y="2009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4" name="Google Shape;684;p55"/>
            <p:cNvSpPr/>
            <p:nvPr/>
          </p:nvSpPr>
          <p:spPr>
            <a:xfrm>
              <a:off x="1266208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5" name="Google Shape;685;p55"/>
            <p:cNvSpPr/>
            <p:nvPr/>
          </p:nvSpPr>
          <p:spPr>
            <a:xfrm>
              <a:off x="1130496" y="4518400"/>
              <a:ext cx="94688" cy="625088"/>
            </a:xfrm>
            <a:custGeom>
              <a:avLst/>
              <a:gdLst/>
              <a:ahLst/>
              <a:cxnLst/>
              <a:rect l="l" t="t" r="r" b="b"/>
              <a:pathLst>
                <a:path w="2959" h="19534" extrusionOk="0">
                  <a:moveTo>
                    <a:pt x="0" y="0"/>
                  </a:moveTo>
                  <a:lnTo>
                    <a:pt x="0" y="19534"/>
                  </a:lnTo>
                  <a:lnTo>
                    <a:pt x="2958" y="1953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6" name="Google Shape;686;p55"/>
            <p:cNvSpPr/>
            <p:nvPr/>
          </p:nvSpPr>
          <p:spPr>
            <a:xfrm>
              <a:off x="15430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7" name="Google Shape;687;p55"/>
            <p:cNvSpPr/>
            <p:nvPr/>
          </p:nvSpPr>
          <p:spPr>
            <a:xfrm>
              <a:off x="14072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1" y="1"/>
                  </a:moveTo>
                  <a:lnTo>
                    <a:pt x="1" y="13172"/>
                  </a:lnTo>
                  <a:lnTo>
                    <a:pt x="2959" y="1317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8" name="Google Shape;688;p55"/>
            <p:cNvSpPr/>
            <p:nvPr/>
          </p:nvSpPr>
          <p:spPr>
            <a:xfrm>
              <a:off x="1821632" y="4457664"/>
              <a:ext cx="92896" cy="685824"/>
            </a:xfrm>
            <a:custGeom>
              <a:avLst/>
              <a:gdLst/>
              <a:ahLst/>
              <a:cxnLst/>
              <a:rect l="l" t="t" r="r" b="b"/>
              <a:pathLst>
                <a:path w="2903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03" y="21432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89" name="Google Shape;689;p55"/>
            <p:cNvSpPr/>
            <p:nvPr/>
          </p:nvSpPr>
          <p:spPr>
            <a:xfrm>
              <a:off x="1685920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0" name="Google Shape;690;p55"/>
            <p:cNvSpPr/>
            <p:nvPr/>
          </p:nvSpPr>
          <p:spPr>
            <a:xfrm>
              <a:off x="2098464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1" name="Google Shape;691;p55"/>
            <p:cNvSpPr/>
            <p:nvPr/>
          </p:nvSpPr>
          <p:spPr>
            <a:xfrm>
              <a:off x="196272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2" name="Google Shape;692;p55"/>
            <p:cNvSpPr/>
            <p:nvPr/>
          </p:nvSpPr>
          <p:spPr>
            <a:xfrm>
              <a:off x="2375296" y="4711264"/>
              <a:ext cx="94656" cy="432224"/>
            </a:xfrm>
            <a:custGeom>
              <a:avLst/>
              <a:gdLst/>
              <a:ahLst/>
              <a:cxnLst/>
              <a:rect l="l" t="t" r="r" b="b"/>
              <a:pathLst>
                <a:path w="2958" h="13507" extrusionOk="0">
                  <a:moveTo>
                    <a:pt x="0" y="1"/>
                  </a:moveTo>
                  <a:lnTo>
                    <a:pt x="0" y="13507"/>
                  </a:lnTo>
                  <a:lnTo>
                    <a:pt x="2958" y="1350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3" name="Google Shape;693;p55"/>
            <p:cNvSpPr/>
            <p:nvPr/>
          </p:nvSpPr>
          <p:spPr>
            <a:xfrm>
              <a:off x="2239552" y="4536256"/>
              <a:ext cx="94688" cy="607232"/>
            </a:xfrm>
            <a:custGeom>
              <a:avLst/>
              <a:gdLst/>
              <a:ahLst/>
              <a:cxnLst/>
              <a:rect l="l" t="t" r="r" b="b"/>
              <a:pathLst>
                <a:path w="2959" h="18976" extrusionOk="0">
                  <a:moveTo>
                    <a:pt x="0" y="0"/>
                  </a:moveTo>
                  <a:lnTo>
                    <a:pt x="0" y="18976"/>
                  </a:lnTo>
                  <a:lnTo>
                    <a:pt x="2958" y="18976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4" name="Google Shape;694;p55"/>
            <p:cNvSpPr/>
            <p:nvPr/>
          </p:nvSpPr>
          <p:spPr>
            <a:xfrm>
              <a:off x="2652096" y="4704128"/>
              <a:ext cx="94688" cy="439360"/>
            </a:xfrm>
            <a:custGeom>
              <a:avLst/>
              <a:gdLst/>
              <a:ahLst/>
              <a:cxnLst/>
              <a:rect l="l" t="t" r="r" b="b"/>
              <a:pathLst>
                <a:path w="2959" h="13730" extrusionOk="0">
                  <a:moveTo>
                    <a:pt x="1" y="1"/>
                  </a:moveTo>
                  <a:lnTo>
                    <a:pt x="1" y="13730"/>
                  </a:lnTo>
                  <a:lnTo>
                    <a:pt x="2959" y="1373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5" name="Google Shape;695;p55"/>
            <p:cNvSpPr/>
            <p:nvPr/>
          </p:nvSpPr>
          <p:spPr>
            <a:xfrm>
              <a:off x="2516384" y="4764864"/>
              <a:ext cx="94688" cy="378624"/>
            </a:xfrm>
            <a:custGeom>
              <a:avLst/>
              <a:gdLst/>
              <a:ahLst/>
              <a:cxnLst/>
              <a:rect l="l" t="t" r="r" b="b"/>
              <a:pathLst>
                <a:path w="2959" h="11832" extrusionOk="0">
                  <a:moveTo>
                    <a:pt x="0" y="0"/>
                  </a:moveTo>
                  <a:lnTo>
                    <a:pt x="0" y="11832"/>
                  </a:lnTo>
                  <a:lnTo>
                    <a:pt x="2958" y="11832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6" name="Google Shape;696;p55"/>
            <p:cNvSpPr/>
            <p:nvPr/>
          </p:nvSpPr>
          <p:spPr>
            <a:xfrm>
              <a:off x="2930720" y="4421952"/>
              <a:ext cx="92896" cy="721536"/>
            </a:xfrm>
            <a:custGeom>
              <a:avLst/>
              <a:gdLst/>
              <a:ahLst/>
              <a:cxnLst/>
              <a:rect l="l" t="t" r="r" b="b"/>
              <a:pathLst>
                <a:path w="2903" h="22548" extrusionOk="0">
                  <a:moveTo>
                    <a:pt x="0" y="1"/>
                  </a:moveTo>
                  <a:lnTo>
                    <a:pt x="0" y="22548"/>
                  </a:lnTo>
                  <a:lnTo>
                    <a:pt x="2902" y="22548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7" name="Google Shape;697;p55"/>
            <p:cNvSpPr/>
            <p:nvPr/>
          </p:nvSpPr>
          <p:spPr>
            <a:xfrm>
              <a:off x="2794976" y="4638048"/>
              <a:ext cx="92896" cy="505440"/>
            </a:xfrm>
            <a:custGeom>
              <a:avLst/>
              <a:gdLst/>
              <a:ahLst/>
              <a:cxnLst/>
              <a:rect l="l" t="t" r="r" b="b"/>
              <a:pathLst>
                <a:path w="2903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03" y="1579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8" name="Google Shape;698;p55"/>
            <p:cNvSpPr/>
            <p:nvPr/>
          </p:nvSpPr>
          <p:spPr>
            <a:xfrm>
              <a:off x="320752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1" y="0"/>
                  </a:moveTo>
                  <a:lnTo>
                    <a:pt x="1" y="23664"/>
                  </a:lnTo>
                  <a:lnTo>
                    <a:pt x="2959" y="2366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699" name="Google Shape;699;p55"/>
            <p:cNvSpPr/>
            <p:nvPr/>
          </p:nvSpPr>
          <p:spPr>
            <a:xfrm>
              <a:off x="30718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0" y="1"/>
                  </a:moveTo>
                  <a:lnTo>
                    <a:pt x="0" y="25897"/>
                  </a:lnTo>
                  <a:lnTo>
                    <a:pt x="2958" y="25897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0" name="Google Shape;700;p55"/>
            <p:cNvSpPr/>
            <p:nvPr/>
          </p:nvSpPr>
          <p:spPr>
            <a:xfrm>
              <a:off x="3484352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1" name="Google Shape;701;p55"/>
            <p:cNvSpPr/>
            <p:nvPr/>
          </p:nvSpPr>
          <p:spPr>
            <a:xfrm>
              <a:off x="3348608" y="4314784"/>
              <a:ext cx="94688" cy="828704"/>
            </a:xfrm>
            <a:custGeom>
              <a:avLst/>
              <a:gdLst/>
              <a:ahLst/>
              <a:cxnLst/>
              <a:rect l="l" t="t" r="r" b="b"/>
              <a:pathLst>
                <a:path w="2959" h="25897" extrusionOk="0">
                  <a:moveTo>
                    <a:pt x="1" y="1"/>
                  </a:moveTo>
                  <a:lnTo>
                    <a:pt x="1" y="25897"/>
                  </a:lnTo>
                  <a:lnTo>
                    <a:pt x="2959" y="25897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2" name="Google Shape;702;p55"/>
            <p:cNvSpPr/>
            <p:nvPr/>
          </p:nvSpPr>
          <p:spPr>
            <a:xfrm>
              <a:off x="3761184" y="4739840"/>
              <a:ext cx="94656" cy="403648"/>
            </a:xfrm>
            <a:custGeom>
              <a:avLst/>
              <a:gdLst/>
              <a:ahLst/>
              <a:cxnLst/>
              <a:rect l="l" t="t" r="r" b="b"/>
              <a:pathLst>
                <a:path w="2958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3" name="Google Shape;703;p55"/>
            <p:cNvSpPr/>
            <p:nvPr/>
          </p:nvSpPr>
          <p:spPr>
            <a:xfrm>
              <a:off x="3625440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0" y="1"/>
                  </a:moveTo>
                  <a:lnTo>
                    <a:pt x="0" y="21432"/>
                  </a:lnTo>
                  <a:lnTo>
                    <a:pt x="2958" y="2143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4" name="Google Shape;704;p55"/>
            <p:cNvSpPr/>
            <p:nvPr/>
          </p:nvSpPr>
          <p:spPr>
            <a:xfrm>
              <a:off x="4037984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1" y="1"/>
                  </a:moveTo>
                  <a:lnTo>
                    <a:pt x="1" y="15795"/>
                  </a:lnTo>
                  <a:lnTo>
                    <a:pt x="2959" y="15795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5" name="Google Shape;705;p55"/>
            <p:cNvSpPr/>
            <p:nvPr/>
          </p:nvSpPr>
          <p:spPr>
            <a:xfrm>
              <a:off x="3902272" y="4836288"/>
              <a:ext cx="94656" cy="307200"/>
            </a:xfrm>
            <a:custGeom>
              <a:avLst/>
              <a:gdLst/>
              <a:ahLst/>
              <a:cxnLst/>
              <a:rect l="l" t="t" r="r" b="b"/>
              <a:pathLst>
                <a:path w="2958" h="9600" extrusionOk="0">
                  <a:moveTo>
                    <a:pt x="0" y="1"/>
                  </a:moveTo>
                  <a:lnTo>
                    <a:pt x="0" y="9600"/>
                  </a:lnTo>
                  <a:lnTo>
                    <a:pt x="2958" y="960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6" name="Google Shape;706;p55"/>
            <p:cNvSpPr/>
            <p:nvPr/>
          </p:nvSpPr>
          <p:spPr>
            <a:xfrm>
              <a:off x="4316608" y="4638048"/>
              <a:ext cx="94688" cy="505440"/>
            </a:xfrm>
            <a:custGeom>
              <a:avLst/>
              <a:gdLst/>
              <a:ahLst/>
              <a:cxnLst/>
              <a:rect l="l" t="t" r="r" b="b"/>
              <a:pathLst>
                <a:path w="2959" h="15795" extrusionOk="0">
                  <a:moveTo>
                    <a:pt x="0" y="1"/>
                  </a:moveTo>
                  <a:lnTo>
                    <a:pt x="0" y="15795"/>
                  </a:lnTo>
                  <a:lnTo>
                    <a:pt x="2958" y="1579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7" name="Google Shape;707;p55"/>
            <p:cNvSpPr/>
            <p:nvPr/>
          </p:nvSpPr>
          <p:spPr>
            <a:xfrm>
              <a:off x="418086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8" name="Google Shape;708;p55"/>
            <p:cNvSpPr/>
            <p:nvPr/>
          </p:nvSpPr>
          <p:spPr>
            <a:xfrm>
              <a:off x="4593408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09" name="Google Shape;709;p55"/>
            <p:cNvSpPr/>
            <p:nvPr/>
          </p:nvSpPr>
          <p:spPr>
            <a:xfrm>
              <a:off x="4457696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0" name="Google Shape;710;p55"/>
            <p:cNvSpPr/>
            <p:nvPr/>
          </p:nvSpPr>
          <p:spPr>
            <a:xfrm>
              <a:off x="4870240" y="4386240"/>
              <a:ext cx="94688" cy="757248"/>
            </a:xfrm>
            <a:custGeom>
              <a:avLst/>
              <a:gdLst/>
              <a:ahLst/>
              <a:cxnLst/>
              <a:rect l="l" t="t" r="r" b="b"/>
              <a:pathLst>
                <a:path w="2959" h="23664" extrusionOk="0">
                  <a:moveTo>
                    <a:pt x="0" y="0"/>
                  </a:moveTo>
                  <a:lnTo>
                    <a:pt x="0" y="23664"/>
                  </a:lnTo>
                  <a:lnTo>
                    <a:pt x="2958" y="23664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1" name="Google Shape;711;p55"/>
            <p:cNvSpPr/>
            <p:nvPr/>
          </p:nvSpPr>
          <p:spPr>
            <a:xfrm>
              <a:off x="4734496" y="4457664"/>
              <a:ext cx="94688" cy="685824"/>
            </a:xfrm>
            <a:custGeom>
              <a:avLst/>
              <a:gdLst/>
              <a:ahLst/>
              <a:cxnLst/>
              <a:rect l="l" t="t" r="r" b="b"/>
              <a:pathLst>
                <a:path w="2959" h="21432" extrusionOk="0">
                  <a:moveTo>
                    <a:pt x="1" y="1"/>
                  </a:moveTo>
                  <a:lnTo>
                    <a:pt x="1" y="21432"/>
                  </a:lnTo>
                  <a:lnTo>
                    <a:pt x="2959" y="2143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2" name="Google Shape;712;p55"/>
            <p:cNvSpPr/>
            <p:nvPr/>
          </p:nvSpPr>
          <p:spPr>
            <a:xfrm>
              <a:off x="5147072" y="4157632"/>
              <a:ext cx="94656" cy="985856"/>
            </a:xfrm>
            <a:custGeom>
              <a:avLst/>
              <a:gdLst/>
              <a:ahLst/>
              <a:cxnLst/>
              <a:rect l="l" t="t" r="r" b="b"/>
              <a:pathLst>
                <a:path w="2958" h="30808" extrusionOk="0">
                  <a:moveTo>
                    <a:pt x="0" y="1"/>
                  </a:moveTo>
                  <a:lnTo>
                    <a:pt x="0" y="30808"/>
                  </a:lnTo>
                  <a:lnTo>
                    <a:pt x="2958" y="30808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3" name="Google Shape;713;p55"/>
            <p:cNvSpPr/>
            <p:nvPr/>
          </p:nvSpPr>
          <p:spPr>
            <a:xfrm>
              <a:off x="5011328" y="4229088"/>
              <a:ext cx="94688" cy="914400"/>
            </a:xfrm>
            <a:custGeom>
              <a:avLst/>
              <a:gdLst/>
              <a:ahLst/>
              <a:cxnLst/>
              <a:rect l="l" t="t" r="r" b="b"/>
              <a:pathLst>
                <a:path w="2959" h="28575" extrusionOk="0">
                  <a:moveTo>
                    <a:pt x="0" y="0"/>
                  </a:moveTo>
                  <a:lnTo>
                    <a:pt x="0" y="28575"/>
                  </a:lnTo>
                  <a:lnTo>
                    <a:pt x="2958" y="2857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4" name="Google Shape;714;p55"/>
            <p:cNvSpPr/>
            <p:nvPr/>
          </p:nvSpPr>
          <p:spPr>
            <a:xfrm>
              <a:off x="5425664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5" name="Google Shape;715;p55"/>
            <p:cNvSpPr/>
            <p:nvPr/>
          </p:nvSpPr>
          <p:spPr>
            <a:xfrm>
              <a:off x="5289920" y="4277280"/>
              <a:ext cx="94688" cy="866208"/>
            </a:xfrm>
            <a:custGeom>
              <a:avLst/>
              <a:gdLst/>
              <a:ahLst/>
              <a:cxnLst/>
              <a:rect l="l" t="t" r="r" b="b"/>
              <a:pathLst>
                <a:path w="2959" h="27069" extrusionOk="0">
                  <a:moveTo>
                    <a:pt x="1" y="1"/>
                  </a:moveTo>
                  <a:lnTo>
                    <a:pt x="1" y="27069"/>
                  </a:lnTo>
                  <a:lnTo>
                    <a:pt x="2959" y="2706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6" name="Google Shape;716;p55"/>
            <p:cNvSpPr/>
            <p:nvPr/>
          </p:nvSpPr>
          <p:spPr>
            <a:xfrm>
              <a:off x="5702496" y="4721984"/>
              <a:ext cx="94688" cy="421504"/>
            </a:xfrm>
            <a:custGeom>
              <a:avLst/>
              <a:gdLst/>
              <a:ahLst/>
              <a:cxnLst/>
              <a:rect l="l" t="t" r="r" b="b"/>
              <a:pathLst>
                <a:path w="2959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7" name="Google Shape;717;p55"/>
            <p:cNvSpPr/>
            <p:nvPr/>
          </p:nvSpPr>
          <p:spPr>
            <a:xfrm>
              <a:off x="5566752" y="4416608"/>
              <a:ext cx="94688" cy="726880"/>
            </a:xfrm>
            <a:custGeom>
              <a:avLst/>
              <a:gdLst/>
              <a:ahLst/>
              <a:cxnLst/>
              <a:rect l="l" t="t" r="r" b="b"/>
              <a:pathLst>
                <a:path w="2959" h="22715" extrusionOk="0">
                  <a:moveTo>
                    <a:pt x="0" y="0"/>
                  </a:moveTo>
                  <a:lnTo>
                    <a:pt x="0" y="22715"/>
                  </a:lnTo>
                  <a:lnTo>
                    <a:pt x="2958" y="2271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8" name="Google Shape;718;p55"/>
            <p:cNvSpPr/>
            <p:nvPr/>
          </p:nvSpPr>
          <p:spPr>
            <a:xfrm>
              <a:off x="5979296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1" y="1"/>
                  </a:moveTo>
                  <a:lnTo>
                    <a:pt x="1" y="17860"/>
                  </a:lnTo>
                  <a:lnTo>
                    <a:pt x="2959" y="17860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19" name="Google Shape;719;p55"/>
            <p:cNvSpPr/>
            <p:nvPr/>
          </p:nvSpPr>
          <p:spPr>
            <a:xfrm>
              <a:off x="5843584" y="4813088"/>
              <a:ext cx="94688" cy="330400"/>
            </a:xfrm>
            <a:custGeom>
              <a:avLst/>
              <a:gdLst/>
              <a:ahLst/>
              <a:cxnLst/>
              <a:rect l="l" t="t" r="r" b="b"/>
              <a:pathLst>
                <a:path w="2959" h="10325" extrusionOk="0">
                  <a:moveTo>
                    <a:pt x="0" y="0"/>
                  </a:moveTo>
                  <a:lnTo>
                    <a:pt x="0" y="10325"/>
                  </a:lnTo>
                  <a:lnTo>
                    <a:pt x="2958" y="10325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0" name="Google Shape;720;p55"/>
            <p:cNvSpPr/>
            <p:nvPr/>
          </p:nvSpPr>
          <p:spPr>
            <a:xfrm>
              <a:off x="6256128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1" name="Google Shape;721;p55"/>
            <p:cNvSpPr/>
            <p:nvPr/>
          </p:nvSpPr>
          <p:spPr>
            <a:xfrm>
              <a:off x="6120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2" name="Google Shape;722;p55"/>
            <p:cNvSpPr/>
            <p:nvPr/>
          </p:nvSpPr>
          <p:spPr>
            <a:xfrm>
              <a:off x="6534720" y="4505888"/>
              <a:ext cx="92896" cy="637600"/>
            </a:xfrm>
            <a:custGeom>
              <a:avLst/>
              <a:gdLst/>
              <a:ahLst/>
              <a:cxnLst/>
              <a:rect l="l" t="t" r="r" b="b"/>
              <a:pathLst>
                <a:path w="2903" h="19925" extrusionOk="0">
                  <a:moveTo>
                    <a:pt x="1" y="1"/>
                  </a:moveTo>
                  <a:lnTo>
                    <a:pt x="1" y="19925"/>
                  </a:lnTo>
                  <a:lnTo>
                    <a:pt x="2903" y="19925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3" name="Google Shape;723;p55"/>
            <p:cNvSpPr/>
            <p:nvPr/>
          </p:nvSpPr>
          <p:spPr>
            <a:xfrm>
              <a:off x="6399008" y="4739840"/>
              <a:ext cx="92896" cy="403648"/>
            </a:xfrm>
            <a:custGeom>
              <a:avLst/>
              <a:gdLst/>
              <a:ahLst/>
              <a:cxnLst/>
              <a:rect l="l" t="t" r="r" b="b"/>
              <a:pathLst>
                <a:path w="2903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02" y="12614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4" name="Google Shape;724;p55"/>
            <p:cNvSpPr/>
            <p:nvPr/>
          </p:nvSpPr>
          <p:spPr>
            <a:xfrm>
              <a:off x="6811552" y="4807712"/>
              <a:ext cx="94688" cy="335776"/>
            </a:xfrm>
            <a:custGeom>
              <a:avLst/>
              <a:gdLst/>
              <a:ahLst/>
              <a:cxnLst/>
              <a:rect l="l" t="t" r="r" b="b"/>
              <a:pathLst>
                <a:path w="2959" h="10493" extrusionOk="0">
                  <a:moveTo>
                    <a:pt x="0" y="1"/>
                  </a:moveTo>
                  <a:lnTo>
                    <a:pt x="0" y="10493"/>
                  </a:lnTo>
                  <a:lnTo>
                    <a:pt x="2958" y="1049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5" name="Google Shape;725;p55"/>
            <p:cNvSpPr/>
            <p:nvPr/>
          </p:nvSpPr>
          <p:spPr>
            <a:xfrm>
              <a:off x="6675808" y="4614848"/>
              <a:ext cx="94688" cy="528640"/>
            </a:xfrm>
            <a:custGeom>
              <a:avLst/>
              <a:gdLst/>
              <a:ahLst/>
              <a:cxnLst/>
              <a:rect l="l" t="t" r="r" b="b"/>
              <a:pathLst>
                <a:path w="2959" h="16520" extrusionOk="0">
                  <a:moveTo>
                    <a:pt x="1" y="0"/>
                  </a:moveTo>
                  <a:lnTo>
                    <a:pt x="1" y="16520"/>
                  </a:lnTo>
                  <a:lnTo>
                    <a:pt x="2959" y="16520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6" name="Google Shape;726;p55"/>
            <p:cNvSpPr/>
            <p:nvPr/>
          </p:nvSpPr>
          <p:spPr>
            <a:xfrm>
              <a:off x="70883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0" y="1"/>
                  </a:moveTo>
                  <a:lnTo>
                    <a:pt x="0" y="12614"/>
                  </a:lnTo>
                  <a:lnTo>
                    <a:pt x="2958" y="12614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7" name="Google Shape;727;p55"/>
            <p:cNvSpPr/>
            <p:nvPr/>
          </p:nvSpPr>
          <p:spPr>
            <a:xfrm>
              <a:off x="6952640" y="4530912"/>
              <a:ext cx="94688" cy="612576"/>
            </a:xfrm>
            <a:custGeom>
              <a:avLst/>
              <a:gdLst/>
              <a:ahLst/>
              <a:cxnLst/>
              <a:rect l="l" t="t" r="r" b="b"/>
              <a:pathLst>
                <a:path w="2959" h="19143" extrusionOk="0">
                  <a:moveTo>
                    <a:pt x="0" y="0"/>
                  </a:moveTo>
                  <a:lnTo>
                    <a:pt x="0" y="19143"/>
                  </a:lnTo>
                  <a:lnTo>
                    <a:pt x="2958" y="19143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8" name="Google Shape;728;p55"/>
            <p:cNvSpPr/>
            <p:nvPr/>
          </p:nvSpPr>
          <p:spPr>
            <a:xfrm>
              <a:off x="7365184" y="4739840"/>
              <a:ext cx="94688" cy="403648"/>
            </a:xfrm>
            <a:custGeom>
              <a:avLst/>
              <a:gdLst/>
              <a:ahLst/>
              <a:cxnLst/>
              <a:rect l="l" t="t" r="r" b="b"/>
              <a:pathLst>
                <a:path w="2959" h="12614" extrusionOk="0">
                  <a:moveTo>
                    <a:pt x="1" y="1"/>
                  </a:moveTo>
                  <a:lnTo>
                    <a:pt x="1" y="12614"/>
                  </a:lnTo>
                  <a:lnTo>
                    <a:pt x="2959" y="12614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29" name="Google Shape;729;p55"/>
            <p:cNvSpPr/>
            <p:nvPr/>
          </p:nvSpPr>
          <p:spPr>
            <a:xfrm>
              <a:off x="7229472" y="4825568"/>
              <a:ext cx="94688" cy="317920"/>
            </a:xfrm>
            <a:custGeom>
              <a:avLst/>
              <a:gdLst/>
              <a:ahLst/>
              <a:cxnLst/>
              <a:rect l="l" t="t" r="r" b="b"/>
              <a:pathLst>
                <a:path w="2959" h="9935" extrusionOk="0">
                  <a:moveTo>
                    <a:pt x="0" y="1"/>
                  </a:moveTo>
                  <a:lnTo>
                    <a:pt x="0" y="9935"/>
                  </a:lnTo>
                  <a:lnTo>
                    <a:pt x="2958" y="9935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0" name="Google Shape;730;p55"/>
            <p:cNvSpPr/>
            <p:nvPr/>
          </p:nvSpPr>
          <p:spPr>
            <a:xfrm>
              <a:off x="7643808" y="4632704"/>
              <a:ext cx="92896" cy="510784"/>
            </a:xfrm>
            <a:custGeom>
              <a:avLst/>
              <a:gdLst/>
              <a:ahLst/>
              <a:cxnLst/>
              <a:rect l="l" t="t" r="r" b="b"/>
              <a:pathLst>
                <a:path w="2903" h="15962" extrusionOk="0">
                  <a:moveTo>
                    <a:pt x="0" y="0"/>
                  </a:moveTo>
                  <a:lnTo>
                    <a:pt x="0" y="15962"/>
                  </a:lnTo>
                  <a:lnTo>
                    <a:pt x="2902" y="15962"/>
                  </a:lnTo>
                  <a:lnTo>
                    <a:pt x="2902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1" name="Google Shape;731;p55"/>
            <p:cNvSpPr/>
            <p:nvPr/>
          </p:nvSpPr>
          <p:spPr>
            <a:xfrm>
              <a:off x="7506272" y="4963104"/>
              <a:ext cx="94688" cy="180384"/>
            </a:xfrm>
            <a:custGeom>
              <a:avLst/>
              <a:gdLst/>
              <a:ahLst/>
              <a:cxnLst/>
              <a:rect l="l" t="t" r="r" b="b"/>
              <a:pathLst>
                <a:path w="2959" h="5637" extrusionOk="0">
                  <a:moveTo>
                    <a:pt x="1" y="0"/>
                  </a:moveTo>
                  <a:lnTo>
                    <a:pt x="1" y="5637"/>
                  </a:lnTo>
                  <a:lnTo>
                    <a:pt x="2959" y="5637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2" name="Google Shape;732;p55"/>
            <p:cNvSpPr/>
            <p:nvPr/>
          </p:nvSpPr>
          <p:spPr>
            <a:xfrm>
              <a:off x="7920608" y="4909504"/>
              <a:ext cx="94688" cy="233984"/>
            </a:xfrm>
            <a:custGeom>
              <a:avLst/>
              <a:gdLst/>
              <a:ahLst/>
              <a:cxnLst/>
              <a:rect l="l" t="t" r="r" b="b"/>
              <a:pathLst>
                <a:path w="2959" h="7312" extrusionOk="0">
                  <a:moveTo>
                    <a:pt x="1" y="1"/>
                  </a:moveTo>
                  <a:lnTo>
                    <a:pt x="1" y="7312"/>
                  </a:lnTo>
                  <a:lnTo>
                    <a:pt x="2959" y="731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3" name="Google Shape;733;p55"/>
            <p:cNvSpPr/>
            <p:nvPr/>
          </p:nvSpPr>
          <p:spPr>
            <a:xfrm>
              <a:off x="77848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0" y="1"/>
                  </a:moveTo>
                  <a:lnTo>
                    <a:pt x="0" y="11442"/>
                  </a:lnTo>
                  <a:lnTo>
                    <a:pt x="2958" y="1144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4" name="Google Shape;734;p55"/>
            <p:cNvSpPr/>
            <p:nvPr/>
          </p:nvSpPr>
          <p:spPr>
            <a:xfrm>
              <a:off x="8197440" y="4571968"/>
              <a:ext cx="94688" cy="571520"/>
            </a:xfrm>
            <a:custGeom>
              <a:avLst/>
              <a:gdLst/>
              <a:ahLst/>
              <a:cxnLst/>
              <a:rect l="l" t="t" r="r" b="b"/>
              <a:pathLst>
                <a:path w="2959" h="17860" extrusionOk="0">
                  <a:moveTo>
                    <a:pt x="0" y="1"/>
                  </a:moveTo>
                  <a:lnTo>
                    <a:pt x="0" y="17860"/>
                  </a:lnTo>
                  <a:lnTo>
                    <a:pt x="2958" y="17860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5" name="Google Shape;735;p55"/>
            <p:cNvSpPr/>
            <p:nvPr/>
          </p:nvSpPr>
          <p:spPr>
            <a:xfrm>
              <a:off x="8061696" y="4777344"/>
              <a:ext cx="94688" cy="366144"/>
            </a:xfrm>
            <a:custGeom>
              <a:avLst/>
              <a:gdLst/>
              <a:ahLst/>
              <a:cxnLst/>
              <a:rect l="l" t="t" r="r" b="b"/>
              <a:pathLst>
                <a:path w="2959" h="11442" extrusionOk="0">
                  <a:moveTo>
                    <a:pt x="1" y="1"/>
                  </a:moveTo>
                  <a:lnTo>
                    <a:pt x="1" y="11442"/>
                  </a:lnTo>
                  <a:lnTo>
                    <a:pt x="2959" y="11442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6" name="Google Shape;736;p55"/>
            <p:cNvSpPr/>
            <p:nvPr/>
          </p:nvSpPr>
          <p:spPr>
            <a:xfrm>
              <a:off x="8474272" y="4721984"/>
              <a:ext cx="94656" cy="421504"/>
            </a:xfrm>
            <a:custGeom>
              <a:avLst/>
              <a:gdLst/>
              <a:ahLst/>
              <a:cxnLst/>
              <a:rect l="l" t="t" r="r" b="b"/>
              <a:pathLst>
                <a:path w="2958" h="13172" extrusionOk="0">
                  <a:moveTo>
                    <a:pt x="0" y="1"/>
                  </a:moveTo>
                  <a:lnTo>
                    <a:pt x="0" y="13172"/>
                  </a:lnTo>
                  <a:lnTo>
                    <a:pt x="2958" y="1317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7" name="Google Shape;737;p55"/>
            <p:cNvSpPr/>
            <p:nvPr/>
          </p:nvSpPr>
          <p:spPr>
            <a:xfrm>
              <a:off x="8338528" y="4488032"/>
              <a:ext cx="94688" cy="655456"/>
            </a:xfrm>
            <a:custGeom>
              <a:avLst/>
              <a:gdLst/>
              <a:ahLst/>
              <a:cxnLst/>
              <a:rect l="l" t="t" r="r" b="b"/>
              <a:pathLst>
                <a:path w="2959" h="20483" extrusionOk="0">
                  <a:moveTo>
                    <a:pt x="0" y="1"/>
                  </a:moveTo>
                  <a:lnTo>
                    <a:pt x="0" y="20483"/>
                  </a:lnTo>
                  <a:lnTo>
                    <a:pt x="2958" y="2048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8" name="Google Shape;738;p55"/>
            <p:cNvSpPr/>
            <p:nvPr/>
          </p:nvSpPr>
          <p:spPr>
            <a:xfrm>
              <a:off x="8751072" y="4409440"/>
              <a:ext cx="94688" cy="734048"/>
            </a:xfrm>
            <a:custGeom>
              <a:avLst/>
              <a:gdLst/>
              <a:ahLst/>
              <a:cxnLst/>
              <a:rect l="l" t="t" r="r" b="b"/>
              <a:pathLst>
                <a:path w="2959" h="22939" extrusionOk="0">
                  <a:moveTo>
                    <a:pt x="1" y="1"/>
                  </a:moveTo>
                  <a:lnTo>
                    <a:pt x="1" y="22939"/>
                  </a:lnTo>
                  <a:lnTo>
                    <a:pt x="2959" y="22939"/>
                  </a:lnTo>
                  <a:lnTo>
                    <a:pt x="2959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39" name="Google Shape;739;p55"/>
            <p:cNvSpPr/>
            <p:nvPr/>
          </p:nvSpPr>
          <p:spPr>
            <a:xfrm>
              <a:off x="8615360" y="4295168"/>
              <a:ext cx="94688" cy="848320"/>
            </a:xfrm>
            <a:custGeom>
              <a:avLst/>
              <a:gdLst/>
              <a:ahLst/>
              <a:cxnLst/>
              <a:rect l="l" t="t" r="r" b="b"/>
              <a:pathLst>
                <a:path w="2959" h="26510" extrusionOk="0">
                  <a:moveTo>
                    <a:pt x="0" y="0"/>
                  </a:moveTo>
                  <a:lnTo>
                    <a:pt x="0" y="26510"/>
                  </a:lnTo>
                  <a:lnTo>
                    <a:pt x="2958" y="26510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0" name="Google Shape;740;p55"/>
            <p:cNvSpPr/>
            <p:nvPr/>
          </p:nvSpPr>
          <p:spPr>
            <a:xfrm>
              <a:off x="9029696" y="4409440"/>
              <a:ext cx="92896" cy="734048"/>
            </a:xfrm>
            <a:custGeom>
              <a:avLst/>
              <a:gdLst/>
              <a:ahLst/>
              <a:cxnLst/>
              <a:rect l="l" t="t" r="r" b="b"/>
              <a:pathLst>
                <a:path w="2903" h="22939" extrusionOk="0">
                  <a:moveTo>
                    <a:pt x="0" y="1"/>
                  </a:moveTo>
                  <a:lnTo>
                    <a:pt x="0" y="22939"/>
                  </a:lnTo>
                  <a:lnTo>
                    <a:pt x="2902" y="22939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sp>
          <p:nvSpPr>
            <p:cNvPr id="741" name="Google Shape;741;p55"/>
            <p:cNvSpPr/>
            <p:nvPr/>
          </p:nvSpPr>
          <p:spPr>
            <a:xfrm>
              <a:off x="8893952" y="4180864"/>
              <a:ext cx="92896" cy="962624"/>
            </a:xfrm>
            <a:custGeom>
              <a:avLst/>
              <a:gdLst/>
              <a:ahLst/>
              <a:cxnLst/>
              <a:rect l="l" t="t" r="r" b="b"/>
              <a:pathLst>
                <a:path w="2903" h="30082" extrusionOk="0">
                  <a:moveTo>
                    <a:pt x="1" y="0"/>
                  </a:moveTo>
                  <a:lnTo>
                    <a:pt x="1" y="30082"/>
                  </a:lnTo>
                  <a:lnTo>
                    <a:pt x="2903" y="30082"/>
                  </a:lnTo>
                  <a:lnTo>
                    <a:pt x="2903" y="0"/>
                  </a:lnTo>
                  <a:close/>
                </a:path>
              </a:pathLst>
            </a:custGeom>
            <a:solidFill>
              <a:srgbClr val="FFFFFF">
                <a:alpha val="9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</p:grpSp>
      <p:sp>
        <p:nvSpPr>
          <p:cNvPr id="742" name="Google Shape;742;p55"/>
          <p:cNvSpPr/>
          <p:nvPr/>
        </p:nvSpPr>
        <p:spPr>
          <a:xfrm>
            <a:off x="0" y="3579000"/>
            <a:ext cx="9144000" cy="1293056"/>
          </a:xfrm>
          <a:custGeom>
            <a:avLst/>
            <a:gdLst/>
            <a:ahLst/>
            <a:cxnLst/>
            <a:rect l="l" t="t" r="r" b="b"/>
            <a:pathLst>
              <a:path w="285750" h="40408" extrusionOk="0">
                <a:moveTo>
                  <a:pt x="160288" y="224"/>
                </a:moveTo>
                <a:lnTo>
                  <a:pt x="160455" y="279"/>
                </a:lnTo>
                <a:lnTo>
                  <a:pt x="160623" y="335"/>
                </a:lnTo>
                <a:lnTo>
                  <a:pt x="160679" y="503"/>
                </a:lnTo>
                <a:lnTo>
                  <a:pt x="160734" y="670"/>
                </a:lnTo>
                <a:lnTo>
                  <a:pt x="160679" y="838"/>
                </a:lnTo>
                <a:lnTo>
                  <a:pt x="160623" y="1005"/>
                </a:lnTo>
                <a:lnTo>
                  <a:pt x="160455" y="1061"/>
                </a:lnTo>
                <a:lnTo>
                  <a:pt x="160288" y="1117"/>
                </a:lnTo>
                <a:lnTo>
                  <a:pt x="160120" y="1061"/>
                </a:lnTo>
                <a:lnTo>
                  <a:pt x="159953" y="1005"/>
                </a:lnTo>
                <a:lnTo>
                  <a:pt x="159897" y="838"/>
                </a:lnTo>
                <a:lnTo>
                  <a:pt x="159841" y="670"/>
                </a:lnTo>
                <a:lnTo>
                  <a:pt x="159897" y="503"/>
                </a:lnTo>
                <a:lnTo>
                  <a:pt x="159953" y="335"/>
                </a:lnTo>
                <a:lnTo>
                  <a:pt x="160120" y="279"/>
                </a:lnTo>
                <a:lnTo>
                  <a:pt x="160288" y="224"/>
                </a:lnTo>
                <a:close/>
                <a:moveTo>
                  <a:pt x="264319" y="670"/>
                </a:moveTo>
                <a:lnTo>
                  <a:pt x="264486" y="726"/>
                </a:lnTo>
                <a:lnTo>
                  <a:pt x="264654" y="782"/>
                </a:lnTo>
                <a:lnTo>
                  <a:pt x="264709" y="949"/>
                </a:lnTo>
                <a:lnTo>
                  <a:pt x="264765" y="1117"/>
                </a:lnTo>
                <a:lnTo>
                  <a:pt x="264709" y="1284"/>
                </a:lnTo>
                <a:lnTo>
                  <a:pt x="264654" y="1451"/>
                </a:lnTo>
                <a:lnTo>
                  <a:pt x="264486" y="1507"/>
                </a:lnTo>
                <a:lnTo>
                  <a:pt x="264319" y="1563"/>
                </a:lnTo>
                <a:lnTo>
                  <a:pt x="264151" y="1507"/>
                </a:lnTo>
                <a:lnTo>
                  <a:pt x="263984" y="1451"/>
                </a:lnTo>
                <a:lnTo>
                  <a:pt x="263928" y="1284"/>
                </a:lnTo>
                <a:lnTo>
                  <a:pt x="263872" y="1117"/>
                </a:lnTo>
                <a:lnTo>
                  <a:pt x="263928" y="949"/>
                </a:lnTo>
                <a:lnTo>
                  <a:pt x="263984" y="782"/>
                </a:lnTo>
                <a:lnTo>
                  <a:pt x="264151" y="726"/>
                </a:lnTo>
                <a:lnTo>
                  <a:pt x="264319" y="670"/>
                </a:lnTo>
                <a:close/>
                <a:moveTo>
                  <a:pt x="281508" y="2902"/>
                </a:moveTo>
                <a:lnTo>
                  <a:pt x="281676" y="2958"/>
                </a:lnTo>
                <a:lnTo>
                  <a:pt x="281843" y="3014"/>
                </a:lnTo>
                <a:lnTo>
                  <a:pt x="281899" y="3182"/>
                </a:lnTo>
                <a:lnTo>
                  <a:pt x="281955" y="3349"/>
                </a:lnTo>
                <a:lnTo>
                  <a:pt x="281899" y="3516"/>
                </a:lnTo>
                <a:lnTo>
                  <a:pt x="281843" y="3684"/>
                </a:lnTo>
                <a:lnTo>
                  <a:pt x="281676" y="3740"/>
                </a:lnTo>
                <a:lnTo>
                  <a:pt x="281508" y="3795"/>
                </a:lnTo>
                <a:lnTo>
                  <a:pt x="281341" y="3740"/>
                </a:lnTo>
                <a:lnTo>
                  <a:pt x="281174" y="3684"/>
                </a:lnTo>
                <a:lnTo>
                  <a:pt x="281118" y="3516"/>
                </a:lnTo>
                <a:lnTo>
                  <a:pt x="281062" y="3349"/>
                </a:lnTo>
                <a:lnTo>
                  <a:pt x="281118" y="3182"/>
                </a:lnTo>
                <a:lnTo>
                  <a:pt x="281174" y="3014"/>
                </a:lnTo>
                <a:lnTo>
                  <a:pt x="281341" y="2958"/>
                </a:lnTo>
                <a:lnTo>
                  <a:pt x="281508" y="2902"/>
                </a:lnTo>
                <a:close/>
                <a:moveTo>
                  <a:pt x="177701" y="6251"/>
                </a:moveTo>
                <a:lnTo>
                  <a:pt x="177868" y="6307"/>
                </a:lnTo>
                <a:lnTo>
                  <a:pt x="178036" y="6363"/>
                </a:lnTo>
                <a:lnTo>
                  <a:pt x="178091" y="6530"/>
                </a:lnTo>
                <a:lnTo>
                  <a:pt x="178147" y="6698"/>
                </a:lnTo>
                <a:lnTo>
                  <a:pt x="178091" y="6865"/>
                </a:lnTo>
                <a:lnTo>
                  <a:pt x="178036" y="7032"/>
                </a:lnTo>
                <a:lnTo>
                  <a:pt x="177868" y="7088"/>
                </a:lnTo>
                <a:lnTo>
                  <a:pt x="177701" y="7144"/>
                </a:lnTo>
                <a:lnTo>
                  <a:pt x="177533" y="7088"/>
                </a:lnTo>
                <a:lnTo>
                  <a:pt x="177366" y="7032"/>
                </a:lnTo>
                <a:lnTo>
                  <a:pt x="177310" y="6865"/>
                </a:lnTo>
                <a:lnTo>
                  <a:pt x="177254" y="6698"/>
                </a:lnTo>
                <a:lnTo>
                  <a:pt x="177310" y="6530"/>
                </a:lnTo>
                <a:lnTo>
                  <a:pt x="177366" y="6363"/>
                </a:lnTo>
                <a:lnTo>
                  <a:pt x="177533" y="6307"/>
                </a:lnTo>
                <a:lnTo>
                  <a:pt x="177701" y="6251"/>
                </a:lnTo>
                <a:close/>
                <a:moveTo>
                  <a:pt x="90860" y="12055"/>
                </a:moveTo>
                <a:lnTo>
                  <a:pt x="91027" y="12111"/>
                </a:lnTo>
                <a:lnTo>
                  <a:pt x="91194" y="12167"/>
                </a:lnTo>
                <a:lnTo>
                  <a:pt x="91250" y="12334"/>
                </a:lnTo>
                <a:lnTo>
                  <a:pt x="91306" y="12502"/>
                </a:lnTo>
                <a:lnTo>
                  <a:pt x="91250" y="12669"/>
                </a:lnTo>
                <a:lnTo>
                  <a:pt x="91194" y="12837"/>
                </a:lnTo>
                <a:lnTo>
                  <a:pt x="91027" y="12893"/>
                </a:lnTo>
                <a:lnTo>
                  <a:pt x="90860" y="12948"/>
                </a:lnTo>
                <a:lnTo>
                  <a:pt x="90692" y="12893"/>
                </a:lnTo>
                <a:lnTo>
                  <a:pt x="90525" y="12837"/>
                </a:lnTo>
                <a:lnTo>
                  <a:pt x="90469" y="12669"/>
                </a:lnTo>
                <a:lnTo>
                  <a:pt x="90413" y="12502"/>
                </a:lnTo>
                <a:lnTo>
                  <a:pt x="90469" y="12334"/>
                </a:lnTo>
                <a:lnTo>
                  <a:pt x="90525" y="12167"/>
                </a:lnTo>
                <a:lnTo>
                  <a:pt x="90692" y="12111"/>
                </a:lnTo>
                <a:lnTo>
                  <a:pt x="90860" y="12055"/>
                </a:lnTo>
                <a:close/>
                <a:moveTo>
                  <a:pt x="246683" y="15404"/>
                </a:moveTo>
                <a:lnTo>
                  <a:pt x="246850" y="15460"/>
                </a:lnTo>
                <a:lnTo>
                  <a:pt x="247017" y="15516"/>
                </a:lnTo>
                <a:lnTo>
                  <a:pt x="247073" y="15683"/>
                </a:lnTo>
                <a:lnTo>
                  <a:pt x="247129" y="15851"/>
                </a:lnTo>
                <a:lnTo>
                  <a:pt x="247073" y="16018"/>
                </a:lnTo>
                <a:lnTo>
                  <a:pt x="247017" y="16185"/>
                </a:lnTo>
                <a:lnTo>
                  <a:pt x="246850" y="16241"/>
                </a:lnTo>
                <a:lnTo>
                  <a:pt x="246683" y="16297"/>
                </a:lnTo>
                <a:lnTo>
                  <a:pt x="246515" y="16241"/>
                </a:lnTo>
                <a:lnTo>
                  <a:pt x="246348" y="16185"/>
                </a:lnTo>
                <a:lnTo>
                  <a:pt x="246292" y="16018"/>
                </a:lnTo>
                <a:lnTo>
                  <a:pt x="246236" y="15851"/>
                </a:lnTo>
                <a:lnTo>
                  <a:pt x="246292" y="15683"/>
                </a:lnTo>
                <a:lnTo>
                  <a:pt x="246348" y="15516"/>
                </a:lnTo>
                <a:lnTo>
                  <a:pt x="246515" y="15460"/>
                </a:lnTo>
                <a:lnTo>
                  <a:pt x="246683" y="15404"/>
                </a:lnTo>
                <a:close/>
                <a:moveTo>
                  <a:pt x="142875" y="15627"/>
                </a:moveTo>
                <a:lnTo>
                  <a:pt x="143042" y="15683"/>
                </a:lnTo>
                <a:lnTo>
                  <a:pt x="143210" y="15739"/>
                </a:lnTo>
                <a:lnTo>
                  <a:pt x="143266" y="15906"/>
                </a:lnTo>
                <a:lnTo>
                  <a:pt x="143321" y="16074"/>
                </a:lnTo>
                <a:lnTo>
                  <a:pt x="143266" y="16241"/>
                </a:lnTo>
                <a:lnTo>
                  <a:pt x="143210" y="16409"/>
                </a:lnTo>
                <a:lnTo>
                  <a:pt x="143042" y="16464"/>
                </a:lnTo>
                <a:lnTo>
                  <a:pt x="142875" y="16520"/>
                </a:lnTo>
                <a:lnTo>
                  <a:pt x="142708" y="16464"/>
                </a:lnTo>
                <a:lnTo>
                  <a:pt x="142540" y="16409"/>
                </a:lnTo>
                <a:lnTo>
                  <a:pt x="142484" y="16241"/>
                </a:lnTo>
                <a:lnTo>
                  <a:pt x="142429" y="16074"/>
                </a:lnTo>
                <a:lnTo>
                  <a:pt x="142484" y="15906"/>
                </a:lnTo>
                <a:lnTo>
                  <a:pt x="142540" y="15739"/>
                </a:lnTo>
                <a:lnTo>
                  <a:pt x="142708" y="15683"/>
                </a:lnTo>
                <a:lnTo>
                  <a:pt x="142875" y="15627"/>
                </a:lnTo>
                <a:close/>
                <a:moveTo>
                  <a:pt x="125685" y="17413"/>
                </a:moveTo>
                <a:lnTo>
                  <a:pt x="125853" y="17469"/>
                </a:lnTo>
                <a:lnTo>
                  <a:pt x="126020" y="17525"/>
                </a:lnTo>
                <a:lnTo>
                  <a:pt x="126076" y="17692"/>
                </a:lnTo>
                <a:lnTo>
                  <a:pt x="126132" y="17860"/>
                </a:lnTo>
                <a:lnTo>
                  <a:pt x="126076" y="18027"/>
                </a:lnTo>
                <a:lnTo>
                  <a:pt x="126020" y="18195"/>
                </a:lnTo>
                <a:lnTo>
                  <a:pt x="125853" y="18250"/>
                </a:lnTo>
                <a:lnTo>
                  <a:pt x="125685" y="18306"/>
                </a:lnTo>
                <a:lnTo>
                  <a:pt x="125518" y="18250"/>
                </a:lnTo>
                <a:lnTo>
                  <a:pt x="125350" y="18195"/>
                </a:lnTo>
                <a:lnTo>
                  <a:pt x="125295" y="18027"/>
                </a:lnTo>
                <a:lnTo>
                  <a:pt x="125239" y="17860"/>
                </a:lnTo>
                <a:lnTo>
                  <a:pt x="125295" y="17692"/>
                </a:lnTo>
                <a:lnTo>
                  <a:pt x="125350" y="17525"/>
                </a:lnTo>
                <a:lnTo>
                  <a:pt x="125518" y="17469"/>
                </a:lnTo>
                <a:lnTo>
                  <a:pt x="125685" y="17413"/>
                </a:lnTo>
                <a:close/>
                <a:moveTo>
                  <a:pt x="73670" y="17636"/>
                </a:moveTo>
                <a:lnTo>
                  <a:pt x="73837" y="17692"/>
                </a:lnTo>
                <a:lnTo>
                  <a:pt x="74005" y="17748"/>
                </a:lnTo>
                <a:lnTo>
                  <a:pt x="74061" y="17915"/>
                </a:lnTo>
                <a:lnTo>
                  <a:pt x="74116" y="18083"/>
                </a:lnTo>
                <a:lnTo>
                  <a:pt x="74061" y="18250"/>
                </a:lnTo>
                <a:lnTo>
                  <a:pt x="74005" y="18418"/>
                </a:lnTo>
                <a:lnTo>
                  <a:pt x="73837" y="18474"/>
                </a:lnTo>
                <a:lnTo>
                  <a:pt x="73670" y="18529"/>
                </a:lnTo>
                <a:lnTo>
                  <a:pt x="73502" y="18474"/>
                </a:lnTo>
                <a:lnTo>
                  <a:pt x="73335" y="18418"/>
                </a:lnTo>
                <a:lnTo>
                  <a:pt x="73279" y="18250"/>
                </a:lnTo>
                <a:lnTo>
                  <a:pt x="73223" y="18083"/>
                </a:lnTo>
                <a:lnTo>
                  <a:pt x="73279" y="17915"/>
                </a:lnTo>
                <a:lnTo>
                  <a:pt x="73335" y="17748"/>
                </a:lnTo>
                <a:lnTo>
                  <a:pt x="73502" y="17692"/>
                </a:lnTo>
                <a:lnTo>
                  <a:pt x="73670" y="17636"/>
                </a:lnTo>
                <a:close/>
                <a:moveTo>
                  <a:pt x="21543" y="17971"/>
                </a:moveTo>
                <a:lnTo>
                  <a:pt x="21710" y="18027"/>
                </a:lnTo>
                <a:lnTo>
                  <a:pt x="21878" y="18083"/>
                </a:lnTo>
                <a:lnTo>
                  <a:pt x="21934" y="18250"/>
                </a:lnTo>
                <a:lnTo>
                  <a:pt x="21989" y="18418"/>
                </a:lnTo>
                <a:lnTo>
                  <a:pt x="21934" y="18585"/>
                </a:lnTo>
                <a:lnTo>
                  <a:pt x="21878" y="18753"/>
                </a:lnTo>
                <a:lnTo>
                  <a:pt x="21710" y="18808"/>
                </a:lnTo>
                <a:lnTo>
                  <a:pt x="21543" y="18864"/>
                </a:lnTo>
                <a:lnTo>
                  <a:pt x="21375" y="18808"/>
                </a:lnTo>
                <a:lnTo>
                  <a:pt x="21208" y="18753"/>
                </a:lnTo>
                <a:lnTo>
                  <a:pt x="21152" y="18585"/>
                </a:lnTo>
                <a:lnTo>
                  <a:pt x="21096" y="18418"/>
                </a:lnTo>
                <a:lnTo>
                  <a:pt x="21152" y="18250"/>
                </a:lnTo>
                <a:lnTo>
                  <a:pt x="21208" y="18083"/>
                </a:lnTo>
                <a:lnTo>
                  <a:pt x="21375" y="18027"/>
                </a:lnTo>
                <a:lnTo>
                  <a:pt x="21543" y="17971"/>
                </a:lnTo>
                <a:close/>
                <a:moveTo>
                  <a:pt x="229716" y="22101"/>
                </a:moveTo>
                <a:lnTo>
                  <a:pt x="229884" y="22157"/>
                </a:lnTo>
                <a:lnTo>
                  <a:pt x="230051" y="22213"/>
                </a:lnTo>
                <a:lnTo>
                  <a:pt x="230107" y="22380"/>
                </a:lnTo>
                <a:lnTo>
                  <a:pt x="230163" y="22548"/>
                </a:lnTo>
                <a:lnTo>
                  <a:pt x="230107" y="22715"/>
                </a:lnTo>
                <a:lnTo>
                  <a:pt x="230051" y="22883"/>
                </a:lnTo>
                <a:lnTo>
                  <a:pt x="229884" y="22938"/>
                </a:lnTo>
                <a:lnTo>
                  <a:pt x="229716" y="22994"/>
                </a:lnTo>
                <a:lnTo>
                  <a:pt x="229549" y="22938"/>
                </a:lnTo>
                <a:lnTo>
                  <a:pt x="229381" y="22883"/>
                </a:lnTo>
                <a:lnTo>
                  <a:pt x="229326" y="22715"/>
                </a:lnTo>
                <a:lnTo>
                  <a:pt x="229270" y="22548"/>
                </a:lnTo>
                <a:lnTo>
                  <a:pt x="229326" y="22380"/>
                </a:lnTo>
                <a:lnTo>
                  <a:pt x="229381" y="22213"/>
                </a:lnTo>
                <a:lnTo>
                  <a:pt x="229549" y="22157"/>
                </a:lnTo>
                <a:lnTo>
                  <a:pt x="229716" y="22101"/>
                </a:lnTo>
                <a:close/>
                <a:moveTo>
                  <a:pt x="194890" y="25450"/>
                </a:moveTo>
                <a:lnTo>
                  <a:pt x="195058" y="25506"/>
                </a:lnTo>
                <a:lnTo>
                  <a:pt x="195225" y="25562"/>
                </a:lnTo>
                <a:lnTo>
                  <a:pt x="195281" y="25729"/>
                </a:lnTo>
                <a:lnTo>
                  <a:pt x="195337" y="25896"/>
                </a:lnTo>
                <a:lnTo>
                  <a:pt x="195281" y="26064"/>
                </a:lnTo>
                <a:lnTo>
                  <a:pt x="195225" y="26231"/>
                </a:lnTo>
                <a:lnTo>
                  <a:pt x="195058" y="26287"/>
                </a:lnTo>
                <a:lnTo>
                  <a:pt x="194890" y="26343"/>
                </a:lnTo>
                <a:lnTo>
                  <a:pt x="194723" y="26287"/>
                </a:lnTo>
                <a:lnTo>
                  <a:pt x="194556" y="26231"/>
                </a:lnTo>
                <a:lnTo>
                  <a:pt x="194500" y="26064"/>
                </a:lnTo>
                <a:lnTo>
                  <a:pt x="194444" y="25896"/>
                </a:lnTo>
                <a:lnTo>
                  <a:pt x="194500" y="25729"/>
                </a:lnTo>
                <a:lnTo>
                  <a:pt x="194556" y="25562"/>
                </a:lnTo>
                <a:lnTo>
                  <a:pt x="194723" y="25506"/>
                </a:lnTo>
                <a:lnTo>
                  <a:pt x="194890" y="25450"/>
                </a:lnTo>
                <a:close/>
                <a:moveTo>
                  <a:pt x="4465" y="26789"/>
                </a:moveTo>
                <a:lnTo>
                  <a:pt x="4632" y="26845"/>
                </a:lnTo>
                <a:lnTo>
                  <a:pt x="4800" y="26901"/>
                </a:lnTo>
                <a:lnTo>
                  <a:pt x="4856" y="27068"/>
                </a:lnTo>
                <a:lnTo>
                  <a:pt x="4911" y="27236"/>
                </a:lnTo>
                <a:lnTo>
                  <a:pt x="4856" y="27403"/>
                </a:lnTo>
                <a:lnTo>
                  <a:pt x="4800" y="27571"/>
                </a:lnTo>
                <a:lnTo>
                  <a:pt x="4632" y="27627"/>
                </a:lnTo>
                <a:lnTo>
                  <a:pt x="4465" y="27682"/>
                </a:lnTo>
                <a:lnTo>
                  <a:pt x="4297" y="27627"/>
                </a:lnTo>
                <a:lnTo>
                  <a:pt x="4130" y="27571"/>
                </a:lnTo>
                <a:lnTo>
                  <a:pt x="4074" y="27403"/>
                </a:lnTo>
                <a:lnTo>
                  <a:pt x="4018" y="27236"/>
                </a:lnTo>
                <a:lnTo>
                  <a:pt x="4074" y="27068"/>
                </a:lnTo>
                <a:lnTo>
                  <a:pt x="4130" y="26901"/>
                </a:lnTo>
                <a:lnTo>
                  <a:pt x="4297" y="26845"/>
                </a:lnTo>
                <a:lnTo>
                  <a:pt x="4465" y="26789"/>
                </a:lnTo>
                <a:close/>
                <a:moveTo>
                  <a:pt x="108272" y="29915"/>
                </a:moveTo>
                <a:lnTo>
                  <a:pt x="108440" y="29971"/>
                </a:lnTo>
                <a:lnTo>
                  <a:pt x="108607" y="30026"/>
                </a:lnTo>
                <a:lnTo>
                  <a:pt x="108663" y="30194"/>
                </a:lnTo>
                <a:lnTo>
                  <a:pt x="108719" y="30361"/>
                </a:lnTo>
                <a:lnTo>
                  <a:pt x="108663" y="30529"/>
                </a:lnTo>
                <a:lnTo>
                  <a:pt x="108607" y="30696"/>
                </a:lnTo>
                <a:lnTo>
                  <a:pt x="108440" y="30752"/>
                </a:lnTo>
                <a:lnTo>
                  <a:pt x="108272" y="30808"/>
                </a:lnTo>
                <a:lnTo>
                  <a:pt x="108105" y="30752"/>
                </a:lnTo>
                <a:lnTo>
                  <a:pt x="107938" y="30696"/>
                </a:lnTo>
                <a:lnTo>
                  <a:pt x="107882" y="30529"/>
                </a:lnTo>
                <a:lnTo>
                  <a:pt x="107826" y="30361"/>
                </a:lnTo>
                <a:lnTo>
                  <a:pt x="107882" y="30194"/>
                </a:lnTo>
                <a:lnTo>
                  <a:pt x="107938" y="30026"/>
                </a:lnTo>
                <a:lnTo>
                  <a:pt x="108105" y="29971"/>
                </a:lnTo>
                <a:lnTo>
                  <a:pt x="108272" y="29915"/>
                </a:lnTo>
                <a:close/>
                <a:moveTo>
                  <a:pt x="212080" y="32147"/>
                </a:moveTo>
                <a:lnTo>
                  <a:pt x="212248" y="32203"/>
                </a:lnTo>
                <a:lnTo>
                  <a:pt x="212415" y="32259"/>
                </a:lnTo>
                <a:lnTo>
                  <a:pt x="212471" y="32426"/>
                </a:lnTo>
                <a:lnTo>
                  <a:pt x="212527" y="32594"/>
                </a:lnTo>
                <a:lnTo>
                  <a:pt x="212471" y="32761"/>
                </a:lnTo>
                <a:lnTo>
                  <a:pt x="212415" y="32928"/>
                </a:lnTo>
                <a:lnTo>
                  <a:pt x="212248" y="32984"/>
                </a:lnTo>
                <a:lnTo>
                  <a:pt x="212080" y="33040"/>
                </a:lnTo>
                <a:lnTo>
                  <a:pt x="211913" y="32984"/>
                </a:lnTo>
                <a:lnTo>
                  <a:pt x="211745" y="32928"/>
                </a:lnTo>
                <a:lnTo>
                  <a:pt x="211689" y="32761"/>
                </a:lnTo>
                <a:lnTo>
                  <a:pt x="211634" y="32594"/>
                </a:lnTo>
                <a:lnTo>
                  <a:pt x="211689" y="32426"/>
                </a:lnTo>
                <a:lnTo>
                  <a:pt x="211745" y="32259"/>
                </a:lnTo>
                <a:lnTo>
                  <a:pt x="211913" y="32203"/>
                </a:lnTo>
                <a:lnTo>
                  <a:pt x="212080" y="32147"/>
                </a:lnTo>
                <a:close/>
                <a:moveTo>
                  <a:pt x="56257" y="36389"/>
                </a:moveTo>
                <a:lnTo>
                  <a:pt x="56424" y="36445"/>
                </a:lnTo>
                <a:lnTo>
                  <a:pt x="56592" y="36500"/>
                </a:lnTo>
                <a:lnTo>
                  <a:pt x="56648" y="36668"/>
                </a:lnTo>
                <a:lnTo>
                  <a:pt x="56704" y="36835"/>
                </a:lnTo>
                <a:lnTo>
                  <a:pt x="56648" y="37003"/>
                </a:lnTo>
                <a:lnTo>
                  <a:pt x="56592" y="37170"/>
                </a:lnTo>
                <a:lnTo>
                  <a:pt x="56424" y="37226"/>
                </a:lnTo>
                <a:lnTo>
                  <a:pt x="56257" y="37282"/>
                </a:lnTo>
                <a:lnTo>
                  <a:pt x="56090" y="37226"/>
                </a:lnTo>
                <a:lnTo>
                  <a:pt x="55922" y="37170"/>
                </a:lnTo>
                <a:lnTo>
                  <a:pt x="55866" y="37003"/>
                </a:lnTo>
                <a:lnTo>
                  <a:pt x="55811" y="36835"/>
                </a:lnTo>
                <a:lnTo>
                  <a:pt x="55866" y="36668"/>
                </a:lnTo>
                <a:lnTo>
                  <a:pt x="55922" y="36500"/>
                </a:lnTo>
                <a:lnTo>
                  <a:pt x="56090" y="36445"/>
                </a:lnTo>
                <a:lnTo>
                  <a:pt x="56257" y="36389"/>
                </a:lnTo>
                <a:close/>
                <a:moveTo>
                  <a:pt x="39067" y="39291"/>
                </a:moveTo>
                <a:lnTo>
                  <a:pt x="39235" y="39347"/>
                </a:lnTo>
                <a:lnTo>
                  <a:pt x="39402" y="39403"/>
                </a:lnTo>
                <a:lnTo>
                  <a:pt x="39458" y="39570"/>
                </a:lnTo>
                <a:lnTo>
                  <a:pt x="39514" y="39737"/>
                </a:lnTo>
                <a:lnTo>
                  <a:pt x="39458" y="39905"/>
                </a:lnTo>
                <a:lnTo>
                  <a:pt x="39402" y="40072"/>
                </a:lnTo>
                <a:lnTo>
                  <a:pt x="39235" y="40128"/>
                </a:lnTo>
                <a:lnTo>
                  <a:pt x="39067" y="40184"/>
                </a:lnTo>
                <a:lnTo>
                  <a:pt x="38900" y="40128"/>
                </a:lnTo>
                <a:lnTo>
                  <a:pt x="38733" y="40072"/>
                </a:lnTo>
                <a:lnTo>
                  <a:pt x="38677" y="39905"/>
                </a:lnTo>
                <a:lnTo>
                  <a:pt x="38621" y="39737"/>
                </a:lnTo>
                <a:lnTo>
                  <a:pt x="38677" y="39570"/>
                </a:lnTo>
                <a:lnTo>
                  <a:pt x="38733" y="39403"/>
                </a:lnTo>
                <a:lnTo>
                  <a:pt x="38900" y="39347"/>
                </a:lnTo>
                <a:lnTo>
                  <a:pt x="39067" y="39291"/>
                </a:lnTo>
                <a:close/>
                <a:moveTo>
                  <a:pt x="160288" y="0"/>
                </a:moveTo>
                <a:lnTo>
                  <a:pt x="160009" y="56"/>
                </a:lnTo>
                <a:lnTo>
                  <a:pt x="159841" y="224"/>
                </a:lnTo>
                <a:lnTo>
                  <a:pt x="159674" y="391"/>
                </a:lnTo>
                <a:lnTo>
                  <a:pt x="159618" y="670"/>
                </a:lnTo>
                <a:lnTo>
                  <a:pt x="159674" y="893"/>
                </a:lnTo>
                <a:lnTo>
                  <a:pt x="143266" y="15571"/>
                </a:lnTo>
                <a:lnTo>
                  <a:pt x="143098" y="15460"/>
                </a:lnTo>
                <a:lnTo>
                  <a:pt x="142875" y="15404"/>
                </a:lnTo>
                <a:lnTo>
                  <a:pt x="142652" y="15460"/>
                </a:lnTo>
                <a:lnTo>
                  <a:pt x="142429" y="15571"/>
                </a:lnTo>
                <a:lnTo>
                  <a:pt x="142317" y="15739"/>
                </a:lnTo>
                <a:lnTo>
                  <a:pt x="142205" y="15906"/>
                </a:lnTo>
                <a:lnTo>
                  <a:pt x="126299" y="17581"/>
                </a:lnTo>
                <a:lnTo>
                  <a:pt x="126188" y="17413"/>
                </a:lnTo>
                <a:lnTo>
                  <a:pt x="126020" y="17302"/>
                </a:lnTo>
                <a:lnTo>
                  <a:pt x="125853" y="17190"/>
                </a:lnTo>
                <a:lnTo>
                  <a:pt x="125685" y="17190"/>
                </a:lnTo>
                <a:lnTo>
                  <a:pt x="125406" y="17246"/>
                </a:lnTo>
                <a:lnTo>
                  <a:pt x="125239" y="17413"/>
                </a:lnTo>
                <a:lnTo>
                  <a:pt x="125071" y="17581"/>
                </a:lnTo>
                <a:lnTo>
                  <a:pt x="125016" y="17860"/>
                </a:lnTo>
                <a:lnTo>
                  <a:pt x="125016" y="18027"/>
                </a:lnTo>
                <a:lnTo>
                  <a:pt x="108775" y="29915"/>
                </a:lnTo>
                <a:lnTo>
                  <a:pt x="108552" y="29747"/>
                </a:lnTo>
                <a:lnTo>
                  <a:pt x="108272" y="29691"/>
                </a:lnTo>
                <a:lnTo>
                  <a:pt x="107993" y="29747"/>
                </a:lnTo>
                <a:lnTo>
                  <a:pt x="107770" y="29915"/>
                </a:lnTo>
                <a:lnTo>
                  <a:pt x="91473" y="12781"/>
                </a:lnTo>
                <a:lnTo>
                  <a:pt x="91529" y="12502"/>
                </a:lnTo>
                <a:lnTo>
                  <a:pt x="91473" y="12223"/>
                </a:lnTo>
                <a:lnTo>
                  <a:pt x="91306" y="12055"/>
                </a:lnTo>
                <a:lnTo>
                  <a:pt x="91139" y="11888"/>
                </a:lnTo>
                <a:lnTo>
                  <a:pt x="90860" y="11832"/>
                </a:lnTo>
                <a:lnTo>
                  <a:pt x="90581" y="11888"/>
                </a:lnTo>
                <a:lnTo>
                  <a:pt x="90413" y="12055"/>
                </a:lnTo>
                <a:lnTo>
                  <a:pt x="90246" y="12223"/>
                </a:lnTo>
                <a:lnTo>
                  <a:pt x="90190" y="12502"/>
                </a:lnTo>
                <a:lnTo>
                  <a:pt x="74172" y="17636"/>
                </a:lnTo>
                <a:lnTo>
                  <a:pt x="73949" y="17469"/>
                </a:lnTo>
                <a:lnTo>
                  <a:pt x="73837" y="17413"/>
                </a:lnTo>
                <a:lnTo>
                  <a:pt x="73670" y="17413"/>
                </a:lnTo>
                <a:lnTo>
                  <a:pt x="73391" y="17469"/>
                </a:lnTo>
                <a:lnTo>
                  <a:pt x="73223" y="17636"/>
                </a:lnTo>
                <a:lnTo>
                  <a:pt x="73056" y="17804"/>
                </a:lnTo>
                <a:lnTo>
                  <a:pt x="73000" y="18083"/>
                </a:lnTo>
                <a:lnTo>
                  <a:pt x="73056" y="18362"/>
                </a:lnTo>
                <a:lnTo>
                  <a:pt x="56759" y="36389"/>
                </a:lnTo>
                <a:lnTo>
                  <a:pt x="56536" y="36221"/>
                </a:lnTo>
                <a:lnTo>
                  <a:pt x="56257" y="36165"/>
                </a:lnTo>
                <a:lnTo>
                  <a:pt x="55978" y="36221"/>
                </a:lnTo>
                <a:lnTo>
                  <a:pt x="55811" y="36389"/>
                </a:lnTo>
                <a:lnTo>
                  <a:pt x="55643" y="36556"/>
                </a:lnTo>
                <a:lnTo>
                  <a:pt x="55587" y="36835"/>
                </a:lnTo>
                <a:lnTo>
                  <a:pt x="55587" y="36947"/>
                </a:lnTo>
                <a:lnTo>
                  <a:pt x="39737" y="39626"/>
                </a:lnTo>
                <a:lnTo>
                  <a:pt x="39737" y="39737"/>
                </a:lnTo>
                <a:lnTo>
                  <a:pt x="39681" y="39458"/>
                </a:lnTo>
                <a:lnTo>
                  <a:pt x="39514" y="39291"/>
                </a:lnTo>
                <a:lnTo>
                  <a:pt x="39346" y="39123"/>
                </a:lnTo>
                <a:lnTo>
                  <a:pt x="39067" y="39068"/>
                </a:lnTo>
                <a:lnTo>
                  <a:pt x="38844" y="39123"/>
                </a:lnTo>
                <a:lnTo>
                  <a:pt x="38621" y="39235"/>
                </a:lnTo>
                <a:lnTo>
                  <a:pt x="22045" y="18864"/>
                </a:lnTo>
                <a:lnTo>
                  <a:pt x="22157" y="18641"/>
                </a:lnTo>
                <a:lnTo>
                  <a:pt x="22213" y="18418"/>
                </a:lnTo>
                <a:lnTo>
                  <a:pt x="22157" y="18139"/>
                </a:lnTo>
                <a:lnTo>
                  <a:pt x="21989" y="17971"/>
                </a:lnTo>
                <a:lnTo>
                  <a:pt x="21822" y="17804"/>
                </a:lnTo>
                <a:lnTo>
                  <a:pt x="21543" y="17748"/>
                </a:lnTo>
                <a:lnTo>
                  <a:pt x="21264" y="17804"/>
                </a:lnTo>
                <a:lnTo>
                  <a:pt x="21096" y="17971"/>
                </a:lnTo>
                <a:lnTo>
                  <a:pt x="20929" y="18139"/>
                </a:lnTo>
                <a:lnTo>
                  <a:pt x="20873" y="18418"/>
                </a:lnTo>
                <a:lnTo>
                  <a:pt x="20929" y="18641"/>
                </a:lnTo>
                <a:lnTo>
                  <a:pt x="4967" y="26789"/>
                </a:lnTo>
                <a:lnTo>
                  <a:pt x="4744" y="26622"/>
                </a:lnTo>
                <a:lnTo>
                  <a:pt x="4465" y="26566"/>
                </a:lnTo>
                <a:lnTo>
                  <a:pt x="4242" y="26622"/>
                </a:lnTo>
                <a:lnTo>
                  <a:pt x="4018" y="26734"/>
                </a:lnTo>
                <a:lnTo>
                  <a:pt x="0" y="24948"/>
                </a:lnTo>
                <a:lnTo>
                  <a:pt x="0" y="25171"/>
                </a:lnTo>
                <a:lnTo>
                  <a:pt x="3851" y="26901"/>
                </a:lnTo>
                <a:lnTo>
                  <a:pt x="3795" y="27068"/>
                </a:lnTo>
                <a:lnTo>
                  <a:pt x="3795" y="27236"/>
                </a:lnTo>
                <a:lnTo>
                  <a:pt x="3851" y="27515"/>
                </a:lnTo>
                <a:lnTo>
                  <a:pt x="4018" y="27682"/>
                </a:lnTo>
                <a:lnTo>
                  <a:pt x="4186" y="27850"/>
                </a:lnTo>
                <a:lnTo>
                  <a:pt x="4465" y="27906"/>
                </a:lnTo>
                <a:lnTo>
                  <a:pt x="4744" y="27850"/>
                </a:lnTo>
                <a:lnTo>
                  <a:pt x="4911" y="27682"/>
                </a:lnTo>
                <a:lnTo>
                  <a:pt x="5079" y="27515"/>
                </a:lnTo>
                <a:lnTo>
                  <a:pt x="5135" y="27236"/>
                </a:lnTo>
                <a:lnTo>
                  <a:pt x="5079" y="27013"/>
                </a:lnTo>
                <a:lnTo>
                  <a:pt x="20985" y="18808"/>
                </a:lnTo>
                <a:lnTo>
                  <a:pt x="21096" y="18920"/>
                </a:lnTo>
                <a:lnTo>
                  <a:pt x="21264" y="19032"/>
                </a:lnTo>
                <a:lnTo>
                  <a:pt x="21375" y="19088"/>
                </a:lnTo>
                <a:lnTo>
                  <a:pt x="21710" y="19088"/>
                </a:lnTo>
                <a:lnTo>
                  <a:pt x="21878" y="18976"/>
                </a:lnTo>
                <a:lnTo>
                  <a:pt x="38453" y="39458"/>
                </a:lnTo>
                <a:lnTo>
                  <a:pt x="38398" y="39570"/>
                </a:lnTo>
                <a:lnTo>
                  <a:pt x="38398" y="39737"/>
                </a:lnTo>
                <a:lnTo>
                  <a:pt x="38453" y="40016"/>
                </a:lnTo>
                <a:lnTo>
                  <a:pt x="38621" y="40184"/>
                </a:lnTo>
                <a:lnTo>
                  <a:pt x="38788" y="40351"/>
                </a:lnTo>
                <a:lnTo>
                  <a:pt x="39067" y="40407"/>
                </a:lnTo>
                <a:lnTo>
                  <a:pt x="39291" y="40351"/>
                </a:lnTo>
                <a:lnTo>
                  <a:pt x="39514" y="40240"/>
                </a:lnTo>
                <a:lnTo>
                  <a:pt x="39625" y="40072"/>
                </a:lnTo>
                <a:lnTo>
                  <a:pt x="39737" y="39849"/>
                </a:lnTo>
                <a:lnTo>
                  <a:pt x="55699" y="37170"/>
                </a:lnTo>
                <a:lnTo>
                  <a:pt x="55811" y="37282"/>
                </a:lnTo>
                <a:lnTo>
                  <a:pt x="55922" y="37393"/>
                </a:lnTo>
                <a:lnTo>
                  <a:pt x="56090" y="37505"/>
                </a:lnTo>
                <a:lnTo>
                  <a:pt x="56257" y="37505"/>
                </a:lnTo>
                <a:lnTo>
                  <a:pt x="56536" y="37449"/>
                </a:lnTo>
                <a:lnTo>
                  <a:pt x="56704" y="37282"/>
                </a:lnTo>
                <a:lnTo>
                  <a:pt x="56871" y="37114"/>
                </a:lnTo>
                <a:lnTo>
                  <a:pt x="56927" y="36835"/>
                </a:lnTo>
                <a:lnTo>
                  <a:pt x="56871" y="36556"/>
                </a:lnTo>
                <a:lnTo>
                  <a:pt x="73168" y="18529"/>
                </a:lnTo>
                <a:lnTo>
                  <a:pt x="73391" y="18697"/>
                </a:lnTo>
                <a:lnTo>
                  <a:pt x="73670" y="18753"/>
                </a:lnTo>
                <a:lnTo>
                  <a:pt x="73949" y="18697"/>
                </a:lnTo>
                <a:lnTo>
                  <a:pt x="74116" y="18529"/>
                </a:lnTo>
                <a:lnTo>
                  <a:pt x="74284" y="18362"/>
                </a:lnTo>
                <a:lnTo>
                  <a:pt x="74340" y="18083"/>
                </a:lnTo>
                <a:lnTo>
                  <a:pt x="74284" y="17860"/>
                </a:lnTo>
                <a:lnTo>
                  <a:pt x="90246" y="12725"/>
                </a:lnTo>
                <a:lnTo>
                  <a:pt x="90357" y="12893"/>
                </a:lnTo>
                <a:lnTo>
                  <a:pt x="90469" y="13060"/>
                </a:lnTo>
                <a:lnTo>
                  <a:pt x="90636" y="13116"/>
                </a:lnTo>
                <a:lnTo>
                  <a:pt x="90860" y="13172"/>
                </a:lnTo>
                <a:lnTo>
                  <a:pt x="91139" y="13116"/>
                </a:lnTo>
                <a:lnTo>
                  <a:pt x="91362" y="12948"/>
                </a:lnTo>
                <a:lnTo>
                  <a:pt x="107659" y="30082"/>
                </a:lnTo>
                <a:lnTo>
                  <a:pt x="107603" y="30361"/>
                </a:lnTo>
                <a:lnTo>
                  <a:pt x="107659" y="30640"/>
                </a:lnTo>
                <a:lnTo>
                  <a:pt x="107826" y="30808"/>
                </a:lnTo>
                <a:lnTo>
                  <a:pt x="107993" y="30975"/>
                </a:lnTo>
                <a:lnTo>
                  <a:pt x="108272" y="31031"/>
                </a:lnTo>
                <a:lnTo>
                  <a:pt x="108552" y="30975"/>
                </a:lnTo>
                <a:lnTo>
                  <a:pt x="108719" y="30808"/>
                </a:lnTo>
                <a:lnTo>
                  <a:pt x="108886" y="30640"/>
                </a:lnTo>
                <a:lnTo>
                  <a:pt x="108942" y="30361"/>
                </a:lnTo>
                <a:lnTo>
                  <a:pt x="108886" y="30082"/>
                </a:lnTo>
                <a:lnTo>
                  <a:pt x="125127" y="18195"/>
                </a:lnTo>
                <a:lnTo>
                  <a:pt x="125239" y="18362"/>
                </a:lnTo>
                <a:lnTo>
                  <a:pt x="125350" y="18418"/>
                </a:lnTo>
                <a:lnTo>
                  <a:pt x="125518" y="18529"/>
                </a:lnTo>
                <a:lnTo>
                  <a:pt x="125685" y="18529"/>
                </a:lnTo>
                <a:lnTo>
                  <a:pt x="125964" y="18474"/>
                </a:lnTo>
                <a:lnTo>
                  <a:pt x="126132" y="18306"/>
                </a:lnTo>
                <a:lnTo>
                  <a:pt x="126299" y="18139"/>
                </a:lnTo>
                <a:lnTo>
                  <a:pt x="126355" y="17860"/>
                </a:lnTo>
                <a:lnTo>
                  <a:pt x="126355" y="17804"/>
                </a:lnTo>
                <a:lnTo>
                  <a:pt x="142205" y="16130"/>
                </a:lnTo>
                <a:lnTo>
                  <a:pt x="142261" y="16409"/>
                </a:lnTo>
                <a:lnTo>
                  <a:pt x="142429" y="16576"/>
                </a:lnTo>
                <a:lnTo>
                  <a:pt x="142652" y="16688"/>
                </a:lnTo>
                <a:lnTo>
                  <a:pt x="142875" y="16743"/>
                </a:lnTo>
                <a:lnTo>
                  <a:pt x="143154" y="16688"/>
                </a:lnTo>
                <a:lnTo>
                  <a:pt x="143321" y="16520"/>
                </a:lnTo>
                <a:lnTo>
                  <a:pt x="143489" y="16353"/>
                </a:lnTo>
                <a:lnTo>
                  <a:pt x="143545" y="16074"/>
                </a:lnTo>
                <a:lnTo>
                  <a:pt x="143489" y="15906"/>
                </a:lnTo>
                <a:lnTo>
                  <a:pt x="143433" y="15683"/>
                </a:lnTo>
                <a:lnTo>
                  <a:pt x="159786" y="1061"/>
                </a:lnTo>
                <a:lnTo>
                  <a:pt x="160009" y="1284"/>
                </a:lnTo>
                <a:lnTo>
                  <a:pt x="160120" y="1340"/>
                </a:lnTo>
                <a:lnTo>
                  <a:pt x="160288" y="1340"/>
                </a:lnTo>
                <a:lnTo>
                  <a:pt x="160511" y="1284"/>
                </a:lnTo>
                <a:lnTo>
                  <a:pt x="160679" y="1228"/>
                </a:lnTo>
                <a:lnTo>
                  <a:pt x="160790" y="1117"/>
                </a:lnTo>
                <a:lnTo>
                  <a:pt x="160902" y="949"/>
                </a:lnTo>
                <a:lnTo>
                  <a:pt x="177031" y="6530"/>
                </a:lnTo>
                <a:lnTo>
                  <a:pt x="177031" y="6698"/>
                </a:lnTo>
                <a:lnTo>
                  <a:pt x="177087" y="6977"/>
                </a:lnTo>
                <a:lnTo>
                  <a:pt x="177254" y="7144"/>
                </a:lnTo>
                <a:lnTo>
                  <a:pt x="177422" y="7312"/>
                </a:lnTo>
                <a:lnTo>
                  <a:pt x="177701" y="7367"/>
                </a:lnTo>
                <a:lnTo>
                  <a:pt x="177868" y="7367"/>
                </a:lnTo>
                <a:lnTo>
                  <a:pt x="178036" y="7256"/>
                </a:lnTo>
                <a:lnTo>
                  <a:pt x="194388" y="25450"/>
                </a:lnTo>
                <a:lnTo>
                  <a:pt x="194277" y="25673"/>
                </a:lnTo>
                <a:lnTo>
                  <a:pt x="194221" y="25896"/>
                </a:lnTo>
                <a:lnTo>
                  <a:pt x="194277" y="26175"/>
                </a:lnTo>
                <a:lnTo>
                  <a:pt x="194444" y="26343"/>
                </a:lnTo>
                <a:lnTo>
                  <a:pt x="194611" y="26510"/>
                </a:lnTo>
                <a:lnTo>
                  <a:pt x="194890" y="26566"/>
                </a:lnTo>
                <a:lnTo>
                  <a:pt x="195058" y="26566"/>
                </a:lnTo>
                <a:lnTo>
                  <a:pt x="195169" y="26510"/>
                </a:lnTo>
                <a:lnTo>
                  <a:pt x="195337" y="26399"/>
                </a:lnTo>
                <a:lnTo>
                  <a:pt x="195449" y="26287"/>
                </a:lnTo>
                <a:lnTo>
                  <a:pt x="211410" y="32538"/>
                </a:lnTo>
                <a:lnTo>
                  <a:pt x="211410" y="32594"/>
                </a:lnTo>
                <a:lnTo>
                  <a:pt x="211466" y="32873"/>
                </a:lnTo>
                <a:lnTo>
                  <a:pt x="211634" y="33040"/>
                </a:lnTo>
                <a:lnTo>
                  <a:pt x="211801" y="33208"/>
                </a:lnTo>
                <a:lnTo>
                  <a:pt x="212080" y="33263"/>
                </a:lnTo>
                <a:lnTo>
                  <a:pt x="212359" y="33208"/>
                </a:lnTo>
                <a:lnTo>
                  <a:pt x="212527" y="33040"/>
                </a:lnTo>
                <a:lnTo>
                  <a:pt x="212694" y="32873"/>
                </a:lnTo>
                <a:lnTo>
                  <a:pt x="212750" y="32594"/>
                </a:lnTo>
                <a:lnTo>
                  <a:pt x="212750" y="32538"/>
                </a:lnTo>
                <a:lnTo>
                  <a:pt x="229214" y="22994"/>
                </a:lnTo>
                <a:lnTo>
                  <a:pt x="229437" y="23162"/>
                </a:lnTo>
                <a:lnTo>
                  <a:pt x="229716" y="23217"/>
                </a:lnTo>
                <a:lnTo>
                  <a:pt x="229995" y="23162"/>
                </a:lnTo>
                <a:lnTo>
                  <a:pt x="230163" y="22994"/>
                </a:lnTo>
                <a:lnTo>
                  <a:pt x="230330" y="22827"/>
                </a:lnTo>
                <a:lnTo>
                  <a:pt x="230386" y="22548"/>
                </a:lnTo>
                <a:lnTo>
                  <a:pt x="230386" y="22492"/>
                </a:lnTo>
                <a:lnTo>
                  <a:pt x="246180" y="16297"/>
                </a:lnTo>
                <a:lnTo>
                  <a:pt x="246404" y="16464"/>
                </a:lnTo>
                <a:lnTo>
                  <a:pt x="246683" y="16520"/>
                </a:lnTo>
                <a:lnTo>
                  <a:pt x="246962" y="16464"/>
                </a:lnTo>
                <a:lnTo>
                  <a:pt x="247129" y="16297"/>
                </a:lnTo>
                <a:lnTo>
                  <a:pt x="247297" y="16130"/>
                </a:lnTo>
                <a:lnTo>
                  <a:pt x="247352" y="15851"/>
                </a:lnTo>
                <a:lnTo>
                  <a:pt x="247297" y="15683"/>
                </a:lnTo>
                <a:lnTo>
                  <a:pt x="263761" y="1507"/>
                </a:lnTo>
                <a:lnTo>
                  <a:pt x="263872" y="1619"/>
                </a:lnTo>
                <a:lnTo>
                  <a:pt x="264040" y="1730"/>
                </a:lnTo>
                <a:lnTo>
                  <a:pt x="264151" y="1786"/>
                </a:lnTo>
                <a:lnTo>
                  <a:pt x="264319" y="1786"/>
                </a:lnTo>
                <a:lnTo>
                  <a:pt x="264542" y="1730"/>
                </a:lnTo>
                <a:lnTo>
                  <a:pt x="264765" y="1619"/>
                </a:lnTo>
                <a:lnTo>
                  <a:pt x="264877" y="1451"/>
                </a:lnTo>
                <a:lnTo>
                  <a:pt x="264988" y="1228"/>
                </a:lnTo>
                <a:lnTo>
                  <a:pt x="280839" y="3237"/>
                </a:lnTo>
                <a:lnTo>
                  <a:pt x="280839" y="3349"/>
                </a:lnTo>
                <a:lnTo>
                  <a:pt x="280894" y="3628"/>
                </a:lnTo>
                <a:lnTo>
                  <a:pt x="281062" y="3795"/>
                </a:lnTo>
                <a:lnTo>
                  <a:pt x="281229" y="3963"/>
                </a:lnTo>
                <a:lnTo>
                  <a:pt x="281508" y="4019"/>
                </a:lnTo>
                <a:lnTo>
                  <a:pt x="281787" y="3963"/>
                </a:lnTo>
                <a:lnTo>
                  <a:pt x="281955" y="3795"/>
                </a:lnTo>
                <a:lnTo>
                  <a:pt x="282122" y="3628"/>
                </a:lnTo>
                <a:lnTo>
                  <a:pt x="282178" y="3349"/>
                </a:lnTo>
                <a:lnTo>
                  <a:pt x="285750" y="3349"/>
                </a:lnTo>
                <a:lnTo>
                  <a:pt x="285750" y="3126"/>
                </a:lnTo>
                <a:lnTo>
                  <a:pt x="282122" y="3126"/>
                </a:lnTo>
                <a:lnTo>
                  <a:pt x="282067" y="2958"/>
                </a:lnTo>
                <a:lnTo>
                  <a:pt x="281899" y="2791"/>
                </a:lnTo>
                <a:lnTo>
                  <a:pt x="281732" y="2735"/>
                </a:lnTo>
                <a:lnTo>
                  <a:pt x="281508" y="2679"/>
                </a:lnTo>
                <a:lnTo>
                  <a:pt x="281341" y="2679"/>
                </a:lnTo>
                <a:lnTo>
                  <a:pt x="281174" y="2791"/>
                </a:lnTo>
                <a:lnTo>
                  <a:pt x="281006" y="2902"/>
                </a:lnTo>
                <a:lnTo>
                  <a:pt x="280894" y="3014"/>
                </a:lnTo>
                <a:lnTo>
                  <a:pt x="264988" y="1005"/>
                </a:lnTo>
                <a:lnTo>
                  <a:pt x="264877" y="782"/>
                </a:lnTo>
                <a:lnTo>
                  <a:pt x="264765" y="614"/>
                </a:lnTo>
                <a:lnTo>
                  <a:pt x="264542" y="503"/>
                </a:lnTo>
                <a:lnTo>
                  <a:pt x="264319" y="447"/>
                </a:lnTo>
                <a:lnTo>
                  <a:pt x="264040" y="503"/>
                </a:lnTo>
                <a:lnTo>
                  <a:pt x="263872" y="670"/>
                </a:lnTo>
                <a:lnTo>
                  <a:pt x="263705" y="838"/>
                </a:lnTo>
                <a:lnTo>
                  <a:pt x="263649" y="1117"/>
                </a:lnTo>
                <a:lnTo>
                  <a:pt x="263705" y="1284"/>
                </a:lnTo>
                <a:lnTo>
                  <a:pt x="247241" y="15460"/>
                </a:lnTo>
                <a:lnTo>
                  <a:pt x="247129" y="15348"/>
                </a:lnTo>
                <a:lnTo>
                  <a:pt x="246962" y="15237"/>
                </a:lnTo>
                <a:lnTo>
                  <a:pt x="246850" y="15181"/>
                </a:lnTo>
                <a:lnTo>
                  <a:pt x="246683" y="15181"/>
                </a:lnTo>
                <a:lnTo>
                  <a:pt x="246404" y="15237"/>
                </a:lnTo>
                <a:lnTo>
                  <a:pt x="246236" y="15404"/>
                </a:lnTo>
                <a:lnTo>
                  <a:pt x="246069" y="15571"/>
                </a:lnTo>
                <a:lnTo>
                  <a:pt x="246013" y="15851"/>
                </a:lnTo>
                <a:lnTo>
                  <a:pt x="246069" y="16130"/>
                </a:lnTo>
                <a:lnTo>
                  <a:pt x="230330" y="22269"/>
                </a:lnTo>
                <a:lnTo>
                  <a:pt x="230219" y="22101"/>
                </a:lnTo>
                <a:lnTo>
                  <a:pt x="230051" y="21990"/>
                </a:lnTo>
                <a:lnTo>
                  <a:pt x="229884" y="21934"/>
                </a:lnTo>
                <a:lnTo>
                  <a:pt x="229716" y="21878"/>
                </a:lnTo>
                <a:lnTo>
                  <a:pt x="229437" y="21934"/>
                </a:lnTo>
                <a:lnTo>
                  <a:pt x="229270" y="22101"/>
                </a:lnTo>
                <a:lnTo>
                  <a:pt x="229102" y="22269"/>
                </a:lnTo>
                <a:lnTo>
                  <a:pt x="229046" y="22548"/>
                </a:lnTo>
                <a:lnTo>
                  <a:pt x="229102" y="22827"/>
                </a:lnTo>
                <a:lnTo>
                  <a:pt x="212694" y="32315"/>
                </a:lnTo>
                <a:lnTo>
                  <a:pt x="212582" y="32147"/>
                </a:lnTo>
                <a:lnTo>
                  <a:pt x="212415" y="32036"/>
                </a:lnTo>
                <a:lnTo>
                  <a:pt x="212248" y="31924"/>
                </a:lnTo>
                <a:lnTo>
                  <a:pt x="212080" y="31924"/>
                </a:lnTo>
                <a:lnTo>
                  <a:pt x="211913" y="31980"/>
                </a:lnTo>
                <a:lnTo>
                  <a:pt x="211745" y="32036"/>
                </a:lnTo>
                <a:lnTo>
                  <a:pt x="211578" y="32147"/>
                </a:lnTo>
                <a:lnTo>
                  <a:pt x="211466" y="32315"/>
                </a:lnTo>
                <a:lnTo>
                  <a:pt x="195504" y="26120"/>
                </a:lnTo>
                <a:lnTo>
                  <a:pt x="195560" y="25896"/>
                </a:lnTo>
                <a:lnTo>
                  <a:pt x="195504" y="25617"/>
                </a:lnTo>
                <a:lnTo>
                  <a:pt x="195337" y="25450"/>
                </a:lnTo>
                <a:lnTo>
                  <a:pt x="195169" y="25282"/>
                </a:lnTo>
                <a:lnTo>
                  <a:pt x="194890" y="25227"/>
                </a:lnTo>
                <a:lnTo>
                  <a:pt x="194723" y="25227"/>
                </a:lnTo>
                <a:lnTo>
                  <a:pt x="194556" y="25338"/>
                </a:lnTo>
                <a:lnTo>
                  <a:pt x="178203" y="7144"/>
                </a:lnTo>
                <a:lnTo>
                  <a:pt x="178315" y="6921"/>
                </a:lnTo>
                <a:lnTo>
                  <a:pt x="178371" y="6698"/>
                </a:lnTo>
                <a:lnTo>
                  <a:pt x="178315" y="6419"/>
                </a:lnTo>
                <a:lnTo>
                  <a:pt x="178147" y="6251"/>
                </a:lnTo>
                <a:lnTo>
                  <a:pt x="177980" y="6084"/>
                </a:lnTo>
                <a:lnTo>
                  <a:pt x="177701" y="6028"/>
                </a:lnTo>
                <a:lnTo>
                  <a:pt x="177533" y="6028"/>
                </a:lnTo>
                <a:lnTo>
                  <a:pt x="177366" y="6084"/>
                </a:lnTo>
                <a:lnTo>
                  <a:pt x="177254" y="6195"/>
                </a:lnTo>
                <a:lnTo>
                  <a:pt x="177143" y="6307"/>
                </a:lnTo>
                <a:lnTo>
                  <a:pt x="160958" y="726"/>
                </a:lnTo>
                <a:lnTo>
                  <a:pt x="160958" y="670"/>
                </a:lnTo>
                <a:lnTo>
                  <a:pt x="160902" y="391"/>
                </a:lnTo>
                <a:lnTo>
                  <a:pt x="160734" y="224"/>
                </a:lnTo>
                <a:lnTo>
                  <a:pt x="160567" y="56"/>
                </a:lnTo>
                <a:lnTo>
                  <a:pt x="160288" y="0"/>
                </a:lnTo>
                <a:close/>
              </a:path>
            </a:pathLst>
          </a:custGeom>
          <a:solidFill>
            <a:srgbClr val="FFFFFF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43" name="Google Shape;743;p55"/>
          <p:cNvSpPr txBox="1">
            <a:spLocks noGrp="1"/>
          </p:cNvSpPr>
          <p:nvPr>
            <p:ph type="body" idx="1"/>
          </p:nvPr>
        </p:nvSpPr>
        <p:spPr>
          <a:xfrm>
            <a:off x="739680" y="1152528"/>
            <a:ext cx="7686000" cy="30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▫"/>
              <a:defRPr b="0" i="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>
                <a:solidFill>
                  <a:schemeClr val="lt1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55"/>
          <p:cNvSpPr txBox="1">
            <a:spLocks noGrp="1"/>
          </p:cNvSpPr>
          <p:nvPr>
            <p:ph type="title"/>
          </p:nvPr>
        </p:nvSpPr>
        <p:spPr>
          <a:xfrm>
            <a:off x="739675" y="401250"/>
            <a:ext cx="7686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2">
  <p:cSld name="SECTION_HEADER_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7" name="Google Shape;74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300"/>
              <a:buFont typeface="Telex"/>
              <a:buNone/>
              <a:defRPr sz="3300" b="1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elex"/>
              <a:buNone/>
              <a:defRPr sz="1400" b="1" i="0" u="none" strike="noStrike" cap="none">
                <a:solidFill>
                  <a:srgbClr val="000000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>
            <a:endParaRPr/>
          </a:p>
        </p:txBody>
      </p:sp>
      <p:sp>
        <p:nvSpPr>
          <p:cNvPr id="277" name="Google Shape;277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100"/>
              <a:buFont typeface="Telex"/>
              <a:buChar char="▪"/>
              <a:defRPr sz="21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Telex"/>
              <a:buChar char="▫"/>
              <a:defRPr sz="18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Telex"/>
              <a:buChar char="–"/>
              <a:defRPr sz="15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Telex"/>
              <a:buChar char="•"/>
              <a:defRPr sz="1400" i="0" u="none" strike="noStrike" cap="none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ricvd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8.org/materials-sp22/demo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88e.org/" TargetMode="External"/><Relationship Id="rId3" Type="http://schemas.openxmlformats.org/officeDocument/2006/relationships/hyperlink" Target="https://www.data8.org/" TargetMode="External"/><Relationship Id="rId7" Type="http://schemas.openxmlformats.org/officeDocument/2006/relationships/hyperlink" Target="http://prob140.org/abou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data102.org/" TargetMode="External"/><Relationship Id="rId5" Type="http://schemas.openxmlformats.org/officeDocument/2006/relationships/hyperlink" Target="https://www.data101.org/" TargetMode="External"/><Relationship Id="rId4" Type="http://schemas.openxmlformats.org/officeDocument/2006/relationships/hyperlink" Target="https://ds100.org/" TargetMode="External"/><Relationship Id="rId9" Type="http://schemas.openxmlformats.org/officeDocument/2006/relationships/hyperlink" Target="http://stat88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s-modules.github.io/curriculum-guide/intr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8.org/datascience/" TargetMode="External"/><Relationship Id="rId7" Type="http://schemas.openxmlformats.org/officeDocument/2006/relationships/hyperlink" Target="https://babypandas.readthedocs.io/en/lates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prob140.org/prob140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ta8.org/materials-sp22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data8.org/materials-sp22/demo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github.berkeley.edu/OPA/our-berkeley/degree-recipients-by-major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88e.org/textbook/content/04-production/shift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tat88.org/textbook/content/Chapter_03/04_The_Hypergeometric_Distribution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88e.org/textbook/content/04-production/shift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148.org/textbook/content/04-visualizations/type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7"/>
          <p:cNvSpPr txBox="1">
            <a:spLocks noGrp="1"/>
          </p:cNvSpPr>
          <p:nvPr>
            <p:ph type="ctrTitle"/>
          </p:nvPr>
        </p:nvSpPr>
        <p:spPr>
          <a:xfrm>
            <a:off x="311708" y="621000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OER Curriculum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Teaching with Notebooks</a:t>
            </a:r>
            <a:endParaRPr/>
          </a:p>
        </p:txBody>
      </p:sp>
      <p:sp>
        <p:nvSpPr>
          <p:cNvPr id="753" name="Google Shape;753;p57"/>
          <p:cNvSpPr txBox="1">
            <a:spLocks noGrp="1"/>
          </p:cNvSpPr>
          <p:nvPr>
            <p:ph type="subTitle" idx="1"/>
          </p:nvPr>
        </p:nvSpPr>
        <p:spPr>
          <a:xfrm>
            <a:off x="222050" y="3781325"/>
            <a:ext cx="8520600" cy="125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Eric Van Dusen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ericvd@berkeley.edu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4" name="Google Shape;754;p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75" y="3423825"/>
            <a:ext cx="1125876" cy="112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7" descr="Jupyter logo&#10;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6725" y="3423825"/>
            <a:ext cx="1295924" cy="145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66" descr="screenshot of the githu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987" y="0"/>
            <a:ext cx="64320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67" descr="Screenshot of computational and inferential thinking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100" y="152400"/>
            <a:ext cx="46404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Jupyterbook build via GitHub Actions</a:t>
            </a:r>
            <a:endParaRPr/>
          </a:p>
        </p:txBody>
      </p:sp>
      <p:sp>
        <p:nvSpPr>
          <p:cNvPr id="840" name="Google Shape;840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1" name="Google Shape;841;p68" descr="screenshot of jupyterbook built in github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8203"/>
            <a:ext cx="9144003" cy="401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9" descr="screenshot of the learning data science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200" y="104675"/>
            <a:ext cx="548919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9"/>
          <p:cNvSpPr txBox="1"/>
          <p:nvPr/>
        </p:nvSpPr>
        <p:spPr>
          <a:xfrm>
            <a:off x="181350" y="276800"/>
            <a:ext cx="26820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Data 100 </a:t>
            </a: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OReilly +</a:t>
            </a: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	Online Book</a:t>
            </a: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Lets talk about ND</a:t>
            </a:r>
            <a:endParaRPr/>
          </a:p>
        </p:txBody>
      </p:sp>
      <p:sp>
        <p:nvSpPr>
          <p:cNvPr id="853" name="Google Shape;853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7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856" name="Google Shape;856;p70" descr="screenshot of the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450" y="1276463"/>
            <a:ext cx="7562850" cy="28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derivative </a:t>
            </a:r>
            <a:endParaRPr/>
          </a:p>
        </p:txBody>
      </p:sp>
      <p:sp>
        <p:nvSpPr>
          <p:cNvPr id="862" name="Google Shape;862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No taking out a single chapter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No remixing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No translations </a:t>
            </a:r>
            <a:endParaRPr/>
          </a:p>
        </p:txBody>
      </p:sp>
      <p:sp>
        <p:nvSpPr>
          <p:cNvPr id="863" name="Google Shape;863;p7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Is this truly OER</a:t>
            </a:r>
            <a:br>
              <a:rPr lang="en-US"/>
            </a:br>
            <a:r>
              <a:rPr lang="en-US"/>
              <a:t>Is this truly Open </a:t>
            </a:r>
            <a:endParaRPr/>
          </a:p>
        </p:txBody>
      </p:sp>
      <p:sp>
        <p:nvSpPr>
          <p:cNvPr id="864" name="Google Shape;864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Other Resources -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Data 8 Demo Site</a:t>
            </a:r>
            <a:endParaRPr/>
          </a:p>
        </p:txBody>
      </p:sp>
      <p:sp>
        <p:nvSpPr>
          <p:cNvPr id="870" name="Google Shape;870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873" name="Google Shape;873;p72" descr="screenshot of the example calendar chapter in data 8 demo clas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320" y="967027"/>
            <a:ext cx="7373906" cy="408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8 - its the Labs!</a:t>
            </a:r>
            <a:endParaRPr/>
          </a:p>
        </p:txBody>
      </p:sp>
      <p:sp>
        <p:nvSpPr>
          <p:cNvPr id="879" name="Google Shape;879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7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882" name="Google Shape;882;p73" descr="screenshot of the github, materials-s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675" y="1085175"/>
            <a:ext cx="5515474" cy="40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8 Labs </a:t>
            </a:r>
            <a:endParaRPr/>
          </a:p>
        </p:txBody>
      </p:sp>
      <p:sp>
        <p:nvSpPr>
          <p:cNvPr id="888" name="Google Shape;888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Combo of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CC-BY-NC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and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MIT</a:t>
            </a:r>
            <a:endParaRPr/>
          </a:p>
        </p:txBody>
      </p:sp>
      <p:sp>
        <p:nvSpPr>
          <p:cNvPr id="889" name="Google Shape;889;p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891" name="Google Shape;891;p74" descr="screenshot of the data 8 public materials for spring 20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225" y="601647"/>
            <a:ext cx="5350549" cy="22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1188" y="3220975"/>
            <a:ext cx="5038274" cy="24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https://github.com/ds-modules</a:t>
            </a:r>
            <a:endParaRPr/>
          </a:p>
        </p:txBody>
      </p:sp>
      <p:sp>
        <p:nvSpPr>
          <p:cNvPr id="898" name="Google Shape;898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7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901" name="Google Shape;901;p75" descr="screenshot of the berkeley data science modul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224" y="1152475"/>
            <a:ext cx="4970451" cy="378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UC Berkeley creates new set of courses in Data Science </a:t>
            </a:r>
            <a:endParaRPr/>
          </a:p>
        </p:txBody>
      </p:sp>
      <p:sp>
        <p:nvSpPr>
          <p:cNvPr id="761" name="Google Shape;761;p58"/>
          <p:cNvSpPr txBox="1">
            <a:spLocks noGrp="1"/>
          </p:cNvSpPr>
          <p:nvPr>
            <p:ph type="body" idx="1"/>
          </p:nvPr>
        </p:nvSpPr>
        <p:spPr>
          <a:xfrm>
            <a:off x="311700" y="1533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Starting with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Data 8</a:t>
            </a:r>
            <a:endParaRPr/>
          </a:p>
          <a:p>
            <a:pPr marL="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2015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Then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Data 100</a:t>
            </a:r>
            <a:r>
              <a:rPr lang="en-US"/>
              <a:t>	</a:t>
            </a:r>
            <a:endParaRPr/>
          </a:p>
          <a:p>
            <a:pPr marL="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2017 </a:t>
            </a:r>
            <a:endParaRPr/>
          </a:p>
        </p:txBody>
      </p:sp>
      <p:sp>
        <p:nvSpPr>
          <p:cNvPr id="762" name="Google Shape;762;p5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Data 101</a:t>
            </a:r>
            <a:r>
              <a:rPr lang="en-US"/>
              <a:t> - 2021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Data 102</a:t>
            </a:r>
            <a:r>
              <a:rPr lang="en-US"/>
              <a:t> - 2019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Data 140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Data 88C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Data 88E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Data 88S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Data 6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Econ 148 </a:t>
            </a:r>
            <a:endParaRPr/>
          </a:p>
        </p:txBody>
      </p:sp>
      <p:sp>
        <p:nvSpPr>
          <p:cNvPr id="763" name="Google Shape;763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7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77"/>
          <p:cNvSpPr txBox="1"/>
          <p:nvPr/>
        </p:nvSpPr>
        <p:spPr>
          <a:xfrm>
            <a:off x="-478450" y="489846"/>
            <a:ext cx="91440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Titillium Web ExtraLight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Curriculum Guide</a:t>
            </a:r>
            <a:endParaRPr sz="3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15" name="Google Shape;915;p77"/>
          <p:cNvSpPr txBox="1"/>
          <p:nvPr/>
        </p:nvSpPr>
        <p:spPr>
          <a:xfrm>
            <a:off x="6202775" y="995375"/>
            <a:ext cx="2492700" cy="1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7C9F"/>
              </a:buClr>
              <a:buSzPts val="3600"/>
              <a:buFont typeface="Titillium Web ExtraLight"/>
              <a:buNone/>
            </a:pPr>
            <a:r>
              <a:rPr lang="en-US" sz="1800" i="0" u="sng" strike="noStrike" cap="none">
                <a:solidFill>
                  <a:schemeClr val="hlink"/>
                </a:solidFill>
                <a:latin typeface="Lucida Sans"/>
                <a:ea typeface="Lucida Sans"/>
                <a:cs typeface="Lucida Sans"/>
                <a:sym typeface="Lucida Sans"/>
                <a:hlinkClick r:id="rId3"/>
              </a:rPr>
              <a:t>https://ds-modules.github.io/curriculum-guide/intro</a:t>
            </a:r>
            <a:endParaRPr sz="180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16" name="Google Shape;916;p77" descr="screenshot of curriculum guide for UCB Data Scie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50" y="961324"/>
            <a:ext cx="5247899" cy="325497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77"/>
          <p:cNvSpPr txBox="1"/>
          <p:nvPr/>
        </p:nvSpPr>
        <p:spPr>
          <a:xfrm>
            <a:off x="6209450" y="2401000"/>
            <a:ext cx="27426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What if we wrote a free book for educators that brings together how to use these open sources tools for teaching…. </a:t>
            </a:r>
            <a:r>
              <a:rPr lang="en-US" sz="1800" b="1" i="1" u="sng">
                <a:solidFill>
                  <a:srgbClr val="003262"/>
                </a:solidFill>
                <a:latin typeface="Average"/>
                <a:ea typeface="Average"/>
                <a:cs typeface="Average"/>
                <a:sym typeface="Average"/>
              </a:rPr>
              <a:t>and what if that book was written in notebooks and hosted on github</a:t>
            </a:r>
            <a:endParaRPr sz="1800" b="1" i="1" u="sng">
              <a:solidFill>
                <a:srgbClr val="00326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1957" y="2732529"/>
            <a:ext cx="5825100" cy="92250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080AA"/>
              </a:gs>
              <a:gs pos="69000">
                <a:srgbClr val="70A4C5"/>
              </a:gs>
              <a:gs pos="100000">
                <a:srgbClr val="B5CCDC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277A9D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p:spPr>
        <p:txBody>
          <a:bodyPr spcFirstLastPara="1" wrap="square" lIns="48200" tIns="24075" rIns="48200" bIns="24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23" name="Google Shape;923;p78"/>
          <p:cNvSpPr txBox="1"/>
          <p:nvPr/>
        </p:nvSpPr>
        <p:spPr>
          <a:xfrm>
            <a:off x="924960" y="1763939"/>
            <a:ext cx="28959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075" rIns="48200" bIns="240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Notebooks Completely Filled Out: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Used to Demonstrate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Reproducible Exposition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24" name="Google Shape;924;p78"/>
          <p:cNvSpPr txBox="1"/>
          <p:nvPr/>
        </p:nvSpPr>
        <p:spPr>
          <a:xfrm>
            <a:off x="5962444" y="1754098"/>
            <a:ext cx="26460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075" rIns="48200" bIns="240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Students Start Own Notebooks from Scratch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25" name="Google Shape;925;p78"/>
          <p:cNvSpPr txBox="1"/>
          <p:nvPr/>
        </p:nvSpPr>
        <p:spPr>
          <a:xfrm>
            <a:off x="3878177" y="2105529"/>
            <a:ext cx="2027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Scaffolding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Labs for Teaching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Homeworks &amp; Projects 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26" name="Google Shape;926;p78"/>
          <p:cNvSpPr txBox="1"/>
          <p:nvPr/>
        </p:nvSpPr>
        <p:spPr>
          <a:xfrm>
            <a:off x="2704962" y="3658266"/>
            <a:ext cx="42591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What Do You Want Students to Learn?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What Do You Want Students to Do?</a:t>
            </a:r>
            <a:endParaRPr i="0" u="none" strike="noStrike" cap="none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27" name="Google Shape;927;p78"/>
          <p:cNvSpPr txBox="1"/>
          <p:nvPr/>
        </p:nvSpPr>
        <p:spPr>
          <a:xfrm>
            <a:off x="685800" y="644775"/>
            <a:ext cx="81618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Titillium Web ExtraLight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Pedagogy Choices – </a:t>
            </a:r>
            <a:endParaRPr sz="3000" b="1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Titillium Web ExtraLight"/>
              <a:buNone/>
            </a:pPr>
            <a:r>
              <a:rPr lang="en-US" sz="27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Lucida Sans"/>
                <a:ea typeface="Lucida Sans"/>
                <a:cs typeface="Lucida Sans"/>
                <a:sym typeface="Lucida Sans"/>
              </a:rPr>
              <a:t>Using Notebooks in Teaching: a spect</a:t>
            </a:r>
            <a:r>
              <a:rPr lang="en-US" sz="2700" b="1">
                <a:solidFill>
                  <a:schemeClr val="dk1"/>
                </a:solidFill>
                <a:highlight>
                  <a:schemeClr val="lt1"/>
                </a:highlight>
                <a:latin typeface="Lucida Sans"/>
                <a:ea typeface="Lucida Sans"/>
                <a:cs typeface="Lucida Sans"/>
                <a:sym typeface="Lucida Sans"/>
              </a:rPr>
              <a:t>rum</a:t>
            </a:r>
            <a:endParaRPr sz="2700" b="1">
              <a:solidFill>
                <a:schemeClr val="dk1"/>
              </a:solidFill>
              <a:highlight>
                <a:schemeClr val="lt1"/>
              </a:highlight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28" name="Google Shape;928;p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448" t="22222" r="14337" b="15425"/>
          <a:stretch/>
        </p:blipFill>
        <p:spPr>
          <a:xfrm>
            <a:off x="2340825" y="2907950"/>
            <a:ext cx="4987300" cy="5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78"/>
          <p:cNvSpPr txBox="1"/>
          <p:nvPr/>
        </p:nvSpPr>
        <p:spPr>
          <a:xfrm>
            <a:off x="311725" y="3844625"/>
            <a:ext cx="224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elex"/>
                <a:ea typeface="Telex"/>
                <a:cs typeface="Telex"/>
                <a:sym typeface="Telex"/>
              </a:rPr>
              <a:t>Autograding</a:t>
            </a:r>
            <a:r>
              <a:rPr lang="en-US">
                <a:latin typeface="Telex"/>
                <a:ea typeface="Telex"/>
                <a:cs typeface="Telex"/>
                <a:sym typeface="Telex"/>
              </a:rPr>
              <a:t> -</a:t>
            </a: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Closed form solutions</a:t>
            </a:r>
            <a:endParaRPr i="1"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Code passes tests </a:t>
            </a:r>
            <a:endParaRPr i="1"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Multiple Choice </a:t>
            </a:r>
            <a:endParaRPr i="1"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30" name="Google Shape;930;p78"/>
          <p:cNvSpPr txBox="1"/>
          <p:nvPr/>
        </p:nvSpPr>
        <p:spPr>
          <a:xfrm>
            <a:off x="6998275" y="3658275"/>
            <a:ext cx="2242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elex"/>
                <a:ea typeface="Telex"/>
                <a:cs typeface="Telex"/>
                <a:sym typeface="Telex"/>
              </a:rPr>
              <a:t>Free Form Answers</a:t>
            </a:r>
            <a:r>
              <a:rPr lang="en-US">
                <a:latin typeface="Telex"/>
                <a:ea typeface="Telex"/>
                <a:cs typeface="Telex"/>
                <a:sym typeface="Telex"/>
              </a:rPr>
              <a:t> -</a:t>
            </a: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“Manual” Grading</a:t>
            </a:r>
            <a:endParaRPr i="1"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No Automation</a:t>
            </a:r>
            <a:endParaRPr i="1"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931" name="Google Shape;931;p78"/>
          <p:cNvSpPr txBox="1"/>
          <p:nvPr/>
        </p:nvSpPr>
        <p:spPr>
          <a:xfrm>
            <a:off x="195700" y="2532100"/>
            <a:ext cx="13875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1" u="sng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OER!</a:t>
            </a:r>
            <a:endParaRPr sz="2500" i="1" u="sng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Course-specific Python packages</a:t>
            </a:r>
            <a:endParaRPr sz="3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38" name="Google Shape;938;p79"/>
          <p:cNvSpPr txBox="1">
            <a:spLocks noGrp="1"/>
          </p:cNvSpPr>
          <p:nvPr>
            <p:ph type="body" idx="2"/>
          </p:nvPr>
        </p:nvSpPr>
        <p:spPr>
          <a:xfrm>
            <a:off x="2839975" y="1279900"/>
            <a:ext cx="3902100" cy="150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http://data8.org/datascience/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http://prob140.org/prob140/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9" name="Google Shape;939;p79"/>
          <p:cNvSpPr txBox="1"/>
          <p:nvPr/>
        </p:nvSpPr>
        <p:spPr>
          <a:xfrm>
            <a:off x="2839975" y="2571750"/>
            <a:ext cx="5063100" cy="15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rage"/>
                <a:ea typeface="Average"/>
                <a:cs typeface="Average"/>
                <a:sym typeface="Average"/>
              </a:rPr>
              <a:t>Beginner-friendly packages for introductory data science and probability courses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rage"/>
                <a:ea typeface="Average"/>
                <a:cs typeface="Average"/>
                <a:sym typeface="Average"/>
              </a:rPr>
              <a:t>Accessibility of packages extends data science education to students of all backgrounds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40" name="Google Shape;940;p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2475"/>
            <a:ext cx="1363225" cy="13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79" descr="PROB 140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1" y="2650450"/>
            <a:ext cx="1363226" cy="13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79"/>
          <p:cNvSpPr txBox="1"/>
          <p:nvPr/>
        </p:nvSpPr>
        <p:spPr>
          <a:xfrm>
            <a:off x="3204625" y="4107275"/>
            <a:ext cx="367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Average"/>
                <a:ea typeface="Average"/>
                <a:cs typeface="Average"/>
                <a:sym typeface="Average"/>
              </a:rPr>
              <a:t>( and .. eg </a:t>
            </a:r>
            <a:r>
              <a:rPr lang="en-US" sz="18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7"/>
              </a:rPr>
              <a:t>babypandas</a:t>
            </a:r>
            <a:r>
              <a:rPr lang="en-US" sz="1800">
                <a:latin typeface="Average"/>
                <a:ea typeface="Average"/>
                <a:cs typeface="Average"/>
                <a:sym typeface="Average"/>
              </a:rPr>
              <a:t> from UCSD) 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581"/>
            <a:ext cx="9144000" cy="4036800"/>
          </a:xfrm>
          <a:prstGeom prst="rect">
            <a:avLst/>
          </a:prstGeom>
          <a:solidFill>
            <a:schemeClr val="lt1">
              <a:alpha val="4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80"/>
          <p:cNvSpPr txBox="1"/>
          <p:nvPr/>
        </p:nvSpPr>
        <p:spPr>
          <a:xfrm>
            <a:off x="533400" y="34879"/>
            <a:ext cx="6132900" cy="1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Titillium Web ExtraLight"/>
              <a:buNone/>
            </a:pPr>
            <a:r>
              <a:rPr lang="en-US" sz="300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Classes Built on Open Source</a:t>
            </a:r>
            <a:r>
              <a:rPr lang="en-US" sz="3000" b="1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Packages!</a:t>
            </a:r>
            <a:endParaRPr sz="300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grpSp>
        <p:nvGrpSpPr>
          <p:cNvPr id="949" name="Google Shape;949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7075" y="987939"/>
            <a:ext cx="2833927" cy="3913078"/>
            <a:chOff x="501881" y="987939"/>
            <a:chExt cx="2833927" cy="3913078"/>
          </a:xfrm>
        </p:grpSpPr>
        <p:pic>
          <p:nvPicPr>
            <p:cNvPr id="950" name="Google Shape;950;p80"/>
            <p:cNvPicPr preferRelativeResize="0"/>
            <p:nvPr/>
          </p:nvPicPr>
          <p:blipFill rotWithShape="1">
            <a:blip r:embed="rId3">
              <a:alphaModFix/>
            </a:blip>
            <a:srcRect r="12732"/>
            <a:stretch/>
          </p:blipFill>
          <p:spPr>
            <a:xfrm>
              <a:off x="501881" y="2892942"/>
              <a:ext cx="2833927" cy="529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0952" y="3880452"/>
              <a:ext cx="1895787" cy="1020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6346" y="987939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3" name="Google Shape;953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8080" y="1194082"/>
            <a:ext cx="3078846" cy="73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0287" y="4074161"/>
            <a:ext cx="950833" cy="95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4556" y="2960994"/>
            <a:ext cx="2245896" cy="88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42018" y="2158564"/>
            <a:ext cx="1970971" cy="57641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80"/>
          <p:cNvSpPr txBox="1"/>
          <p:nvPr/>
        </p:nvSpPr>
        <p:spPr>
          <a:xfrm>
            <a:off x="6128575" y="4283625"/>
            <a:ext cx="14967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Titillium Web ExtraLight"/>
              <a:buNone/>
            </a:pPr>
            <a:r>
              <a:rPr lang="en-US" sz="360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Folium</a:t>
            </a:r>
            <a:endParaRPr sz="3600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1"/>
          <p:cNvSpPr txBox="1">
            <a:spLocks noGrp="1"/>
          </p:cNvSpPr>
          <p:nvPr>
            <p:ph type="title"/>
          </p:nvPr>
        </p:nvSpPr>
        <p:spPr>
          <a:xfrm>
            <a:off x="311700" y="421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020" b="1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Interactive Widgets! - </a:t>
            </a:r>
            <a:r>
              <a:rPr lang="en-US" sz="302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IPyWidgets</a:t>
            </a:r>
            <a:endParaRPr sz="302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302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3020" b="1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63" name="Google Shape;963;p81"/>
          <p:cNvSpPr txBox="1">
            <a:spLocks noGrp="1"/>
          </p:cNvSpPr>
          <p:nvPr>
            <p:ph type="body" idx="1"/>
          </p:nvPr>
        </p:nvSpPr>
        <p:spPr>
          <a:xfrm>
            <a:off x="4887325" y="1313475"/>
            <a:ext cx="3124500" cy="26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It’s also possible to make notebooks into interactive apps with simple widgets / sliders, radio buttons, dropdowns, etc  </a:t>
            </a:r>
            <a:endParaRPr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64" name="Google Shape;964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965" name="Google Shape;965;p81" descr="Interactive widgets screenshot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50" y="1237600"/>
            <a:ext cx="4126750" cy="377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Notebook elements</a:t>
            </a:r>
            <a:endParaRPr/>
          </a:p>
        </p:txBody>
      </p:sp>
      <p:sp>
        <p:nvSpPr>
          <p:cNvPr id="971" name="Google Shape;971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 i="1"/>
              <a:t>Markdown</a:t>
            </a:r>
            <a:endParaRPr b="1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Descriptive / Narrative / Pedagogical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Can include Latex equations with $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Links / Videos / Images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 i="1"/>
              <a:t>Code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chunks of code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immediately view output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/>
              <a:t>coding challenges, half written lines</a:t>
            </a:r>
            <a:endParaRPr b="1"/>
          </a:p>
        </p:txBody>
      </p:sp>
      <p:sp>
        <p:nvSpPr>
          <p:cNvPr id="973" name="Google Shape;973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 within a notebook</a:t>
            </a:r>
            <a:endParaRPr/>
          </a:p>
        </p:txBody>
      </p:sp>
      <p:sp>
        <p:nvSpPr>
          <p:cNvPr id="979" name="Google Shape;979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8300" algn="l" rtl="0">
              <a:spcBef>
                <a:spcPts val="80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Import Packages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Introduction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Read in Dataset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Show Dataset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Visualize a few variables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Coding challenges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Markdown related questions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Instructions for Download and Submission</a:t>
            </a:r>
            <a:endParaRPr/>
          </a:p>
        </p:txBody>
      </p:sp>
      <p:sp>
        <p:nvSpPr>
          <p:cNvPr id="980" name="Google Shape;980;p8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What is Outline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What are learning outcomes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What are students required to do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What is linked across sections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Program Part A - use in Part B</a:t>
            </a:r>
            <a:endParaRPr/>
          </a:p>
        </p:txBody>
      </p:sp>
      <p:sp>
        <p:nvSpPr>
          <p:cNvPr id="981" name="Google Shape;981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 in a class </a:t>
            </a:r>
            <a:endParaRPr/>
          </a:p>
        </p:txBody>
      </p:sp>
      <p:sp>
        <p:nvSpPr>
          <p:cNvPr id="987" name="Google Shape;987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8300" algn="l" rtl="0">
              <a:spcBef>
                <a:spcPts val="80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Building Labs 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Grading setup for Labs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Building Lecture Notebooks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Building Course Notes- Textbook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Building Website</a:t>
            </a:r>
            <a:endParaRPr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-US"/>
              <a:t>or eg adapting Canvas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8300" algn="l" rtl="0">
              <a:spcBef>
                <a:spcPts val="80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Course specific packages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Course management software</a:t>
            </a:r>
            <a:endParaRPr/>
          </a:p>
        </p:txBody>
      </p:sp>
      <p:sp>
        <p:nvSpPr>
          <p:cNvPr id="988" name="Google Shape;988;p8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8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85" descr="nbgitpuller screenshot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5" y="76253"/>
            <a:ext cx="6895976" cy="2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85" descr="interactive widget screenshot of github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2600" y="2036150"/>
            <a:ext cx="6401400" cy="310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9"/>
          <p:cNvSpPr txBox="1">
            <a:spLocks noGrp="1"/>
          </p:cNvSpPr>
          <p:nvPr>
            <p:ph type="ctrTitle"/>
          </p:nvPr>
        </p:nvSpPr>
        <p:spPr>
          <a:xfrm>
            <a:off x="696525" y="817291"/>
            <a:ext cx="7729200" cy="20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69" name="Google Shape;769;p59" descr="screenshot of the core courses analysis for data science at UC Berkeley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323" y="0"/>
            <a:ext cx="72833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86"/>
          <p:cNvSpPr txBox="1">
            <a:spLocks noGrp="1"/>
          </p:cNvSpPr>
          <p:nvPr>
            <p:ph type="title"/>
          </p:nvPr>
        </p:nvSpPr>
        <p:spPr>
          <a:xfrm>
            <a:off x="271350" y="1427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Chrome Extension!</a:t>
            </a:r>
            <a:endParaRPr/>
          </a:p>
        </p:txBody>
      </p:sp>
      <p:pic>
        <p:nvPicPr>
          <p:cNvPr id="1001" name="Google Shape;1001;p86" descr="nbgitpuller link on chrome exten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301" y="715450"/>
            <a:ext cx="6804649" cy="437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39475" y="1201001"/>
            <a:ext cx="2745300" cy="2517600"/>
            <a:chOff x="6239475" y="1201001"/>
            <a:chExt cx="2745300" cy="2517600"/>
          </a:xfrm>
        </p:grpSpPr>
        <p:sp>
          <p:nvSpPr>
            <p:cNvPr id="1007" name="Google Shape;1007;p87"/>
            <p:cNvSpPr/>
            <p:nvPr/>
          </p:nvSpPr>
          <p:spPr>
            <a:xfrm>
              <a:off x="6239475" y="1201001"/>
              <a:ext cx="2745300" cy="2517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08" name="Google Shape;1008;p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83213" y="1230137"/>
              <a:ext cx="2457822" cy="2419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9" name="Google Shape;1009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Otter Grader - a python package</a:t>
            </a:r>
            <a:endParaRPr sz="3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10" name="Google Shape;1010;p87"/>
          <p:cNvSpPr txBox="1">
            <a:spLocks noGrp="1"/>
          </p:cNvSpPr>
          <p:nvPr>
            <p:ph type="body" idx="2"/>
          </p:nvPr>
        </p:nvSpPr>
        <p:spPr>
          <a:xfrm>
            <a:off x="238025" y="971375"/>
            <a:ext cx="5495400" cy="1426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Light-weight open-source automatic grader designed to grade jupyter notebooks for any size group of students by abstracting away the autograding internals.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11" name="Google Shape;1011;p87"/>
          <p:cNvSpPr txBox="1">
            <a:spLocks noGrp="1"/>
          </p:cNvSpPr>
          <p:nvPr>
            <p:ph type="body" idx="2"/>
          </p:nvPr>
        </p:nvSpPr>
        <p:spPr>
          <a:xfrm>
            <a:off x="292225" y="2017775"/>
            <a:ext cx="5288700" cy="1922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Handles jupyter notebooks in Python or 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Assignment development, distribution and grading tool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Submissions can be graded locally, in the cloud or via Gradescope(with license)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Otter v4 rolling out in Data 8 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Needs to be present on JupyterHub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Big Change from v3: tests are in meta-data not in separate folder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6700" y="132900"/>
            <a:ext cx="1104250" cy="11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8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0863" y="1"/>
            <a:ext cx="1953130" cy="192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88"/>
          <p:cNvSpPr txBox="1">
            <a:spLocks noGrp="1"/>
          </p:cNvSpPr>
          <p:nvPr>
            <p:ph type="title"/>
          </p:nvPr>
        </p:nvSpPr>
        <p:spPr>
          <a:xfrm>
            <a:off x="175925" y="3986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Otter Grader - in Data 8</a:t>
            </a:r>
            <a:endParaRPr sz="3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19" name="Google Shape;1019;p88"/>
          <p:cNvSpPr txBox="1">
            <a:spLocks noGrp="1"/>
          </p:cNvSpPr>
          <p:nvPr>
            <p:ph type="body" idx="2"/>
          </p:nvPr>
        </p:nvSpPr>
        <p:spPr>
          <a:xfrm>
            <a:off x="238025" y="1047575"/>
            <a:ext cx="71799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All of the notebooks for Data 8 are created with Otter-Grader markdown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020" name="Google Shape;1020;p88"/>
          <p:cNvSpPr txBox="1">
            <a:spLocks noGrp="1"/>
          </p:cNvSpPr>
          <p:nvPr>
            <p:ph type="body" idx="2"/>
          </p:nvPr>
        </p:nvSpPr>
        <p:spPr>
          <a:xfrm>
            <a:off x="412675" y="1678100"/>
            <a:ext cx="3840900" cy="290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Essential to teaching a 1500 student courses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Students get real time checks that they are on the right path, </a:t>
            </a:r>
            <a:r>
              <a:rPr lang="en-US" sz="1800" i="1">
                <a:solidFill>
                  <a:schemeClr val="dk1"/>
                </a:solidFill>
              </a:rPr>
              <a:t>within the notebook they get feedback </a:t>
            </a:r>
            <a:endParaRPr sz="1800" i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Coding part of assignments can be used for grading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021" name="Google Shape;1021;p88"/>
          <p:cNvSpPr txBox="1">
            <a:spLocks noGrp="1"/>
          </p:cNvSpPr>
          <p:nvPr>
            <p:ph type="body" idx="2"/>
          </p:nvPr>
        </p:nvSpPr>
        <p:spPr>
          <a:xfrm>
            <a:off x="4414950" y="1719500"/>
            <a:ext cx="4342800" cy="290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Solutions are available for instructors but not students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Otter-Grader workflow: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create teacher notebooks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otter generates student notebooks and files to handle automatic grading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student notebook distribution</a:t>
            </a:r>
            <a:endParaRPr sz="180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>
                <a:solidFill>
                  <a:schemeClr val="dk1"/>
                </a:solidFill>
              </a:rPr>
              <a:t>collect notebooks and grade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89"/>
          <p:cNvSpPr txBox="1">
            <a:spLocks noGrp="1"/>
          </p:cNvSpPr>
          <p:nvPr>
            <p:ph type="body" idx="1"/>
          </p:nvPr>
        </p:nvSpPr>
        <p:spPr>
          <a:xfrm>
            <a:off x="634725" y="1369225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Google Shape;1028;p89" descr="screenshot of the zero to jupyterhub with kubernet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77" y="0"/>
            <a:ext cx="81768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300" y="3286025"/>
            <a:ext cx="1976700" cy="18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90"/>
          <p:cNvSpPr txBox="1">
            <a:spLocks noGrp="1"/>
          </p:cNvSpPr>
          <p:nvPr>
            <p:ph type="ctrTitle"/>
          </p:nvPr>
        </p:nvSpPr>
        <p:spPr>
          <a:xfrm>
            <a:off x="311708" y="621000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Jupyter Disambiguation</a:t>
            </a:r>
            <a:endParaRPr/>
          </a:p>
        </p:txBody>
      </p:sp>
      <p:sp>
        <p:nvSpPr>
          <p:cNvPr id="1035" name="Google Shape;1035;p90"/>
          <p:cNvSpPr txBox="1"/>
          <p:nvPr/>
        </p:nvSpPr>
        <p:spPr>
          <a:xfrm>
            <a:off x="721525" y="3128975"/>
            <a:ext cx="811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Telex"/>
                <a:ea typeface="Telex"/>
                <a:cs typeface="Telex"/>
                <a:sym typeface="Telex"/>
              </a:rPr>
              <a:t>What are these technologies: Jupyter Notebook, JupyterLab, JupyterHub?</a:t>
            </a:r>
            <a:endParaRPr sz="1800" b="1"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91"/>
          <p:cNvSpPr txBox="1">
            <a:spLocks noGrp="1"/>
          </p:cNvSpPr>
          <p:nvPr>
            <p:ph type="title"/>
          </p:nvPr>
        </p:nvSpPr>
        <p:spPr>
          <a:xfrm>
            <a:off x="311700" y="31070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Jupyter Notebook - the File </a:t>
            </a:r>
            <a:r>
              <a:rPr lang="en-US" sz="3350" b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3350" b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2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1" name="Google Shape;1041;p91"/>
          <p:cNvSpPr txBox="1">
            <a:spLocks noGrp="1"/>
          </p:cNvSpPr>
          <p:nvPr>
            <p:ph type="body" idx="2"/>
          </p:nvPr>
        </p:nvSpPr>
        <p:spPr>
          <a:xfrm>
            <a:off x="545850" y="883400"/>
            <a:ext cx="4491000" cy="2248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</a:rPr>
              <a:t>Document Type (.ipynb) includes: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Explanatory text in Markdown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Code chunks (Python, R, …)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Outputs from code (e.g. visualization)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Data 8 curriculum: </a:t>
            </a:r>
            <a:r>
              <a:rPr lang="en-US" sz="1800">
                <a:solidFill>
                  <a:schemeClr val="dk1"/>
                </a:solidFill>
              </a:rPr>
              <a:t>(~30) of these files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Students: 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Get a copy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Read, Write Code, Evaluate Results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Submit the notebook to instructor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042" name="Google Shape;1042;p91" descr="screenshot of the lab 7 in githu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250" y="938150"/>
            <a:ext cx="4169100" cy="270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91"/>
          <p:cNvSpPr txBox="1"/>
          <p:nvPr/>
        </p:nvSpPr>
        <p:spPr>
          <a:xfrm>
            <a:off x="4807725" y="3814775"/>
            <a:ext cx="4107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“</a:t>
            </a:r>
            <a:r>
              <a:rPr lang="en-US" sz="2100" i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a page of an interactive textbook</a:t>
            </a:r>
            <a:r>
              <a:rPr lang="en-US" sz="21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”</a:t>
            </a:r>
            <a:endParaRPr sz="1700"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92"/>
          <p:cNvSpPr txBox="1">
            <a:spLocks noGrp="1"/>
          </p:cNvSpPr>
          <p:nvPr>
            <p:ph type="title"/>
          </p:nvPr>
        </p:nvSpPr>
        <p:spPr>
          <a:xfrm>
            <a:off x="365850" y="30280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20" b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335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JupyterLab - the Web app</a:t>
            </a:r>
            <a:endParaRPr sz="335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2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49" name="Google Shape;1049;p92"/>
          <p:cNvSpPr txBox="1">
            <a:spLocks noGrp="1"/>
          </p:cNvSpPr>
          <p:nvPr>
            <p:ph type="body" idx="2"/>
          </p:nvPr>
        </p:nvSpPr>
        <p:spPr>
          <a:xfrm>
            <a:off x="365850" y="1015950"/>
            <a:ext cx="4884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Web Application to: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render Jupyter Notebook files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edit elements of </a:t>
            </a:r>
            <a:r>
              <a:rPr lang="en-US" sz="1800">
                <a:solidFill>
                  <a:schemeClr val="dk1"/>
                </a:solidFill>
              </a:rPr>
              <a:t>a</a:t>
            </a: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N</a:t>
            </a: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otebook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execute the code </a:t>
            </a:r>
            <a:r>
              <a:rPr lang="en-US" sz="1800">
                <a:solidFill>
                  <a:schemeClr val="dk1"/>
                </a:solidFill>
              </a:rPr>
              <a:t>in a Notebook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handle files: download, save, etc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Data 8 Students</a:t>
            </a:r>
            <a:r>
              <a:rPr lang="en-US" sz="1800">
                <a:solidFill>
                  <a:schemeClr val="dk1"/>
                </a:solidFill>
              </a:rPr>
              <a:t> work in this environment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JupyterLab is: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Open source software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installable via Anaconda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</a:rPr>
              <a:t>Python or R </a:t>
            </a: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Interpreter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1050" name="Google Shape;1050;p92" descr="screenshot of the jupyterhub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175" y="1168350"/>
            <a:ext cx="4253775" cy="3267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20" b="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3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Jupyterhub - a server</a:t>
            </a:r>
            <a:endParaRPr sz="3353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2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056" name="Google Shape;1056;p93"/>
          <p:cNvSpPr txBox="1">
            <a:spLocks noGrp="1"/>
          </p:cNvSpPr>
          <p:nvPr>
            <p:ph type="body" idx="2"/>
          </p:nvPr>
        </p:nvSpPr>
        <p:spPr>
          <a:xfrm>
            <a:off x="311800" y="1076275"/>
            <a:ext cx="4914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Web Server to: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</a:rPr>
              <a:t>distribute notebooks at scale to students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provide disk space for storing notebooks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provide computing resources to students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</a:rPr>
              <a:t>handles student authentication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</a:rPr>
              <a:t>provide instructors ability to see student notebooks and offer help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Installations: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 b="1" u="sng">
                <a:solidFill>
                  <a:schemeClr val="dk1"/>
                </a:solidFill>
              </a:rPr>
              <a:t>zero</a:t>
            </a:r>
            <a:r>
              <a:rPr lang="en-US" sz="1800">
                <a:solidFill>
                  <a:schemeClr val="dk1"/>
                </a:solidFill>
              </a:rPr>
              <a:t> student installation of software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The Littlest Jupyterhub - simple install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Char char="●"/>
            </a:pPr>
            <a:r>
              <a:rPr lang="en-US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Cloud based Jupyterhub via Kubernetes optimizes cloud costs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1057" name="Google Shape;1057;p93" descr="screenshot of the jupyterhub&#10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250" y="962975"/>
            <a:ext cx="3969900" cy="206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93" descr="screenshot of the jupyterhub&#10;"/>
          <p:cNvPicPr preferRelativeResize="0"/>
          <p:nvPr/>
        </p:nvPicPr>
        <p:blipFill rotWithShape="1">
          <a:blip r:embed="rId4">
            <a:alphaModFix/>
          </a:blip>
          <a:srcRect r="18487"/>
          <a:stretch/>
        </p:blipFill>
        <p:spPr>
          <a:xfrm>
            <a:off x="4849060" y="3150375"/>
            <a:ext cx="4214615" cy="14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 Authoring to teaching</a:t>
            </a:r>
            <a:endParaRPr/>
          </a:p>
        </p:txBody>
      </p:sp>
      <p:sp>
        <p:nvSpPr>
          <p:cNvPr id="1064" name="Google Shape;1064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8300" algn="l" rtl="0">
              <a:spcBef>
                <a:spcPts val="80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Develop Notebook/Lab 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(Otterize student version) 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Push to Github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Make Nbgitpuller Link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Share Link to students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Students  do  Lab 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Students Submit lab 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/>
              <a:t>Grading of Lab </a:t>
            </a:r>
            <a:endParaRPr/>
          </a:p>
        </p:txBody>
      </p:sp>
      <p:sp>
        <p:nvSpPr>
          <p:cNvPr id="1065" name="Google Shape;1065;p9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How are students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Pushing to public repo on Github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( associated files and datasets)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What are students required to do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How are you sharing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Where are they submitting</a:t>
            </a:r>
            <a:endParaRPr/>
          </a:p>
        </p:txBody>
      </p:sp>
      <p:sp>
        <p:nvSpPr>
          <p:cNvPr id="1066" name="Google Shape;1066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8 - Course calendar with interact links</a:t>
            </a:r>
            <a:endParaRPr/>
          </a:p>
        </p:txBody>
      </p:sp>
      <p:sp>
        <p:nvSpPr>
          <p:cNvPr id="1072" name="Google Shape;1072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Data 8 at Berkeley</a:t>
            </a:r>
            <a:endParaRPr/>
          </a:p>
        </p:txBody>
      </p:sp>
      <p:sp>
        <p:nvSpPr>
          <p:cNvPr id="1073" name="Google Shape;1073;p95"/>
          <p:cNvSpPr txBox="1">
            <a:spLocks noGrp="1"/>
          </p:cNvSpPr>
          <p:nvPr>
            <p:ph type="body" idx="2"/>
          </p:nvPr>
        </p:nvSpPr>
        <p:spPr>
          <a:xfrm>
            <a:off x="49086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Data 8 demo external calendar</a:t>
            </a:r>
            <a:endParaRPr/>
          </a:p>
        </p:txBody>
      </p:sp>
      <p:sp>
        <p:nvSpPr>
          <p:cNvPr id="1074" name="Google Shape;1074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1075" name="Google Shape;1075;p95" descr="screenshot of the calendar in data 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250" y="1649175"/>
            <a:ext cx="4098102" cy="266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95" descr="screenshot of the calendar in data 8&#10;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5" y="1657349"/>
            <a:ext cx="4793999" cy="289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95"/>
          <p:cNvSpPr txBox="1"/>
          <p:nvPr/>
        </p:nvSpPr>
        <p:spPr>
          <a:xfrm>
            <a:off x="1359425" y="4758000"/>
            <a:ext cx="447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Telex"/>
                <a:ea typeface="Telex"/>
                <a:cs typeface="Telex"/>
                <a:sym typeface="Telex"/>
              </a:rPr>
              <a:t>github - you can fork this for your course</a:t>
            </a:r>
            <a:endParaRPr i="1"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0"/>
          <p:cNvSpPr txBox="1">
            <a:spLocks noGrp="1"/>
          </p:cNvSpPr>
          <p:nvPr>
            <p:ph type="ctrTitle"/>
          </p:nvPr>
        </p:nvSpPr>
        <p:spPr>
          <a:xfrm>
            <a:off x="3536850" y="-80850"/>
            <a:ext cx="6241800" cy="1243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dirty="0"/>
              <a:t>Top 10 Majors at Berkeley </a:t>
            </a:r>
            <a:endParaRPr sz="3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7" name="Google Shape;777;p60"/>
          <p:cNvSpPr txBox="1"/>
          <p:nvPr/>
        </p:nvSpPr>
        <p:spPr>
          <a:xfrm>
            <a:off x="5518800" y="908563"/>
            <a:ext cx="2582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elex"/>
                <a:ea typeface="Telex"/>
                <a:cs typeface="Telex"/>
                <a:sym typeface="Telex"/>
              </a:rPr>
              <a:t>Massive Growth to 3rd biggest major (740)</a:t>
            </a: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elex"/>
                <a:ea typeface="Telex"/>
                <a:cs typeface="Telex"/>
                <a:sym typeface="Telex"/>
              </a:rPr>
              <a:t>Open to all - not an “elite” major</a:t>
            </a: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elex"/>
                <a:ea typeface="Telex"/>
                <a:cs typeface="Telex"/>
                <a:sym typeface="Telex"/>
              </a:rPr>
              <a:t>Connections to other disciplines</a:t>
            </a: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776" name="Google Shape;776;p60"/>
          <p:cNvSpPr txBox="1"/>
          <p:nvPr/>
        </p:nvSpPr>
        <p:spPr>
          <a:xfrm>
            <a:off x="4957650" y="3395900"/>
            <a:ext cx="3705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https://pages.github.berkeley.edu/OPA/our-berkeley/degree-recipients-by-major.html</a:t>
            </a:r>
            <a:r>
              <a:rPr lang="en-US"/>
              <a:t> </a:t>
            </a:r>
            <a:endParaRPr/>
          </a:p>
        </p:txBody>
      </p:sp>
      <p:cxnSp>
        <p:nvCxnSpPr>
          <p:cNvPr id="778" name="Google Shape;778;p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4645750" y="1263225"/>
            <a:ext cx="836700" cy="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79" name="Google Shape;779;p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50" y="-16099"/>
            <a:ext cx="34650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60"/>
          <p:cNvSpPr txBox="1"/>
          <p:nvPr/>
        </p:nvSpPr>
        <p:spPr>
          <a:xfrm>
            <a:off x="4471150" y="4706475"/>
            <a:ext cx="9525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2023</a:t>
            </a: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</p:txBody>
      </p:sp>
      <p:sp>
        <p:nvSpPr>
          <p:cNvPr id="781" name="Google Shape;781;p60"/>
          <p:cNvSpPr txBox="1"/>
          <p:nvPr/>
        </p:nvSpPr>
        <p:spPr>
          <a:xfrm>
            <a:off x="51550" y="4706475"/>
            <a:ext cx="952500" cy="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1F497D"/>
                </a:solidFill>
                <a:latin typeface="Telex"/>
                <a:ea typeface="Telex"/>
                <a:cs typeface="Telex"/>
                <a:sym typeface="Telex"/>
              </a:rPr>
              <a:t>2019</a:t>
            </a:r>
            <a:endParaRPr sz="2100">
              <a:solidFill>
                <a:srgbClr val="1F497D"/>
              </a:solidFill>
              <a:latin typeface="Telex"/>
              <a:ea typeface="Telex"/>
              <a:cs typeface="Telex"/>
              <a:sym typeface="Telex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8 Materials on Github</a:t>
            </a:r>
            <a:endParaRPr/>
          </a:p>
        </p:txBody>
      </p:sp>
      <p:sp>
        <p:nvSpPr>
          <p:cNvPr id="1083" name="Google Shape;1083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9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1086" name="Google Shape;1086;p96" descr="data 8 in githu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29000"/>
            <a:ext cx="7399639" cy="39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6  - Summer 23</a:t>
            </a:r>
            <a:endParaRPr/>
          </a:p>
        </p:txBody>
      </p:sp>
      <p:sp>
        <p:nvSpPr>
          <p:cNvPr id="1092" name="Google Shape;1092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9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1095" name="Google Shape;1095;p97" descr="data 6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77854"/>
            <a:ext cx="8091448" cy="3784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6 repo</a:t>
            </a:r>
            <a:endParaRPr/>
          </a:p>
        </p:txBody>
      </p:sp>
      <p:sp>
        <p:nvSpPr>
          <p:cNvPr id="1101" name="Google Shape;1101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9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1104" name="Google Shape;1104;p98" descr="data 6 screensho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97" y="1017725"/>
            <a:ext cx="4345701" cy="383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98" descr="data 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600" y="1794724"/>
            <a:ext cx="4073498" cy="27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1"/>
          <p:cNvSpPr txBox="1">
            <a:spLocks noGrp="1"/>
          </p:cNvSpPr>
          <p:nvPr>
            <p:ph type="title"/>
          </p:nvPr>
        </p:nvSpPr>
        <p:spPr>
          <a:xfrm>
            <a:off x="685599" y="246811"/>
            <a:ext cx="7887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hlink"/>
                </a:solidFill>
                <a:hlinkClick r:id="rId3"/>
              </a:rPr>
              <a:t>Data 8 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Textbook - deployed on </a:t>
            </a:r>
            <a:r>
              <a:rPr lang="en-US" sz="2800" u="sng" dirty="0" err="1">
                <a:solidFill>
                  <a:schemeClr val="hlink"/>
                </a:solidFill>
                <a:hlinkClick r:id="rId3"/>
              </a:rPr>
              <a:t>Github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, built from Notebooks, code and outputs integrated</a:t>
            </a:r>
            <a:endParaRPr sz="2800" dirty="0"/>
          </a:p>
        </p:txBody>
      </p:sp>
      <p:sp>
        <p:nvSpPr>
          <p:cNvPr id="787" name="Google Shape;787;p61"/>
          <p:cNvSpPr txBox="1">
            <a:spLocks noGrp="1"/>
          </p:cNvSpPr>
          <p:nvPr>
            <p:ph type="body" idx="1"/>
          </p:nvPr>
        </p:nvSpPr>
        <p:spPr>
          <a:xfrm>
            <a:off x="4706100" y="1730525"/>
            <a:ext cx="3809400" cy="278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8" name="Google Shape;788;p61" descr="screeshot of the data 9 textboo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599" y="1153925"/>
            <a:ext cx="6943473" cy="393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Textbooks -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Data 88S</a:t>
            </a:r>
            <a:endParaRPr/>
          </a:p>
        </p:txBody>
      </p:sp>
      <p:sp>
        <p:nvSpPr>
          <p:cNvPr id="794" name="Google Shape;794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6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797" name="Google Shape;797;p62" descr="screenshot of the data 88s textbook about standard normal curve for statistic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0600" y="1131425"/>
            <a:ext cx="6531001" cy="353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Data 88E Textbook</a:t>
            </a:r>
            <a:endParaRPr/>
          </a:p>
        </p:txBody>
      </p:sp>
      <p:sp>
        <p:nvSpPr>
          <p:cNvPr id="803" name="Google Shape;803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806" name="Google Shape;806;p63" descr="screenshot of the data 88s textbook about shifts in A and their effect on output&#10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725" y="1212200"/>
            <a:ext cx="5838974" cy="393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Econ 148 Textbook</a:t>
            </a:r>
            <a:endParaRPr/>
          </a:p>
        </p:txBody>
      </p:sp>
      <p:sp>
        <p:nvSpPr>
          <p:cNvPr id="812" name="Google Shape;812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6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815" name="Google Shape;815;p64" descr="screenshot of the python for economis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059" y="1152475"/>
            <a:ext cx="5103638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Jupyterbook</a:t>
            </a:r>
            <a:endParaRPr/>
          </a:p>
        </p:txBody>
      </p:sp>
      <p:sp>
        <p:nvSpPr>
          <p:cNvPr id="821" name="Google Shape;821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folder of ipynb and md files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toc.yml - chapters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“Stitch” into html folder 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post to web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6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824" name="Google Shape;824;p65" descr="screenshot of the jupyterboo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8198" y="0"/>
            <a:ext cx="52558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1110</Words>
  <Application>Microsoft Office PowerPoint</Application>
  <PresentationFormat>On-screen Show (16:9)</PresentationFormat>
  <Paragraphs>243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Average</vt:lpstr>
      <vt:lpstr>Times New Roman</vt:lpstr>
      <vt:lpstr>Telex</vt:lpstr>
      <vt:lpstr>Arial</vt:lpstr>
      <vt:lpstr>Oswald</vt:lpstr>
      <vt:lpstr>Lucida Sans</vt:lpstr>
      <vt:lpstr>Titillium Web ExtraLight</vt:lpstr>
      <vt:lpstr>Source Sans Pro</vt:lpstr>
      <vt:lpstr>Simple Light</vt:lpstr>
      <vt:lpstr>Office Theme</vt:lpstr>
      <vt:lpstr>OER Curriculum   Teaching with Notebooks</vt:lpstr>
      <vt:lpstr>UC Berkeley creates new set of courses in Data Science </vt:lpstr>
      <vt:lpstr>PowerPoint Presentation</vt:lpstr>
      <vt:lpstr>Top 10 Majors at Berkeley  </vt:lpstr>
      <vt:lpstr>Data 8 Textbook - deployed on Github, built from Notebooks, code and outputs integrated</vt:lpstr>
      <vt:lpstr>Textbooks -  Data 88S</vt:lpstr>
      <vt:lpstr>Data 88E Textbook</vt:lpstr>
      <vt:lpstr>Econ 148 Textbook</vt:lpstr>
      <vt:lpstr>Jupyterbook</vt:lpstr>
      <vt:lpstr>PowerPoint Presentation</vt:lpstr>
      <vt:lpstr>PowerPoint Presentation</vt:lpstr>
      <vt:lpstr>Jupyterbook build via GitHub Actions</vt:lpstr>
      <vt:lpstr>PowerPoint Presentation</vt:lpstr>
      <vt:lpstr>Lets talk about ND</vt:lpstr>
      <vt:lpstr>No derivative </vt:lpstr>
      <vt:lpstr>Other Resources - Data 8 Demo Site</vt:lpstr>
      <vt:lpstr>Data 8 - its the Labs!</vt:lpstr>
      <vt:lpstr>Data 8 Labs </vt:lpstr>
      <vt:lpstr>https://github.com/ds-modules</vt:lpstr>
      <vt:lpstr>PowerPoint Presentation</vt:lpstr>
      <vt:lpstr>PowerPoint Presentation</vt:lpstr>
      <vt:lpstr>PowerPoint Presentation</vt:lpstr>
      <vt:lpstr>Course-specific Python packages</vt:lpstr>
      <vt:lpstr>PowerPoint Presentation</vt:lpstr>
      <vt:lpstr>Interactive Widgets! - IPyWidgets  </vt:lpstr>
      <vt:lpstr>Notebook elements</vt:lpstr>
      <vt:lpstr>Workflow within a notebook</vt:lpstr>
      <vt:lpstr>Workflow in a class </vt:lpstr>
      <vt:lpstr>PowerPoint Presentation</vt:lpstr>
      <vt:lpstr>Chrome Extension!</vt:lpstr>
      <vt:lpstr>Otter Grader - a python package</vt:lpstr>
      <vt:lpstr>Otter Grader - in Data 8</vt:lpstr>
      <vt:lpstr>PowerPoint Presentation</vt:lpstr>
      <vt:lpstr>Jupyter Disambiguation</vt:lpstr>
      <vt:lpstr> Jupyter Notebook - the File   </vt:lpstr>
      <vt:lpstr> JupyterLab - the Web app </vt:lpstr>
      <vt:lpstr> Jupyterhub - a server </vt:lpstr>
      <vt:lpstr>Workflow Authoring to teaching</vt:lpstr>
      <vt:lpstr>Data 8 - Course calendar with interact links</vt:lpstr>
      <vt:lpstr>Data 8 Materials on Github</vt:lpstr>
      <vt:lpstr>Data 6  - Summer 23</vt:lpstr>
      <vt:lpstr>Data 6 repo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 Curriculum   Teaching with Notebooks</dc:title>
  <cp:lastModifiedBy>ASCCC1</cp:lastModifiedBy>
  <cp:revision>3</cp:revision>
  <dcterms:modified xsi:type="dcterms:W3CDTF">2024-05-03T16:18:53Z</dcterms:modified>
</cp:coreProperties>
</file>