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embeddedFontLst>
    <p:embeddedFont>
      <p:font typeface="Roboto" panose="02000000000000000000"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h9elBTctcPZNIA2kzS7tzceaOW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06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sccc-oeri.org/webinars-and-event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cs.google.com/document/d/1UAy1l1wn15amjI_Ndw-POvb3r-Z7LxGhGJTjDqXw0OY/edit?usp=shar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asccc-oeri.org/about-us/" TargetMode="External"/><Relationship Id="rId3" Type="http://schemas.openxmlformats.org/officeDocument/2006/relationships/hyperlink" Target="https://docs.google.com/presentation/d/1tfat3L2PWWRwfVi9V24YLfshBX9KRrIi/edit?usp=sharing&amp;ouid=109341909335930382529&amp;rtpof=true&amp;sd=true" TargetMode="External"/><Relationship Id="rId7" Type="http://schemas.openxmlformats.org/officeDocument/2006/relationships/hyperlink" Target="mailto:oeri@asccc.org"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asccc-oeri.org/" TargetMode="External"/><Relationship Id="rId5" Type="http://schemas.openxmlformats.org/officeDocument/2006/relationships/hyperlink" Target="https://asccc-oeri.org/oer-advocates/" TargetMode="External"/><Relationship Id="rId4" Type="http://schemas.openxmlformats.org/officeDocument/2006/relationships/hyperlink" Target="https://docs.google.com/document/d/1UAy1l1wn15amjI_Ndw-POvb3r-Z7LxGhGJTjDqXw0OY/edit?usp=sharin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sccc-oeri.org/open-educational-resources-and-mathematics/"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asccc-oeri.org/open-educational-resources-and-sociology/#:~:text=Introduction%20to%20Statistics%20in%20Sociology%20(C%2DID%20SOCI%20125)" TargetMode="External"/><Relationship Id="rId4" Type="http://schemas.openxmlformats.org/officeDocument/2006/relationships/hyperlink" Target="https://asccc-oeri.org/open-educational-resources-and-psychology/#:~:text=Psychological%20Statistics/Statistics%20for%20the%20Social%20Sciences/Introduction%20to%20Statistics%20(C%2DID%20MATH%2011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eff7094484_0_1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sz="1700" u="sng">
                <a:solidFill>
                  <a:schemeClr val="hlink"/>
                </a:solidFill>
                <a:hlinkClick r:id="rId3"/>
              </a:rPr>
              <a:t>https://asccc-oeri.org/webinars-and-events/</a:t>
            </a:r>
            <a:r>
              <a:rPr lang="en-US" sz="1700">
                <a:solidFill>
                  <a:srgbClr val="FF0000"/>
                </a:solidFill>
              </a:rPr>
              <a:t>  </a:t>
            </a:r>
            <a:endParaRPr sz="1700">
              <a:solidFill>
                <a:srgbClr val="FF0000"/>
              </a:solidFill>
            </a:endParaRPr>
          </a:p>
        </p:txBody>
      </p:sp>
      <p:sp>
        <p:nvSpPr>
          <p:cNvPr id="242" name="Google Shape;242;g1eff7094484_0_1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f5621d22f8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f5621d22f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Google doc:  </a:t>
            </a:r>
            <a:r>
              <a:rPr lang="en-US" u="sng">
                <a:solidFill>
                  <a:schemeClr val="hlink"/>
                </a:solidFill>
                <a:hlinkClick r:id="rId3"/>
              </a:rPr>
              <a:t>https://docs.google.com/document/d/1UAy1l1wn15amjI_Ndw-POvb3r-Z7LxGhGJTjDqXw0OY/edit?usp=sharing</a:t>
            </a:r>
            <a:r>
              <a:rPr lang="en-US"/>
              <a:t> </a:t>
            </a:r>
            <a:endParaRPr/>
          </a:p>
          <a:p>
            <a:pPr marL="0" lvl="0" indent="0" algn="l" rtl="0">
              <a:spcBef>
                <a:spcPts val="0"/>
              </a:spcBef>
              <a:spcAft>
                <a:spcPts val="0"/>
              </a:spcAft>
              <a:buNone/>
            </a:pPr>
            <a:endParaRPr/>
          </a:p>
        </p:txBody>
      </p:sp>
      <p:sp>
        <p:nvSpPr>
          <p:cNvPr id="319" name="Google Shape;319;g1f5621d22f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eff7094484_0_49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1eff7094484_0_4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g1eff7094484_0_4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eff7094484_0_3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ts val="1400"/>
              <a:buNone/>
            </a:pPr>
            <a:r>
              <a:rPr lang="en-US"/>
              <a:t>Link to slides:  </a:t>
            </a:r>
            <a:r>
              <a:rPr lang="en-US" u="sng">
                <a:solidFill>
                  <a:schemeClr val="hlink"/>
                </a:solidFill>
                <a:hlinkClick r:id="rId3"/>
              </a:rPr>
              <a:t>https://docs.google.com/presentation/d/1tfat3L2PWWRwfVi9V24YLfshBX9KRrIi/edit?usp=sharing&amp;ouid=109341909335930382529&amp;rtpof=true&amp;sd=true</a:t>
            </a:r>
            <a:r>
              <a:rPr lang="en-US"/>
              <a:t> </a:t>
            </a:r>
            <a:endParaRPr/>
          </a:p>
          <a:p>
            <a:pPr marL="0" lvl="0" indent="0" algn="l" rtl="0">
              <a:spcBef>
                <a:spcPts val="0"/>
              </a:spcBef>
              <a:spcAft>
                <a:spcPts val="0"/>
              </a:spcAft>
              <a:buClr>
                <a:schemeClr val="dk1"/>
              </a:buClr>
              <a:buSzPts val="1100"/>
              <a:buFont typeface="Arial"/>
              <a:buNone/>
            </a:pPr>
            <a:r>
              <a:rPr lang="en-US"/>
              <a:t>Google doc:  </a:t>
            </a:r>
            <a:r>
              <a:rPr lang="en-US" u="sng">
                <a:solidFill>
                  <a:schemeClr val="hlink"/>
                </a:solidFill>
                <a:hlinkClick r:id="rId4"/>
              </a:rPr>
              <a:t>https://docs.google.com/document/d/1UAy1l1wn15amjI_Ndw-POvb3r-Z7LxGhGJTjDqXw0OY/edit?usp=sharing</a:t>
            </a:r>
            <a:r>
              <a:rPr lang="en-US"/>
              <a:t> </a:t>
            </a:r>
            <a:endParaRPr/>
          </a:p>
          <a:p>
            <a:pPr marL="0" lvl="0" indent="0" algn="l" rtl="0">
              <a:lnSpc>
                <a:spcPct val="120000"/>
              </a:lnSpc>
              <a:spcBef>
                <a:spcPts val="0"/>
              </a:spcBef>
              <a:spcAft>
                <a:spcPts val="0"/>
              </a:spcAft>
              <a:buSzPts val="1400"/>
              <a:buNone/>
            </a:pPr>
            <a:endParaRPr/>
          </a:p>
          <a:p>
            <a:pPr marL="0" lvl="0" indent="0" algn="l" rtl="0">
              <a:lnSpc>
                <a:spcPct val="120000"/>
              </a:lnSpc>
              <a:spcBef>
                <a:spcPts val="0"/>
              </a:spcBef>
              <a:spcAft>
                <a:spcPts val="0"/>
              </a:spcAft>
              <a:buSzPts val="1400"/>
              <a:buNone/>
            </a:pPr>
            <a:endParaRPr/>
          </a:p>
          <a:p>
            <a:pPr marL="0" lvl="0" indent="0" algn="l" rtl="0">
              <a:lnSpc>
                <a:spcPct val="120000"/>
              </a:lnSpc>
              <a:spcBef>
                <a:spcPts val="0"/>
              </a:spcBef>
              <a:spcAft>
                <a:spcPts val="0"/>
              </a:spcAft>
              <a:buSzPts val="1400"/>
              <a:buNone/>
            </a:pPr>
            <a:r>
              <a:rPr lang="en-US" u="sng">
                <a:solidFill>
                  <a:schemeClr val="hlink"/>
                </a:solidFill>
                <a:hlinkClick r:id="rId5"/>
              </a:rPr>
              <a:t>https://asccc-oeri.org/oer-advocates/</a:t>
            </a:r>
            <a:r>
              <a:rPr lang="en-US"/>
              <a:t> </a:t>
            </a:r>
            <a:endParaRPr/>
          </a:p>
          <a:p>
            <a:pPr marL="0" lvl="0" indent="0" algn="l" rtl="0">
              <a:lnSpc>
                <a:spcPct val="120000"/>
              </a:lnSpc>
              <a:spcBef>
                <a:spcPts val="0"/>
              </a:spcBef>
              <a:spcAft>
                <a:spcPts val="0"/>
              </a:spcAft>
              <a:buSzPts val="1400"/>
              <a:buNone/>
            </a:pPr>
            <a:r>
              <a:rPr lang="en-US" u="sng">
                <a:solidFill>
                  <a:schemeClr val="hlink"/>
                </a:solidFill>
                <a:latin typeface="Arial"/>
                <a:ea typeface="Arial"/>
                <a:cs typeface="Arial"/>
                <a:sym typeface="Arial"/>
                <a:hlinkClick r:id="rId6"/>
              </a:rPr>
              <a:t>https://asccc-oeri.org/</a:t>
            </a:r>
            <a:endParaRPr>
              <a:solidFill>
                <a:srgbClr val="454545"/>
              </a:solidFill>
              <a:latin typeface="Arial"/>
              <a:ea typeface="Arial"/>
              <a:cs typeface="Arial"/>
              <a:sym typeface="Arial"/>
            </a:endParaRPr>
          </a:p>
          <a:p>
            <a:pPr marL="0" lvl="0" indent="0" algn="l" rtl="0">
              <a:lnSpc>
                <a:spcPct val="120000"/>
              </a:lnSpc>
              <a:spcBef>
                <a:spcPts val="0"/>
              </a:spcBef>
              <a:spcAft>
                <a:spcPts val="0"/>
              </a:spcAft>
              <a:buSzPts val="1400"/>
              <a:buNone/>
            </a:pPr>
            <a:endParaRPr>
              <a:solidFill>
                <a:srgbClr val="454545"/>
              </a:solidFill>
              <a:latin typeface="Arial"/>
              <a:ea typeface="Arial"/>
              <a:cs typeface="Arial"/>
              <a:sym typeface="Arial"/>
            </a:endParaRPr>
          </a:p>
          <a:p>
            <a:pPr marL="0" lvl="0" indent="0" algn="l" rtl="0">
              <a:lnSpc>
                <a:spcPct val="120000"/>
              </a:lnSpc>
              <a:spcBef>
                <a:spcPts val="0"/>
              </a:spcBef>
              <a:spcAft>
                <a:spcPts val="0"/>
              </a:spcAft>
              <a:buSzPts val="1400"/>
              <a:buNone/>
            </a:pPr>
            <a:r>
              <a:rPr lang="en-US" u="sng">
                <a:solidFill>
                  <a:schemeClr val="hlink"/>
                </a:solidFill>
                <a:latin typeface="Arial"/>
                <a:ea typeface="Arial"/>
                <a:cs typeface="Arial"/>
                <a:sym typeface="Arial"/>
                <a:hlinkClick r:id="rId7"/>
              </a:rPr>
              <a:t>oeri@asccc.org</a:t>
            </a:r>
            <a:r>
              <a:rPr lang="en-US">
                <a:solidFill>
                  <a:srgbClr val="454545"/>
                </a:solidFill>
                <a:latin typeface="Arial"/>
                <a:ea typeface="Arial"/>
                <a:cs typeface="Arial"/>
                <a:sym typeface="Arial"/>
              </a:rPr>
              <a:t> </a:t>
            </a:r>
            <a:endParaRPr>
              <a:solidFill>
                <a:srgbClr val="454545"/>
              </a:solidFill>
              <a:latin typeface="Arial"/>
              <a:ea typeface="Arial"/>
              <a:cs typeface="Arial"/>
              <a:sym typeface="Arial"/>
            </a:endParaRPr>
          </a:p>
          <a:p>
            <a:pPr marL="0" lvl="0" indent="0" algn="l" rtl="0">
              <a:lnSpc>
                <a:spcPct val="120000"/>
              </a:lnSpc>
              <a:spcBef>
                <a:spcPts val="0"/>
              </a:spcBef>
              <a:spcAft>
                <a:spcPts val="0"/>
              </a:spcAft>
              <a:buSzPts val="1400"/>
              <a:buNone/>
            </a:pPr>
            <a:r>
              <a:rPr lang="en-US" u="sng">
                <a:solidFill>
                  <a:schemeClr val="hlink"/>
                </a:solidFill>
                <a:latin typeface="Arial"/>
                <a:ea typeface="Arial"/>
                <a:cs typeface="Arial"/>
                <a:sym typeface="Arial"/>
                <a:hlinkClick r:id="rId8"/>
              </a:rPr>
              <a:t>https://asccc-oeri.org/about-us/</a:t>
            </a:r>
            <a:r>
              <a:rPr lang="en-US">
                <a:solidFill>
                  <a:srgbClr val="454545"/>
                </a:solidFill>
                <a:latin typeface="Arial"/>
                <a:ea typeface="Arial"/>
                <a:cs typeface="Arial"/>
                <a:sym typeface="Arial"/>
              </a:rPr>
              <a:t> </a:t>
            </a:r>
            <a:endParaRPr>
              <a:solidFill>
                <a:srgbClr val="454545"/>
              </a:solidFill>
              <a:latin typeface="Arial"/>
              <a:ea typeface="Arial"/>
              <a:cs typeface="Arial"/>
              <a:sym typeface="Arial"/>
            </a:endParaRPr>
          </a:p>
          <a:p>
            <a:pPr marL="0" lvl="0" indent="0" algn="l" rtl="0">
              <a:lnSpc>
                <a:spcPct val="120000"/>
              </a:lnSpc>
              <a:spcBef>
                <a:spcPts val="0"/>
              </a:spcBef>
              <a:spcAft>
                <a:spcPts val="0"/>
              </a:spcAft>
              <a:buSzPts val="1400"/>
              <a:buNone/>
            </a:pPr>
            <a:endParaRPr sz="2800">
              <a:solidFill>
                <a:srgbClr val="454545"/>
              </a:solidFill>
              <a:latin typeface="Arial"/>
              <a:ea typeface="Arial"/>
              <a:cs typeface="Arial"/>
              <a:sym typeface="Arial"/>
            </a:endParaRPr>
          </a:p>
        </p:txBody>
      </p:sp>
      <p:sp>
        <p:nvSpPr>
          <p:cNvPr id="337" name="Google Shape;337;g1eff7094484_0_3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48" name="Google Shape;24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f49f07e964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1f49f07e96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Presenters can be included following the description or the overview. Where images are used, they should include an attribution (Photo by…) and appropriate alternative text should be used (or the image marked decorative).</a:t>
            </a:r>
            <a:endParaRPr/>
          </a:p>
        </p:txBody>
      </p:sp>
      <p:sp>
        <p:nvSpPr>
          <p:cNvPr id="257" name="Google Shape;257;g1f49f07e96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A description of the presentation is included in the slide deck so that the purpose of the slide deck is established – and to inform anyone viewing the presentation as to what was planned.</a:t>
            </a:r>
            <a:endParaRPr/>
          </a:p>
        </p:txBody>
      </p:sp>
      <p:sp>
        <p:nvSpPr>
          <p:cNvPr id="267" name="Google Shape;26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200"/>
              <a:buFont typeface="Calibri"/>
              <a:buNone/>
            </a:pPr>
            <a:r>
              <a:rPr lang="en-US"/>
              <a:t>Math discipline:  </a:t>
            </a:r>
            <a:r>
              <a:rPr lang="en-US" u="sng">
                <a:solidFill>
                  <a:schemeClr val="hlink"/>
                </a:solidFill>
                <a:hlinkClick r:id="rId3"/>
              </a:rPr>
              <a:t>https://asccc-oeri.org/open-educational-resources-and-mathematics/</a:t>
            </a:r>
            <a:endParaRPr/>
          </a:p>
          <a:p>
            <a:pPr marL="0" lvl="0" indent="0" algn="l" rtl="0">
              <a:lnSpc>
                <a:spcPct val="100000"/>
              </a:lnSpc>
              <a:spcBef>
                <a:spcPts val="0"/>
              </a:spcBef>
              <a:spcAft>
                <a:spcPts val="0"/>
              </a:spcAft>
              <a:buClr>
                <a:schemeClr val="dk1"/>
              </a:buClr>
              <a:buSzPts val="1200"/>
              <a:buFont typeface="Calibri"/>
              <a:buNone/>
            </a:pPr>
            <a:r>
              <a:rPr lang="en-US"/>
              <a:t>Psych:  </a:t>
            </a:r>
            <a:r>
              <a:rPr lang="en-US" u="sng">
                <a:solidFill>
                  <a:schemeClr val="hlink"/>
                </a:solidFill>
                <a:hlinkClick r:id="rId4"/>
              </a:rPr>
              <a:t>https://asccc-oeri.org/open-educational-resources-and-psychology/#:~:text=Psychological%20Statistics/Statistics%20for%20the%20Social%20Sciences/Introduction%20to%20Statistics%20(C%2DID%20MATH%20110)</a:t>
            </a:r>
            <a:endParaRPr/>
          </a:p>
          <a:p>
            <a:pPr marL="0" lvl="0" indent="0" algn="l" rtl="0">
              <a:lnSpc>
                <a:spcPct val="100000"/>
              </a:lnSpc>
              <a:spcBef>
                <a:spcPts val="0"/>
              </a:spcBef>
              <a:spcAft>
                <a:spcPts val="0"/>
              </a:spcAft>
              <a:buClr>
                <a:schemeClr val="dk1"/>
              </a:buClr>
              <a:buSzPts val="1200"/>
              <a:buFont typeface="Calibri"/>
              <a:buNone/>
            </a:pPr>
            <a:r>
              <a:rPr lang="en-US"/>
              <a:t>Soc:  </a:t>
            </a:r>
            <a:r>
              <a:rPr lang="en-US" u="sng">
                <a:solidFill>
                  <a:schemeClr val="hlink"/>
                </a:solidFill>
                <a:hlinkClick r:id="rId5"/>
              </a:rPr>
              <a:t>https://asccc-oeri.org/open-educational-resources-and-sociology/#:~:text=Introduction%20to%20Statistics%20in%20Sociology%20(C%2DID%20SOCI%20125)</a:t>
            </a:r>
            <a:r>
              <a:rPr lang="en-US"/>
              <a:t> </a:t>
            </a:r>
            <a:endParaRPr/>
          </a:p>
        </p:txBody>
      </p:sp>
      <p:sp>
        <p:nvSpPr>
          <p:cNvPr id="274" name="Google Shape;27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f521e123f8_0_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f521e123f8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10 minutes</a:t>
            </a:r>
            <a:endParaRPr/>
          </a:p>
        </p:txBody>
      </p:sp>
      <p:sp>
        <p:nvSpPr>
          <p:cNvPr id="284" name="Google Shape;284;g1f521e123f8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d0331c9f40_1_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d0331c9f40_1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g2d0331c9f40_1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d0331c9f40_1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d0331c9f40_1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2d0331c9f40_1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f5621d22f8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f5621d22f8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10 minutes</a:t>
            </a:r>
            <a:endParaRPr/>
          </a:p>
        </p:txBody>
      </p:sp>
      <p:sp>
        <p:nvSpPr>
          <p:cNvPr id="310" name="Google Shape;310;g1f5621d22f8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14"/>
        <p:cNvGrpSpPr/>
        <p:nvPr/>
      </p:nvGrpSpPr>
      <p:grpSpPr>
        <a:xfrm>
          <a:off x="0" y="0"/>
          <a:ext cx="0" cy="0"/>
          <a:chOff x="0" y="0"/>
          <a:chExt cx="0" cy="0"/>
        </a:xfrm>
      </p:grpSpPr>
      <p:sp>
        <p:nvSpPr>
          <p:cNvPr id="15" name="Google Shape;15;g1eff7094484_0_387"/>
          <p:cNvSpPr/>
          <p:nvPr/>
        </p:nvSpPr>
        <p:spPr>
          <a:xfrm>
            <a:off x="892142" y="-21176"/>
            <a:ext cx="7605900" cy="18786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16" name="Google Shape;16;g1eff7094484_0_387"/>
          <p:cNvCxnSpPr/>
          <p:nvPr/>
        </p:nvCxnSpPr>
        <p:spPr>
          <a:xfrm>
            <a:off x="892142" y="1859611"/>
            <a:ext cx="7605900" cy="0"/>
          </a:xfrm>
          <a:prstGeom prst="straightConnector1">
            <a:avLst/>
          </a:prstGeom>
          <a:noFill/>
          <a:ln w="31750" cap="flat" cmpd="sng">
            <a:solidFill>
              <a:schemeClr val="accent1"/>
            </a:solidFill>
            <a:prstDash val="solid"/>
            <a:round/>
            <a:headEnd type="none" w="sm" len="sm"/>
            <a:tailEnd type="none" w="sm" len="sm"/>
          </a:ln>
        </p:spPr>
      </p:cxnSp>
      <p:sp>
        <p:nvSpPr>
          <p:cNvPr id="17" name="Google Shape;17;g1eff7094484_0_387"/>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g1eff7094484_0_387"/>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9" name="Google Shape;19;g1eff7094484_0_387"/>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g1eff7094484_0_387"/>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itle only" type="titleOnly">
  <p:cSld name="TITLE_ONLY">
    <p:spTree>
      <p:nvGrpSpPr>
        <p:cNvPr id="1" name="Shape 75"/>
        <p:cNvGrpSpPr/>
        <p:nvPr/>
      </p:nvGrpSpPr>
      <p:grpSpPr>
        <a:xfrm>
          <a:off x="0" y="0"/>
          <a:ext cx="0" cy="0"/>
          <a:chOff x="0" y="0"/>
          <a:chExt cx="0" cy="0"/>
        </a:xfrm>
      </p:grpSpPr>
      <p:sp>
        <p:nvSpPr>
          <p:cNvPr id="76" name="Google Shape;76;g1eff7094484_0_442"/>
          <p:cNvSpPr/>
          <p:nvPr/>
        </p:nvSpPr>
        <p:spPr>
          <a:xfrm>
            <a:off x="897905" y="0"/>
            <a:ext cx="7557900" cy="18471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77" name="Google Shape;77;g1eff7094484_0_442"/>
          <p:cNvCxnSpPr/>
          <p:nvPr/>
        </p:nvCxnSpPr>
        <p:spPr>
          <a:xfrm rot="10800000" flipH="1">
            <a:off x="892142" y="1847012"/>
            <a:ext cx="7563600" cy="12600"/>
          </a:xfrm>
          <a:prstGeom prst="straightConnector1">
            <a:avLst/>
          </a:prstGeom>
          <a:noFill/>
          <a:ln w="31750" cap="flat" cmpd="sng">
            <a:solidFill>
              <a:schemeClr val="accent1"/>
            </a:solidFill>
            <a:prstDash val="solid"/>
            <a:round/>
            <a:headEnd type="none" w="sm" len="sm"/>
            <a:tailEnd type="none" w="sm" len="sm"/>
          </a:ln>
        </p:spPr>
      </p:cxnSp>
      <p:sp>
        <p:nvSpPr>
          <p:cNvPr id="78" name="Google Shape;78;g1eff7094484_0_442"/>
          <p:cNvSpPr txBox="1">
            <a:spLocks noGrp="1"/>
          </p:cNvSpPr>
          <p:nvPr>
            <p:ph type="title"/>
          </p:nvPr>
        </p:nvSpPr>
        <p:spPr>
          <a:xfrm>
            <a:off x="1088686" y="810377"/>
            <a:ext cx="7202400" cy="947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g1eff7094484_0_442"/>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g1eff7094484_0_442"/>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81"/>
        <p:cNvGrpSpPr/>
        <p:nvPr/>
      </p:nvGrpSpPr>
      <p:grpSpPr>
        <a:xfrm>
          <a:off x="0" y="0"/>
          <a:ext cx="0" cy="0"/>
          <a:chOff x="0" y="0"/>
          <a:chExt cx="0" cy="0"/>
        </a:xfrm>
      </p:grpSpPr>
      <p:sp>
        <p:nvSpPr>
          <p:cNvPr id="82" name="Google Shape;82;g1eff7094484_0_448"/>
          <p:cNvSpPr/>
          <p:nvPr/>
        </p:nvSpPr>
        <p:spPr>
          <a:xfrm>
            <a:off x="0" y="798973"/>
            <a:ext cx="3648300" cy="23268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83" name="Google Shape;83;g1eff7094484_0_448"/>
          <p:cNvCxnSpPr/>
          <p:nvPr/>
        </p:nvCxnSpPr>
        <p:spPr>
          <a:xfrm rot="10800000" flipH="1">
            <a:off x="2" y="3119493"/>
            <a:ext cx="3644400" cy="6300"/>
          </a:xfrm>
          <a:prstGeom prst="straightConnector1">
            <a:avLst/>
          </a:prstGeom>
          <a:noFill/>
          <a:ln w="31750" cap="flat" cmpd="sng">
            <a:solidFill>
              <a:schemeClr val="accent1"/>
            </a:solidFill>
            <a:prstDash val="solid"/>
            <a:round/>
            <a:headEnd type="none" w="sm" len="sm"/>
            <a:tailEnd type="none" w="sm" len="sm"/>
          </a:ln>
        </p:spPr>
      </p:cxnSp>
      <p:sp>
        <p:nvSpPr>
          <p:cNvPr id="84" name="Google Shape;84;g1eff7094484_0_448"/>
          <p:cNvSpPr txBox="1">
            <a:spLocks noGrp="1"/>
          </p:cNvSpPr>
          <p:nvPr>
            <p:ph type="title"/>
          </p:nvPr>
        </p:nvSpPr>
        <p:spPr>
          <a:xfrm>
            <a:off x="1083504" y="798973"/>
            <a:ext cx="2456400" cy="2247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g1eff7094484_0_448"/>
          <p:cNvSpPr txBox="1">
            <a:spLocks noGrp="1"/>
          </p:cNvSpPr>
          <p:nvPr>
            <p:ph type="body" idx="1"/>
          </p:nvPr>
        </p:nvSpPr>
        <p:spPr>
          <a:xfrm>
            <a:off x="3782786" y="798976"/>
            <a:ext cx="4509300" cy="5255700"/>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86" name="Google Shape;86;g1eff7094484_0_448"/>
          <p:cNvSpPr txBox="1">
            <a:spLocks noGrp="1"/>
          </p:cNvSpPr>
          <p:nvPr>
            <p:ph type="body" idx="2"/>
          </p:nvPr>
        </p:nvSpPr>
        <p:spPr>
          <a:xfrm>
            <a:off x="1083504" y="3205494"/>
            <a:ext cx="2456400" cy="284940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7" name="Google Shape;87;g1eff7094484_0_448"/>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g1eff7094484_0_448"/>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89"/>
        <p:cNvGrpSpPr/>
        <p:nvPr/>
      </p:nvGrpSpPr>
      <p:grpSpPr>
        <a:xfrm>
          <a:off x="0" y="0"/>
          <a:ext cx="0" cy="0"/>
          <a:chOff x="0" y="0"/>
          <a:chExt cx="0" cy="0"/>
        </a:xfrm>
      </p:grpSpPr>
      <p:sp>
        <p:nvSpPr>
          <p:cNvPr id="90" name="Google Shape;90;g1eff7094484_0_456"/>
          <p:cNvSpPr/>
          <p:nvPr/>
        </p:nvSpPr>
        <p:spPr>
          <a:xfrm>
            <a:off x="-1" y="798973"/>
            <a:ext cx="5231100" cy="23268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91" name="Google Shape;91;g1eff7094484_0_456"/>
          <p:cNvCxnSpPr/>
          <p:nvPr/>
        </p:nvCxnSpPr>
        <p:spPr>
          <a:xfrm rot="10800000" flipH="1">
            <a:off x="1" y="3116494"/>
            <a:ext cx="5225700" cy="9300"/>
          </a:xfrm>
          <a:prstGeom prst="straightConnector1">
            <a:avLst/>
          </a:prstGeom>
          <a:noFill/>
          <a:ln w="31750" cap="flat" cmpd="sng">
            <a:solidFill>
              <a:schemeClr val="accent1"/>
            </a:solidFill>
            <a:prstDash val="solid"/>
            <a:round/>
            <a:headEnd type="none" w="sm" len="sm"/>
            <a:tailEnd type="none" w="sm" len="sm"/>
          </a:ln>
        </p:spPr>
      </p:cxnSp>
      <p:sp>
        <p:nvSpPr>
          <p:cNvPr id="92" name="Google Shape;92;g1eff7094484_0_456"/>
          <p:cNvSpPr txBox="1">
            <a:spLocks noGrp="1"/>
          </p:cNvSpPr>
          <p:nvPr>
            <p:ph type="title"/>
          </p:nvPr>
        </p:nvSpPr>
        <p:spPr>
          <a:xfrm>
            <a:off x="1088405" y="1129513"/>
            <a:ext cx="4149300" cy="1830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g1eff7094484_0_456"/>
          <p:cNvSpPr>
            <a:spLocks noGrp="1"/>
          </p:cNvSpPr>
          <p:nvPr>
            <p:ph type="pic" idx="2"/>
          </p:nvPr>
        </p:nvSpPr>
        <p:spPr>
          <a:xfrm>
            <a:off x="5449305" y="797578"/>
            <a:ext cx="2841900" cy="5248800"/>
          </a:xfrm>
          <a:prstGeom prst="rect">
            <a:avLst/>
          </a:prstGeom>
          <a:solidFill>
            <a:srgbClr val="D8D8D8"/>
          </a:solidFill>
          <a:ln>
            <a:noFill/>
          </a:ln>
        </p:spPr>
      </p:sp>
      <p:sp>
        <p:nvSpPr>
          <p:cNvPr id="94" name="Google Shape;94;g1eff7094484_0_456"/>
          <p:cNvSpPr txBox="1">
            <a:spLocks noGrp="1"/>
          </p:cNvSpPr>
          <p:nvPr>
            <p:ph type="body" idx="1"/>
          </p:nvPr>
        </p:nvSpPr>
        <p:spPr>
          <a:xfrm>
            <a:off x="1087748" y="3145994"/>
            <a:ext cx="4143300" cy="290040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95" name="Google Shape;95;g1eff7094484_0_456"/>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6" name="Google Shape;96;g1eff7094484_0_456"/>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slide black">
  <p:cSld name="section slide black">
    <p:spTree>
      <p:nvGrpSpPr>
        <p:cNvPr id="1" name="Shape 97"/>
        <p:cNvGrpSpPr/>
        <p:nvPr/>
      </p:nvGrpSpPr>
      <p:grpSpPr>
        <a:xfrm>
          <a:off x="0" y="0"/>
          <a:ext cx="0" cy="0"/>
          <a:chOff x="0" y="0"/>
          <a:chExt cx="0" cy="0"/>
        </a:xfrm>
      </p:grpSpPr>
      <p:sp>
        <p:nvSpPr>
          <p:cNvPr id="98" name="Google Shape;98;g1eff7094484_0_464"/>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9" name="Google Shape;99;g1eff7094484_0_464"/>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0"/>
        <p:cNvGrpSpPr/>
        <p:nvPr/>
      </p:nvGrpSpPr>
      <p:grpSpPr>
        <a:xfrm>
          <a:off x="0" y="0"/>
          <a:ext cx="0" cy="0"/>
          <a:chOff x="0" y="0"/>
          <a:chExt cx="0" cy="0"/>
        </a:xfrm>
      </p:grpSpPr>
      <p:sp>
        <p:nvSpPr>
          <p:cNvPr id="101" name="Google Shape;101;g1eff7094484_0_467"/>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g1eff7094484_0_467"/>
          <p:cNvSpPr txBox="1">
            <a:spLocks noGrp="1"/>
          </p:cNvSpPr>
          <p:nvPr>
            <p:ph type="body" idx="1"/>
          </p:nvPr>
        </p:nvSpPr>
        <p:spPr>
          <a:xfrm>
            <a:off x="1088686" y="2015732"/>
            <a:ext cx="7202400" cy="403980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3" name="Google Shape;103;g1eff7094484_0_467"/>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g1eff7094484_0_467"/>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105" name="Google Shape;105;g1eff7094484_0_467"/>
          <p:cNvCxnSpPr/>
          <p:nvPr/>
        </p:nvCxnSpPr>
        <p:spPr>
          <a:xfrm>
            <a:off x="1088686" y="1859432"/>
            <a:ext cx="72024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106"/>
        <p:cNvGrpSpPr/>
        <p:nvPr/>
      </p:nvGrpSpPr>
      <p:grpSpPr>
        <a:xfrm>
          <a:off x="0" y="0"/>
          <a:ext cx="0" cy="0"/>
          <a:chOff x="0" y="0"/>
          <a:chExt cx="0" cy="0"/>
        </a:xfrm>
      </p:grpSpPr>
      <p:cxnSp>
        <p:nvCxnSpPr>
          <p:cNvPr id="107" name="Google Shape;107;g1eff7094484_0_473"/>
          <p:cNvCxnSpPr/>
          <p:nvPr/>
        </p:nvCxnSpPr>
        <p:spPr>
          <a:xfrm>
            <a:off x="1085500" y="1847088"/>
            <a:ext cx="7205700" cy="0"/>
          </a:xfrm>
          <a:prstGeom prst="straightConnector1">
            <a:avLst/>
          </a:prstGeom>
          <a:noFill/>
          <a:ln w="31750" cap="flat" cmpd="sng">
            <a:solidFill>
              <a:schemeClr val="accent1"/>
            </a:solidFill>
            <a:prstDash val="solid"/>
            <a:round/>
            <a:headEnd type="none" w="sm" len="sm"/>
            <a:tailEnd type="none" w="sm" len="sm"/>
          </a:ln>
        </p:spPr>
      </p:cxnSp>
      <p:sp>
        <p:nvSpPr>
          <p:cNvPr id="108" name="Google Shape;108;g1eff7094484_0_473"/>
          <p:cNvSpPr txBox="1">
            <a:spLocks noGrp="1"/>
          </p:cNvSpPr>
          <p:nvPr>
            <p:ph type="body" idx="1"/>
          </p:nvPr>
        </p:nvSpPr>
        <p:spPr>
          <a:xfrm>
            <a:off x="1085498" y="2010878"/>
            <a:ext cx="3261000" cy="405720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9" name="Google Shape;109;g1eff7094484_0_473"/>
          <p:cNvSpPr txBox="1">
            <a:spLocks noGrp="1"/>
          </p:cNvSpPr>
          <p:nvPr>
            <p:ph type="body" idx="2"/>
          </p:nvPr>
        </p:nvSpPr>
        <p:spPr>
          <a:xfrm>
            <a:off x="4810328" y="2017342"/>
            <a:ext cx="3483900" cy="405060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0" name="Google Shape;110;g1eff7094484_0_473"/>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1eff7094484_0_473"/>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12" name="Google Shape;112;g1eff7094484_0_473"/>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113"/>
        <p:cNvGrpSpPr/>
        <p:nvPr/>
      </p:nvGrpSpPr>
      <p:grpSpPr>
        <a:xfrm>
          <a:off x="0" y="0"/>
          <a:ext cx="0" cy="0"/>
          <a:chOff x="0" y="0"/>
          <a:chExt cx="0" cy="0"/>
        </a:xfrm>
      </p:grpSpPr>
      <p:cxnSp>
        <p:nvCxnSpPr>
          <p:cNvPr id="114" name="Google Shape;114;g1eff7094484_0_480"/>
          <p:cNvCxnSpPr/>
          <p:nvPr/>
        </p:nvCxnSpPr>
        <p:spPr>
          <a:xfrm>
            <a:off x="1085395" y="1847088"/>
            <a:ext cx="7205700" cy="0"/>
          </a:xfrm>
          <a:prstGeom prst="straightConnector1">
            <a:avLst/>
          </a:prstGeom>
          <a:noFill/>
          <a:ln w="31750" cap="flat" cmpd="sng">
            <a:solidFill>
              <a:schemeClr val="accent1"/>
            </a:solidFill>
            <a:prstDash val="solid"/>
            <a:round/>
            <a:headEnd type="none" w="sm" len="sm"/>
            <a:tailEnd type="none" w="sm" len="sm"/>
          </a:ln>
        </p:spPr>
      </p:cxnSp>
      <p:sp>
        <p:nvSpPr>
          <p:cNvPr id="115" name="Google Shape;115;g1eff7094484_0_480"/>
          <p:cNvSpPr txBox="1">
            <a:spLocks noGrp="1"/>
          </p:cNvSpPr>
          <p:nvPr>
            <p:ph type="body" idx="1"/>
          </p:nvPr>
        </p:nvSpPr>
        <p:spPr>
          <a:xfrm>
            <a:off x="1085393" y="2019552"/>
            <a:ext cx="3483900" cy="8019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16" name="Google Shape;116;g1eff7094484_0_480"/>
          <p:cNvSpPr txBox="1">
            <a:spLocks noGrp="1"/>
          </p:cNvSpPr>
          <p:nvPr>
            <p:ph type="body" idx="2"/>
          </p:nvPr>
        </p:nvSpPr>
        <p:spPr>
          <a:xfrm>
            <a:off x="1085393" y="2824272"/>
            <a:ext cx="3483900" cy="321810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222222"/>
                </a:solidFill>
              </a:defRPr>
            </a:lvl1pPr>
            <a:lvl2pPr marL="914400" lvl="1" indent="-317500" algn="l">
              <a:lnSpc>
                <a:spcPct val="120000"/>
              </a:lnSpc>
              <a:spcBef>
                <a:spcPts val="375"/>
              </a:spcBef>
              <a:spcAft>
                <a:spcPts val="0"/>
              </a:spcAft>
              <a:buSzPts val="1400"/>
              <a:buChar char="•"/>
              <a:defRPr>
                <a:solidFill>
                  <a:srgbClr val="222222"/>
                </a:solidFill>
              </a:defRPr>
            </a:lvl2pPr>
            <a:lvl3pPr marL="1371600" lvl="2" indent="-304800" algn="l">
              <a:lnSpc>
                <a:spcPct val="120000"/>
              </a:lnSpc>
              <a:spcBef>
                <a:spcPts val="375"/>
              </a:spcBef>
              <a:spcAft>
                <a:spcPts val="0"/>
              </a:spcAft>
              <a:buSzPts val="1200"/>
              <a:buChar char="•"/>
              <a:defRPr>
                <a:solidFill>
                  <a:srgbClr val="222222"/>
                </a:solidFill>
              </a:defRPr>
            </a:lvl3pPr>
            <a:lvl4pPr marL="1828800" lvl="3" indent="-295275" algn="l">
              <a:lnSpc>
                <a:spcPct val="120000"/>
              </a:lnSpc>
              <a:spcBef>
                <a:spcPts val="375"/>
              </a:spcBef>
              <a:spcAft>
                <a:spcPts val="0"/>
              </a:spcAft>
              <a:buSzPts val="1050"/>
              <a:buChar char="•"/>
              <a:defRPr>
                <a:solidFill>
                  <a:srgbClr val="222222"/>
                </a:solidFill>
              </a:defRPr>
            </a:lvl4pPr>
            <a:lvl5pPr marL="2286000" lvl="4" indent="-285750" algn="l">
              <a:lnSpc>
                <a:spcPct val="120000"/>
              </a:lnSpc>
              <a:spcBef>
                <a:spcPts val="375"/>
              </a:spcBef>
              <a:spcAft>
                <a:spcPts val="0"/>
              </a:spcAft>
              <a:buSzPts val="900"/>
              <a:buChar char="•"/>
              <a:defRPr>
                <a:solidFill>
                  <a:srgbClr val="22222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7" name="Google Shape;117;g1eff7094484_0_480"/>
          <p:cNvSpPr txBox="1">
            <a:spLocks noGrp="1"/>
          </p:cNvSpPr>
          <p:nvPr>
            <p:ph type="body" idx="3"/>
          </p:nvPr>
        </p:nvSpPr>
        <p:spPr>
          <a:xfrm>
            <a:off x="4809272" y="2023006"/>
            <a:ext cx="3483900" cy="8022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18" name="Google Shape;118;g1eff7094484_0_480"/>
          <p:cNvSpPr txBox="1">
            <a:spLocks noGrp="1"/>
          </p:cNvSpPr>
          <p:nvPr>
            <p:ph type="body" idx="4"/>
          </p:nvPr>
        </p:nvSpPr>
        <p:spPr>
          <a:xfrm>
            <a:off x="4809272" y="2821494"/>
            <a:ext cx="3483900" cy="322110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9" name="Google Shape;119;g1eff7094484_0_480"/>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g1eff7094484_0_480"/>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21" name="Google Shape;121;g1eff7094484_0_480"/>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2"/>
        <p:cNvGrpSpPr/>
        <p:nvPr/>
      </p:nvGrpSpPr>
      <p:grpSpPr>
        <a:xfrm>
          <a:off x="0" y="0"/>
          <a:ext cx="0" cy="0"/>
          <a:chOff x="0" y="0"/>
          <a:chExt cx="0" cy="0"/>
        </a:xfrm>
      </p:grpSpPr>
      <p:sp>
        <p:nvSpPr>
          <p:cNvPr id="123" name="Google Shape;123;g1eff7094484_0_489"/>
          <p:cNvSpPr/>
          <p:nvPr/>
        </p:nvSpPr>
        <p:spPr>
          <a:xfrm>
            <a:off x="-75" y="6727600"/>
            <a:ext cx="9144000" cy="1305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g1eff7094484_0_489"/>
          <p:cNvSpPr txBox="1">
            <a:spLocks noGrp="1"/>
          </p:cNvSpPr>
          <p:nvPr>
            <p:ph type="title"/>
          </p:nvPr>
        </p:nvSpPr>
        <p:spPr>
          <a:xfrm>
            <a:off x="311700" y="593367"/>
            <a:ext cx="8520600" cy="943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g1eff7094484_0_489"/>
          <p:cNvSpPr txBox="1">
            <a:spLocks noGrp="1"/>
          </p:cNvSpPr>
          <p:nvPr>
            <p:ph type="body" idx="1"/>
          </p:nvPr>
        </p:nvSpPr>
        <p:spPr>
          <a:xfrm>
            <a:off x="311700" y="1688433"/>
            <a:ext cx="8520600" cy="440370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lvl1pPr>
            <a:lvl2pPr marL="914400" lvl="1" indent="-317500" algn="l">
              <a:lnSpc>
                <a:spcPct val="120000"/>
              </a:lnSpc>
              <a:spcBef>
                <a:spcPts val="375"/>
              </a:spcBef>
              <a:spcAft>
                <a:spcPts val="0"/>
              </a:spcAft>
              <a:buSzPts val="1400"/>
              <a:buChar char="•"/>
              <a:defRPr/>
            </a:lvl2pPr>
            <a:lvl3pPr marL="1371600" lvl="2" indent="-304800" algn="l">
              <a:lnSpc>
                <a:spcPct val="120000"/>
              </a:lnSpc>
              <a:spcBef>
                <a:spcPts val="375"/>
              </a:spcBef>
              <a:spcAft>
                <a:spcPts val="0"/>
              </a:spcAft>
              <a:buSzPts val="1200"/>
              <a:buChar char="•"/>
              <a:defRPr/>
            </a:lvl3pPr>
            <a:lvl4pPr marL="1828800" lvl="3" indent="-295275" algn="l">
              <a:lnSpc>
                <a:spcPct val="120000"/>
              </a:lnSpc>
              <a:spcBef>
                <a:spcPts val="375"/>
              </a:spcBef>
              <a:spcAft>
                <a:spcPts val="0"/>
              </a:spcAft>
              <a:buSzPts val="1050"/>
              <a:buChar char="•"/>
              <a:defRPr/>
            </a:lvl4pPr>
            <a:lvl5pPr marL="2286000" lvl="4" indent="-285750" algn="l">
              <a:lnSpc>
                <a:spcPct val="120000"/>
              </a:lnSpc>
              <a:spcBef>
                <a:spcPts val="375"/>
              </a:spcBef>
              <a:spcAft>
                <a:spcPts val="0"/>
              </a:spcAft>
              <a:buSzPts val="900"/>
              <a:buChar char="•"/>
              <a:defRPr/>
            </a:lvl5pPr>
            <a:lvl6pPr marL="2743200" lvl="5" indent="-285750" algn="l">
              <a:lnSpc>
                <a:spcPct val="120000"/>
              </a:lnSpc>
              <a:spcBef>
                <a:spcPts val="375"/>
              </a:spcBef>
              <a:spcAft>
                <a:spcPts val="0"/>
              </a:spcAft>
              <a:buSzPts val="900"/>
              <a:buChar char="•"/>
              <a:defRPr/>
            </a:lvl6pPr>
            <a:lvl7pPr marL="3200400" lvl="6" indent="-285750" algn="l">
              <a:lnSpc>
                <a:spcPct val="120000"/>
              </a:lnSpc>
              <a:spcBef>
                <a:spcPts val="375"/>
              </a:spcBef>
              <a:spcAft>
                <a:spcPts val="0"/>
              </a:spcAft>
              <a:buSzPts val="900"/>
              <a:buChar char="•"/>
              <a:defRPr/>
            </a:lvl7pPr>
            <a:lvl8pPr marL="3657600" lvl="7" indent="-285750" algn="l">
              <a:lnSpc>
                <a:spcPct val="120000"/>
              </a:lnSpc>
              <a:spcBef>
                <a:spcPts val="375"/>
              </a:spcBef>
              <a:spcAft>
                <a:spcPts val="0"/>
              </a:spcAft>
              <a:buSzPts val="900"/>
              <a:buChar char="•"/>
              <a:defRPr/>
            </a:lvl8pPr>
            <a:lvl9pPr marL="4114800" lvl="8" indent="-285750" algn="l">
              <a:lnSpc>
                <a:spcPct val="120000"/>
              </a:lnSpc>
              <a:spcBef>
                <a:spcPts val="375"/>
              </a:spcBef>
              <a:spcAft>
                <a:spcPts val="0"/>
              </a:spcAft>
              <a:buSzPts val="900"/>
              <a:buChar char="•"/>
              <a:defRPr/>
            </a:lvl9pPr>
          </a:lstStyle>
          <a:p>
            <a:endParaRPr/>
          </a:p>
        </p:txBody>
      </p:sp>
      <p:sp>
        <p:nvSpPr>
          <p:cNvPr id="126" name="Google Shape;126;g1eff7094484_0_489"/>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with photo">
  <p:cSld name="1_Title Slide with photo">
    <p:spTree>
      <p:nvGrpSpPr>
        <p:cNvPr id="1" name="Shape 132"/>
        <p:cNvGrpSpPr/>
        <p:nvPr/>
      </p:nvGrpSpPr>
      <p:grpSpPr>
        <a:xfrm>
          <a:off x="0" y="0"/>
          <a:ext cx="0" cy="0"/>
          <a:chOff x="0" y="0"/>
          <a:chExt cx="0" cy="0"/>
        </a:xfrm>
      </p:grpSpPr>
      <p:pic>
        <p:nvPicPr>
          <p:cNvPr id="133" name="Google Shape;133;p14"/>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134" name="Google Shape;134;p14"/>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14"/>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chemeClr val="dk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136" name="Google Shape;136;p14"/>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137" name="Google Shape;137;p14"/>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138"/>
        <p:cNvGrpSpPr/>
        <p:nvPr/>
      </p:nvGrpSpPr>
      <p:grpSpPr>
        <a:xfrm>
          <a:off x="0" y="0"/>
          <a:ext cx="0" cy="0"/>
          <a:chOff x="0" y="0"/>
          <a:chExt cx="0" cy="0"/>
        </a:xfrm>
      </p:grpSpPr>
      <p:sp>
        <p:nvSpPr>
          <p:cNvPr id="139" name="Google Shape;139;p18"/>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140" name="Google Shape;140;p18"/>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141" name="Google Shape;141;p18"/>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18"/>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43" name="Google Shape;143;p18"/>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44" name="Google Shape;144;p1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1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with photo">
  <p:cSld name="Title Slide with photo">
    <p:spTree>
      <p:nvGrpSpPr>
        <p:cNvPr id="1" name="Shape 21"/>
        <p:cNvGrpSpPr/>
        <p:nvPr/>
      </p:nvGrpSpPr>
      <p:grpSpPr>
        <a:xfrm>
          <a:off x="0" y="0"/>
          <a:ext cx="0" cy="0"/>
          <a:chOff x="0" y="0"/>
          <a:chExt cx="0" cy="0"/>
        </a:xfrm>
      </p:grpSpPr>
      <p:pic>
        <p:nvPicPr>
          <p:cNvPr id="22" name="Google Shape;22;g1eff7094484_0_381"/>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23" name="Google Shape;23;g1eff7094484_0_381"/>
          <p:cNvSpPr txBox="1">
            <a:spLocks noGrp="1"/>
          </p:cNvSpPr>
          <p:nvPr>
            <p:ph type="ctrTitle"/>
          </p:nvPr>
        </p:nvSpPr>
        <p:spPr>
          <a:xfrm>
            <a:off x="1813336" y="3464560"/>
            <a:ext cx="6477900" cy="1538400"/>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g1eff7094484_0_381"/>
          <p:cNvSpPr txBox="1">
            <a:spLocks noGrp="1"/>
          </p:cNvSpPr>
          <p:nvPr>
            <p:ph type="subTitle" idx="1"/>
          </p:nvPr>
        </p:nvSpPr>
        <p:spPr>
          <a:xfrm>
            <a:off x="1813335" y="5189604"/>
            <a:ext cx="6477900" cy="977700"/>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18161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25" name="Google Shape;25;g1eff7094484_0_381"/>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26" name="Google Shape;26;g1eff7094484_0_381"/>
          <p:cNvPicPr preferRelativeResize="0"/>
          <p:nvPr/>
        </p:nvPicPr>
        <p:blipFill rotWithShape="1">
          <a:blip r:embed="rId3">
            <a:alphaModFix/>
          </a:blip>
          <a:srcRect/>
          <a:stretch/>
        </p:blipFill>
        <p:spPr>
          <a:xfrm>
            <a:off x="1695177" y="585230"/>
            <a:ext cx="4360185" cy="13502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46"/>
        <p:cNvGrpSpPr/>
        <p:nvPr/>
      </p:nvGrpSpPr>
      <p:grpSpPr>
        <a:xfrm>
          <a:off x="0" y="0"/>
          <a:ext cx="0" cy="0"/>
          <a:chOff x="0" y="0"/>
          <a:chExt cx="0" cy="0"/>
        </a:xfrm>
      </p:grpSpPr>
      <p:sp>
        <p:nvSpPr>
          <p:cNvPr id="147" name="Google Shape;147;p1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15"/>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49" name="Google Shape;149;p1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150" name="Google Shape;150;p1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151" name="Google Shape;151;p15"/>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p:cSld name="1_Title and Content 2">
    <p:spTree>
      <p:nvGrpSpPr>
        <p:cNvPr id="1" name="Shape 152"/>
        <p:cNvGrpSpPr/>
        <p:nvPr/>
      </p:nvGrpSpPr>
      <p:grpSpPr>
        <a:xfrm>
          <a:off x="0" y="0"/>
          <a:ext cx="0" cy="0"/>
          <a:chOff x="0" y="0"/>
          <a:chExt cx="0" cy="0"/>
        </a:xfrm>
      </p:grpSpPr>
      <p:sp>
        <p:nvSpPr>
          <p:cNvPr id="153" name="Google Shape;153;p16"/>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54" name="Google Shape;154;p1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155" name="Google Shape;155;p1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156" name="Google Shape;156;p16"/>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157"/>
        <p:cNvGrpSpPr/>
        <p:nvPr/>
      </p:nvGrpSpPr>
      <p:grpSpPr>
        <a:xfrm>
          <a:off x="0" y="0"/>
          <a:ext cx="0" cy="0"/>
          <a:chOff x="0" y="0"/>
          <a:chExt cx="0" cy="0"/>
        </a:xfrm>
      </p:grpSpPr>
      <p:sp>
        <p:nvSpPr>
          <p:cNvPr id="158" name="Google Shape;158;p22"/>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159" name="Google Shape;159;p22"/>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160" name="Google Shape;160;p22"/>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22"/>
          <p:cNvSpPr>
            <a:spLocks noGrp="1"/>
          </p:cNvSpPr>
          <p:nvPr>
            <p:ph type="pic" idx="2"/>
          </p:nvPr>
        </p:nvSpPr>
        <p:spPr>
          <a:xfrm>
            <a:off x="5449305" y="797578"/>
            <a:ext cx="2841836" cy="5248677"/>
          </a:xfrm>
          <a:prstGeom prst="rect">
            <a:avLst/>
          </a:prstGeom>
          <a:solidFill>
            <a:srgbClr val="D8D8D8"/>
          </a:solidFill>
          <a:ln>
            <a:noFill/>
          </a:ln>
        </p:spPr>
      </p:sp>
      <p:sp>
        <p:nvSpPr>
          <p:cNvPr id="162" name="Google Shape;162;p22"/>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163" name="Google Shape;163;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64" name="Google Shape;164;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165"/>
        <p:cNvGrpSpPr/>
        <p:nvPr/>
      </p:nvGrpSpPr>
      <p:grpSpPr>
        <a:xfrm>
          <a:off x="0" y="0"/>
          <a:ext cx="0" cy="0"/>
          <a:chOff x="0" y="0"/>
          <a:chExt cx="0" cy="0"/>
        </a:xfrm>
      </p:grpSpPr>
      <p:sp>
        <p:nvSpPr>
          <p:cNvPr id="166" name="Google Shape;166;p12"/>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167" name="Google Shape;167;p12"/>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168" name="Google Shape;168;p1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1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70" name="Google Shape;170;p1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1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2"/>
        <p:cNvGrpSpPr/>
        <p:nvPr/>
      </p:nvGrpSpPr>
      <p:grpSpPr>
        <a:xfrm>
          <a:off x="0" y="0"/>
          <a:ext cx="0" cy="0"/>
          <a:chOff x="0" y="0"/>
          <a:chExt cx="0" cy="0"/>
        </a:xfrm>
      </p:grpSpPr>
      <p:sp>
        <p:nvSpPr>
          <p:cNvPr id="173" name="Google Shape;173;p13"/>
          <p:cNvSpPr/>
          <p:nvPr/>
        </p:nvSpPr>
        <p:spPr>
          <a:xfrm>
            <a:off x="0" y="1527142"/>
            <a:ext cx="9144000" cy="365785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74" name="Google Shape;174;p13"/>
          <p:cNvSpPr txBox="1">
            <a:spLocks noGrp="1"/>
          </p:cNvSpPr>
          <p:nvPr>
            <p:ph type="ctrTitle"/>
          </p:nvPr>
        </p:nvSpPr>
        <p:spPr>
          <a:xfrm>
            <a:off x="1813336" y="3233396"/>
            <a:ext cx="6477803" cy="1769453"/>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13"/>
          <p:cNvSpPr txBox="1">
            <a:spLocks noGrp="1"/>
          </p:cNvSpPr>
          <p:nvPr>
            <p:ph type="subTitle" idx="1"/>
          </p:nvPr>
        </p:nvSpPr>
        <p:spPr>
          <a:xfrm>
            <a:off x="1813335" y="519032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18161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176" name="Google Shape;176;p13"/>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177" name="Google Shape;177;p13"/>
          <p:cNvPicPr preferRelativeResize="0"/>
          <p:nvPr/>
        </p:nvPicPr>
        <p:blipFill rotWithShape="1">
          <a:blip r:embed="rId2">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178"/>
        <p:cNvGrpSpPr/>
        <p:nvPr/>
      </p:nvGrpSpPr>
      <p:grpSpPr>
        <a:xfrm>
          <a:off x="0" y="0"/>
          <a:ext cx="0" cy="0"/>
          <a:chOff x="0" y="0"/>
          <a:chExt cx="0" cy="0"/>
        </a:xfrm>
      </p:grpSpPr>
      <p:sp>
        <p:nvSpPr>
          <p:cNvPr id="179" name="Google Shape;179;p21"/>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180" name="Google Shape;180;p21"/>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181" name="Google Shape;181;p21"/>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21"/>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83" name="Google Shape;183;p21"/>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184" name="Google Shape;184;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with photo">
  <p:cSld name="Title Slide with photo">
    <p:spTree>
      <p:nvGrpSpPr>
        <p:cNvPr id="1" name="Shape 186"/>
        <p:cNvGrpSpPr/>
        <p:nvPr/>
      </p:nvGrpSpPr>
      <p:grpSpPr>
        <a:xfrm>
          <a:off x="0" y="0"/>
          <a:ext cx="0" cy="0"/>
          <a:chOff x="0" y="0"/>
          <a:chExt cx="0" cy="0"/>
        </a:xfrm>
      </p:grpSpPr>
      <p:pic>
        <p:nvPicPr>
          <p:cNvPr id="187" name="Google Shape;187;p11"/>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188" name="Google Shape;188;p11"/>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11"/>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18161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190" name="Google Shape;190;p11"/>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191" name="Google Shape;191;p11"/>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2"/>
        <p:cNvGrpSpPr/>
        <p:nvPr/>
      </p:nvGrpSpPr>
      <p:grpSpPr>
        <a:xfrm>
          <a:off x="0" y="0"/>
          <a:ext cx="0" cy="0"/>
          <a:chOff x="0" y="0"/>
          <a:chExt cx="0" cy="0"/>
        </a:xfrm>
      </p:grpSpPr>
      <p:sp>
        <p:nvSpPr>
          <p:cNvPr id="193" name="Google Shape;193;p17"/>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194" name="Google Shape;194;p17"/>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195" name="Google Shape;195;p17"/>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17"/>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rgbClr val="22222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197" name="Google Shape;197;p17"/>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17"/>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with Comparison" type="twoTxTwoObj">
  <p:cSld name="TWO_OBJECTS_WITH_TEXT">
    <p:spTree>
      <p:nvGrpSpPr>
        <p:cNvPr id="1" name="Shape 199"/>
        <p:cNvGrpSpPr/>
        <p:nvPr/>
      </p:nvGrpSpPr>
      <p:grpSpPr>
        <a:xfrm>
          <a:off x="0" y="0"/>
          <a:ext cx="0" cy="0"/>
          <a:chOff x="0" y="0"/>
          <a:chExt cx="0" cy="0"/>
        </a:xfrm>
      </p:grpSpPr>
      <p:sp>
        <p:nvSpPr>
          <p:cNvPr id="200" name="Google Shape;200;p19"/>
          <p:cNvSpPr/>
          <p:nvPr/>
        </p:nvSpPr>
        <p:spPr>
          <a:xfrm>
            <a:off x="897905" y="0"/>
            <a:ext cx="7557940" cy="18443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01" name="Google Shape;201;p19"/>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202" name="Google Shape;202;p19"/>
          <p:cNvSpPr txBox="1">
            <a:spLocks noGrp="1"/>
          </p:cNvSpPr>
          <p:nvPr>
            <p:ph type="title"/>
          </p:nvPr>
        </p:nvSpPr>
        <p:spPr>
          <a:xfrm>
            <a:off x="1085394" y="804167"/>
            <a:ext cx="7205746" cy="87952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19"/>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204" name="Google Shape;204;p19"/>
          <p:cNvSpPr txBox="1">
            <a:spLocks noGrp="1"/>
          </p:cNvSpPr>
          <p:nvPr>
            <p:ph type="body" idx="2"/>
          </p:nvPr>
        </p:nvSpPr>
        <p:spPr>
          <a:xfrm>
            <a:off x="1085393" y="2824270"/>
            <a:ext cx="3483864" cy="3230542"/>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05" name="Google Shape;205;p19"/>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206" name="Google Shape;206;p19"/>
          <p:cNvSpPr txBox="1">
            <a:spLocks noGrp="1"/>
          </p:cNvSpPr>
          <p:nvPr>
            <p:ph type="body" idx="4"/>
          </p:nvPr>
        </p:nvSpPr>
        <p:spPr>
          <a:xfrm>
            <a:off x="4809272" y="2821494"/>
            <a:ext cx="3483864" cy="3233321"/>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222222"/>
                </a:solidFill>
              </a:defRPr>
            </a:lvl1pPr>
            <a:lvl2pPr marL="914400" lvl="1" indent="-317500" algn="l">
              <a:lnSpc>
                <a:spcPct val="120000"/>
              </a:lnSpc>
              <a:spcBef>
                <a:spcPts val="375"/>
              </a:spcBef>
              <a:spcAft>
                <a:spcPts val="0"/>
              </a:spcAft>
              <a:buSzPts val="1400"/>
              <a:buChar char="•"/>
              <a:defRPr>
                <a:solidFill>
                  <a:srgbClr val="222222"/>
                </a:solidFill>
              </a:defRPr>
            </a:lvl2pPr>
            <a:lvl3pPr marL="1371600" lvl="2" indent="-304800" algn="l">
              <a:lnSpc>
                <a:spcPct val="120000"/>
              </a:lnSpc>
              <a:spcBef>
                <a:spcPts val="375"/>
              </a:spcBef>
              <a:spcAft>
                <a:spcPts val="0"/>
              </a:spcAft>
              <a:buSzPts val="1200"/>
              <a:buChar char="•"/>
              <a:defRPr>
                <a:solidFill>
                  <a:srgbClr val="222222"/>
                </a:solidFill>
              </a:defRPr>
            </a:lvl3pPr>
            <a:lvl4pPr marL="1828800" lvl="3" indent="-295275" algn="l">
              <a:lnSpc>
                <a:spcPct val="120000"/>
              </a:lnSpc>
              <a:spcBef>
                <a:spcPts val="375"/>
              </a:spcBef>
              <a:spcAft>
                <a:spcPts val="0"/>
              </a:spcAft>
              <a:buSzPts val="1050"/>
              <a:buChar char="•"/>
              <a:defRPr>
                <a:solidFill>
                  <a:srgbClr val="222222"/>
                </a:solidFill>
              </a:defRPr>
            </a:lvl4pPr>
            <a:lvl5pPr marL="2286000" lvl="4" indent="-285750" algn="l">
              <a:lnSpc>
                <a:spcPct val="120000"/>
              </a:lnSpc>
              <a:spcBef>
                <a:spcPts val="375"/>
              </a:spcBef>
              <a:spcAft>
                <a:spcPts val="0"/>
              </a:spcAft>
              <a:buSzPts val="900"/>
              <a:buChar char="•"/>
              <a:defRPr>
                <a:solidFill>
                  <a:srgbClr val="22222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07" name="Google Shape;207;p1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1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itle only" type="titleOnly">
  <p:cSld name="TITLE_ONLY">
    <p:spTree>
      <p:nvGrpSpPr>
        <p:cNvPr id="1" name="Shape 209"/>
        <p:cNvGrpSpPr/>
        <p:nvPr/>
      </p:nvGrpSpPr>
      <p:grpSpPr>
        <a:xfrm>
          <a:off x="0" y="0"/>
          <a:ext cx="0" cy="0"/>
          <a:chOff x="0" y="0"/>
          <a:chExt cx="0" cy="0"/>
        </a:xfrm>
      </p:grpSpPr>
      <p:sp>
        <p:nvSpPr>
          <p:cNvPr id="210" name="Google Shape;210;p20"/>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11" name="Google Shape;211;p20"/>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212" name="Google Shape;212;p20"/>
          <p:cNvSpPr txBox="1">
            <a:spLocks noGrp="1"/>
          </p:cNvSpPr>
          <p:nvPr>
            <p:ph type="title"/>
          </p:nvPr>
        </p:nvSpPr>
        <p:spPr>
          <a:xfrm>
            <a:off x="1088686" y="810377"/>
            <a:ext cx="7202456" cy="94730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2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2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g1eff7094484_0_394"/>
          <p:cNvSpPr/>
          <p:nvPr/>
        </p:nvSpPr>
        <p:spPr>
          <a:xfrm>
            <a:off x="0" y="1527142"/>
            <a:ext cx="9144000" cy="36579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9" name="Google Shape;29;g1eff7094484_0_394"/>
          <p:cNvSpPr txBox="1">
            <a:spLocks noGrp="1"/>
          </p:cNvSpPr>
          <p:nvPr>
            <p:ph type="ctrTitle"/>
          </p:nvPr>
        </p:nvSpPr>
        <p:spPr>
          <a:xfrm>
            <a:off x="1813336" y="3233396"/>
            <a:ext cx="6477900" cy="1769400"/>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g1eff7094484_0_394"/>
          <p:cNvSpPr txBox="1">
            <a:spLocks noGrp="1"/>
          </p:cNvSpPr>
          <p:nvPr>
            <p:ph type="subTitle" idx="1"/>
          </p:nvPr>
        </p:nvSpPr>
        <p:spPr>
          <a:xfrm>
            <a:off x="1813335" y="5190324"/>
            <a:ext cx="6477900" cy="977700"/>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18161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31" name="Google Shape;31;g1eff7094484_0_394"/>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32" name="Google Shape;32;g1eff7094484_0_394"/>
          <p:cNvPicPr preferRelativeResize="0"/>
          <p:nvPr/>
        </p:nvPicPr>
        <p:blipFill rotWithShape="1">
          <a:blip r:embed="rId2">
            <a:alphaModFix/>
          </a:blip>
          <a:srcRect/>
          <a:stretch/>
        </p:blipFill>
        <p:spPr>
          <a:xfrm>
            <a:off x="1695177" y="585230"/>
            <a:ext cx="4360185" cy="135025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slide black">
  <p:cSld name="section slide black">
    <p:spTree>
      <p:nvGrpSpPr>
        <p:cNvPr id="1" name="Shape 215"/>
        <p:cNvGrpSpPr/>
        <p:nvPr/>
      </p:nvGrpSpPr>
      <p:grpSpPr>
        <a:xfrm>
          <a:off x="0" y="0"/>
          <a:ext cx="0" cy="0"/>
          <a:chOff x="0" y="0"/>
          <a:chExt cx="0" cy="0"/>
        </a:xfrm>
      </p:grpSpPr>
      <p:sp>
        <p:nvSpPr>
          <p:cNvPr id="216" name="Google Shape;216;p23"/>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17" name="Google Shape;217;p23"/>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8"/>
        <p:cNvGrpSpPr/>
        <p:nvPr/>
      </p:nvGrpSpPr>
      <p:grpSpPr>
        <a:xfrm>
          <a:off x="0" y="0"/>
          <a:ext cx="0" cy="0"/>
          <a:chOff x="0" y="0"/>
          <a:chExt cx="0" cy="0"/>
        </a:xfrm>
      </p:grpSpPr>
      <p:sp>
        <p:nvSpPr>
          <p:cNvPr id="219" name="Google Shape;219;p2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24"/>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21" name="Google Shape;221;p2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2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223" name="Google Shape;223;p24"/>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224"/>
        <p:cNvGrpSpPr/>
        <p:nvPr/>
      </p:nvGrpSpPr>
      <p:grpSpPr>
        <a:xfrm>
          <a:off x="0" y="0"/>
          <a:ext cx="0" cy="0"/>
          <a:chOff x="0" y="0"/>
          <a:chExt cx="0" cy="0"/>
        </a:xfrm>
      </p:grpSpPr>
      <p:cxnSp>
        <p:nvCxnSpPr>
          <p:cNvPr id="225" name="Google Shape;225;p25"/>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226" name="Google Shape;226;p25"/>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27" name="Google Shape;227;p25"/>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28" name="Google Shape;228;p2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2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30" name="Google Shape;230;p2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231"/>
        <p:cNvGrpSpPr/>
        <p:nvPr/>
      </p:nvGrpSpPr>
      <p:grpSpPr>
        <a:xfrm>
          <a:off x="0" y="0"/>
          <a:ext cx="0" cy="0"/>
          <a:chOff x="0" y="0"/>
          <a:chExt cx="0" cy="0"/>
        </a:xfrm>
      </p:grpSpPr>
      <p:cxnSp>
        <p:nvCxnSpPr>
          <p:cNvPr id="232" name="Google Shape;232;p26"/>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233" name="Google Shape;233;p26"/>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234" name="Google Shape;234;p26"/>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222222"/>
                </a:solidFill>
              </a:defRPr>
            </a:lvl1pPr>
            <a:lvl2pPr marL="914400" lvl="1" indent="-317500" algn="l">
              <a:lnSpc>
                <a:spcPct val="120000"/>
              </a:lnSpc>
              <a:spcBef>
                <a:spcPts val="375"/>
              </a:spcBef>
              <a:spcAft>
                <a:spcPts val="0"/>
              </a:spcAft>
              <a:buSzPts val="1400"/>
              <a:buChar char="•"/>
              <a:defRPr>
                <a:solidFill>
                  <a:srgbClr val="222222"/>
                </a:solidFill>
              </a:defRPr>
            </a:lvl2pPr>
            <a:lvl3pPr marL="1371600" lvl="2" indent="-304800" algn="l">
              <a:lnSpc>
                <a:spcPct val="120000"/>
              </a:lnSpc>
              <a:spcBef>
                <a:spcPts val="375"/>
              </a:spcBef>
              <a:spcAft>
                <a:spcPts val="0"/>
              </a:spcAft>
              <a:buSzPts val="1200"/>
              <a:buChar char="•"/>
              <a:defRPr>
                <a:solidFill>
                  <a:srgbClr val="222222"/>
                </a:solidFill>
              </a:defRPr>
            </a:lvl3pPr>
            <a:lvl4pPr marL="1828800" lvl="3" indent="-295275" algn="l">
              <a:lnSpc>
                <a:spcPct val="120000"/>
              </a:lnSpc>
              <a:spcBef>
                <a:spcPts val="375"/>
              </a:spcBef>
              <a:spcAft>
                <a:spcPts val="0"/>
              </a:spcAft>
              <a:buSzPts val="1050"/>
              <a:buChar char="•"/>
              <a:defRPr>
                <a:solidFill>
                  <a:srgbClr val="222222"/>
                </a:solidFill>
              </a:defRPr>
            </a:lvl4pPr>
            <a:lvl5pPr marL="2286000" lvl="4" indent="-285750" algn="l">
              <a:lnSpc>
                <a:spcPct val="120000"/>
              </a:lnSpc>
              <a:spcBef>
                <a:spcPts val="375"/>
              </a:spcBef>
              <a:spcAft>
                <a:spcPts val="0"/>
              </a:spcAft>
              <a:buSzPts val="900"/>
              <a:buChar char="•"/>
              <a:defRPr>
                <a:solidFill>
                  <a:srgbClr val="22222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35" name="Google Shape;235;p26"/>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236" name="Google Shape;236;p26"/>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37" name="Google Shape;237;p2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2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39" name="Google Shape;239;p26"/>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with photo">
  <p:cSld name="1_Title Slide with photo">
    <p:spTree>
      <p:nvGrpSpPr>
        <p:cNvPr id="1" name="Shape 33"/>
        <p:cNvGrpSpPr/>
        <p:nvPr/>
      </p:nvGrpSpPr>
      <p:grpSpPr>
        <a:xfrm>
          <a:off x="0" y="0"/>
          <a:ext cx="0" cy="0"/>
          <a:chOff x="0" y="0"/>
          <a:chExt cx="0" cy="0"/>
        </a:xfrm>
      </p:grpSpPr>
      <p:pic>
        <p:nvPicPr>
          <p:cNvPr id="34" name="Google Shape;34;g1eff7094484_0_400"/>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35" name="Google Shape;35;g1eff7094484_0_400"/>
          <p:cNvSpPr txBox="1">
            <a:spLocks noGrp="1"/>
          </p:cNvSpPr>
          <p:nvPr>
            <p:ph type="ctrTitle"/>
          </p:nvPr>
        </p:nvSpPr>
        <p:spPr>
          <a:xfrm>
            <a:off x="1813336" y="3464560"/>
            <a:ext cx="6477900" cy="1538400"/>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g1eff7094484_0_400"/>
          <p:cNvSpPr txBox="1">
            <a:spLocks noGrp="1"/>
          </p:cNvSpPr>
          <p:nvPr>
            <p:ph type="subTitle" idx="1"/>
          </p:nvPr>
        </p:nvSpPr>
        <p:spPr>
          <a:xfrm>
            <a:off x="1813335" y="5189604"/>
            <a:ext cx="6477900" cy="977700"/>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chemeClr val="dk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37" name="Google Shape;37;g1eff7094484_0_400"/>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38" name="Google Shape;38;g1eff7094484_0_400"/>
          <p:cNvPicPr preferRelativeResize="0"/>
          <p:nvPr/>
        </p:nvPicPr>
        <p:blipFill rotWithShape="1">
          <a:blip r:embed="rId3">
            <a:alphaModFix/>
          </a:blip>
          <a:srcRect/>
          <a:stretch/>
        </p:blipFill>
        <p:spPr>
          <a:xfrm>
            <a:off x="1695177" y="585230"/>
            <a:ext cx="4360185" cy="13502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9"/>
        <p:cNvGrpSpPr/>
        <p:nvPr/>
      </p:nvGrpSpPr>
      <p:grpSpPr>
        <a:xfrm>
          <a:off x="0" y="0"/>
          <a:ext cx="0" cy="0"/>
          <a:chOff x="0" y="0"/>
          <a:chExt cx="0" cy="0"/>
        </a:xfrm>
      </p:grpSpPr>
      <p:sp>
        <p:nvSpPr>
          <p:cNvPr id="40" name="Google Shape;40;g1eff7094484_0_406"/>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g1eff7094484_0_406"/>
          <p:cNvSpPr txBox="1">
            <a:spLocks noGrp="1"/>
          </p:cNvSpPr>
          <p:nvPr>
            <p:ph type="body" idx="1"/>
          </p:nvPr>
        </p:nvSpPr>
        <p:spPr>
          <a:xfrm>
            <a:off x="1088686" y="2015732"/>
            <a:ext cx="7202400" cy="403980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2" name="Google Shape;42;g1eff7094484_0_406"/>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43" name="Google Shape;43;g1eff7094484_0_406"/>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44" name="Google Shape;44;g1eff7094484_0_406"/>
          <p:cNvCxnSpPr/>
          <p:nvPr/>
        </p:nvCxnSpPr>
        <p:spPr>
          <a:xfrm>
            <a:off x="1088686" y="1859432"/>
            <a:ext cx="72024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1_Title and Content 2">
    <p:spTree>
      <p:nvGrpSpPr>
        <p:cNvPr id="1" name="Shape 45"/>
        <p:cNvGrpSpPr/>
        <p:nvPr/>
      </p:nvGrpSpPr>
      <p:grpSpPr>
        <a:xfrm>
          <a:off x="0" y="0"/>
          <a:ext cx="0" cy="0"/>
          <a:chOff x="0" y="0"/>
          <a:chExt cx="0" cy="0"/>
        </a:xfrm>
      </p:grpSpPr>
      <p:sp>
        <p:nvSpPr>
          <p:cNvPr id="46" name="Google Shape;46;g1eff7094484_0_412"/>
          <p:cNvSpPr txBox="1">
            <a:spLocks noGrp="1"/>
          </p:cNvSpPr>
          <p:nvPr>
            <p:ph type="body" idx="1"/>
          </p:nvPr>
        </p:nvSpPr>
        <p:spPr>
          <a:xfrm>
            <a:off x="1088686" y="2015732"/>
            <a:ext cx="7202400" cy="4039800"/>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7" name="Google Shape;47;g1eff7094484_0_412"/>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48" name="Google Shape;48;g1eff7094484_0_412"/>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49" name="Google Shape;49;g1eff7094484_0_412"/>
          <p:cNvCxnSpPr/>
          <p:nvPr/>
        </p:nvCxnSpPr>
        <p:spPr>
          <a:xfrm>
            <a:off x="1088686" y="1859432"/>
            <a:ext cx="72024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g1eff7094484_0_417"/>
          <p:cNvSpPr/>
          <p:nvPr/>
        </p:nvSpPr>
        <p:spPr>
          <a:xfrm>
            <a:off x="897905" y="0"/>
            <a:ext cx="6840000" cy="38037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52" name="Google Shape;52;g1eff7094484_0_417"/>
          <p:cNvCxnSpPr/>
          <p:nvPr/>
        </p:nvCxnSpPr>
        <p:spPr>
          <a:xfrm>
            <a:off x="892142" y="3816299"/>
            <a:ext cx="6845700" cy="0"/>
          </a:xfrm>
          <a:prstGeom prst="straightConnector1">
            <a:avLst/>
          </a:prstGeom>
          <a:noFill/>
          <a:ln w="31750" cap="flat" cmpd="sng">
            <a:solidFill>
              <a:schemeClr val="accent1"/>
            </a:solidFill>
            <a:prstDash val="solid"/>
            <a:round/>
            <a:headEnd type="none" w="sm" len="sm"/>
            <a:tailEnd type="none" w="sm" len="sm"/>
          </a:ln>
        </p:spPr>
      </p:cxnSp>
      <p:sp>
        <p:nvSpPr>
          <p:cNvPr id="53" name="Google Shape;53;g1eff7094484_0_417"/>
          <p:cNvSpPr txBox="1">
            <a:spLocks noGrp="1"/>
          </p:cNvSpPr>
          <p:nvPr>
            <p:ph type="title"/>
          </p:nvPr>
        </p:nvSpPr>
        <p:spPr>
          <a:xfrm>
            <a:off x="1090680" y="2168168"/>
            <a:ext cx="6482400" cy="1476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g1eff7094484_0_417"/>
          <p:cNvSpPr txBox="1">
            <a:spLocks noGrp="1"/>
          </p:cNvSpPr>
          <p:nvPr>
            <p:ph type="body" idx="1"/>
          </p:nvPr>
        </p:nvSpPr>
        <p:spPr>
          <a:xfrm>
            <a:off x="1090680" y="3806198"/>
            <a:ext cx="6472800" cy="1012800"/>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rgbClr val="22222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55" name="Google Shape;55;g1eff7094484_0_417"/>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g1eff7094484_0_417"/>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57"/>
        <p:cNvGrpSpPr/>
        <p:nvPr/>
      </p:nvGrpSpPr>
      <p:grpSpPr>
        <a:xfrm>
          <a:off x="0" y="0"/>
          <a:ext cx="0" cy="0"/>
          <a:chOff x="0" y="0"/>
          <a:chExt cx="0" cy="0"/>
        </a:xfrm>
      </p:grpSpPr>
      <p:sp>
        <p:nvSpPr>
          <p:cNvPr id="58" name="Google Shape;58;g1eff7094484_0_424"/>
          <p:cNvSpPr/>
          <p:nvPr/>
        </p:nvSpPr>
        <p:spPr>
          <a:xfrm>
            <a:off x="897905" y="0"/>
            <a:ext cx="7557900" cy="18471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59" name="Google Shape;59;g1eff7094484_0_424"/>
          <p:cNvCxnSpPr/>
          <p:nvPr/>
        </p:nvCxnSpPr>
        <p:spPr>
          <a:xfrm rot="10800000" flipH="1">
            <a:off x="892142" y="1847012"/>
            <a:ext cx="7563600" cy="12600"/>
          </a:xfrm>
          <a:prstGeom prst="straightConnector1">
            <a:avLst/>
          </a:prstGeom>
          <a:noFill/>
          <a:ln w="31750" cap="flat" cmpd="sng">
            <a:solidFill>
              <a:schemeClr val="accent1"/>
            </a:solidFill>
            <a:prstDash val="solid"/>
            <a:round/>
            <a:headEnd type="none" w="sm" len="sm"/>
            <a:tailEnd type="none" w="sm" len="sm"/>
          </a:ln>
        </p:spPr>
      </p:cxnSp>
      <p:sp>
        <p:nvSpPr>
          <p:cNvPr id="60" name="Google Shape;60;g1eff7094484_0_424"/>
          <p:cNvSpPr txBox="1">
            <a:spLocks noGrp="1"/>
          </p:cNvSpPr>
          <p:nvPr>
            <p:ph type="title"/>
          </p:nvPr>
        </p:nvSpPr>
        <p:spPr>
          <a:xfrm>
            <a:off x="1086913" y="804890"/>
            <a:ext cx="7204200" cy="90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g1eff7094484_0_424"/>
          <p:cNvSpPr txBox="1">
            <a:spLocks noGrp="1"/>
          </p:cNvSpPr>
          <p:nvPr>
            <p:ph type="body" idx="1"/>
          </p:nvPr>
        </p:nvSpPr>
        <p:spPr>
          <a:xfrm>
            <a:off x="1085498" y="2010878"/>
            <a:ext cx="3483900" cy="404970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2" name="Google Shape;62;g1eff7094484_0_424"/>
          <p:cNvSpPr txBox="1">
            <a:spLocks noGrp="1"/>
          </p:cNvSpPr>
          <p:nvPr>
            <p:ph type="body" idx="2"/>
          </p:nvPr>
        </p:nvSpPr>
        <p:spPr>
          <a:xfrm>
            <a:off x="4810328" y="2017345"/>
            <a:ext cx="3483900" cy="404340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3" name="Google Shape;63;g1eff7094484_0_424"/>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g1eff7094484_0_424"/>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with Comparison" type="twoTxTwoObj">
  <p:cSld name="TWO_OBJECTS_WITH_TEXT">
    <p:spTree>
      <p:nvGrpSpPr>
        <p:cNvPr id="1" name="Shape 65"/>
        <p:cNvGrpSpPr/>
        <p:nvPr/>
      </p:nvGrpSpPr>
      <p:grpSpPr>
        <a:xfrm>
          <a:off x="0" y="0"/>
          <a:ext cx="0" cy="0"/>
          <a:chOff x="0" y="0"/>
          <a:chExt cx="0" cy="0"/>
        </a:xfrm>
      </p:grpSpPr>
      <p:sp>
        <p:nvSpPr>
          <p:cNvPr id="66" name="Google Shape;66;g1eff7094484_0_432"/>
          <p:cNvSpPr/>
          <p:nvPr/>
        </p:nvSpPr>
        <p:spPr>
          <a:xfrm>
            <a:off x="897905" y="0"/>
            <a:ext cx="7557900" cy="18444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67" name="Google Shape;67;g1eff7094484_0_432"/>
          <p:cNvCxnSpPr/>
          <p:nvPr/>
        </p:nvCxnSpPr>
        <p:spPr>
          <a:xfrm rot="10800000" flipH="1">
            <a:off x="892142" y="1847012"/>
            <a:ext cx="7563600" cy="12600"/>
          </a:xfrm>
          <a:prstGeom prst="straightConnector1">
            <a:avLst/>
          </a:prstGeom>
          <a:noFill/>
          <a:ln w="31750" cap="flat" cmpd="sng">
            <a:solidFill>
              <a:schemeClr val="accent1"/>
            </a:solidFill>
            <a:prstDash val="solid"/>
            <a:round/>
            <a:headEnd type="none" w="sm" len="sm"/>
            <a:tailEnd type="none" w="sm" len="sm"/>
          </a:ln>
        </p:spPr>
      </p:cxnSp>
      <p:sp>
        <p:nvSpPr>
          <p:cNvPr id="68" name="Google Shape;68;g1eff7094484_0_432"/>
          <p:cNvSpPr txBox="1">
            <a:spLocks noGrp="1"/>
          </p:cNvSpPr>
          <p:nvPr>
            <p:ph type="title"/>
          </p:nvPr>
        </p:nvSpPr>
        <p:spPr>
          <a:xfrm>
            <a:off x="1085394" y="804167"/>
            <a:ext cx="7205700" cy="879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g1eff7094484_0_432"/>
          <p:cNvSpPr txBox="1">
            <a:spLocks noGrp="1"/>
          </p:cNvSpPr>
          <p:nvPr>
            <p:ph type="body" idx="1"/>
          </p:nvPr>
        </p:nvSpPr>
        <p:spPr>
          <a:xfrm>
            <a:off x="1085393" y="2019552"/>
            <a:ext cx="3483900" cy="8019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70" name="Google Shape;70;g1eff7094484_0_432"/>
          <p:cNvSpPr txBox="1">
            <a:spLocks noGrp="1"/>
          </p:cNvSpPr>
          <p:nvPr>
            <p:ph type="body" idx="2"/>
          </p:nvPr>
        </p:nvSpPr>
        <p:spPr>
          <a:xfrm>
            <a:off x="1085393" y="2824270"/>
            <a:ext cx="3483900" cy="323040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1" name="Google Shape;71;g1eff7094484_0_432"/>
          <p:cNvSpPr txBox="1">
            <a:spLocks noGrp="1"/>
          </p:cNvSpPr>
          <p:nvPr>
            <p:ph type="body" idx="3"/>
          </p:nvPr>
        </p:nvSpPr>
        <p:spPr>
          <a:xfrm>
            <a:off x="4809272" y="2023006"/>
            <a:ext cx="3483900" cy="8022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72" name="Google Shape;72;g1eff7094484_0_432"/>
          <p:cNvSpPr txBox="1">
            <a:spLocks noGrp="1"/>
          </p:cNvSpPr>
          <p:nvPr>
            <p:ph type="body" idx="4"/>
          </p:nvPr>
        </p:nvSpPr>
        <p:spPr>
          <a:xfrm>
            <a:off x="4809272" y="2821494"/>
            <a:ext cx="3483900" cy="323340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222222"/>
                </a:solidFill>
              </a:defRPr>
            </a:lvl1pPr>
            <a:lvl2pPr marL="914400" lvl="1" indent="-317500" algn="l">
              <a:lnSpc>
                <a:spcPct val="120000"/>
              </a:lnSpc>
              <a:spcBef>
                <a:spcPts val="375"/>
              </a:spcBef>
              <a:spcAft>
                <a:spcPts val="0"/>
              </a:spcAft>
              <a:buSzPts val="1400"/>
              <a:buChar char="•"/>
              <a:defRPr>
                <a:solidFill>
                  <a:srgbClr val="222222"/>
                </a:solidFill>
              </a:defRPr>
            </a:lvl2pPr>
            <a:lvl3pPr marL="1371600" lvl="2" indent="-304800" algn="l">
              <a:lnSpc>
                <a:spcPct val="120000"/>
              </a:lnSpc>
              <a:spcBef>
                <a:spcPts val="375"/>
              </a:spcBef>
              <a:spcAft>
                <a:spcPts val="0"/>
              </a:spcAft>
              <a:buSzPts val="1200"/>
              <a:buChar char="•"/>
              <a:defRPr>
                <a:solidFill>
                  <a:srgbClr val="222222"/>
                </a:solidFill>
              </a:defRPr>
            </a:lvl3pPr>
            <a:lvl4pPr marL="1828800" lvl="3" indent="-295275" algn="l">
              <a:lnSpc>
                <a:spcPct val="120000"/>
              </a:lnSpc>
              <a:spcBef>
                <a:spcPts val="375"/>
              </a:spcBef>
              <a:spcAft>
                <a:spcPts val="0"/>
              </a:spcAft>
              <a:buSzPts val="1050"/>
              <a:buChar char="•"/>
              <a:defRPr>
                <a:solidFill>
                  <a:srgbClr val="222222"/>
                </a:solidFill>
              </a:defRPr>
            </a:lvl4pPr>
            <a:lvl5pPr marL="2286000" lvl="4" indent="-285750" algn="l">
              <a:lnSpc>
                <a:spcPct val="120000"/>
              </a:lnSpc>
              <a:spcBef>
                <a:spcPts val="375"/>
              </a:spcBef>
              <a:spcAft>
                <a:spcPts val="0"/>
              </a:spcAft>
              <a:buSzPts val="900"/>
              <a:buChar char="•"/>
              <a:defRPr>
                <a:solidFill>
                  <a:srgbClr val="22222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3" name="Google Shape;73;g1eff7094484_0_432"/>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g1eff7094484_0_432"/>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1eff7094484_0_376"/>
          <p:cNvSpPr txBox="1">
            <a:spLocks noGrp="1"/>
          </p:cNvSpPr>
          <p:nvPr>
            <p:ph type="title"/>
          </p:nvPr>
        </p:nvSpPr>
        <p:spPr>
          <a:xfrm>
            <a:off x="1088686" y="804522"/>
            <a:ext cx="7202400" cy="10491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g1eff7094484_0_376"/>
          <p:cNvSpPr txBox="1">
            <a:spLocks noGrp="1"/>
          </p:cNvSpPr>
          <p:nvPr>
            <p:ph type="body" idx="1"/>
          </p:nvPr>
        </p:nvSpPr>
        <p:spPr>
          <a:xfrm>
            <a:off x="1088686" y="2015734"/>
            <a:ext cx="7202400" cy="3450600"/>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181612"/>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181612"/>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181612"/>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181612"/>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181612"/>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g1eff7094484_0_376"/>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50" b="0" i="0" u="none" strike="noStrike" cap="none">
                <a:solidFill>
                  <a:srgbClr val="8891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g1eff7094484_0_376"/>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10"/>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9" name="Google Shape;129;p10"/>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181612"/>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181612"/>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181612"/>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181612"/>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181612"/>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30" name="Google Shape;130;p1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50" b="0" i="0" u="none" strike="noStrike" cap="none">
                <a:solidFill>
                  <a:srgbClr val="8891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1" name="Google Shape;131;p1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sccc-oeri.org/webinars-and-event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document/d/1UAy1l1wn15amjI_Ndw-POvb3r-Z7LxGhGJTjDqXw0OY/edit?usp=sharing"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hyperlink" Target="https://pixabay.com/vectors/network-peer-to-peer-peer-sharing-2499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publicdomainpictures.net/en/view-image.php?image=290460&amp;picture=questions-amp-answers" TargetMode="External"/><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3.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hyperlink" Target="http://asccc-oeri.org/" TargetMode="External"/><Relationship Id="rId3" Type="http://schemas.openxmlformats.org/officeDocument/2006/relationships/hyperlink" Target="https://docs.google.com/presentation/d/1tfat3L2PWWRwfVi9V24YLfshBX9KRrIi/edit?usp=sharing&amp;ouid=109341909335930382529&amp;rtpof=true&amp;sd=true" TargetMode="External"/><Relationship Id="rId7" Type="http://schemas.openxmlformats.org/officeDocument/2006/relationships/hyperlink" Target="https://asccc-oeri.org/open-educational-resources-and-sociology/#:~:text=Introduction%20to%20Statistics%20in%20Sociology%20(C%2DID%20SOCI%20125)"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asccc-oeri.org/open-educational-resources-and-psychology/#:~:text=Psychological%20Statistics/Statistics%20for%20the%20Social%20Sciences/Introduction%20to%20Statistics%20(C%2DID%20MATH%20110)" TargetMode="External"/><Relationship Id="rId5" Type="http://schemas.openxmlformats.org/officeDocument/2006/relationships/hyperlink" Target="https://asccc-oeri.org/open-educational-resources-and-mathematics/" TargetMode="External"/><Relationship Id="rId10" Type="http://schemas.openxmlformats.org/officeDocument/2006/relationships/hyperlink" Target="https://asccc-oeri.org/about-us/" TargetMode="External"/><Relationship Id="rId4" Type="http://schemas.openxmlformats.org/officeDocument/2006/relationships/hyperlink" Target="https://docs.google.com/document/d/1UAy1l1wn15amjI_Ndw-POvb3r-Z7LxGhGJTjDqXw0OY/edit?usp=sharing" TargetMode="External"/><Relationship Id="rId9"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hyperlink" Target="https://www.flickr.com/photos/lwr/168150955/"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creativecommons.org/licenses/by-nc/4.0/"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hyperlink" Target="http://techboomers.com" TargetMode="External"/><Relationship Id="rId5" Type="http://schemas.openxmlformats.org/officeDocument/2006/relationships/hyperlink" Target="https://techboomers.com/zoom-tips-for-teachers-education"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hyperlink" Target="http://creativecommons.org/licenses/by/4.0/" TargetMode="External"/><Relationship Id="rId4" Type="http://schemas.openxmlformats.org/officeDocument/2006/relationships/hyperlink" Target="https://techieteachercoach.blogspot.com/2020/08/open-education-resource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hyperlink" Target="https://opensource.com/education/12/6/introducing-last-language-textbook"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www.myopenmath.com/"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hyperlink" Target="https://creativecommons.org/licenses/by-nd/2.0/" TargetMode="External"/><Relationship Id="rId5" Type="http://schemas.openxmlformats.org/officeDocument/2006/relationships/hyperlink" Target="https://www.flickr.com/photos/22280677@N07/2272656387" TargetMode="Externa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1eff7094484_0_125"/>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en-US" sz="4800">
                <a:latin typeface="Arial"/>
                <a:ea typeface="Arial"/>
                <a:cs typeface="Arial"/>
                <a:sym typeface="Arial"/>
              </a:rPr>
              <a:t>Welcome!</a:t>
            </a:r>
            <a:endParaRPr sz="4800">
              <a:latin typeface="Arial"/>
              <a:ea typeface="Arial"/>
              <a:cs typeface="Arial"/>
              <a:sym typeface="Arial"/>
            </a:endParaRPr>
          </a:p>
        </p:txBody>
      </p:sp>
      <p:sp>
        <p:nvSpPr>
          <p:cNvPr id="245" name="Google Shape;245;g1eff7094484_0_125"/>
          <p:cNvSpPr txBox="1">
            <a:spLocks noGrp="1"/>
          </p:cNvSpPr>
          <p:nvPr>
            <p:ph type="body" idx="1"/>
          </p:nvPr>
        </p:nvSpPr>
        <p:spPr>
          <a:xfrm>
            <a:off x="1088675" y="2015724"/>
            <a:ext cx="7202400" cy="4205400"/>
          </a:xfrm>
          <a:prstGeom prst="rect">
            <a:avLst/>
          </a:prstGeom>
          <a:noFill/>
          <a:ln>
            <a:noFill/>
          </a:ln>
        </p:spPr>
        <p:txBody>
          <a:bodyPr spcFirstLastPara="1" wrap="square" lIns="91425" tIns="45700" rIns="91425" bIns="45700" anchor="t" anchorCtr="0">
            <a:noAutofit/>
          </a:bodyPr>
          <a:lstStyle/>
          <a:p>
            <a:pPr marL="171446" lvl="0" indent="-158746" algn="l" rtl="0">
              <a:lnSpc>
                <a:spcPct val="100000"/>
              </a:lnSpc>
              <a:spcBef>
                <a:spcPts val="0"/>
              </a:spcBef>
              <a:spcAft>
                <a:spcPts val="0"/>
              </a:spcAft>
              <a:buSzPts val="2159"/>
              <a:buChar char="•"/>
            </a:pPr>
            <a:r>
              <a:rPr lang="en-US" sz="1900"/>
              <a:t>On behalf of the ASCCC OERI, we are pleased to have you here with us </a:t>
            </a:r>
            <a:r>
              <a:rPr lang="en-US" sz="1900">
                <a:latin typeface="arial"/>
                <a:ea typeface="arial"/>
                <a:cs typeface="arial"/>
                <a:sym typeface="arial"/>
              </a:rPr>
              <a:t>for “</a:t>
            </a:r>
            <a:r>
              <a:rPr lang="en-US" sz="1900" b="1">
                <a:solidFill>
                  <a:schemeClr val="dk1"/>
                </a:solidFill>
              </a:rPr>
              <a:t>Using Open Educational Resources (OER) to Teach Statistics- A Focus on the How and Why</a:t>
            </a:r>
            <a:r>
              <a:rPr lang="en-US" sz="1900"/>
              <a:t>” webinar!</a:t>
            </a:r>
            <a:endParaRPr sz="1900">
              <a:latin typeface="arial"/>
              <a:ea typeface="arial"/>
              <a:cs typeface="arial"/>
              <a:sym typeface="arial"/>
            </a:endParaRPr>
          </a:p>
          <a:p>
            <a:pPr marL="171446" lvl="0" indent="-152396" algn="l" rtl="0">
              <a:lnSpc>
                <a:spcPct val="100000"/>
              </a:lnSpc>
              <a:spcBef>
                <a:spcPts val="600"/>
              </a:spcBef>
              <a:spcAft>
                <a:spcPts val="0"/>
              </a:spcAft>
              <a:buSzPts val="2059"/>
              <a:buChar char="•"/>
            </a:pPr>
            <a:r>
              <a:rPr lang="en-US" sz="1900"/>
              <a:t>If you are not already muted, please mute yourself upon arrival.</a:t>
            </a:r>
            <a:endParaRPr sz="1500"/>
          </a:p>
          <a:p>
            <a:pPr marL="171446" lvl="0" indent="-152396" algn="l" rtl="0">
              <a:lnSpc>
                <a:spcPct val="100000"/>
              </a:lnSpc>
              <a:spcBef>
                <a:spcPts val="600"/>
              </a:spcBef>
              <a:spcAft>
                <a:spcPts val="0"/>
              </a:spcAft>
              <a:buSzPts val="2059"/>
              <a:buChar char="•"/>
            </a:pPr>
            <a:r>
              <a:rPr lang="en-US" sz="1900"/>
              <a:t>This event will be recorded. Archives of all ASCCC OERI events are available at asccc-oeri.org &gt; </a:t>
            </a:r>
            <a:r>
              <a:rPr lang="en-US" sz="1900" u="sng">
                <a:solidFill>
                  <a:schemeClr val="accent1"/>
                </a:solidFill>
                <a:hlinkClick r:id="rId3">
                  <a:extLst>
                    <a:ext uri="{A12FA001-AC4F-418D-AE19-62706E023703}">
                      <ahyp:hlinkClr xmlns:ahyp="http://schemas.microsoft.com/office/drawing/2018/hyperlinkcolor" val="tx"/>
                    </a:ext>
                  </a:extLst>
                </a:hlinkClick>
              </a:rPr>
              <a:t>Webinars and Events</a:t>
            </a:r>
            <a:endParaRPr sz="1700"/>
          </a:p>
          <a:p>
            <a:pPr marL="171446" lvl="0" indent="-158746" algn="l" rtl="0">
              <a:lnSpc>
                <a:spcPct val="100000"/>
              </a:lnSpc>
              <a:spcBef>
                <a:spcPts val="600"/>
              </a:spcBef>
              <a:spcAft>
                <a:spcPts val="0"/>
              </a:spcAft>
              <a:buSzPts val="2159"/>
              <a:buChar char="•"/>
            </a:pPr>
            <a:r>
              <a:rPr lang="en-US" sz="1900"/>
              <a:t>You are encouraged to use the Zoom “chat” feature for questions and comments.</a:t>
            </a:r>
            <a:r>
              <a:rPr lang="en-US" sz="1500"/>
              <a:t>  </a:t>
            </a:r>
            <a:r>
              <a:rPr lang="en-US" sz="1900"/>
              <a:t>To start, you’re invited to introduce yourself in the chat.  You might want to provide</a:t>
            </a:r>
            <a:endParaRPr sz="1900"/>
          </a:p>
          <a:p>
            <a:pPr marL="514337" lvl="1" indent="-177796" algn="l" rtl="0">
              <a:lnSpc>
                <a:spcPct val="100000"/>
              </a:lnSpc>
              <a:spcBef>
                <a:spcPts val="0"/>
              </a:spcBef>
              <a:spcAft>
                <a:spcPts val="0"/>
              </a:spcAft>
              <a:buSzPts val="1500"/>
              <a:buAutoNum type="alphaLcPeriod"/>
            </a:pPr>
            <a:r>
              <a:rPr lang="en-US" sz="1700"/>
              <a:t>Your name (if it’s not clear from your Zoom name), </a:t>
            </a:r>
            <a:endParaRPr sz="1700"/>
          </a:p>
          <a:p>
            <a:pPr marL="514337" lvl="1" indent="-177796" algn="l" rtl="0">
              <a:lnSpc>
                <a:spcPct val="100000"/>
              </a:lnSpc>
              <a:spcBef>
                <a:spcPts val="0"/>
              </a:spcBef>
              <a:spcAft>
                <a:spcPts val="0"/>
              </a:spcAft>
              <a:buSzPts val="1500"/>
              <a:buAutoNum type="alphaLcPeriod"/>
            </a:pPr>
            <a:r>
              <a:rPr lang="en-US" sz="1700"/>
              <a:t>Your discipline/role, </a:t>
            </a:r>
            <a:endParaRPr sz="1700"/>
          </a:p>
          <a:p>
            <a:pPr marL="514337" lvl="1" indent="-177796" algn="l" rtl="0">
              <a:lnSpc>
                <a:spcPct val="100000"/>
              </a:lnSpc>
              <a:spcBef>
                <a:spcPts val="0"/>
              </a:spcBef>
              <a:spcAft>
                <a:spcPts val="0"/>
              </a:spcAft>
              <a:buSzPts val="1500"/>
              <a:buAutoNum type="alphaLcPeriod"/>
            </a:pPr>
            <a:r>
              <a:rPr lang="en-US" sz="1700"/>
              <a:t>Your college(s), </a:t>
            </a:r>
            <a:endParaRPr sz="1700"/>
          </a:p>
          <a:p>
            <a:pPr marL="514337" lvl="1" indent="-177796" algn="l" rtl="0">
              <a:lnSpc>
                <a:spcPct val="100000"/>
              </a:lnSpc>
              <a:spcBef>
                <a:spcPts val="0"/>
              </a:spcBef>
              <a:spcAft>
                <a:spcPts val="0"/>
              </a:spcAft>
              <a:buSzPts val="1500"/>
              <a:buAutoNum type="alphaLcPeriod"/>
            </a:pPr>
            <a:r>
              <a:rPr lang="en-US" sz="1700"/>
              <a:t>Your experience with OER, and </a:t>
            </a:r>
            <a:endParaRPr sz="1700"/>
          </a:p>
          <a:p>
            <a:pPr marL="514337" lvl="1" indent="-177796" algn="l" rtl="0">
              <a:lnSpc>
                <a:spcPct val="100000"/>
              </a:lnSpc>
              <a:spcBef>
                <a:spcPts val="0"/>
              </a:spcBef>
              <a:spcAft>
                <a:spcPts val="0"/>
              </a:spcAft>
              <a:buSzPts val="1500"/>
              <a:buAutoNum type="alphaLcPeriod"/>
            </a:pPr>
            <a:r>
              <a:rPr lang="en-US" sz="1700"/>
              <a:t>An interesting statistical fact!</a:t>
            </a:r>
            <a:endParaRPr sz="17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1f5621d22f8_0_0"/>
          <p:cNvSpPr txBox="1">
            <a:spLocks noGrp="1"/>
          </p:cNvSpPr>
          <p:nvPr>
            <p:ph type="title"/>
          </p:nvPr>
        </p:nvSpPr>
        <p:spPr>
          <a:xfrm>
            <a:off x="1086913" y="804890"/>
            <a:ext cx="7204200" cy="903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Share the OER that </a:t>
            </a:r>
            <a:r>
              <a:rPr lang="en-US" i="1"/>
              <a:t>you </a:t>
            </a:r>
            <a:r>
              <a:rPr lang="en-US"/>
              <a:t>use!</a:t>
            </a:r>
            <a:endParaRPr/>
          </a:p>
        </p:txBody>
      </p:sp>
      <p:sp>
        <p:nvSpPr>
          <p:cNvPr id="322" name="Google Shape;322;g1f5621d22f8_0_0"/>
          <p:cNvSpPr txBox="1">
            <a:spLocks noGrp="1"/>
          </p:cNvSpPr>
          <p:nvPr>
            <p:ph type="body" idx="1"/>
          </p:nvPr>
        </p:nvSpPr>
        <p:spPr>
          <a:xfrm>
            <a:off x="1085498" y="2010878"/>
            <a:ext cx="3483900" cy="4049700"/>
          </a:xfrm>
          <a:prstGeom prst="rect">
            <a:avLst/>
          </a:prstGeom>
        </p:spPr>
        <p:txBody>
          <a:bodyPr spcFirstLastPara="1" wrap="square" lIns="91425" tIns="45700" rIns="91425" bIns="45700" anchor="t" anchorCtr="0">
            <a:noAutofit/>
          </a:bodyPr>
          <a:lstStyle/>
          <a:p>
            <a:pPr marL="457200" lvl="0" indent="-349250" algn="l" rtl="0">
              <a:spcBef>
                <a:spcPts val="750"/>
              </a:spcBef>
              <a:spcAft>
                <a:spcPts val="0"/>
              </a:spcAft>
              <a:buSzPts val="1900"/>
              <a:buChar char="•"/>
            </a:pPr>
            <a:r>
              <a:rPr lang="en-US" sz="1900"/>
              <a:t>Please post OER links in </a:t>
            </a:r>
            <a:r>
              <a:rPr lang="en-US" sz="1900" u="sng">
                <a:solidFill>
                  <a:schemeClr val="accent1"/>
                </a:solidFill>
                <a:hlinkClick r:id="rId3">
                  <a:extLst>
                    <a:ext uri="{A12FA001-AC4F-418D-AE19-62706E023703}">
                      <ahyp:hlinkClr xmlns:ahyp="http://schemas.microsoft.com/office/drawing/2018/hyperlinkcolor" val="tx"/>
                    </a:ext>
                  </a:extLst>
                </a:hlinkClick>
              </a:rPr>
              <a:t>this Google doc</a:t>
            </a:r>
            <a:r>
              <a:rPr lang="en-US" sz="1900"/>
              <a:t>! </a:t>
            </a:r>
            <a:endParaRPr sz="1900"/>
          </a:p>
          <a:p>
            <a:pPr marL="914400" lvl="1" indent="-336550" algn="l" rtl="0">
              <a:spcBef>
                <a:spcPts val="0"/>
              </a:spcBef>
              <a:spcAft>
                <a:spcPts val="0"/>
              </a:spcAft>
              <a:buSzPts val="1700"/>
              <a:buChar char="•"/>
            </a:pPr>
            <a:r>
              <a:rPr lang="en-US" sz="1700"/>
              <a:t>Textbooks</a:t>
            </a:r>
            <a:endParaRPr sz="1700"/>
          </a:p>
          <a:p>
            <a:pPr marL="914400" lvl="1" indent="-336550" algn="l" rtl="0">
              <a:spcBef>
                <a:spcPts val="0"/>
              </a:spcBef>
              <a:spcAft>
                <a:spcPts val="0"/>
              </a:spcAft>
              <a:buSzPts val="1700"/>
              <a:buChar char="•"/>
            </a:pPr>
            <a:r>
              <a:rPr lang="en-US" sz="1700"/>
              <a:t>Homework</a:t>
            </a:r>
            <a:endParaRPr sz="1700"/>
          </a:p>
          <a:p>
            <a:pPr marL="914400" lvl="1" indent="-336550" algn="l" rtl="0">
              <a:spcBef>
                <a:spcPts val="0"/>
              </a:spcBef>
              <a:spcAft>
                <a:spcPts val="0"/>
              </a:spcAft>
              <a:buSzPts val="1700"/>
              <a:buChar char="•"/>
            </a:pPr>
            <a:r>
              <a:rPr lang="en-US" sz="1700"/>
              <a:t>Other resources</a:t>
            </a:r>
            <a:endParaRPr sz="1700"/>
          </a:p>
          <a:p>
            <a:pPr marL="457200" lvl="0" indent="-349250" algn="l" rtl="0">
              <a:spcBef>
                <a:spcPts val="0"/>
              </a:spcBef>
              <a:spcAft>
                <a:spcPts val="0"/>
              </a:spcAft>
              <a:buSzPts val="1900"/>
              <a:buChar char="•"/>
            </a:pPr>
            <a:r>
              <a:rPr lang="en-US" sz="1900"/>
              <a:t>Q:	Does anyone have questions about what you see posted?</a:t>
            </a:r>
            <a:endParaRPr sz="1900"/>
          </a:p>
          <a:p>
            <a:pPr marL="457200" lvl="0" indent="-349250" algn="l" rtl="0">
              <a:spcBef>
                <a:spcPts val="0"/>
              </a:spcBef>
              <a:spcAft>
                <a:spcPts val="0"/>
              </a:spcAft>
              <a:buSzPts val="1900"/>
              <a:buChar char="•"/>
            </a:pPr>
            <a:r>
              <a:rPr lang="en-US" sz="1900"/>
              <a:t>Q:	Would anyone like to share something about the resource that they posted?</a:t>
            </a:r>
            <a:endParaRPr sz="1900"/>
          </a:p>
        </p:txBody>
      </p:sp>
      <p:sp>
        <p:nvSpPr>
          <p:cNvPr id="323" name="Google Shape;323;g1f5621d22f8_0_0"/>
          <p:cNvSpPr txBox="1">
            <a:spLocks noGrp="1"/>
          </p:cNvSpPr>
          <p:nvPr>
            <p:ph type="body" idx="2"/>
          </p:nvPr>
        </p:nvSpPr>
        <p:spPr>
          <a:xfrm>
            <a:off x="4833900" y="5662574"/>
            <a:ext cx="3483900" cy="482100"/>
          </a:xfrm>
          <a:prstGeom prst="rect">
            <a:avLst/>
          </a:prstGeom>
        </p:spPr>
        <p:txBody>
          <a:bodyPr spcFirstLastPara="1" wrap="square" lIns="91425" tIns="45700" rIns="91425" bIns="45700" anchor="t" anchorCtr="0">
            <a:normAutofit fontScale="55000" lnSpcReduction="20000"/>
          </a:bodyPr>
          <a:lstStyle/>
          <a:p>
            <a:pPr marL="0" lvl="0" indent="0" algn="l" rtl="0">
              <a:spcBef>
                <a:spcPts val="750"/>
              </a:spcBef>
              <a:spcAft>
                <a:spcPts val="0"/>
              </a:spcAft>
              <a:buNone/>
            </a:pPr>
            <a:r>
              <a:rPr lang="en-US"/>
              <a:t>Network Peer to Peer image by Clker-Free-Vector-Images on </a:t>
            </a:r>
            <a:r>
              <a:rPr lang="en-US" u="sng">
                <a:solidFill>
                  <a:schemeClr val="hlink"/>
                </a:solidFill>
                <a:hlinkClick r:id="rId4"/>
              </a:rPr>
              <a:t>Pixabay</a:t>
            </a:r>
            <a:r>
              <a:rPr lang="en-US"/>
              <a:t>.  </a:t>
            </a:r>
            <a:endParaRPr/>
          </a:p>
          <a:p>
            <a:pPr marL="0" lvl="0" indent="0" algn="l" rtl="0">
              <a:lnSpc>
                <a:spcPct val="115000"/>
              </a:lnSpc>
              <a:spcBef>
                <a:spcPts val="0"/>
              </a:spcBef>
              <a:spcAft>
                <a:spcPts val="900"/>
              </a:spcAft>
              <a:buNone/>
            </a:pPr>
            <a:r>
              <a:rPr lang="en-US" sz="1150" b="1">
                <a:solidFill>
                  <a:srgbClr val="191B26"/>
                </a:solidFill>
              </a:rPr>
              <a:t>CC0 License</a:t>
            </a:r>
            <a:endParaRPr/>
          </a:p>
        </p:txBody>
      </p:sp>
      <p:pic>
        <p:nvPicPr>
          <p:cNvPr id="324" name="Google Shape;324;g1f5621d22f8_0_0" descr="A blue and green arrows connected to a couple of people&#10;&#10;Description automatically generated"/>
          <p:cNvPicPr preferRelativeResize="0"/>
          <p:nvPr/>
        </p:nvPicPr>
        <p:blipFill>
          <a:blip r:embed="rId5">
            <a:alphaModFix/>
          </a:blip>
          <a:stretch>
            <a:fillRect/>
          </a:stretch>
        </p:blipFill>
        <p:spPr>
          <a:xfrm>
            <a:off x="4786743" y="2010875"/>
            <a:ext cx="3531069" cy="343044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1" name="Google Shape;331;g1eff7094484_0_499"/>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600"/>
              <a:buNone/>
            </a:pPr>
            <a:r>
              <a:rPr lang="en-US"/>
              <a:t>Q&amp;A</a:t>
            </a:r>
            <a:endParaRPr/>
          </a:p>
        </p:txBody>
      </p:sp>
      <p:sp>
        <p:nvSpPr>
          <p:cNvPr id="330" name="Google Shape;330;g1eff7094484_0_499"/>
          <p:cNvSpPr txBox="1">
            <a:spLocks noGrp="1"/>
          </p:cNvSpPr>
          <p:nvPr>
            <p:ph type="body" idx="1"/>
          </p:nvPr>
        </p:nvSpPr>
        <p:spPr>
          <a:xfrm>
            <a:off x="1088686" y="2015732"/>
            <a:ext cx="7202400" cy="40398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750"/>
              </a:spcBef>
              <a:spcAft>
                <a:spcPts val="0"/>
              </a:spcAft>
              <a:buSzPts val="1600"/>
              <a:buNone/>
            </a:pPr>
            <a:endParaRPr/>
          </a:p>
        </p:txBody>
      </p:sp>
      <p:sp>
        <p:nvSpPr>
          <p:cNvPr id="333" name="Google Shape;333;g1eff7094484_0_499" title="Decorative image"/>
          <p:cNvSpPr/>
          <p:nvPr/>
        </p:nvSpPr>
        <p:spPr>
          <a:xfrm>
            <a:off x="5062725" y="313205"/>
            <a:ext cx="3519000" cy="89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Photo CC0 by Mohamed Mahmoud Hassan on </a:t>
            </a:r>
            <a:r>
              <a:rPr lang="en-US" sz="1800" b="0" i="0" u="sng" strike="noStrike" cap="none">
                <a:solidFill>
                  <a:schemeClr val="hlink"/>
                </a:solidFill>
                <a:latin typeface="Arial"/>
                <a:ea typeface="Arial"/>
                <a:cs typeface="Arial"/>
                <a:sym typeface="Arial"/>
                <a:hlinkClick r:id="rId3"/>
              </a:rPr>
              <a:t>PublicDomainPictures.net</a:t>
            </a:r>
            <a:r>
              <a:rPr lang="en-US" sz="18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332" name="Google Shape;332;g1eff7094484_0_49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433075" y="1942787"/>
            <a:ext cx="6858000" cy="4408713"/>
          </a:xfrm>
          <a:prstGeom prst="rect">
            <a:avLst/>
          </a:prstGeom>
          <a:noFill/>
          <a:ln>
            <a:noFill/>
          </a:ln>
        </p:spPr>
      </p:pic>
      <p:pic>
        <p:nvPicPr>
          <p:cNvPr id="334" name="Google Shape;334;g1eff7094484_0_499">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205075" y="5969675"/>
            <a:ext cx="607059" cy="60705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1eff7094484_0_371"/>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400"/>
              <a:buFont typeface="Arial"/>
              <a:buNone/>
            </a:pPr>
            <a:r>
              <a:rPr lang="en-US" sz="3400"/>
              <a:t>Resources:  ASCCC OER-I </a:t>
            </a:r>
            <a:endParaRPr sz="3400"/>
          </a:p>
        </p:txBody>
      </p:sp>
      <p:sp>
        <p:nvSpPr>
          <p:cNvPr id="340" name="Google Shape;340;g1eff7094484_0_371"/>
          <p:cNvSpPr txBox="1">
            <a:spLocks noGrp="1"/>
          </p:cNvSpPr>
          <p:nvPr>
            <p:ph type="body" idx="1"/>
          </p:nvPr>
        </p:nvSpPr>
        <p:spPr>
          <a:xfrm>
            <a:off x="886575" y="2015725"/>
            <a:ext cx="7627200" cy="4372800"/>
          </a:xfrm>
          <a:prstGeom prst="rect">
            <a:avLst/>
          </a:prstGeom>
          <a:solidFill>
            <a:srgbClr val="CCCCCC"/>
          </a:solidFill>
          <a:ln w="9525" cap="flat" cmpd="sng">
            <a:solidFill>
              <a:srgbClr val="FF0000"/>
            </a:solidFill>
            <a:prstDash val="solid"/>
            <a:round/>
            <a:headEnd type="none" w="sm" len="sm"/>
            <a:tailEnd type="none" w="sm" len="sm"/>
          </a:ln>
        </p:spPr>
        <p:txBody>
          <a:bodyPr spcFirstLastPara="1" wrap="square" lIns="91425" tIns="45700" rIns="91425" bIns="45700" anchor="ctr" anchorCtr="0">
            <a:normAutofit/>
          </a:bodyPr>
          <a:lstStyle/>
          <a:p>
            <a:pPr marL="457200" lvl="0" indent="-349250" algn="l" rtl="0">
              <a:lnSpc>
                <a:spcPct val="100000"/>
              </a:lnSpc>
              <a:spcBef>
                <a:spcPts val="0"/>
              </a:spcBef>
              <a:spcAft>
                <a:spcPts val="0"/>
              </a:spcAft>
              <a:buSzPts val="1900"/>
              <a:buChar char="•"/>
            </a:pPr>
            <a:r>
              <a:rPr lang="en-US" sz="1900"/>
              <a:t>Link to these </a:t>
            </a:r>
            <a:r>
              <a:rPr lang="en-US" sz="1900" u="sng">
                <a:solidFill>
                  <a:schemeClr val="hlink"/>
                </a:solidFill>
                <a:hlinkClick r:id="rId3"/>
              </a:rPr>
              <a:t>slides</a:t>
            </a:r>
            <a:endParaRPr sz="1900"/>
          </a:p>
          <a:p>
            <a:pPr marL="457200" lvl="0" indent="-349250" algn="l" rtl="0">
              <a:lnSpc>
                <a:spcPct val="100000"/>
              </a:lnSpc>
              <a:spcBef>
                <a:spcPts val="0"/>
              </a:spcBef>
              <a:spcAft>
                <a:spcPts val="0"/>
              </a:spcAft>
              <a:buSzPts val="1900"/>
              <a:buChar char="•"/>
            </a:pPr>
            <a:r>
              <a:rPr lang="en-US" sz="1900"/>
              <a:t>Link to the </a:t>
            </a:r>
            <a:r>
              <a:rPr lang="en-US" sz="1900" u="sng">
                <a:solidFill>
                  <a:schemeClr val="accent1"/>
                </a:solidFill>
                <a:hlinkClick r:id="rId4">
                  <a:extLst>
                    <a:ext uri="{A12FA001-AC4F-418D-AE19-62706E023703}">
                      <ahyp:hlinkClr xmlns:ahyp="http://schemas.microsoft.com/office/drawing/2018/hyperlinkcolor" val="tx"/>
                    </a:ext>
                  </a:extLst>
                </a:hlinkClick>
              </a:rPr>
              <a:t>Google doc</a:t>
            </a:r>
            <a:r>
              <a:rPr lang="en-US" sz="1900"/>
              <a:t> that we created together today!</a:t>
            </a:r>
            <a:endParaRPr sz="1900"/>
          </a:p>
          <a:p>
            <a:pPr marL="457200" lvl="0" indent="-349250" algn="l" rtl="0">
              <a:lnSpc>
                <a:spcPct val="100000"/>
              </a:lnSpc>
              <a:spcBef>
                <a:spcPts val="0"/>
              </a:spcBef>
              <a:spcAft>
                <a:spcPts val="0"/>
              </a:spcAft>
              <a:buSzPts val="1900"/>
              <a:buChar char="•"/>
            </a:pPr>
            <a:r>
              <a:rPr lang="en-US" sz="1900"/>
              <a:t>From OERI</a:t>
            </a:r>
            <a:endParaRPr sz="1900"/>
          </a:p>
          <a:p>
            <a:pPr marL="914400" lvl="1" indent="-336550" algn="l" rtl="0">
              <a:lnSpc>
                <a:spcPct val="100000"/>
              </a:lnSpc>
              <a:spcBef>
                <a:spcPts val="0"/>
              </a:spcBef>
              <a:spcAft>
                <a:spcPts val="0"/>
              </a:spcAft>
              <a:buSzPts val="1700"/>
              <a:buChar char="•"/>
            </a:pPr>
            <a:r>
              <a:rPr lang="en-US" sz="1700"/>
              <a:t>OER for Math Statistics:  </a:t>
            </a:r>
            <a:r>
              <a:rPr lang="en-US" sz="1700" u="sng">
                <a:solidFill>
                  <a:schemeClr val="accent1"/>
                </a:solidFill>
                <a:hlinkClick r:id="rId5">
                  <a:extLst>
                    <a:ext uri="{A12FA001-AC4F-418D-AE19-62706E023703}">
                      <ahyp:hlinkClr xmlns:ahyp="http://schemas.microsoft.com/office/drawing/2018/hyperlinkcolor" val="tx"/>
                    </a:ext>
                  </a:extLst>
                </a:hlinkClick>
              </a:rPr>
              <a:t>OER suggested by the OERI for MATH-110 C-ID</a:t>
            </a:r>
            <a:endParaRPr sz="1700"/>
          </a:p>
          <a:p>
            <a:pPr marL="914400" lvl="1" indent="-336550" algn="l" rtl="0">
              <a:lnSpc>
                <a:spcPct val="100000"/>
              </a:lnSpc>
              <a:spcBef>
                <a:spcPts val="0"/>
              </a:spcBef>
              <a:spcAft>
                <a:spcPts val="0"/>
              </a:spcAft>
              <a:buSzPts val="1700"/>
              <a:buChar char="•"/>
            </a:pPr>
            <a:r>
              <a:rPr lang="en-US" sz="1700"/>
              <a:t>OER for Psych Statistics:  </a:t>
            </a:r>
            <a:r>
              <a:rPr lang="en-US" sz="1700" u="sng">
                <a:solidFill>
                  <a:schemeClr val="accent1"/>
                </a:solidFill>
                <a:hlinkClick r:id="rId6">
                  <a:extLst>
                    <a:ext uri="{A12FA001-AC4F-418D-AE19-62706E023703}">
                      <ahyp:hlinkClr xmlns:ahyp="http://schemas.microsoft.com/office/drawing/2018/hyperlinkcolor" val="tx"/>
                    </a:ext>
                  </a:extLst>
                </a:hlinkClick>
              </a:rPr>
              <a:t>OER suggested by the OERI for Psychology courses</a:t>
            </a:r>
            <a:r>
              <a:rPr lang="en-US" sz="1700"/>
              <a:t> </a:t>
            </a:r>
            <a:endParaRPr sz="1700"/>
          </a:p>
          <a:p>
            <a:pPr marL="1371600" lvl="2" indent="-323850" algn="l" rtl="0">
              <a:lnSpc>
                <a:spcPct val="100000"/>
              </a:lnSpc>
              <a:spcBef>
                <a:spcPts val="0"/>
              </a:spcBef>
              <a:spcAft>
                <a:spcPts val="0"/>
              </a:spcAft>
              <a:buSzPts val="1500"/>
              <a:buChar char="•"/>
            </a:pPr>
            <a:r>
              <a:rPr lang="en-US" sz="1500"/>
              <a:t>These courses often cover the MATH-110 C-ID </a:t>
            </a:r>
            <a:r>
              <a:rPr lang="en-US" sz="1500" i="1"/>
              <a:t>and </a:t>
            </a:r>
            <a:r>
              <a:rPr lang="en-US" sz="1500"/>
              <a:t>the SOC-125 C-ID.</a:t>
            </a:r>
            <a:endParaRPr sz="1500"/>
          </a:p>
          <a:p>
            <a:pPr marL="914400" lvl="1" indent="-336550" algn="l" rtl="0">
              <a:lnSpc>
                <a:spcPct val="100000"/>
              </a:lnSpc>
              <a:spcBef>
                <a:spcPts val="0"/>
              </a:spcBef>
              <a:spcAft>
                <a:spcPts val="0"/>
              </a:spcAft>
              <a:buSzPts val="1700"/>
              <a:buChar char="•"/>
            </a:pPr>
            <a:r>
              <a:rPr lang="en-US" sz="1700"/>
              <a:t>OER for Soc Statistics:  </a:t>
            </a:r>
            <a:r>
              <a:rPr lang="en-US" sz="1700" u="sng">
                <a:solidFill>
                  <a:schemeClr val="accent1"/>
                </a:solidFill>
                <a:hlinkClick r:id="rId7">
                  <a:extLst>
                    <a:ext uri="{A12FA001-AC4F-418D-AE19-62706E023703}">
                      <ahyp:hlinkClr xmlns:ahyp="http://schemas.microsoft.com/office/drawing/2018/hyperlinkcolor" val="tx"/>
                    </a:ext>
                  </a:extLst>
                </a:hlinkClick>
              </a:rPr>
              <a:t>OER suggested by the OERI for SOC-125 C-ID</a:t>
            </a:r>
            <a:endParaRPr sz="1700"/>
          </a:p>
          <a:p>
            <a:pPr marL="457200" lvl="0" indent="-349250" algn="l" rtl="0">
              <a:lnSpc>
                <a:spcPct val="100000"/>
              </a:lnSpc>
              <a:spcBef>
                <a:spcPts val="0"/>
              </a:spcBef>
              <a:spcAft>
                <a:spcPts val="0"/>
              </a:spcAft>
              <a:buSzPts val="1900"/>
              <a:buChar char="•"/>
            </a:pPr>
            <a:r>
              <a:rPr lang="en-US" sz="1900" u="sng">
                <a:solidFill>
                  <a:schemeClr val="accent1"/>
                </a:solidFill>
                <a:hlinkClick r:id="rId8">
                  <a:extLst>
                    <a:ext uri="{A12FA001-AC4F-418D-AE19-62706E023703}">
                      <ahyp:hlinkClr xmlns:ahyp="http://schemas.microsoft.com/office/drawing/2018/hyperlinkcolor" val="tx"/>
                    </a:ext>
                  </a:extLst>
                </a:hlinkClick>
              </a:rPr>
              <a:t>ASCCC OERI Website </a:t>
            </a:r>
            <a:endParaRPr sz="1900">
              <a:solidFill>
                <a:schemeClr val="dk2"/>
              </a:solidFill>
            </a:endParaRPr>
          </a:p>
          <a:p>
            <a:pPr marL="914400" lvl="1" indent="-337185" algn="l" rtl="0">
              <a:lnSpc>
                <a:spcPct val="100000"/>
              </a:lnSpc>
              <a:spcBef>
                <a:spcPts val="0"/>
              </a:spcBef>
              <a:spcAft>
                <a:spcPts val="0"/>
              </a:spcAft>
              <a:buClr>
                <a:schemeClr val="dk2"/>
              </a:buClr>
              <a:buSzPts val="1710"/>
              <a:buChar char="•"/>
            </a:pPr>
            <a:r>
              <a:rPr lang="en-US" sz="1710">
                <a:solidFill>
                  <a:schemeClr val="dk2"/>
                </a:solidFill>
              </a:rPr>
              <a:t>Resources</a:t>
            </a:r>
            <a:endParaRPr sz="1710">
              <a:solidFill>
                <a:schemeClr val="dk2"/>
              </a:solidFill>
            </a:endParaRPr>
          </a:p>
          <a:p>
            <a:pPr marL="914400" lvl="1" indent="-337185" algn="l" rtl="0">
              <a:lnSpc>
                <a:spcPct val="100000"/>
              </a:lnSpc>
              <a:spcBef>
                <a:spcPts val="0"/>
              </a:spcBef>
              <a:spcAft>
                <a:spcPts val="0"/>
              </a:spcAft>
              <a:buClr>
                <a:schemeClr val="dk2"/>
              </a:buClr>
              <a:buSzPts val="1710"/>
              <a:buChar char="•"/>
            </a:pPr>
            <a:r>
              <a:rPr lang="en-US" sz="1710">
                <a:solidFill>
                  <a:schemeClr val="dk2"/>
                </a:solidFill>
              </a:rPr>
              <a:t>Webinars and Events</a:t>
            </a:r>
            <a:endParaRPr sz="1710">
              <a:solidFill>
                <a:schemeClr val="dk2"/>
              </a:solidFill>
            </a:endParaRPr>
          </a:p>
          <a:p>
            <a:pPr marL="457200" lvl="0" indent="-349250" algn="l" rtl="0">
              <a:lnSpc>
                <a:spcPct val="100000"/>
              </a:lnSpc>
              <a:spcBef>
                <a:spcPts val="0"/>
              </a:spcBef>
              <a:spcAft>
                <a:spcPts val="0"/>
              </a:spcAft>
              <a:buClr>
                <a:schemeClr val="dk2"/>
              </a:buClr>
              <a:buSzPts val="1900"/>
              <a:buChar char="•"/>
            </a:pPr>
            <a:r>
              <a:rPr lang="en-US" sz="1900">
                <a:solidFill>
                  <a:schemeClr val="dk2"/>
                </a:solidFill>
              </a:rPr>
              <a:t>Contacts:</a:t>
            </a:r>
            <a:endParaRPr sz="1900">
              <a:solidFill>
                <a:schemeClr val="dk2"/>
              </a:solidFill>
            </a:endParaRPr>
          </a:p>
          <a:p>
            <a:pPr marL="914400" lvl="1" indent="-336550" algn="l" rtl="0">
              <a:lnSpc>
                <a:spcPct val="100000"/>
              </a:lnSpc>
              <a:spcBef>
                <a:spcPts val="0"/>
              </a:spcBef>
              <a:spcAft>
                <a:spcPts val="0"/>
              </a:spcAft>
              <a:buSzPts val="1700"/>
              <a:buChar char="•"/>
            </a:pPr>
            <a:r>
              <a:rPr lang="en-US" sz="1700" u="sng">
                <a:solidFill>
                  <a:schemeClr val="accent1"/>
                </a:solidFill>
                <a:hlinkClick r:id="rId9">
                  <a:extLst>
                    <a:ext uri="{A12FA001-AC4F-418D-AE19-62706E023703}">
                      <ahyp:hlinkClr xmlns:ahyp="http://schemas.microsoft.com/office/drawing/2018/hyperlinkcolor" val="tx"/>
                    </a:ext>
                  </a:extLst>
                </a:hlinkClick>
              </a:rPr>
              <a:t>oeri@asccc.org</a:t>
            </a:r>
            <a:endParaRPr sz="1700">
              <a:solidFill>
                <a:schemeClr val="dk2"/>
              </a:solidFill>
            </a:endParaRPr>
          </a:p>
          <a:p>
            <a:pPr marL="914400" lvl="1" indent="-336550" algn="l" rtl="0">
              <a:lnSpc>
                <a:spcPct val="100000"/>
              </a:lnSpc>
              <a:spcBef>
                <a:spcPts val="0"/>
              </a:spcBef>
              <a:spcAft>
                <a:spcPts val="0"/>
              </a:spcAft>
              <a:buSzPts val="1700"/>
              <a:buChar char="•"/>
            </a:pPr>
            <a:r>
              <a:rPr lang="en-US" sz="1700">
                <a:solidFill>
                  <a:schemeClr val="dk2"/>
                </a:solidFill>
              </a:rPr>
              <a:t>Find everyone’s e-mail at: </a:t>
            </a:r>
            <a:r>
              <a:rPr lang="en-US" sz="1700" u="sng">
                <a:solidFill>
                  <a:schemeClr val="accent1"/>
                </a:solidFill>
                <a:hlinkClick r:id="rId10">
                  <a:extLst>
                    <a:ext uri="{A12FA001-AC4F-418D-AE19-62706E023703}">
                      <ahyp:hlinkClr xmlns:ahyp="http://schemas.microsoft.com/office/drawing/2018/hyperlinkcolor" val="tx"/>
                    </a:ext>
                  </a:extLst>
                </a:hlinkClick>
              </a:rPr>
              <a:t>https://asccc-oeri.org/about-us/</a:t>
            </a:r>
            <a:endParaRPr sz="17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5"/>
          <p:cNvSpPr txBox="1">
            <a:spLocks noGrp="1"/>
          </p:cNvSpPr>
          <p:nvPr>
            <p:ph type="ctrTitle"/>
          </p:nvPr>
        </p:nvSpPr>
        <p:spPr>
          <a:xfrm>
            <a:off x="1333099" y="3236215"/>
            <a:ext cx="6477900" cy="1538400"/>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lt1"/>
              </a:buClr>
              <a:buSzPts val="3600"/>
              <a:buFont typeface="Arial"/>
              <a:buNone/>
            </a:pPr>
            <a:r>
              <a:rPr lang="en-US" sz="4000" b="1"/>
              <a:t>Using Open Educational Resources (OER) to Teach Statistics- A Focus on the How and Why</a:t>
            </a:r>
            <a:endParaRPr sz="4000" b="1"/>
          </a:p>
        </p:txBody>
      </p:sp>
      <p:sp>
        <p:nvSpPr>
          <p:cNvPr id="251" name="Google Shape;251;p5"/>
          <p:cNvSpPr txBox="1">
            <a:spLocks noGrp="1"/>
          </p:cNvSpPr>
          <p:nvPr>
            <p:ph type="subTitle" idx="1"/>
          </p:nvPr>
        </p:nvSpPr>
        <p:spPr>
          <a:xfrm>
            <a:off x="563876" y="5220071"/>
            <a:ext cx="6681300" cy="1360800"/>
          </a:xfrm>
          <a:prstGeom prst="rect">
            <a:avLst/>
          </a:prstGeom>
          <a:noFill/>
          <a:ln>
            <a:noFill/>
          </a:ln>
        </p:spPr>
        <p:txBody>
          <a:bodyPr spcFirstLastPara="1" wrap="square" lIns="91425" tIns="91425" rIns="91425" bIns="91425" anchor="t" anchorCtr="0">
            <a:normAutofit/>
          </a:bodyPr>
          <a:lstStyle/>
          <a:p>
            <a:pPr marL="171446" lvl="0" indent="-171446" algn="l" rtl="0">
              <a:lnSpc>
                <a:spcPct val="120000"/>
              </a:lnSpc>
              <a:spcBef>
                <a:spcPts val="750"/>
              </a:spcBef>
              <a:spcAft>
                <a:spcPts val="0"/>
              </a:spcAft>
              <a:buSzPts val="1730"/>
              <a:buNone/>
            </a:pPr>
            <a:r>
              <a:rPr lang="en-US" b="1"/>
              <a:t>Friday, May 3, 9:00 am – 10:00 am</a:t>
            </a:r>
            <a:endParaRPr/>
          </a:p>
          <a:p>
            <a:pPr marL="171446" lvl="0" indent="-171446" algn="l" rtl="0">
              <a:lnSpc>
                <a:spcPct val="120000"/>
              </a:lnSpc>
              <a:spcBef>
                <a:spcPts val="750"/>
              </a:spcBef>
              <a:spcAft>
                <a:spcPts val="0"/>
              </a:spcAft>
              <a:buSzPts val="1730"/>
              <a:buNone/>
            </a:pPr>
            <a:r>
              <a:rPr lang="en-US"/>
              <a:t>This work is licensed under a </a:t>
            </a:r>
            <a:r>
              <a:rPr lang="en-US" u="sng">
                <a:solidFill>
                  <a:schemeClr val="hlink"/>
                </a:solidFill>
                <a:hlinkClick r:id="rId3"/>
              </a:rPr>
              <a:t>Creative Commons Attribution 4.0 International License</a:t>
            </a:r>
            <a:r>
              <a:rPr lang="en-US"/>
              <a:t>.</a:t>
            </a:r>
            <a:endParaRPr b="1"/>
          </a:p>
        </p:txBody>
      </p:sp>
      <p:pic>
        <p:nvPicPr>
          <p:cNvPr id="252" name="Google Shape;252;p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291150" y="4167450"/>
            <a:ext cx="607059" cy="607059"/>
          </a:xfrm>
          <a:prstGeom prst="rect">
            <a:avLst/>
          </a:prstGeom>
          <a:noFill/>
          <a:ln>
            <a:noFill/>
          </a:ln>
        </p:spPr>
      </p:pic>
      <p:sp>
        <p:nvSpPr>
          <p:cNvPr id="253" name="Google Shape;253;p5"/>
          <p:cNvSpPr txBox="1"/>
          <p:nvPr/>
        </p:nvSpPr>
        <p:spPr>
          <a:xfrm>
            <a:off x="7430900" y="5364900"/>
            <a:ext cx="1593900" cy="149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181612"/>
                </a:solidFill>
                <a:latin typeface="Arial"/>
                <a:ea typeface="Arial"/>
                <a:cs typeface="Arial"/>
                <a:sym typeface="Arial"/>
              </a:rPr>
              <a:t>“</a:t>
            </a:r>
            <a:r>
              <a:rPr lang="en-US" sz="1400" b="0" i="0" u="none" strike="noStrike" cap="none">
                <a:solidFill>
                  <a:srgbClr val="181612"/>
                </a:solidFill>
                <a:latin typeface="Arial"/>
                <a:ea typeface="Arial"/>
                <a:cs typeface="Arial"/>
                <a:sym typeface="Arial"/>
              </a:rPr>
              <a:t>RECord button” by Leo Reynolds on </a:t>
            </a:r>
            <a:r>
              <a:rPr lang="en-US" sz="1400" b="0" i="0" u="sng" strike="noStrike" cap="none">
                <a:solidFill>
                  <a:schemeClr val="hlink"/>
                </a:solidFill>
                <a:latin typeface="Arial"/>
                <a:ea typeface="Arial"/>
                <a:cs typeface="Arial"/>
                <a:sym typeface="Arial"/>
                <a:hlinkClick r:id="rId5"/>
              </a:rPr>
              <a:t>flickr</a:t>
            </a:r>
            <a:r>
              <a:rPr lang="en-US" sz="1400" b="0" i="0" u="none" strike="noStrike" cap="none">
                <a:solidFill>
                  <a:srgbClr val="181612"/>
                </a:solidFill>
                <a:latin typeface="Arial"/>
                <a:ea typeface="Arial"/>
                <a:cs typeface="Arial"/>
                <a:sym typeface="Arial"/>
              </a:rPr>
              <a:t>; NonCommercial-ShareAlike 2.0 Generic</a:t>
            </a:r>
            <a:endParaRPr sz="1400" b="0" i="0" u="none" strike="noStrike" cap="none">
              <a:solidFill>
                <a:srgbClr val="18161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1f49f07e964_0_0"/>
          <p:cNvSpPr txBox="1">
            <a:spLocks noGrp="1"/>
          </p:cNvSpPr>
          <p:nvPr>
            <p:ph type="title"/>
          </p:nvPr>
        </p:nvSpPr>
        <p:spPr>
          <a:xfrm>
            <a:off x="1086913" y="804890"/>
            <a:ext cx="7204200" cy="903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sz="4800"/>
              <a:t>Presenters</a:t>
            </a:r>
            <a:endParaRPr/>
          </a:p>
        </p:txBody>
      </p:sp>
      <p:sp>
        <p:nvSpPr>
          <p:cNvPr id="260" name="Google Shape;260;g1f49f07e964_0_0"/>
          <p:cNvSpPr txBox="1">
            <a:spLocks noGrp="1"/>
          </p:cNvSpPr>
          <p:nvPr>
            <p:ph type="body" idx="1"/>
          </p:nvPr>
        </p:nvSpPr>
        <p:spPr>
          <a:xfrm>
            <a:off x="859875" y="2010875"/>
            <a:ext cx="4168500" cy="40497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750"/>
              </a:spcBef>
              <a:spcAft>
                <a:spcPts val="0"/>
              </a:spcAft>
              <a:buClr>
                <a:srgbClr val="5B0F00"/>
              </a:buClr>
              <a:buSzPts val="2400"/>
              <a:buChar char="•"/>
            </a:pPr>
            <a:r>
              <a:rPr lang="en-US" sz="2600">
                <a:solidFill>
                  <a:srgbClr val="5B0F00"/>
                </a:solidFill>
              </a:rPr>
              <a:t>Kevin Smith </a:t>
            </a:r>
            <a:endParaRPr sz="2400">
              <a:solidFill>
                <a:srgbClr val="5B0F00"/>
              </a:solidFill>
            </a:endParaRPr>
          </a:p>
          <a:p>
            <a:pPr marL="914400" lvl="1" indent="-355600" algn="l" rtl="0">
              <a:lnSpc>
                <a:spcPct val="100000"/>
              </a:lnSpc>
              <a:spcBef>
                <a:spcPts val="375"/>
              </a:spcBef>
              <a:spcAft>
                <a:spcPts val="0"/>
              </a:spcAft>
              <a:buClr>
                <a:srgbClr val="5B0F00"/>
              </a:buClr>
              <a:buSzPts val="2000"/>
              <a:buChar char="•"/>
            </a:pPr>
            <a:r>
              <a:rPr lang="en-US" sz="2400">
                <a:solidFill>
                  <a:srgbClr val="5B0F00"/>
                </a:solidFill>
              </a:rPr>
              <a:t>Psychology, Rio Hondo</a:t>
            </a:r>
            <a:endParaRPr sz="2000">
              <a:solidFill>
                <a:srgbClr val="5B0F00"/>
              </a:solidFill>
            </a:endParaRPr>
          </a:p>
          <a:p>
            <a:pPr marL="457200" lvl="0" indent="-381000" algn="l" rtl="0">
              <a:lnSpc>
                <a:spcPct val="100000"/>
              </a:lnSpc>
              <a:spcBef>
                <a:spcPts val="750"/>
              </a:spcBef>
              <a:spcAft>
                <a:spcPts val="0"/>
              </a:spcAft>
              <a:buClr>
                <a:schemeClr val="dk1"/>
              </a:buClr>
              <a:buSzPts val="2400"/>
              <a:buChar char="•"/>
            </a:pPr>
            <a:r>
              <a:rPr lang="en-US" sz="2600">
                <a:solidFill>
                  <a:schemeClr val="dk1"/>
                </a:solidFill>
              </a:rPr>
              <a:t>Cindy Moss</a:t>
            </a:r>
            <a:endParaRPr sz="2400">
              <a:solidFill>
                <a:schemeClr val="dk1"/>
              </a:solidFill>
            </a:endParaRPr>
          </a:p>
          <a:p>
            <a:pPr marL="914400" lvl="1" indent="-355600" algn="l" rtl="0">
              <a:lnSpc>
                <a:spcPct val="100000"/>
              </a:lnSpc>
              <a:spcBef>
                <a:spcPts val="375"/>
              </a:spcBef>
              <a:spcAft>
                <a:spcPts val="0"/>
              </a:spcAft>
              <a:buClr>
                <a:schemeClr val="dk1"/>
              </a:buClr>
              <a:buSzPts val="2000"/>
              <a:buChar char="•"/>
            </a:pPr>
            <a:r>
              <a:rPr lang="en-US" sz="2400">
                <a:solidFill>
                  <a:schemeClr val="dk1"/>
                </a:solidFill>
              </a:rPr>
              <a:t>Math, Skyline </a:t>
            </a:r>
            <a:endParaRPr sz="2400">
              <a:solidFill>
                <a:schemeClr val="dk1"/>
              </a:solidFill>
            </a:endParaRPr>
          </a:p>
          <a:p>
            <a:pPr marL="457200" lvl="0" indent="-393700" algn="l" rtl="0">
              <a:lnSpc>
                <a:spcPct val="100000"/>
              </a:lnSpc>
              <a:spcBef>
                <a:spcPts val="375"/>
              </a:spcBef>
              <a:spcAft>
                <a:spcPts val="0"/>
              </a:spcAft>
              <a:buClr>
                <a:schemeClr val="accent4"/>
              </a:buClr>
              <a:buSzPts val="2600"/>
              <a:buChar char="•"/>
            </a:pPr>
            <a:r>
              <a:rPr lang="en-US" sz="2600">
                <a:solidFill>
                  <a:schemeClr val="accent4"/>
                </a:solidFill>
              </a:rPr>
              <a:t>Host:  Michelle Oja</a:t>
            </a:r>
            <a:endParaRPr sz="2600">
              <a:solidFill>
                <a:schemeClr val="accent4"/>
              </a:solidFill>
            </a:endParaRPr>
          </a:p>
          <a:p>
            <a:pPr marL="914400" lvl="1" indent="-381000" algn="l" rtl="0">
              <a:lnSpc>
                <a:spcPct val="100000"/>
              </a:lnSpc>
              <a:spcBef>
                <a:spcPts val="375"/>
              </a:spcBef>
              <a:spcAft>
                <a:spcPts val="0"/>
              </a:spcAft>
              <a:buClr>
                <a:schemeClr val="accent4"/>
              </a:buClr>
              <a:buSzPts val="2400"/>
              <a:buChar char="•"/>
            </a:pPr>
            <a:r>
              <a:rPr lang="en-US" sz="2400">
                <a:solidFill>
                  <a:schemeClr val="accent4"/>
                </a:solidFill>
              </a:rPr>
              <a:t>ASCCC OERI Region A Lead</a:t>
            </a:r>
            <a:endParaRPr sz="2400">
              <a:solidFill>
                <a:schemeClr val="accent4"/>
              </a:solidFill>
            </a:endParaRPr>
          </a:p>
          <a:p>
            <a:pPr marL="914400" lvl="1" indent="-381000" algn="l" rtl="0">
              <a:lnSpc>
                <a:spcPct val="100000"/>
              </a:lnSpc>
              <a:spcBef>
                <a:spcPts val="375"/>
              </a:spcBef>
              <a:spcAft>
                <a:spcPts val="0"/>
              </a:spcAft>
              <a:buClr>
                <a:schemeClr val="accent4"/>
              </a:buClr>
              <a:buSzPts val="2400"/>
              <a:buChar char="•"/>
            </a:pPr>
            <a:r>
              <a:rPr lang="en-US" sz="2400">
                <a:solidFill>
                  <a:schemeClr val="accent4"/>
                </a:solidFill>
              </a:rPr>
              <a:t>Psychology, Taft </a:t>
            </a:r>
            <a:endParaRPr sz="2600">
              <a:solidFill>
                <a:schemeClr val="accent4"/>
              </a:solidFill>
            </a:endParaRPr>
          </a:p>
        </p:txBody>
      </p:sp>
      <p:pic>
        <p:nvPicPr>
          <p:cNvPr id="261" name="Google Shape;261;g1f49f07e964_0_0" descr="Image of Zoom on a laptop"/>
          <p:cNvPicPr preferRelativeResize="0"/>
          <p:nvPr/>
        </p:nvPicPr>
        <p:blipFill rotWithShape="1">
          <a:blip r:embed="rId3">
            <a:alphaModFix/>
          </a:blip>
          <a:srcRect/>
          <a:stretch/>
        </p:blipFill>
        <p:spPr>
          <a:xfrm>
            <a:off x="5028275" y="2017350"/>
            <a:ext cx="3048000" cy="1713643"/>
          </a:xfrm>
          <a:prstGeom prst="rect">
            <a:avLst/>
          </a:prstGeom>
          <a:noFill/>
          <a:ln>
            <a:noFill/>
          </a:ln>
        </p:spPr>
      </p:pic>
      <p:sp>
        <p:nvSpPr>
          <p:cNvPr id="262" name="Google Shape;262;g1f49f07e964_0_0" descr="Tips for Teachers screenshot about CC Licensing&#10;"/>
          <p:cNvSpPr txBox="1">
            <a:spLocks noGrp="1"/>
          </p:cNvSpPr>
          <p:nvPr>
            <p:ph type="body" idx="2"/>
          </p:nvPr>
        </p:nvSpPr>
        <p:spPr>
          <a:xfrm>
            <a:off x="4960500" y="3941948"/>
            <a:ext cx="3483900" cy="20208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750"/>
              </a:spcBef>
              <a:spcAft>
                <a:spcPts val="0"/>
              </a:spcAft>
              <a:buSzPct val="108108"/>
              <a:buNone/>
            </a:pPr>
            <a:endParaRPr/>
          </a:p>
          <a:p>
            <a:pPr marL="0" lvl="0" indent="0" algn="l" rtl="0">
              <a:lnSpc>
                <a:spcPct val="120000"/>
              </a:lnSpc>
              <a:spcBef>
                <a:spcPts val="750"/>
              </a:spcBef>
              <a:spcAft>
                <a:spcPts val="0"/>
              </a:spcAft>
              <a:buSzPct val="108108"/>
              <a:buNone/>
            </a:pPr>
            <a:endParaRPr/>
          </a:p>
          <a:p>
            <a:pPr marL="0" lvl="0" indent="0" algn="l" rtl="0">
              <a:lnSpc>
                <a:spcPct val="120000"/>
              </a:lnSpc>
              <a:spcBef>
                <a:spcPts val="750"/>
              </a:spcBef>
              <a:spcAft>
                <a:spcPts val="0"/>
              </a:spcAft>
              <a:buSzPct val="108108"/>
              <a:buNone/>
            </a:pPr>
            <a:endParaRPr/>
          </a:p>
          <a:p>
            <a:pPr marL="0" lvl="0" indent="0" algn="l" rtl="0">
              <a:lnSpc>
                <a:spcPct val="120000"/>
              </a:lnSpc>
              <a:spcBef>
                <a:spcPts val="750"/>
              </a:spcBef>
              <a:spcAft>
                <a:spcPts val="0"/>
              </a:spcAft>
              <a:buSzPct val="108108"/>
              <a:buNone/>
            </a:pPr>
            <a:endParaRPr/>
          </a:p>
          <a:p>
            <a:pPr marL="0" lvl="0" indent="0" algn="l" rtl="0">
              <a:lnSpc>
                <a:spcPct val="120000"/>
              </a:lnSpc>
              <a:spcBef>
                <a:spcPts val="750"/>
              </a:spcBef>
              <a:spcAft>
                <a:spcPts val="0"/>
              </a:spcAft>
              <a:buSzPct val="108108"/>
              <a:buNone/>
            </a:pPr>
            <a:endParaRPr/>
          </a:p>
          <a:p>
            <a:pPr marL="0" lvl="0" indent="0" algn="l" rtl="0">
              <a:lnSpc>
                <a:spcPct val="120000"/>
              </a:lnSpc>
              <a:spcBef>
                <a:spcPts val="750"/>
              </a:spcBef>
              <a:spcAft>
                <a:spcPts val="0"/>
              </a:spcAft>
              <a:buSzPct val="108108"/>
              <a:buNone/>
            </a:pPr>
            <a:endParaRPr/>
          </a:p>
        </p:txBody>
      </p:sp>
      <p:pic>
        <p:nvPicPr>
          <p:cNvPr id="263" name="Google Shape;263;g1f49f07e964_0_0" descr="Creative Commons &#10;&#10;License"/>
          <p:cNvPicPr preferRelativeResize="0"/>
          <p:nvPr/>
        </p:nvPicPr>
        <p:blipFill rotWithShape="1">
          <a:blip r:embed="rId4">
            <a:alphaModFix/>
          </a:blip>
          <a:srcRect/>
          <a:stretch/>
        </p:blipFill>
        <p:spPr>
          <a:xfrm>
            <a:off x="5028275" y="3967650"/>
            <a:ext cx="762000" cy="70187"/>
          </a:xfrm>
          <a:prstGeom prst="rect">
            <a:avLst/>
          </a:prstGeom>
          <a:noFill/>
          <a:ln>
            <a:noFill/>
          </a:ln>
        </p:spPr>
      </p:pic>
      <p:sp>
        <p:nvSpPr>
          <p:cNvPr id="264" name="Google Shape;264;g1f49f07e964_0_0"/>
          <p:cNvSpPr txBox="1"/>
          <p:nvPr/>
        </p:nvSpPr>
        <p:spPr>
          <a:xfrm>
            <a:off x="5180675" y="4042516"/>
            <a:ext cx="3000000" cy="147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Arial"/>
                <a:ea typeface="Arial"/>
                <a:cs typeface="Arial"/>
                <a:sym typeface="Arial"/>
                <a:hlinkClick r:id="rId5"/>
              </a:rPr>
              <a:t>Tips for Teacher</a:t>
            </a:r>
            <a:r>
              <a:rPr lang="en-US" sz="1400" b="0" i="0" u="none" strike="noStrike" cap="none">
                <a:solidFill>
                  <a:srgbClr val="000000"/>
                </a:solidFill>
                <a:latin typeface="Arial"/>
                <a:ea typeface="Arial"/>
                <a:cs typeface="Arial"/>
                <a:sym typeface="Arial"/>
              </a:rPr>
              <a:t>:  </a:t>
            </a:r>
            <a:r>
              <a:rPr lang="en-US" sz="1200" b="0" i="0" u="sng" strike="noStrike" cap="none">
                <a:solidFill>
                  <a:schemeClr val="hlink"/>
                </a:solidFill>
                <a:highlight>
                  <a:srgbClr val="FEFEFE"/>
                </a:highlight>
                <a:latin typeface="Roboto"/>
                <a:ea typeface="Roboto"/>
                <a:cs typeface="Roboto"/>
                <a:sym typeface="Roboto"/>
                <a:hlinkClick r:id="rId6"/>
              </a:rPr>
              <a:t>TechBoomers.com</a:t>
            </a:r>
            <a:r>
              <a:rPr lang="en-US" sz="1200" b="0" i="0" u="none" strike="noStrike" cap="none">
                <a:solidFill>
                  <a:srgbClr val="242424"/>
                </a:solidFill>
                <a:highlight>
                  <a:srgbClr val="FEFEFE"/>
                </a:highlight>
                <a:latin typeface="Roboto"/>
                <a:ea typeface="Roboto"/>
                <a:cs typeface="Roboto"/>
                <a:sym typeface="Roboto"/>
              </a:rPr>
              <a:t> content is licensed under a </a:t>
            </a:r>
            <a:r>
              <a:rPr lang="en-US" sz="1200" b="1" i="0" u="none" strike="noStrike" cap="none">
                <a:solidFill>
                  <a:srgbClr val="0690D9"/>
                </a:solidFill>
                <a:highlight>
                  <a:srgbClr val="FEFEFE"/>
                </a:highlight>
                <a:uFill>
                  <a:noFill/>
                </a:uFill>
                <a:latin typeface="Roboto"/>
                <a:ea typeface="Roboto"/>
                <a:cs typeface="Roboto"/>
                <a:sym typeface="Roboto"/>
                <a:hlinkClick r:id="rId7">
                  <a:extLst>
                    <a:ext uri="{A12FA001-AC4F-418D-AE19-62706E023703}">
                      <ahyp:hlinkClr xmlns:ahyp="http://schemas.microsoft.com/office/drawing/2018/hyperlinkcolor" val="tx"/>
                    </a:ext>
                  </a:extLst>
                </a:hlinkClick>
              </a:rPr>
              <a:t>Creative Commons Attribution- NonCommercial 4.0 International License.</a:t>
            </a:r>
            <a:endParaRPr sz="1200" b="1" i="0" u="none" strike="noStrike" cap="none">
              <a:solidFill>
                <a:srgbClr val="0690D9"/>
              </a:solidFill>
              <a:highlight>
                <a:srgbClr val="FEFEFE"/>
              </a:highlight>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6"/>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sz="4800"/>
              <a:t>Description</a:t>
            </a:r>
            <a:endParaRPr sz="4800"/>
          </a:p>
        </p:txBody>
      </p:sp>
      <p:sp>
        <p:nvSpPr>
          <p:cNvPr id="270" name="Google Shape;270;p6"/>
          <p:cNvSpPr txBox="1">
            <a:spLocks noGrp="1"/>
          </p:cNvSpPr>
          <p:nvPr>
            <p:ph type="body" idx="1"/>
          </p:nvPr>
        </p:nvSpPr>
        <p:spPr>
          <a:xfrm>
            <a:off x="1088686" y="2056707"/>
            <a:ext cx="7202400" cy="4039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3330"/>
              <a:buFont typeface="Arial"/>
              <a:buNone/>
            </a:pPr>
            <a:r>
              <a:rPr lang="en-US" sz="2667"/>
              <a:t>Have you wondered how faculty use OER to teach statistics? What are the benefits of using OER to teach statistics? What options are available to address the need for a homework system? </a:t>
            </a:r>
            <a:endParaRPr sz="2667"/>
          </a:p>
          <a:p>
            <a:pPr marL="0" lvl="0" indent="0" algn="l" rtl="0">
              <a:lnSpc>
                <a:spcPct val="100000"/>
              </a:lnSpc>
              <a:spcBef>
                <a:spcPts val="0"/>
              </a:spcBef>
              <a:spcAft>
                <a:spcPts val="0"/>
              </a:spcAft>
              <a:buClr>
                <a:schemeClr val="lt1"/>
              </a:buClr>
              <a:buSzPts val="3330"/>
              <a:buFont typeface="Arial"/>
              <a:buNone/>
            </a:pPr>
            <a:r>
              <a:rPr lang="en-US" sz="2667"/>
              <a:t>Join us to explore what is possible when using OER to teach statistics and, hopefully, increase the probability that you will give OER a try.</a:t>
            </a:r>
            <a:endParaRPr sz="2390">
              <a:solidFill>
                <a:srgbClr val="4A86E8"/>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8"/>
          <p:cNvSpPr txBox="1">
            <a:spLocks noGrp="1"/>
          </p:cNvSpPr>
          <p:nvPr>
            <p:ph type="title" idx="4294967295"/>
          </p:nvPr>
        </p:nvSpPr>
        <p:spPr>
          <a:xfrm>
            <a:off x="1941513" y="804863"/>
            <a:ext cx="7202487" cy="89852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Overview</a:t>
            </a:r>
            <a:endParaRPr>
              <a:latin typeface="Arial"/>
              <a:ea typeface="Arial"/>
              <a:cs typeface="Arial"/>
              <a:sym typeface="Arial"/>
            </a:endParaRPr>
          </a:p>
        </p:txBody>
      </p:sp>
      <p:sp>
        <p:nvSpPr>
          <p:cNvPr id="276" name="Google Shape;276;p8"/>
          <p:cNvSpPr txBox="1">
            <a:spLocks noGrp="1"/>
          </p:cNvSpPr>
          <p:nvPr>
            <p:ph type="body" idx="1"/>
          </p:nvPr>
        </p:nvSpPr>
        <p:spPr>
          <a:xfrm>
            <a:off x="1088675" y="2015725"/>
            <a:ext cx="3875700" cy="45561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Clr>
                <a:srgbClr val="181612"/>
              </a:buClr>
              <a:buSzPts val="2800"/>
              <a:buChar char="•"/>
            </a:pPr>
            <a:r>
              <a:rPr lang="en-US" sz="2800">
                <a:solidFill>
                  <a:srgbClr val="181612"/>
                </a:solidFill>
              </a:rPr>
              <a:t>Experience using an open </a:t>
            </a:r>
            <a:r>
              <a:rPr lang="en-US" sz="2800" u="sng">
                <a:solidFill>
                  <a:srgbClr val="5B0F00"/>
                </a:solidFill>
              </a:rPr>
              <a:t>textbook </a:t>
            </a:r>
            <a:endParaRPr sz="2800" u="sng">
              <a:solidFill>
                <a:srgbClr val="181612"/>
              </a:solidFill>
            </a:endParaRPr>
          </a:p>
          <a:p>
            <a:pPr marL="457200" lvl="0" indent="-406400" algn="l" rtl="0">
              <a:lnSpc>
                <a:spcPct val="100000"/>
              </a:lnSpc>
              <a:spcBef>
                <a:spcPts val="1000"/>
              </a:spcBef>
              <a:spcAft>
                <a:spcPts val="0"/>
              </a:spcAft>
              <a:buClr>
                <a:srgbClr val="181612"/>
              </a:buClr>
              <a:buSzPts val="2800"/>
              <a:buChar char="•"/>
            </a:pPr>
            <a:r>
              <a:rPr lang="en-US" sz="2800">
                <a:solidFill>
                  <a:srgbClr val="181612"/>
                </a:solidFill>
              </a:rPr>
              <a:t>Experience using an open </a:t>
            </a:r>
            <a:r>
              <a:rPr lang="en-US" sz="2800" u="sng">
                <a:solidFill>
                  <a:schemeClr val="dk1"/>
                </a:solidFill>
              </a:rPr>
              <a:t>homework system</a:t>
            </a:r>
            <a:r>
              <a:rPr lang="en-US" sz="2800">
                <a:solidFill>
                  <a:srgbClr val="181612"/>
                </a:solidFill>
              </a:rPr>
              <a:t> </a:t>
            </a:r>
            <a:endParaRPr sz="2800">
              <a:solidFill>
                <a:srgbClr val="181612"/>
              </a:solidFill>
            </a:endParaRPr>
          </a:p>
          <a:p>
            <a:pPr marL="457200" lvl="0" indent="-406400" algn="l" rtl="0">
              <a:lnSpc>
                <a:spcPct val="100000"/>
              </a:lnSpc>
              <a:spcBef>
                <a:spcPts val="1000"/>
              </a:spcBef>
              <a:spcAft>
                <a:spcPts val="0"/>
              </a:spcAft>
              <a:buClr>
                <a:srgbClr val="181612"/>
              </a:buClr>
              <a:buSzPts val="2800"/>
              <a:buChar char="•"/>
            </a:pPr>
            <a:r>
              <a:rPr lang="en-US" sz="2800">
                <a:solidFill>
                  <a:srgbClr val="181612"/>
                </a:solidFill>
              </a:rPr>
              <a:t>Share the OER that </a:t>
            </a:r>
            <a:r>
              <a:rPr lang="en-US" sz="2800" i="1">
                <a:solidFill>
                  <a:srgbClr val="181612"/>
                </a:solidFill>
              </a:rPr>
              <a:t>you </a:t>
            </a:r>
            <a:r>
              <a:rPr lang="en-US" sz="2800">
                <a:solidFill>
                  <a:srgbClr val="181612"/>
                </a:solidFill>
              </a:rPr>
              <a:t>use</a:t>
            </a:r>
            <a:endParaRPr sz="2800">
              <a:solidFill>
                <a:srgbClr val="181612"/>
              </a:solidFill>
            </a:endParaRPr>
          </a:p>
          <a:p>
            <a:pPr marL="457200" lvl="0" indent="-406400" algn="l" rtl="0">
              <a:lnSpc>
                <a:spcPct val="100000"/>
              </a:lnSpc>
              <a:spcBef>
                <a:spcPts val="1000"/>
              </a:spcBef>
              <a:spcAft>
                <a:spcPts val="0"/>
              </a:spcAft>
              <a:buClr>
                <a:srgbClr val="181612"/>
              </a:buClr>
              <a:buSzPts val="2800"/>
              <a:buChar char="•"/>
            </a:pPr>
            <a:r>
              <a:rPr lang="en-US" sz="2800">
                <a:solidFill>
                  <a:srgbClr val="181612"/>
                </a:solidFill>
              </a:rPr>
              <a:t>Q&amp;A</a:t>
            </a:r>
            <a:endParaRPr sz="2800">
              <a:solidFill>
                <a:srgbClr val="181612"/>
              </a:solidFill>
            </a:endParaRPr>
          </a:p>
          <a:p>
            <a:pPr marL="457200" lvl="0" indent="-406400" algn="l" rtl="0">
              <a:lnSpc>
                <a:spcPct val="100000"/>
              </a:lnSpc>
              <a:spcBef>
                <a:spcPts val="1000"/>
              </a:spcBef>
              <a:spcAft>
                <a:spcPts val="1000"/>
              </a:spcAft>
              <a:buClr>
                <a:srgbClr val="181612"/>
              </a:buClr>
              <a:buSzPts val="2800"/>
              <a:buChar char="•"/>
            </a:pPr>
            <a:r>
              <a:rPr lang="en-US" sz="2800">
                <a:solidFill>
                  <a:srgbClr val="181612"/>
                </a:solidFill>
              </a:rPr>
              <a:t>Resources</a:t>
            </a:r>
            <a:endParaRPr sz="2800">
              <a:solidFill>
                <a:srgbClr val="181612"/>
              </a:solidFill>
            </a:endParaRPr>
          </a:p>
        </p:txBody>
      </p:sp>
      <p:pic>
        <p:nvPicPr>
          <p:cNvPr id="278" name="Google Shape;278;p8" descr="Open Education Resources (OERs)"/>
          <p:cNvPicPr preferRelativeResize="0"/>
          <p:nvPr/>
        </p:nvPicPr>
        <p:blipFill>
          <a:blip r:embed="rId3">
            <a:alphaModFix/>
          </a:blip>
          <a:stretch>
            <a:fillRect/>
          </a:stretch>
        </p:blipFill>
        <p:spPr>
          <a:xfrm>
            <a:off x="5045775" y="2191550"/>
            <a:ext cx="3635155" cy="2044775"/>
          </a:xfrm>
          <a:prstGeom prst="rect">
            <a:avLst/>
          </a:prstGeom>
          <a:noFill/>
          <a:ln>
            <a:noFill/>
          </a:ln>
        </p:spPr>
      </p:pic>
      <p:sp>
        <p:nvSpPr>
          <p:cNvPr id="280" name="Google Shape;280;p8"/>
          <p:cNvSpPr txBox="1"/>
          <p:nvPr/>
        </p:nvSpPr>
        <p:spPr>
          <a:xfrm>
            <a:off x="5172425" y="4346925"/>
            <a:ext cx="3508500" cy="1066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sz="1000">
                <a:solidFill>
                  <a:srgbClr val="222222"/>
                </a:solidFill>
                <a:highlight>
                  <a:srgbClr val="FFFFFF"/>
                </a:highlight>
              </a:rPr>
              <a:t>    </a:t>
            </a:r>
            <a:r>
              <a:rPr lang="en-US" sz="1450">
                <a:solidFill>
                  <a:srgbClr val="464646"/>
                </a:solidFill>
                <a:highlight>
                  <a:srgbClr val="FFFFFF"/>
                </a:highlight>
              </a:rPr>
              <a:t>Lavender OER from </a:t>
            </a:r>
            <a:r>
              <a:rPr lang="en-US" sz="1450" u="sng">
                <a:solidFill>
                  <a:schemeClr val="hlink"/>
                </a:solidFill>
                <a:highlight>
                  <a:srgbClr val="FFFFFF"/>
                </a:highlight>
                <a:hlinkClick r:id="rId4"/>
              </a:rPr>
              <a:t>Techie Teacher Coach</a:t>
            </a:r>
            <a:r>
              <a:rPr lang="en-US" sz="1450">
                <a:solidFill>
                  <a:srgbClr val="464646"/>
                </a:solidFill>
                <a:highlight>
                  <a:srgbClr val="FFFFFF"/>
                </a:highlight>
              </a:rPr>
              <a:t>.  This work is licensed under a </a:t>
            </a:r>
            <a:r>
              <a:rPr lang="en-US" sz="1450">
                <a:solidFill>
                  <a:srgbClr val="049CCF"/>
                </a:solidFill>
                <a:highlight>
                  <a:srgbClr val="FFFFFF"/>
                </a:highlight>
                <a:uFill>
                  <a:noFill/>
                </a:uFill>
                <a:hlinkClick r:id="rId5">
                  <a:extLst>
                    <a:ext uri="{A12FA001-AC4F-418D-AE19-62706E023703}">
                      <ahyp:hlinkClr xmlns:ahyp="http://schemas.microsoft.com/office/drawing/2018/hyperlinkcolor" val="tx"/>
                    </a:ext>
                  </a:extLst>
                </a:hlinkClick>
              </a:rPr>
              <a:t>Creative Commons Attribution 4.0 International License</a:t>
            </a:r>
            <a:r>
              <a:rPr lang="en-US" sz="1450">
                <a:solidFill>
                  <a:srgbClr val="464646"/>
                </a:solidFill>
                <a:highlight>
                  <a:srgbClr val="FFFFFF"/>
                </a:highlight>
              </a:rPr>
              <a:t>.</a:t>
            </a:r>
            <a:endParaRPr sz="1450">
              <a:solidFill>
                <a:srgbClr val="464646"/>
              </a:solidFill>
              <a:highlight>
                <a:srgbClr val="FFFFFF"/>
              </a:highlight>
            </a:endParaRPr>
          </a:p>
        </p:txBody>
      </p:sp>
      <p:pic>
        <p:nvPicPr>
          <p:cNvPr id="279" name="Google Shape;279;p8" descr="Creative Commons License"/>
          <p:cNvPicPr preferRelativeResize="0"/>
          <p:nvPr/>
        </p:nvPicPr>
        <p:blipFill>
          <a:blip r:embed="rId6">
            <a:alphaModFix/>
          </a:blip>
          <a:stretch>
            <a:fillRect/>
          </a:stretch>
        </p:blipFill>
        <p:spPr>
          <a:xfrm>
            <a:off x="5656825" y="5633025"/>
            <a:ext cx="783869" cy="276136"/>
          </a:xfrm>
          <a:prstGeom prst="rect">
            <a:avLst/>
          </a:prstGeom>
          <a:noFill/>
          <a:ln w="9525" cap="flat" cmpd="sng">
            <a:solidFill>
              <a:srgbClr val="EEEEEE"/>
            </a:solidFill>
            <a:prstDash val="solid"/>
            <a:miter lim="8000"/>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7" name="Google Shape;287;g1f521e123f8_0_10"/>
          <p:cNvSpPr txBox="1">
            <a:spLocks noGrp="1"/>
          </p:cNvSpPr>
          <p:nvPr>
            <p:ph type="title"/>
          </p:nvPr>
        </p:nvSpPr>
        <p:spPr>
          <a:xfrm>
            <a:off x="1086913" y="804890"/>
            <a:ext cx="7204200" cy="903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Textbook (Kevin)</a:t>
            </a:r>
            <a:endParaRPr/>
          </a:p>
        </p:txBody>
      </p:sp>
      <p:sp>
        <p:nvSpPr>
          <p:cNvPr id="286" name="Google Shape;286;g1f521e123f8_0_10"/>
          <p:cNvSpPr txBox="1">
            <a:spLocks noGrp="1"/>
          </p:cNvSpPr>
          <p:nvPr>
            <p:ph type="body" idx="1"/>
          </p:nvPr>
        </p:nvSpPr>
        <p:spPr>
          <a:xfrm>
            <a:off x="107800" y="2010875"/>
            <a:ext cx="3118800" cy="2174100"/>
          </a:xfrm>
          <a:prstGeom prst="rect">
            <a:avLst/>
          </a:prstGeom>
        </p:spPr>
        <p:txBody>
          <a:bodyPr spcFirstLastPara="1" wrap="square" lIns="91425" tIns="45700" rIns="91425" bIns="45700" anchor="t" anchorCtr="0">
            <a:normAutofit/>
          </a:bodyPr>
          <a:lstStyle/>
          <a:p>
            <a:pPr marL="457200" lvl="0" indent="-330200" algn="l" rtl="0">
              <a:spcBef>
                <a:spcPts val="750"/>
              </a:spcBef>
              <a:spcAft>
                <a:spcPts val="0"/>
              </a:spcAft>
              <a:buSzPts val="1600"/>
              <a:buChar char="•"/>
            </a:pPr>
            <a:r>
              <a:rPr lang="en-US"/>
              <a:t>OER for Psychological Statistics: Multiple options available through Libretexts </a:t>
            </a:r>
            <a:endParaRPr/>
          </a:p>
        </p:txBody>
      </p:sp>
      <p:pic>
        <p:nvPicPr>
          <p:cNvPr id="289" name="Google Shape;289;g1f521e123f8_0_10" descr="Answering Questions with Data - Introductory Statistics for Psychology Students (Crump)"/>
          <p:cNvPicPr preferRelativeResize="0"/>
          <p:nvPr/>
        </p:nvPicPr>
        <p:blipFill>
          <a:blip r:embed="rId3">
            <a:alphaModFix/>
          </a:blip>
          <a:stretch>
            <a:fillRect/>
          </a:stretch>
        </p:blipFill>
        <p:spPr>
          <a:xfrm>
            <a:off x="3299722" y="1784803"/>
            <a:ext cx="5844278" cy="2400175"/>
          </a:xfrm>
          <a:prstGeom prst="rect">
            <a:avLst/>
          </a:prstGeom>
          <a:noFill/>
          <a:ln>
            <a:noFill/>
          </a:ln>
        </p:spPr>
      </p:pic>
      <p:pic>
        <p:nvPicPr>
          <p:cNvPr id="290" name="Google Shape;290;g1f521e123f8_0_10" descr="An Introduction to Psychological Statistics (Foster et al.)"/>
          <p:cNvPicPr preferRelativeResize="0"/>
          <p:nvPr/>
        </p:nvPicPr>
        <p:blipFill rotWithShape="1">
          <a:blip r:embed="rId4">
            <a:alphaModFix/>
          </a:blip>
          <a:srcRect/>
          <a:stretch/>
        </p:blipFill>
        <p:spPr>
          <a:xfrm>
            <a:off x="-111750" y="2893113"/>
            <a:ext cx="5568175" cy="3915376"/>
          </a:xfrm>
          <a:prstGeom prst="rect">
            <a:avLst/>
          </a:prstGeom>
          <a:noFill/>
          <a:ln>
            <a:noFill/>
          </a:ln>
        </p:spPr>
      </p:pic>
      <p:pic>
        <p:nvPicPr>
          <p:cNvPr id="291" name="Google Shape;291;g1f521e123f8_0_10" descr="PSY 190: Statistics for the Behavioral Sciences"/>
          <p:cNvPicPr preferRelativeResize="0"/>
          <p:nvPr/>
        </p:nvPicPr>
        <p:blipFill>
          <a:blip r:embed="rId5">
            <a:alphaModFix/>
          </a:blip>
          <a:stretch>
            <a:fillRect/>
          </a:stretch>
        </p:blipFill>
        <p:spPr>
          <a:xfrm>
            <a:off x="5183525" y="3067087"/>
            <a:ext cx="3960474" cy="3567450"/>
          </a:xfrm>
          <a:prstGeom prst="rect">
            <a:avLst/>
          </a:prstGeom>
          <a:noFill/>
          <a:ln>
            <a:noFill/>
          </a:ln>
        </p:spPr>
      </p:pic>
      <p:sp>
        <p:nvSpPr>
          <p:cNvPr id="288" name="Google Shape;288;g1f521e123f8_0_10"/>
          <p:cNvSpPr txBox="1">
            <a:spLocks noGrp="1"/>
          </p:cNvSpPr>
          <p:nvPr>
            <p:ph type="body" idx="2"/>
          </p:nvPr>
        </p:nvSpPr>
        <p:spPr>
          <a:xfrm>
            <a:off x="2714624" y="6270777"/>
            <a:ext cx="3714900" cy="471900"/>
          </a:xfrm>
          <a:prstGeom prst="rect">
            <a:avLst/>
          </a:prstGeom>
        </p:spPr>
        <p:txBody>
          <a:bodyPr spcFirstLastPara="1" wrap="square" lIns="91425" tIns="45700" rIns="91425" bIns="45700" anchor="t" anchorCtr="0">
            <a:normAutofit fontScale="62500"/>
          </a:bodyPr>
          <a:lstStyle/>
          <a:p>
            <a:pPr marL="0" lvl="0" indent="0" algn="l" rtl="0">
              <a:spcBef>
                <a:spcPts val="750"/>
              </a:spcBef>
              <a:spcAft>
                <a:spcPts val="0"/>
              </a:spcAft>
              <a:buNone/>
            </a:pPr>
            <a:r>
              <a:rPr lang="en-US" sz="1350">
                <a:solidFill>
                  <a:srgbClr val="000000"/>
                </a:solidFill>
              </a:rPr>
              <a:t>Image by Opensource.com; found at </a:t>
            </a:r>
            <a:r>
              <a:rPr lang="en-US" sz="1350" u="sng">
                <a:solidFill>
                  <a:schemeClr val="hlink"/>
                </a:solidFill>
                <a:hlinkClick r:id="rId6"/>
              </a:rPr>
              <a:t>https://opensource.com/education/12/6/introducing-last-language-textbk</a:t>
            </a:r>
            <a:r>
              <a:rPr lang="en-US" sz="1350">
                <a:solidFill>
                  <a:srgbClr val="000000"/>
                </a:solidFill>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2d0331c9f40_1_3"/>
          <p:cNvSpPr txBox="1">
            <a:spLocks noGrp="1"/>
          </p:cNvSpPr>
          <p:nvPr>
            <p:ph type="title"/>
          </p:nvPr>
        </p:nvSpPr>
        <p:spPr>
          <a:xfrm>
            <a:off x="1086913" y="804890"/>
            <a:ext cx="7204200" cy="903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Kevin’s Preference</a:t>
            </a:r>
            <a:endParaRPr/>
          </a:p>
        </p:txBody>
      </p:sp>
      <p:sp>
        <p:nvSpPr>
          <p:cNvPr id="298" name="Google Shape;298;g2d0331c9f40_1_3"/>
          <p:cNvSpPr txBox="1">
            <a:spLocks noGrp="1"/>
          </p:cNvSpPr>
          <p:nvPr>
            <p:ph type="body" idx="1"/>
          </p:nvPr>
        </p:nvSpPr>
        <p:spPr>
          <a:xfrm>
            <a:off x="317300" y="2014200"/>
            <a:ext cx="4395000" cy="46203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1800"/>
              <a:t>I use the Foster et al. text as a base</a:t>
            </a:r>
            <a:endParaRPr sz="1800"/>
          </a:p>
          <a:p>
            <a:pPr marL="0" lvl="0" indent="0" algn="l" rtl="0">
              <a:spcBef>
                <a:spcPts val="750"/>
              </a:spcBef>
              <a:spcAft>
                <a:spcPts val="0"/>
              </a:spcAft>
              <a:buNone/>
            </a:pPr>
            <a:r>
              <a:rPr lang="en-US" sz="1800"/>
              <a:t>Primary reason I liked this text:</a:t>
            </a:r>
            <a:endParaRPr sz="1800"/>
          </a:p>
          <a:p>
            <a:pPr marL="457200" lvl="0" indent="-342900" algn="l" rtl="0">
              <a:spcBef>
                <a:spcPts val="750"/>
              </a:spcBef>
              <a:spcAft>
                <a:spcPts val="0"/>
              </a:spcAft>
              <a:buSzPts val="1800"/>
              <a:buChar char="•"/>
            </a:pPr>
            <a:r>
              <a:rPr lang="en-US" sz="1800"/>
              <a:t>Critical values instead of p values</a:t>
            </a:r>
            <a:endParaRPr sz="1800"/>
          </a:p>
          <a:p>
            <a:pPr marL="457200" lvl="0" indent="-342900" algn="l" rtl="0">
              <a:spcBef>
                <a:spcPts val="0"/>
              </a:spcBef>
              <a:spcAft>
                <a:spcPts val="0"/>
              </a:spcAft>
              <a:buSzPts val="1800"/>
              <a:buChar char="•"/>
            </a:pPr>
            <a:r>
              <a:rPr lang="en-US" sz="1800"/>
              <a:t>Helps protect against students that use AI</a:t>
            </a:r>
            <a:endParaRPr sz="1800"/>
          </a:p>
          <a:p>
            <a:pPr marL="0" lvl="0" indent="0" algn="l" rtl="0">
              <a:spcBef>
                <a:spcPts val="750"/>
              </a:spcBef>
              <a:spcAft>
                <a:spcPts val="0"/>
              </a:spcAft>
              <a:buNone/>
            </a:pPr>
            <a:r>
              <a:rPr lang="en-US" sz="1800"/>
              <a:t>Problem with the text:</a:t>
            </a:r>
            <a:endParaRPr sz="1800"/>
          </a:p>
          <a:p>
            <a:pPr marL="457200" lvl="0" indent="-342900" algn="l" rtl="0">
              <a:spcBef>
                <a:spcPts val="750"/>
              </a:spcBef>
              <a:spcAft>
                <a:spcPts val="0"/>
              </a:spcAft>
              <a:buSzPts val="1800"/>
              <a:buChar char="•"/>
            </a:pPr>
            <a:r>
              <a:rPr lang="en-US" sz="1800"/>
              <a:t>Probability section was weak</a:t>
            </a:r>
            <a:endParaRPr sz="1800"/>
          </a:p>
          <a:p>
            <a:pPr marL="457200" lvl="0" indent="-342900" algn="l" rtl="0">
              <a:spcBef>
                <a:spcPts val="0"/>
              </a:spcBef>
              <a:spcAft>
                <a:spcPts val="0"/>
              </a:spcAft>
              <a:buSzPts val="1800"/>
              <a:buChar char="•"/>
            </a:pPr>
            <a:r>
              <a:rPr lang="en-US" sz="1800"/>
              <a:t>Solution: used a probability section from a Statistics book from the math discipline</a:t>
            </a:r>
            <a:endParaRPr sz="1800"/>
          </a:p>
          <a:p>
            <a:pPr marL="914400" lvl="1" indent="-330200" algn="l" rtl="0">
              <a:spcBef>
                <a:spcPts val="0"/>
              </a:spcBef>
              <a:spcAft>
                <a:spcPts val="0"/>
              </a:spcAft>
              <a:buSzPts val="1600"/>
              <a:buChar char="•"/>
            </a:pPr>
            <a:r>
              <a:rPr lang="en-US" sz="1600"/>
              <a:t>Libretext makes it easy to insert a chapter from a different textbook</a:t>
            </a:r>
            <a:endParaRPr sz="1600"/>
          </a:p>
        </p:txBody>
      </p:sp>
      <p:pic>
        <p:nvPicPr>
          <p:cNvPr id="299" name="Google Shape;299;g2d0331c9f40_1_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748925" y="2292525"/>
            <a:ext cx="4395074" cy="33782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2d0331c9f40_1_11"/>
          <p:cNvSpPr txBox="1">
            <a:spLocks noGrp="1"/>
          </p:cNvSpPr>
          <p:nvPr>
            <p:ph type="title"/>
          </p:nvPr>
        </p:nvSpPr>
        <p:spPr>
          <a:xfrm>
            <a:off x="1086913" y="804890"/>
            <a:ext cx="7204200" cy="903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Other reasons I love OER for PSY stats!</a:t>
            </a:r>
            <a:endParaRPr/>
          </a:p>
        </p:txBody>
      </p:sp>
      <p:sp>
        <p:nvSpPr>
          <p:cNvPr id="306" name="Google Shape;306;g2d0331c9f40_1_11"/>
          <p:cNvSpPr txBox="1">
            <a:spLocks noGrp="1"/>
          </p:cNvSpPr>
          <p:nvPr>
            <p:ph type="body" idx="1"/>
          </p:nvPr>
        </p:nvSpPr>
        <p:spPr>
          <a:xfrm>
            <a:off x="1085502" y="2010875"/>
            <a:ext cx="7204200" cy="40497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sz="2900"/>
              <a:t>Libretexts allows for customization of the ways topics are taught</a:t>
            </a:r>
            <a:endParaRPr sz="2900"/>
          </a:p>
          <a:p>
            <a:pPr marL="0" lvl="0" indent="0" algn="l" rtl="0">
              <a:spcBef>
                <a:spcPts val="750"/>
              </a:spcBef>
              <a:spcAft>
                <a:spcPts val="0"/>
              </a:spcAft>
              <a:buNone/>
            </a:pPr>
            <a:r>
              <a:rPr lang="en-US" sz="2900"/>
              <a:t>I customized how it teaches </a:t>
            </a:r>
            <a:endParaRPr sz="2900"/>
          </a:p>
          <a:p>
            <a:pPr marL="457200" lvl="0" indent="-412750" algn="l" rtl="0">
              <a:spcBef>
                <a:spcPts val="750"/>
              </a:spcBef>
              <a:spcAft>
                <a:spcPts val="0"/>
              </a:spcAft>
              <a:buSzPts val="2900"/>
              <a:buChar char="•"/>
            </a:pPr>
            <a:r>
              <a:rPr lang="en-US" sz="2900"/>
              <a:t>hypothesis writing</a:t>
            </a:r>
            <a:endParaRPr sz="2900"/>
          </a:p>
          <a:p>
            <a:pPr marL="457200" lvl="0" indent="-412750" algn="l" rtl="0">
              <a:spcBef>
                <a:spcPts val="0"/>
              </a:spcBef>
              <a:spcAft>
                <a:spcPts val="0"/>
              </a:spcAft>
              <a:buSzPts val="2900"/>
              <a:buChar char="•"/>
            </a:pPr>
            <a:r>
              <a:rPr lang="en-US" sz="2900"/>
              <a:t>conclusions/decision making</a:t>
            </a:r>
            <a:endParaRPr sz="29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3" name="Google Shape;313;g1f5621d22f8_0_15"/>
          <p:cNvSpPr txBox="1">
            <a:spLocks noGrp="1"/>
          </p:cNvSpPr>
          <p:nvPr>
            <p:ph type="title"/>
          </p:nvPr>
        </p:nvSpPr>
        <p:spPr>
          <a:xfrm>
            <a:off x="1086913" y="804890"/>
            <a:ext cx="7204200" cy="903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Homework (Cindy)</a:t>
            </a:r>
            <a:endParaRPr/>
          </a:p>
        </p:txBody>
      </p:sp>
      <p:sp>
        <p:nvSpPr>
          <p:cNvPr id="312" name="Google Shape;312;g1f5621d22f8_0_15"/>
          <p:cNvSpPr txBox="1">
            <a:spLocks noGrp="1"/>
          </p:cNvSpPr>
          <p:nvPr>
            <p:ph type="body" idx="1"/>
          </p:nvPr>
        </p:nvSpPr>
        <p:spPr>
          <a:xfrm>
            <a:off x="1085502" y="2010876"/>
            <a:ext cx="7204200" cy="2309400"/>
          </a:xfrm>
          <a:prstGeom prst="rect">
            <a:avLst/>
          </a:prstGeom>
        </p:spPr>
        <p:txBody>
          <a:bodyPr spcFirstLastPara="1" wrap="square" lIns="91425" tIns="45700" rIns="91425" bIns="45700" anchor="t" anchorCtr="0">
            <a:normAutofit/>
          </a:bodyPr>
          <a:lstStyle/>
          <a:p>
            <a:pPr marL="457200" lvl="0" indent="-419100" algn="l" rtl="0">
              <a:lnSpc>
                <a:spcPct val="115000"/>
              </a:lnSpc>
              <a:spcBef>
                <a:spcPts val="0"/>
              </a:spcBef>
              <a:spcAft>
                <a:spcPts val="0"/>
              </a:spcAft>
              <a:buClr>
                <a:srgbClr val="000000"/>
              </a:buClr>
              <a:buSzPts val="3000"/>
              <a:buChar char="•"/>
            </a:pPr>
            <a:r>
              <a:rPr lang="en-US" sz="3000">
                <a:solidFill>
                  <a:srgbClr val="000000"/>
                </a:solidFill>
              </a:rPr>
              <a:t>MyOpenMath:	</a:t>
            </a:r>
            <a:r>
              <a:rPr lang="en-US" sz="3000" u="sng">
                <a:solidFill>
                  <a:srgbClr val="1155CC"/>
                </a:solidFill>
                <a:hlinkClick r:id="rId3">
                  <a:extLst>
                    <a:ext uri="{A12FA001-AC4F-418D-AE19-62706E023703}">
                      <ahyp:hlinkClr xmlns:ahyp="http://schemas.microsoft.com/office/drawing/2018/hyperlinkcolor" val="tx"/>
                    </a:ext>
                  </a:extLst>
                </a:hlinkClick>
              </a:rPr>
              <a:t>https://www.myopenmath.com/</a:t>
            </a:r>
            <a:endParaRPr sz="3000"/>
          </a:p>
        </p:txBody>
      </p:sp>
      <p:pic>
        <p:nvPicPr>
          <p:cNvPr id="315" name="Google Shape;315;g1f5621d22f8_0_15" descr="A computer and calculator on a table&#10;&#10;Description automatically generated"/>
          <p:cNvPicPr preferRelativeResize="0"/>
          <p:nvPr/>
        </p:nvPicPr>
        <p:blipFill>
          <a:blip r:embed="rId4">
            <a:alphaModFix/>
          </a:blip>
          <a:stretch>
            <a:fillRect/>
          </a:stretch>
        </p:blipFill>
        <p:spPr>
          <a:xfrm>
            <a:off x="3424100" y="4320276"/>
            <a:ext cx="2409825" cy="1807369"/>
          </a:xfrm>
          <a:prstGeom prst="rect">
            <a:avLst/>
          </a:prstGeom>
          <a:noFill/>
          <a:ln>
            <a:noFill/>
          </a:ln>
        </p:spPr>
      </p:pic>
      <p:sp>
        <p:nvSpPr>
          <p:cNvPr id="314" name="Google Shape;314;g1f5621d22f8_0_15"/>
          <p:cNvSpPr txBox="1">
            <a:spLocks noGrp="1"/>
          </p:cNvSpPr>
          <p:nvPr>
            <p:ph type="body" idx="2"/>
          </p:nvPr>
        </p:nvSpPr>
        <p:spPr>
          <a:xfrm>
            <a:off x="3424100" y="6239300"/>
            <a:ext cx="2409900" cy="471900"/>
          </a:xfrm>
          <a:prstGeom prst="rect">
            <a:avLst/>
          </a:prstGeom>
        </p:spPr>
        <p:txBody>
          <a:bodyPr spcFirstLastPara="1" wrap="square" lIns="91425" tIns="45700" rIns="91425" bIns="45700" anchor="t" anchorCtr="0">
            <a:normAutofit fontScale="62500" lnSpcReduction="20000"/>
          </a:bodyPr>
          <a:lstStyle/>
          <a:p>
            <a:pPr marL="0" lvl="0" indent="0" algn="l" rtl="0">
              <a:spcBef>
                <a:spcPts val="750"/>
              </a:spcBef>
              <a:spcAft>
                <a:spcPts val="0"/>
              </a:spcAft>
              <a:buNone/>
            </a:pPr>
            <a:r>
              <a:rPr lang="en-US" sz="1350">
                <a:solidFill>
                  <a:srgbClr val="000000"/>
                </a:solidFill>
              </a:rPr>
              <a:t>“</a:t>
            </a:r>
            <a:r>
              <a:rPr lang="en-US" sz="1350" u="sng">
                <a:solidFill>
                  <a:schemeClr val="hlink"/>
                </a:solidFill>
                <a:hlinkClick r:id="rId5"/>
              </a:rPr>
              <a:t>Homework</a:t>
            </a:r>
            <a:r>
              <a:rPr lang="en-US" sz="1350">
                <a:solidFill>
                  <a:srgbClr val="000000"/>
                </a:solidFill>
              </a:rPr>
              <a:t>” by Sean from Flikr.  </a:t>
            </a:r>
            <a:endParaRPr sz="1350">
              <a:solidFill>
                <a:srgbClr val="000000"/>
              </a:solidFill>
            </a:endParaRPr>
          </a:p>
          <a:p>
            <a:pPr marL="0" lvl="0" indent="0" algn="l" rtl="0">
              <a:spcBef>
                <a:spcPts val="750"/>
              </a:spcBef>
              <a:spcAft>
                <a:spcPts val="0"/>
              </a:spcAft>
              <a:buNone/>
            </a:pPr>
            <a:r>
              <a:rPr lang="en-US" sz="1350" u="sng">
                <a:solidFill>
                  <a:schemeClr val="hlink"/>
                </a:solidFill>
                <a:hlinkClick r:id="rId6"/>
              </a:rPr>
              <a:t>CC-BY-ND</a:t>
            </a:r>
            <a:endParaRPr/>
          </a:p>
        </p:txBody>
      </p:sp>
    </p:spTree>
  </p:cSld>
  <p:clrMapOvr>
    <a:masterClrMapping/>
  </p:clrMapOvr>
</p:sld>
</file>

<file path=ppt/theme/theme1.xml><?xml version="1.0" encoding="utf-8"?>
<a:theme xmlns:a="http://schemas.openxmlformats.org/drawingml/2006/main" name="Gallery">
  <a:themeElements>
    <a:clrScheme name="Custom 1">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1822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llery">
  <a:themeElements>
    <a:clrScheme name="Custom 1">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1822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961</Words>
  <Application>Microsoft Office PowerPoint</Application>
  <PresentationFormat>On-screen Show (4:3)</PresentationFormat>
  <Paragraphs>108</Paragraphs>
  <Slides>12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Gill Sans</vt:lpstr>
      <vt:lpstr>arial</vt:lpstr>
      <vt:lpstr>Calibri</vt:lpstr>
      <vt:lpstr>Roboto</vt:lpstr>
      <vt:lpstr>Gallery</vt:lpstr>
      <vt:lpstr>Gallery</vt:lpstr>
      <vt:lpstr>Welcome!</vt:lpstr>
      <vt:lpstr>Using Open Educational Resources (OER) to Teach Statistics- A Focus on the How and Why</vt:lpstr>
      <vt:lpstr>Presenters</vt:lpstr>
      <vt:lpstr>Description</vt:lpstr>
      <vt:lpstr>Overview</vt:lpstr>
      <vt:lpstr>Textbook (Kevin)</vt:lpstr>
      <vt:lpstr>Kevin’s Preference</vt:lpstr>
      <vt:lpstr>Other reasons I love OER for PSY stats!</vt:lpstr>
      <vt:lpstr>Homework (Cindy)</vt:lpstr>
      <vt:lpstr>Share the OER that you use!</vt:lpstr>
      <vt:lpstr>Q&amp;A</vt:lpstr>
      <vt:lpstr>Resources:  ASCCC OER-I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Katie Nash</dc:creator>
  <cp:lastModifiedBy>ASCCC1</cp:lastModifiedBy>
  <cp:revision>1</cp:revision>
  <dcterms:created xsi:type="dcterms:W3CDTF">2019-09-18T18:31:08Z</dcterms:created>
  <dcterms:modified xsi:type="dcterms:W3CDTF">2024-05-07T17:46:03Z</dcterms:modified>
</cp:coreProperties>
</file>