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BD86A-77D9-4052-9B3A-3F814C5740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44806-9893-425A-B71A-572DF09EAC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do not want duplication in materials while gaps exist.</a:t>
          </a:r>
        </a:p>
      </dgm:t>
    </dgm:pt>
    <dgm:pt modelId="{1E1F54EC-87F7-46EB-B8E9-ACEE9F67B522}" type="parTrans" cxnId="{51E257DE-A78C-486B-B965-51FBC0C2AB01}">
      <dgm:prSet/>
      <dgm:spPr/>
      <dgm:t>
        <a:bodyPr/>
        <a:lstStyle/>
        <a:p>
          <a:endParaRPr lang="en-US"/>
        </a:p>
      </dgm:t>
    </dgm:pt>
    <dgm:pt modelId="{9B0B7F75-3612-4DCB-8579-2FE24F3DECBF}" type="sibTrans" cxnId="{51E257DE-A78C-486B-B965-51FBC0C2AB01}">
      <dgm:prSet/>
      <dgm:spPr/>
      <dgm:t>
        <a:bodyPr/>
        <a:lstStyle/>
        <a:p>
          <a:endParaRPr lang="en-US"/>
        </a:p>
      </dgm:t>
    </dgm:pt>
    <dgm:pt modelId="{CF610746-7B29-433A-83FD-FC03E78398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need to identify gaps that are required in ADMJ/CJ to develop degrees and certificates in the field.</a:t>
          </a:r>
        </a:p>
      </dgm:t>
    </dgm:pt>
    <dgm:pt modelId="{9F724F2F-4CAF-46A8-8C13-75AB2B56F656}" type="parTrans" cxnId="{F65581D3-3366-4CE2-A4FC-78A508A0162D}">
      <dgm:prSet/>
      <dgm:spPr/>
      <dgm:t>
        <a:bodyPr/>
        <a:lstStyle/>
        <a:p>
          <a:endParaRPr lang="en-US"/>
        </a:p>
      </dgm:t>
    </dgm:pt>
    <dgm:pt modelId="{CC16E511-1B14-4E3B-8391-79623E8C61CB}" type="sibTrans" cxnId="{F65581D3-3366-4CE2-A4FC-78A508A0162D}">
      <dgm:prSet/>
      <dgm:spPr/>
      <dgm:t>
        <a:bodyPr/>
        <a:lstStyle/>
        <a:p>
          <a:endParaRPr lang="en-US"/>
        </a:p>
      </dgm:t>
    </dgm:pt>
    <dgm:pt modelId="{0C672A35-21E9-458F-8401-96AFB0EFA2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Organized development of new materials.</a:t>
          </a:r>
        </a:p>
      </dgm:t>
    </dgm:pt>
    <dgm:pt modelId="{68211DB5-F33F-4C9E-A5F9-74F8D0CB440E}" type="parTrans" cxnId="{D708445C-1B5C-4250-AA1C-CBE8BD7D56E2}">
      <dgm:prSet/>
      <dgm:spPr/>
      <dgm:t>
        <a:bodyPr/>
        <a:lstStyle/>
        <a:p>
          <a:endParaRPr lang="en-US"/>
        </a:p>
      </dgm:t>
    </dgm:pt>
    <dgm:pt modelId="{0AB857A9-8AE5-4E03-A87D-C07FE6009DF0}" type="sibTrans" cxnId="{D708445C-1B5C-4250-AA1C-CBE8BD7D56E2}">
      <dgm:prSet/>
      <dgm:spPr/>
      <dgm:t>
        <a:bodyPr/>
        <a:lstStyle/>
        <a:p>
          <a:endParaRPr lang="en-US"/>
        </a:p>
      </dgm:t>
    </dgm:pt>
    <dgm:pt modelId="{CF676F64-3CB5-4710-BA15-B46A492377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Revisions of existing OER to maintain relevancy.</a:t>
          </a:r>
        </a:p>
      </dgm:t>
    </dgm:pt>
    <dgm:pt modelId="{1939D3DA-165C-4340-BD3B-E46108C1D7CA}" type="parTrans" cxnId="{7DF96A38-4D6C-48B4-A92D-3601E84DF426}">
      <dgm:prSet/>
      <dgm:spPr/>
      <dgm:t>
        <a:bodyPr/>
        <a:lstStyle/>
        <a:p>
          <a:endParaRPr lang="en-US"/>
        </a:p>
      </dgm:t>
    </dgm:pt>
    <dgm:pt modelId="{5D307D4A-E155-4D17-9939-CB5840CA437E}" type="sibTrans" cxnId="{7DF96A38-4D6C-48B4-A92D-3601E84DF426}">
      <dgm:prSet/>
      <dgm:spPr/>
      <dgm:t>
        <a:bodyPr/>
        <a:lstStyle/>
        <a:p>
          <a:endParaRPr lang="en-US"/>
        </a:p>
      </dgm:t>
    </dgm:pt>
    <dgm:pt modelId="{A8099229-7FB7-4697-91CA-A7E865DEBF37}" type="pres">
      <dgm:prSet presAssocID="{CBFBD86A-77D9-4052-9B3A-3F814C574029}" presName="root" presStyleCnt="0">
        <dgm:presLayoutVars>
          <dgm:dir/>
          <dgm:resizeHandles val="exact"/>
        </dgm:presLayoutVars>
      </dgm:prSet>
      <dgm:spPr/>
    </dgm:pt>
    <dgm:pt modelId="{1F62647D-8457-4E79-A069-A23870E31F27}" type="pres">
      <dgm:prSet presAssocID="{02B44806-9893-425A-B71A-572DF09EAC4D}" presName="compNode" presStyleCnt="0"/>
      <dgm:spPr/>
    </dgm:pt>
    <dgm:pt modelId="{B8F8289E-76E7-4E6B-ACB8-447846028A58}" type="pres">
      <dgm:prSet presAssocID="{02B44806-9893-425A-B71A-572DF09EAC4D}" presName="bgRect" presStyleLbl="bgShp" presStyleIdx="0" presStyleCnt="4"/>
      <dgm:spPr/>
    </dgm:pt>
    <dgm:pt modelId="{7A611C74-CFAF-483A-AF23-43805FB6E309}" type="pres">
      <dgm:prSet presAssocID="{02B44806-9893-425A-B71A-572DF09EAC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CCA83729-FC4A-4AA7-A5BE-AFFB55A774B0}" type="pres">
      <dgm:prSet presAssocID="{02B44806-9893-425A-B71A-572DF09EAC4D}" presName="spaceRect" presStyleCnt="0"/>
      <dgm:spPr/>
    </dgm:pt>
    <dgm:pt modelId="{9A8C9176-BCED-4EF8-9950-C744E1637302}" type="pres">
      <dgm:prSet presAssocID="{02B44806-9893-425A-B71A-572DF09EAC4D}" presName="parTx" presStyleLbl="revTx" presStyleIdx="0" presStyleCnt="4">
        <dgm:presLayoutVars>
          <dgm:chMax val="0"/>
          <dgm:chPref val="0"/>
        </dgm:presLayoutVars>
      </dgm:prSet>
      <dgm:spPr/>
    </dgm:pt>
    <dgm:pt modelId="{F8AB388E-99AC-42B1-B2FD-76624EDF4D50}" type="pres">
      <dgm:prSet presAssocID="{9B0B7F75-3612-4DCB-8579-2FE24F3DECBF}" presName="sibTrans" presStyleCnt="0"/>
      <dgm:spPr/>
    </dgm:pt>
    <dgm:pt modelId="{193F5A5C-9085-477F-8CED-1A91B70B344C}" type="pres">
      <dgm:prSet presAssocID="{CF610746-7B29-433A-83FD-FC03E783988F}" presName="compNode" presStyleCnt="0"/>
      <dgm:spPr/>
    </dgm:pt>
    <dgm:pt modelId="{B0D3A8B7-5483-4808-9CBF-02BBBCED1984}" type="pres">
      <dgm:prSet presAssocID="{CF610746-7B29-433A-83FD-FC03E783988F}" presName="bgRect" presStyleLbl="bgShp" presStyleIdx="1" presStyleCnt="4"/>
      <dgm:spPr/>
    </dgm:pt>
    <dgm:pt modelId="{FAA0495C-C2A9-424E-82AC-A05A3F6444EA}" type="pres">
      <dgm:prSet presAssocID="{CF610746-7B29-433A-83FD-FC03E78398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64EC0E5-E085-4B6F-988C-A43E2BC10B93}" type="pres">
      <dgm:prSet presAssocID="{CF610746-7B29-433A-83FD-FC03E783988F}" presName="spaceRect" presStyleCnt="0"/>
      <dgm:spPr/>
    </dgm:pt>
    <dgm:pt modelId="{23281C6B-727F-466E-91F7-61652B1B1892}" type="pres">
      <dgm:prSet presAssocID="{CF610746-7B29-433A-83FD-FC03E783988F}" presName="parTx" presStyleLbl="revTx" presStyleIdx="1" presStyleCnt="4">
        <dgm:presLayoutVars>
          <dgm:chMax val="0"/>
          <dgm:chPref val="0"/>
        </dgm:presLayoutVars>
      </dgm:prSet>
      <dgm:spPr/>
    </dgm:pt>
    <dgm:pt modelId="{33294340-3301-4DC1-A7D1-2754BE0240CB}" type="pres">
      <dgm:prSet presAssocID="{CC16E511-1B14-4E3B-8391-79623E8C61CB}" presName="sibTrans" presStyleCnt="0"/>
      <dgm:spPr/>
    </dgm:pt>
    <dgm:pt modelId="{79F246EE-8F3B-4A8E-B36D-77AC51D0C18B}" type="pres">
      <dgm:prSet presAssocID="{0C672A35-21E9-458F-8401-96AFB0EFA2F8}" presName="compNode" presStyleCnt="0"/>
      <dgm:spPr/>
    </dgm:pt>
    <dgm:pt modelId="{A1E5965E-4A25-41AD-8375-CAE649F7CC7C}" type="pres">
      <dgm:prSet presAssocID="{0C672A35-21E9-458F-8401-96AFB0EFA2F8}" presName="bgRect" presStyleLbl="bgShp" presStyleIdx="2" presStyleCnt="4"/>
      <dgm:spPr/>
    </dgm:pt>
    <dgm:pt modelId="{F1D7E36E-F100-413E-A445-13E4A9EC45DF}" type="pres">
      <dgm:prSet presAssocID="{0C672A35-21E9-458F-8401-96AFB0EFA2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88E91C0-DA7B-4078-8614-3C6C3DDEF274}" type="pres">
      <dgm:prSet presAssocID="{0C672A35-21E9-458F-8401-96AFB0EFA2F8}" presName="spaceRect" presStyleCnt="0"/>
      <dgm:spPr/>
    </dgm:pt>
    <dgm:pt modelId="{35971297-0C92-41B0-ADFC-FC1BFEAC2C22}" type="pres">
      <dgm:prSet presAssocID="{0C672A35-21E9-458F-8401-96AFB0EFA2F8}" presName="parTx" presStyleLbl="revTx" presStyleIdx="2" presStyleCnt="4">
        <dgm:presLayoutVars>
          <dgm:chMax val="0"/>
          <dgm:chPref val="0"/>
        </dgm:presLayoutVars>
      </dgm:prSet>
      <dgm:spPr/>
    </dgm:pt>
    <dgm:pt modelId="{89D24674-4845-4BD8-9E7E-0E326187A1A2}" type="pres">
      <dgm:prSet presAssocID="{0AB857A9-8AE5-4E03-A87D-C07FE6009DF0}" presName="sibTrans" presStyleCnt="0"/>
      <dgm:spPr/>
    </dgm:pt>
    <dgm:pt modelId="{6968A79D-4468-4335-B016-AFDBB29F6643}" type="pres">
      <dgm:prSet presAssocID="{CF676F64-3CB5-4710-BA15-B46A49237789}" presName="compNode" presStyleCnt="0"/>
      <dgm:spPr/>
    </dgm:pt>
    <dgm:pt modelId="{413D4E83-3B24-46B4-91B7-9BAFA20303E5}" type="pres">
      <dgm:prSet presAssocID="{CF676F64-3CB5-4710-BA15-B46A49237789}" presName="bgRect" presStyleLbl="bgShp" presStyleIdx="3" presStyleCnt="4"/>
      <dgm:spPr/>
    </dgm:pt>
    <dgm:pt modelId="{14FABAC0-2054-4639-8646-05B345911359}" type="pres">
      <dgm:prSet presAssocID="{CF676F64-3CB5-4710-BA15-B46A4923778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817A190-DA05-4977-997A-5FFD2804917E}" type="pres">
      <dgm:prSet presAssocID="{CF676F64-3CB5-4710-BA15-B46A49237789}" presName="spaceRect" presStyleCnt="0"/>
      <dgm:spPr/>
    </dgm:pt>
    <dgm:pt modelId="{842BE8D2-31A6-4AF6-BDE7-CF7AB1917885}" type="pres">
      <dgm:prSet presAssocID="{CF676F64-3CB5-4710-BA15-B46A4923778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3418C2A-C04F-475C-B4AC-8BA4D78A132C}" type="presOf" srcId="{CBFBD86A-77D9-4052-9B3A-3F814C574029}" destId="{A8099229-7FB7-4697-91CA-A7E865DEBF37}" srcOrd="0" destOrd="0" presId="urn:microsoft.com/office/officeart/2018/2/layout/IconVerticalSolidList"/>
    <dgm:cxn modelId="{7DF96A38-4D6C-48B4-A92D-3601E84DF426}" srcId="{CBFBD86A-77D9-4052-9B3A-3F814C574029}" destId="{CF676F64-3CB5-4710-BA15-B46A49237789}" srcOrd="3" destOrd="0" parTransId="{1939D3DA-165C-4340-BD3B-E46108C1D7CA}" sibTransId="{5D307D4A-E155-4D17-9939-CB5840CA437E}"/>
    <dgm:cxn modelId="{D708445C-1B5C-4250-AA1C-CBE8BD7D56E2}" srcId="{CBFBD86A-77D9-4052-9B3A-3F814C574029}" destId="{0C672A35-21E9-458F-8401-96AFB0EFA2F8}" srcOrd="2" destOrd="0" parTransId="{68211DB5-F33F-4C9E-A5F9-74F8D0CB440E}" sibTransId="{0AB857A9-8AE5-4E03-A87D-C07FE6009DF0}"/>
    <dgm:cxn modelId="{0AA9D099-A11D-4A3C-8678-610F47172010}" type="presOf" srcId="{CF676F64-3CB5-4710-BA15-B46A49237789}" destId="{842BE8D2-31A6-4AF6-BDE7-CF7AB1917885}" srcOrd="0" destOrd="0" presId="urn:microsoft.com/office/officeart/2018/2/layout/IconVerticalSolidList"/>
    <dgm:cxn modelId="{FCD2D2B0-3131-4A73-A38C-66CA375D5339}" type="presOf" srcId="{0C672A35-21E9-458F-8401-96AFB0EFA2F8}" destId="{35971297-0C92-41B0-ADFC-FC1BFEAC2C22}" srcOrd="0" destOrd="0" presId="urn:microsoft.com/office/officeart/2018/2/layout/IconVerticalSolidList"/>
    <dgm:cxn modelId="{23C29EB4-4986-4142-A7DA-1D18E02A5711}" type="presOf" srcId="{CF610746-7B29-433A-83FD-FC03E783988F}" destId="{23281C6B-727F-466E-91F7-61652B1B1892}" srcOrd="0" destOrd="0" presId="urn:microsoft.com/office/officeart/2018/2/layout/IconVerticalSolidList"/>
    <dgm:cxn modelId="{50C9AFB7-1B1F-48DE-99F5-28A027F81C56}" type="presOf" srcId="{02B44806-9893-425A-B71A-572DF09EAC4D}" destId="{9A8C9176-BCED-4EF8-9950-C744E1637302}" srcOrd="0" destOrd="0" presId="urn:microsoft.com/office/officeart/2018/2/layout/IconVerticalSolidList"/>
    <dgm:cxn modelId="{F65581D3-3366-4CE2-A4FC-78A508A0162D}" srcId="{CBFBD86A-77D9-4052-9B3A-3F814C574029}" destId="{CF610746-7B29-433A-83FD-FC03E783988F}" srcOrd="1" destOrd="0" parTransId="{9F724F2F-4CAF-46A8-8C13-75AB2B56F656}" sibTransId="{CC16E511-1B14-4E3B-8391-79623E8C61CB}"/>
    <dgm:cxn modelId="{51E257DE-A78C-486B-B965-51FBC0C2AB01}" srcId="{CBFBD86A-77D9-4052-9B3A-3F814C574029}" destId="{02B44806-9893-425A-B71A-572DF09EAC4D}" srcOrd="0" destOrd="0" parTransId="{1E1F54EC-87F7-46EB-B8E9-ACEE9F67B522}" sibTransId="{9B0B7F75-3612-4DCB-8579-2FE24F3DECBF}"/>
    <dgm:cxn modelId="{8DE77827-4F28-4867-A024-5FC45FE929C1}" type="presParOf" srcId="{A8099229-7FB7-4697-91CA-A7E865DEBF37}" destId="{1F62647D-8457-4E79-A069-A23870E31F27}" srcOrd="0" destOrd="0" presId="urn:microsoft.com/office/officeart/2018/2/layout/IconVerticalSolidList"/>
    <dgm:cxn modelId="{3F4BE712-B9E3-4392-93BD-AED7ACECE9A1}" type="presParOf" srcId="{1F62647D-8457-4E79-A069-A23870E31F27}" destId="{B8F8289E-76E7-4E6B-ACB8-447846028A58}" srcOrd="0" destOrd="0" presId="urn:microsoft.com/office/officeart/2018/2/layout/IconVerticalSolidList"/>
    <dgm:cxn modelId="{FC95F833-5FEA-4138-BCEF-D0FA87E97DC9}" type="presParOf" srcId="{1F62647D-8457-4E79-A069-A23870E31F27}" destId="{7A611C74-CFAF-483A-AF23-43805FB6E309}" srcOrd="1" destOrd="0" presId="urn:microsoft.com/office/officeart/2018/2/layout/IconVerticalSolidList"/>
    <dgm:cxn modelId="{A3EFD743-CD4C-495C-A3D6-8F58D7DA0760}" type="presParOf" srcId="{1F62647D-8457-4E79-A069-A23870E31F27}" destId="{CCA83729-FC4A-4AA7-A5BE-AFFB55A774B0}" srcOrd="2" destOrd="0" presId="urn:microsoft.com/office/officeart/2018/2/layout/IconVerticalSolidList"/>
    <dgm:cxn modelId="{FADFA3AA-F906-4994-B981-3F15E503DA98}" type="presParOf" srcId="{1F62647D-8457-4E79-A069-A23870E31F27}" destId="{9A8C9176-BCED-4EF8-9950-C744E1637302}" srcOrd="3" destOrd="0" presId="urn:microsoft.com/office/officeart/2018/2/layout/IconVerticalSolidList"/>
    <dgm:cxn modelId="{809B6DFA-355E-4972-B633-F85D42257CFB}" type="presParOf" srcId="{A8099229-7FB7-4697-91CA-A7E865DEBF37}" destId="{F8AB388E-99AC-42B1-B2FD-76624EDF4D50}" srcOrd="1" destOrd="0" presId="urn:microsoft.com/office/officeart/2018/2/layout/IconVerticalSolidList"/>
    <dgm:cxn modelId="{C9567B72-F3BD-478E-8BC1-8CC30D6EDDB7}" type="presParOf" srcId="{A8099229-7FB7-4697-91CA-A7E865DEBF37}" destId="{193F5A5C-9085-477F-8CED-1A91B70B344C}" srcOrd="2" destOrd="0" presId="urn:microsoft.com/office/officeart/2018/2/layout/IconVerticalSolidList"/>
    <dgm:cxn modelId="{AD2ACAD9-7851-414E-A0B7-A44FA1B7FC8C}" type="presParOf" srcId="{193F5A5C-9085-477F-8CED-1A91B70B344C}" destId="{B0D3A8B7-5483-4808-9CBF-02BBBCED1984}" srcOrd="0" destOrd="0" presId="urn:microsoft.com/office/officeart/2018/2/layout/IconVerticalSolidList"/>
    <dgm:cxn modelId="{9F014659-3CAC-4F88-A7A4-DE7A70A39472}" type="presParOf" srcId="{193F5A5C-9085-477F-8CED-1A91B70B344C}" destId="{FAA0495C-C2A9-424E-82AC-A05A3F6444EA}" srcOrd="1" destOrd="0" presId="urn:microsoft.com/office/officeart/2018/2/layout/IconVerticalSolidList"/>
    <dgm:cxn modelId="{EDA6DAC0-1F70-4604-884E-24A6D87A1CC2}" type="presParOf" srcId="{193F5A5C-9085-477F-8CED-1A91B70B344C}" destId="{364EC0E5-E085-4B6F-988C-A43E2BC10B93}" srcOrd="2" destOrd="0" presId="urn:microsoft.com/office/officeart/2018/2/layout/IconVerticalSolidList"/>
    <dgm:cxn modelId="{79F34627-BED3-4D99-AB96-6FF395E17464}" type="presParOf" srcId="{193F5A5C-9085-477F-8CED-1A91B70B344C}" destId="{23281C6B-727F-466E-91F7-61652B1B1892}" srcOrd="3" destOrd="0" presId="urn:microsoft.com/office/officeart/2018/2/layout/IconVerticalSolidList"/>
    <dgm:cxn modelId="{B9FD132C-5CDE-4AA3-A466-D58331E4E1AB}" type="presParOf" srcId="{A8099229-7FB7-4697-91CA-A7E865DEBF37}" destId="{33294340-3301-4DC1-A7D1-2754BE0240CB}" srcOrd="3" destOrd="0" presId="urn:microsoft.com/office/officeart/2018/2/layout/IconVerticalSolidList"/>
    <dgm:cxn modelId="{2D804485-0A9C-4933-8052-9FD1B5483A62}" type="presParOf" srcId="{A8099229-7FB7-4697-91CA-A7E865DEBF37}" destId="{79F246EE-8F3B-4A8E-B36D-77AC51D0C18B}" srcOrd="4" destOrd="0" presId="urn:microsoft.com/office/officeart/2018/2/layout/IconVerticalSolidList"/>
    <dgm:cxn modelId="{8B647F9B-8FA5-4160-914E-8BD740E68AAF}" type="presParOf" srcId="{79F246EE-8F3B-4A8E-B36D-77AC51D0C18B}" destId="{A1E5965E-4A25-41AD-8375-CAE649F7CC7C}" srcOrd="0" destOrd="0" presId="urn:microsoft.com/office/officeart/2018/2/layout/IconVerticalSolidList"/>
    <dgm:cxn modelId="{43CC6A8E-70F3-445C-84D7-ACE966080FF0}" type="presParOf" srcId="{79F246EE-8F3B-4A8E-B36D-77AC51D0C18B}" destId="{F1D7E36E-F100-413E-A445-13E4A9EC45DF}" srcOrd="1" destOrd="0" presId="urn:microsoft.com/office/officeart/2018/2/layout/IconVerticalSolidList"/>
    <dgm:cxn modelId="{BC9B25F7-1F8A-42DC-872B-970B85EBE9F5}" type="presParOf" srcId="{79F246EE-8F3B-4A8E-B36D-77AC51D0C18B}" destId="{588E91C0-DA7B-4078-8614-3C6C3DDEF274}" srcOrd="2" destOrd="0" presId="urn:microsoft.com/office/officeart/2018/2/layout/IconVerticalSolidList"/>
    <dgm:cxn modelId="{87F29CD9-A671-4C60-94DB-62D16B57373E}" type="presParOf" srcId="{79F246EE-8F3B-4A8E-B36D-77AC51D0C18B}" destId="{35971297-0C92-41B0-ADFC-FC1BFEAC2C22}" srcOrd="3" destOrd="0" presId="urn:microsoft.com/office/officeart/2018/2/layout/IconVerticalSolidList"/>
    <dgm:cxn modelId="{C74E4824-0DDE-49D6-BBD2-B808B09FF416}" type="presParOf" srcId="{A8099229-7FB7-4697-91CA-A7E865DEBF37}" destId="{89D24674-4845-4BD8-9E7E-0E326187A1A2}" srcOrd="5" destOrd="0" presId="urn:microsoft.com/office/officeart/2018/2/layout/IconVerticalSolidList"/>
    <dgm:cxn modelId="{BF16AAF3-C0AB-4458-990E-ADC6104A48C1}" type="presParOf" srcId="{A8099229-7FB7-4697-91CA-A7E865DEBF37}" destId="{6968A79D-4468-4335-B016-AFDBB29F6643}" srcOrd="6" destOrd="0" presId="urn:microsoft.com/office/officeart/2018/2/layout/IconVerticalSolidList"/>
    <dgm:cxn modelId="{05032556-2F40-4E8B-B3BA-6E85C5C50D52}" type="presParOf" srcId="{6968A79D-4468-4335-B016-AFDBB29F6643}" destId="{413D4E83-3B24-46B4-91B7-9BAFA20303E5}" srcOrd="0" destOrd="0" presId="urn:microsoft.com/office/officeart/2018/2/layout/IconVerticalSolidList"/>
    <dgm:cxn modelId="{E523299B-9674-4A95-8A9B-364F0B2DD165}" type="presParOf" srcId="{6968A79D-4468-4335-B016-AFDBB29F6643}" destId="{14FABAC0-2054-4639-8646-05B345911359}" srcOrd="1" destOrd="0" presId="urn:microsoft.com/office/officeart/2018/2/layout/IconVerticalSolidList"/>
    <dgm:cxn modelId="{D6EBFBF6-AFB5-436C-BE84-67235D143D81}" type="presParOf" srcId="{6968A79D-4468-4335-B016-AFDBB29F6643}" destId="{8817A190-DA05-4977-997A-5FFD2804917E}" srcOrd="2" destOrd="0" presId="urn:microsoft.com/office/officeart/2018/2/layout/IconVerticalSolidList"/>
    <dgm:cxn modelId="{94C92D11-134D-4B42-8BA2-F01B4E818B31}" type="presParOf" srcId="{6968A79D-4468-4335-B016-AFDBB29F6643}" destId="{842BE8D2-31A6-4AF6-BDE7-CF7AB19178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AEF02-7B10-476B-BE64-ED552F2212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239A9-F146-4644-8BA5-716F142A473B}">
      <dgm:prSet custT="1"/>
      <dgm:spPr/>
      <dgm:t>
        <a:bodyPr/>
        <a:lstStyle/>
        <a:p>
          <a:pPr algn="ctr"/>
          <a:r>
            <a:rPr lang="en-US" sz="1400" b="1" dirty="0"/>
            <a:t>Based on Modern Policing Program – New Potential Gaps</a:t>
          </a:r>
        </a:p>
      </dgm:t>
    </dgm:pt>
    <dgm:pt modelId="{CD06DC14-34C3-43E4-B862-60FA43448D3B}" type="parTrans" cxnId="{C3875F60-DD51-4780-9205-459D4D29569A}">
      <dgm:prSet/>
      <dgm:spPr/>
      <dgm:t>
        <a:bodyPr/>
        <a:lstStyle/>
        <a:p>
          <a:endParaRPr lang="en-US"/>
        </a:p>
      </dgm:t>
    </dgm:pt>
    <dgm:pt modelId="{912423E6-71C3-479C-A0CF-8BCFD604793F}" type="sibTrans" cxnId="{C3875F60-DD51-4780-9205-459D4D29569A}">
      <dgm:prSet/>
      <dgm:spPr/>
      <dgm:t>
        <a:bodyPr/>
        <a:lstStyle/>
        <a:p>
          <a:endParaRPr lang="en-US"/>
        </a:p>
      </dgm:t>
    </dgm:pt>
    <dgm:pt modelId="{28623CE4-AEB0-4D74-AF4D-6F34D0784FA0}">
      <dgm:prSet/>
      <dgm:spPr/>
      <dgm:t>
        <a:bodyPr/>
        <a:lstStyle/>
        <a:p>
          <a:r>
            <a:rPr lang="en-US" b="1" dirty="0"/>
            <a:t>Sociology or Social Psychology </a:t>
          </a:r>
        </a:p>
      </dgm:t>
    </dgm:pt>
    <dgm:pt modelId="{B852BAAE-D3C5-426B-BA9F-75BC1CC54A2C}" type="parTrans" cxnId="{0ADEC66C-2457-4668-92B2-BB3CBCB46AF4}">
      <dgm:prSet/>
      <dgm:spPr/>
      <dgm:t>
        <a:bodyPr/>
        <a:lstStyle/>
        <a:p>
          <a:endParaRPr lang="en-US"/>
        </a:p>
      </dgm:t>
    </dgm:pt>
    <dgm:pt modelId="{867A4AE3-2204-44AF-AC91-40DD5189415E}" type="sibTrans" cxnId="{0ADEC66C-2457-4668-92B2-BB3CBCB46AF4}">
      <dgm:prSet/>
      <dgm:spPr/>
      <dgm:t>
        <a:bodyPr/>
        <a:lstStyle/>
        <a:p>
          <a:endParaRPr lang="en-US"/>
        </a:p>
      </dgm:t>
    </dgm:pt>
    <dgm:pt modelId="{8AD9DEE6-F38D-4B1A-9175-0EDD23766FC9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History of Policing </a:t>
          </a:r>
        </a:p>
      </dgm:t>
    </dgm:pt>
    <dgm:pt modelId="{D1212912-E07C-4B30-A252-A00DDC4398E1}" type="parTrans" cxnId="{B93E7350-BA43-4CDB-85F6-E7E99C3F1BB0}">
      <dgm:prSet/>
      <dgm:spPr/>
      <dgm:t>
        <a:bodyPr/>
        <a:lstStyle/>
        <a:p>
          <a:endParaRPr lang="en-US"/>
        </a:p>
      </dgm:t>
    </dgm:pt>
    <dgm:pt modelId="{B2C5DFC5-197E-4936-A848-3A06C6FC97B4}" type="sibTrans" cxnId="{B93E7350-BA43-4CDB-85F6-E7E99C3F1BB0}">
      <dgm:prSet/>
      <dgm:spPr/>
      <dgm:t>
        <a:bodyPr/>
        <a:lstStyle/>
        <a:p>
          <a:endParaRPr lang="en-US"/>
        </a:p>
      </dgm:t>
    </dgm:pt>
    <dgm:pt modelId="{48D4C3B8-11D3-448C-BE42-A9DBA9CEB0A1}">
      <dgm:prSet/>
      <dgm:spPr/>
      <dgm:t>
        <a:bodyPr/>
        <a:lstStyle/>
        <a:p>
          <a:r>
            <a:rPr lang="en-US" b="1" dirty="0"/>
            <a:t>Racial and Cultural Diversity </a:t>
          </a:r>
        </a:p>
      </dgm:t>
    </dgm:pt>
    <dgm:pt modelId="{D39E84C4-ED8C-44E2-93BD-E36FC427B431}" type="parTrans" cxnId="{8EAB7934-9D87-46D1-A26E-FE46843AE7D0}">
      <dgm:prSet/>
      <dgm:spPr/>
      <dgm:t>
        <a:bodyPr/>
        <a:lstStyle/>
        <a:p>
          <a:endParaRPr lang="en-US"/>
        </a:p>
      </dgm:t>
    </dgm:pt>
    <dgm:pt modelId="{D4670AE7-6782-4814-B414-2E553767D6D4}" type="sibTrans" cxnId="{8EAB7934-9D87-46D1-A26E-FE46843AE7D0}">
      <dgm:prSet/>
      <dgm:spPr/>
      <dgm:t>
        <a:bodyPr/>
        <a:lstStyle/>
        <a:p>
          <a:endParaRPr lang="en-US"/>
        </a:p>
      </dgm:t>
    </dgm:pt>
    <dgm:pt modelId="{C0E59836-52C5-4716-B581-7CBC255CABBC}">
      <dgm:prSet/>
      <dgm:spPr/>
      <dgm:t>
        <a:bodyPr/>
        <a:lstStyle/>
        <a:p>
          <a:r>
            <a:rPr lang="en-US" b="1" dirty="0"/>
            <a:t>Social Justice </a:t>
          </a:r>
        </a:p>
      </dgm:t>
    </dgm:pt>
    <dgm:pt modelId="{8B979136-D967-4AE0-9824-0D924BBF3D5C}" type="parTrans" cxnId="{BCFA0CD5-FBF5-4A9F-8E6B-A4BFB9A6EBF2}">
      <dgm:prSet/>
      <dgm:spPr/>
      <dgm:t>
        <a:bodyPr/>
        <a:lstStyle/>
        <a:p>
          <a:endParaRPr lang="en-US"/>
        </a:p>
      </dgm:t>
    </dgm:pt>
    <dgm:pt modelId="{0668F3AE-4A4B-4750-8588-AC083948CF73}" type="sibTrans" cxnId="{BCFA0CD5-FBF5-4A9F-8E6B-A4BFB9A6EBF2}">
      <dgm:prSet/>
      <dgm:spPr/>
      <dgm:t>
        <a:bodyPr/>
        <a:lstStyle/>
        <a:p>
          <a:endParaRPr lang="en-US"/>
        </a:p>
      </dgm:t>
    </dgm:pt>
    <dgm:pt modelId="{BE040E12-01A3-46D1-862F-3F85BF591143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Interpersonal and Cultural Communications </a:t>
          </a:r>
        </a:p>
      </dgm:t>
    </dgm:pt>
    <dgm:pt modelId="{E1AC2EDA-D2AC-4E7F-8EBB-46DDFAA0EB14}" type="parTrans" cxnId="{61E9040A-7292-4BE2-A6C3-9801B4B22DE5}">
      <dgm:prSet/>
      <dgm:spPr/>
      <dgm:t>
        <a:bodyPr/>
        <a:lstStyle/>
        <a:p>
          <a:endParaRPr lang="en-US"/>
        </a:p>
      </dgm:t>
    </dgm:pt>
    <dgm:pt modelId="{0AC55BEE-9DB3-4D28-8D7E-FF1F1F9FF356}" type="sibTrans" cxnId="{61E9040A-7292-4BE2-A6C3-9801B4B22DE5}">
      <dgm:prSet/>
      <dgm:spPr/>
      <dgm:t>
        <a:bodyPr/>
        <a:lstStyle/>
        <a:p>
          <a:endParaRPr lang="en-US"/>
        </a:p>
      </dgm:t>
    </dgm:pt>
    <dgm:pt modelId="{131CFF42-2C9B-42C7-8EDC-48D8938253C5}">
      <dgm:prSet/>
      <dgm:spPr/>
      <dgm:t>
        <a:bodyPr/>
        <a:lstStyle/>
        <a:p>
          <a:r>
            <a:rPr lang="en-US" b="1" dirty="0"/>
            <a:t>Statistics or Introduction to Statistics for Sociology </a:t>
          </a:r>
        </a:p>
      </dgm:t>
    </dgm:pt>
    <dgm:pt modelId="{3BFB0F2D-13F6-45EA-A7D2-7A9A64590979}" type="parTrans" cxnId="{51F2F768-C3C4-4154-A93C-E4C6CEFA450C}">
      <dgm:prSet/>
      <dgm:spPr/>
      <dgm:t>
        <a:bodyPr/>
        <a:lstStyle/>
        <a:p>
          <a:endParaRPr lang="en-US"/>
        </a:p>
      </dgm:t>
    </dgm:pt>
    <dgm:pt modelId="{70C29FA9-4ADE-44B1-80E2-C65ACD005D7F}" type="sibTrans" cxnId="{51F2F768-C3C4-4154-A93C-E4C6CEFA450C}">
      <dgm:prSet/>
      <dgm:spPr/>
      <dgm:t>
        <a:bodyPr/>
        <a:lstStyle/>
        <a:p>
          <a:endParaRPr lang="en-US"/>
        </a:p>
      </dgm:t>
    </dgm:pt>
    <dgm:pt modelId="{C54583E5-B025-4968-B47B-DA4580F409BE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Policing in the Community </a:t>
          </a:r>
        </a:p>
      </dgm:t>
    </dgm:pt>
    <dgm:pt modelId="{71118201-2D8C-4F2D-AF1C-730DBD390DE8}" type="parTrans" cxnId="{F17B2AE6-F265-4AB3-A5E9-8BC35858DCAD}">
      <dgm:prSet/>
      <dgm:spPr/>
      <dgm:t>
        <a:bodyPr/>
        <a:lstStyle/>
        <a:p>
          <a:endParaRPr lang="en-US"/>
        </a:p>
      </dgm:t>
    </dgm:pt>
    <dgm:pt modelId="{98328EED-845A-43A4-BA1A-DA52EA7A6A40}" type="sibTrans" cxnId="{F17B2AE6-F265-4AB3-A5E9-8BC35858DCAD}">
      <dgm:prSet/>
      <dgm:spPr/>
      <dgm:t>
        <a:bodyPr/>
        <a:lstStyle/>
        <a:p>
          <a:endParaRPr lang="en-US"/>
        </a:p>
      </dgm:t>
    </dgm:pt>
    <dgm:pt modelId="{2AED48F2-73F6-4372-9741-B69EBF91FE0D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Community and the Justice System </a:t>
          </a:r>
        </a:p>
      </dgm:t>
    </dgm:pt>
    <dgm:pt modelId="{EE3D514F-ABFE-4C8E-8E02-5060E164A9DE}" type="parTrans" cxnId="{F6E8CF56-F5C6-43F6-994A-E8F929CE8417}">
      <dgm:prSet/>
      <dgm:spPr/>
      <dgm:t>
        <a:bodyPr/>
        <a:lstStyle/>
        <a:p>
          <a:endParaRPr lang="en-US"/>
        </a:p>
      </dgm:t>
    </dgm:pt>
    <dgm:pt modelId="{C48A377B-29A0-4CF6-8671-F38620BFD3A4}" type="sibTrans" cxnId="{F6E8CF56-F5C6-43F6-994A-E8F929CE8417}">
      <dgm:prSet/>
      <dgm:spPr/>
      <dgm:t>
        <a:bodyPr/>
        <a:lstStyle/>
        <a:p>
          <a:endParaRPr lang="en-US"/>
        </a:p>
      </dgm:t>
    </dgm:pt>
    <dgm:pt modelId="{C442DFA1-9C41-4808-888B-5C0E827F70E0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Ethical Reasoning/Ethics in Practice </a:t>
          </a:r>
        </a:p>
      </dgm:t>
    </dgm:pt>
    <dgm:pt modelId="{C267154D-B13F-4117-8500-4FCE7A792BFC}" type="parTrans" cxnId="{C662823D-B21C-46D4-91CC-4FD598FD4D2F}">
      <dgm:prSet/>
      <dgm:spPr/>
      <dgm:t>
        <a:bodyPr/>
        <a:lstStyle/>
        <a:p>
          <a:endParaRPr lang="en-US"/>
        </a:p>
      </dgm:t>
    </dgm:pt>
    <dgm:pt modelId="{E008F52B-A1FE-4A33-A920-45888970DFC5}" type="sibTrans" cxnId="{C662823D-B21C-46D4-91CC-4FD598FD4D2F}">
      <dgm:prSet/>
      <dgm:spPr/>
      <dgm:t>
        <a:bodyPr/>
        <a:lstStyle/>
        <a:p>
          <a:endParaRPr lang="en-US"/>
        </a:p>
      </dgm:t>
    </dgm:pt>
    <dgm:pt modelId="{777B1437-ED9D-4156-B215-3BEACADC26EF}">
      <dgm:prSet/>
      <dgm:spPr/>
      <dgm:t>
        <a:bodyPr/>
        <a:lstStyle/>
        <a:p>
          <a:r>
            <a:rPr lang="en-US" b="1" dirty="0"/>
            <a:t>Introduction to Logic </a:t>
          </a:r>
        </a:p>
      </dgm:t>
    </dgm:pt>
    <dgm:pt modelId="{A7C16123-6D2B-49C2-9E54-0A550FA52F6B}" type="parTrans" cxnId="{1E77F943-802A-4009-B034-FFB35767C276}">
      <dgm:prSet/>
      <dgm:spPr/>
      <dgm:t>
        <a:bodyPr/>
        <a:lstStyle/>
        <a:p>
          <a:endParaRPr lang="en-US"/>
        </a:p>
      </dgm:t>
    </dgm:pt>
    <dgm:pt modelId="{178B2F8C-8040-4641-8621-A777B44068D9}" type="sibTrans" cxnId="{1E77F943-802A-4009-B034-FFB35767C276}">
      <dgm:prSet/>
      <dgm:spPr/>
      <dgm:t>
        <a:bodyPr/>
        <a:lstStyle/>
        <a:p>
          <a:endParaRPr lang="en-US"/>
        </a:p>
      </dgm:t>
    </dgm:pt>
    <dgm:pt modelId="{095A1AE6-12F9-47D8-AE44-1A891CB5A2AA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Introduction to Crime </a:t>
          </a:r>
        </a:p>
      </dgm:t>
    </dgm:pt>
    <dgm:pt modelId="{3609C6CE-EFD7-4E37-B6E8-C107800BFDC3}" type="parTrans" cxnId="{9D0E3409-0FEB-408A-929A-466A7CBC4961}">
      <dgm:prSet/>
      <dgm:spPr/>
      <dgm:t>
        <a:bodyPr/>
        <a:lstStyle/>
        <a:p>
          <a:endParaRPr lang="en-US"/>
        </a:p>
      </dgm:t>
    </dgm:pt>
    <dgm:pt modelId="{DA1DC011-1CEF-42F6-813D-38AC3503B836}" type="sibTrans" cxnId="{9D0E3409-0FEB-408A-929A-466A7CBC4961}">
      <dgm:prSet/>
      <dgm:spPr/>
      <dgm:t>
        <a:bodyPr/>
        <a:lstStyle/>
        <a:p>
          <a:endParaRPr lang="en-US"/>
        </a:p>
      </dgm:t>
    </dgm:pt>
    <dgm:pt modelId="{0CC78D9C-F047-45D3-A77C-9E93C7A72500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Introduction to Transformational Policing </a:t>
          </a:r>
        </a:p>
      </dgm:t>
    </dgm:pt>
    <dgm:pt modelId="{8EC98BAA-39DE-442F-994F-A65E1DCACBA7}" type="parTrans" cxnId="{6F67E8C2-141B-4CA5-9526-82E8AD305D8C}">
      <dgm:prSet/>
      <dgm:spPr/>
      <dgm:t>
        <a:bodyPr/>
        <a:lstStyle/>
        <a:p>
          <a:endParaRPr lang="en-US"/>
        </a:p>
      </dgm:t>
    </dgm:pt>
    <dgm:pt modelId="{922A8785-B609-46E3-83CE-AAEA0FFD14CB}" type="sibTrans" cxnId="{6F67E8C2-141B-4CA5-9526-82E8AD305D8C}">
      <dgm:prSet/>
      <dgm:spPr/>
      <dgm:t>
        <a:bodyPr/>
        <a:lstStyle/>
        <a:p>
          <a:endParaRPr lang="en-US"/>
        </a:p>
      </dgm:t>
    </dgm:pt>
    <dgm:pt modelId="{11CCD70B-8213-40CD-ADC5-B79C3F2DA1B2}">
      <dgm:prSet/>
      <dgm:spPr/>
      <dgm:t>
        <a:bodyPr/>
        <a:lstStyle/>
        <a:p>
          <a:r>
            <a:rPr lang="en-US" b="1" dirty="0"/>
            <a:t>Introduction to Critical Thinking </a:t>
          </a:r>
        </a:p>
      </dgm:t>
    </dgm:pt>
    <dgm:pt modelId="{1F160DEB-5DFE-4CA9-B0E0-1C0BFF6B0989}" type="parTrans" cxnId="{57442A1E-06A1-4574-9F58-6819F930D4FD}">
      <dgm:prSet/>
      <dgm:spPr/>
      <dgm:t>
        <a:bodyPr/>
        <a:lstStyle/>
        <a:p>
          <a:endParaRPr lang="en-US"/>
        </a:p>
      </dgm:t>
    </dgm:pt>
    <dgm:pt modelId="{2FEABD3E-A50A-4CC8-BDC8-9FE1738080DA}" type="sibTrans" cxnId="{57442A1E-06A1-4574-9F58-6819F930D4FD}">
      <dgm:prSet/>
      <dgm:spPr/>
      <dgm:t>
        <a:bodyPr/>
        <a:lstStyle/>
        <a:p>
          <a:endParaRPr lang="en-US"/>
        </a:p>
      </dgm:t>
    </dgm:pt>
    <dgm:pt modelId="{36B96F77-5A1C-4E9C-909D-945922727FB3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Emotional Intelligence </a:t>
          </a:r>
        </a:p>
      </dgm:t>
    </dgm:pt>
    <dgm:pt modelId="{2D0936E0-467C-49FC-ABB6-5B00A3A17DA4}" type="parTrans" cxnId="{026CE6F2-3D5C-499E-96BF-19DD6D757804}">
      <dgm:prSet/>
      <dgm:spPr/>
      <dgm:t>
        <a:bodyPr/>
        <a:lstStyle/>
        <a:p>
          <a:endParaRPr lang="en-US"/>
        </a:p>
      </dgm:t>
    </dgm:pt>
    <dgm:pt modelId="{1BA7667A-5B6F-48D9-9BC8-60B3C5EBEDE6}" type="sibTrans" cxnId="{026CE6F2-3D5C-499E-96BF-19DD6D757804}">
      <dgm:prSet/>
      <dgm:spPr/>
      <dgm:t>
        <a:bodyPr/>
        <a:lstStyle/>
        <a:p>
          <a:endParaRPr lang="en-US"/>
        </a:p>
      </dgm:t>
    </dgm:pt>
    <dgm:pt modelId="{78A509E8-310B-4628-838B-81B701DFCD68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Health and Wellness/Mental Health</a:t>
          </a:r>
        </a:p>
      </dgm:t>
    </dgm:pt>
    <dgm:pt modelId="{CF188623-097B-44B8-94E4-ABDE09AB2A33}" type="parTrans" cxnId="{D3D03429-3E24-4947-93B8-6A0DEC6F10E9}">
      <dgm:prSet/>
      <dgm:spPr/>
      <dgm:t>
        <a:bodyPr/>
        <a:lstStyle/>
        <a:p>
          <a:endParaRPr lang="en-US"/>
        </a:p>
      </dgm:t>
    </dgm:pt>
    <dgm:pt modelId="{70C9485F-D93E-453B-9653-C143FCA94B92}" type="sibTrans" cxnId="{D3D03429-3E24-4947-93B8-6A0DEC6F10E9}">
      <dgm:prSet/>
      <dgm:spPr/>
      <dgm:t>
        <a:bodyPr/>
        <a:lstStyle/>
        <a:p>
          <a:endParaRPr lang="en-US"/>
        </a:p>
      </dgm:t>
    </dgm:pt>
    <dgm:pt modelId="{3A9F57EE-F812-5349-80EA-D398265DA1CF}">
      <dgm:prSet/>
      <dgm:spPr/>
      <dgm:t>
        <a:bodyPr/>
        <a:lstStyle/>
        <a:p>
          <a:endParaRPr lang="en-US"/>
        </a:p>
      </dgm:t>
    </dgm:pt>
    <dgm:pt modelId="{0F2FBF18-7598-1C47-AC98-D8C655914DB1}" type="parTrans" cxnId="{EF1DDA1A-A293-014A-A5D4-1C02E56D140F}">
      <dgm:prSet/>
      <dgm:spPr/>
      <dgm:t>
        <a:bodyPr/>
        <a:lstStyle/>
        <a:p>
          <a:endParaRPr lang="en-US"/>
        </a:p>
      </dgm:t>
    </dgm:pt>
    <dgm:pt modelId="{05E43573-F243-2A47-84F6-01633AE0226E}" type="sibTrans" cxnId="{EF1DDA1A-A293-014A-A5D4-1C02E56D140F}">
      <dgm:prSet/>
      <dgm:spPr/>
      <dgm:t>
        <a:bodyPr/>
        <a:lstStyle/>
        <a:p>
          <a:endParaRPr lang="en-US"/>
        </a:p>
      </dgm:t>
    </dgm:pt>
    <dgm:pt modelId="{AE35E111-407A-6646-B09B-82C7265B6A0C}" type="pres">
      <dgm:prSet presAssocID="{DC2AEF02-7B10-476B-BE64-ED552F221251}" presName="vert0" presStyleCnt="0">
        <dgm:presLayoutVars>
          <dgm:dir/>
          <dgm:animOne val="branch"/>
          <dgm:animLvl val="lvl"/>
        </dgm:presLayoutVars>
      </dgm:prSet>
      <dgm:spPr/>
    </dgm:pt>
    <dgm:pt modelId="{C588A0DC-7E94-8146-B194-20A8CFE27AF9}" type="pres">
      <dgm:prSet presAssocID="{A01239A9-F146-4644-8BA5-716F142A473B}" presName="thickLine" presStyleLbl="alignNode1" presStyleIdx="0" presStyleCnt="17"/>
      <dgm:spPr/>
    </dgm:pt>
    <dgm:pt modelId="{19AC0941-FB31-1048-A36C-00D08EE75126}" type="pres">
      <dgm:prSet presAssocID="{A01239A9-F146-4644-8BA5-716F142A473B}" presName="horz1" presStyleCnt="0"/>
      <dgm:spPr/>
    </dgm:pt>
    <dgm:pt modelId="{2A1B2B94-C44A-8942-B90E-F3359E089EB9}" type="pres">
      <dgm:prSet presAssocID="{A01239A9-F146-4644-8BA5-716F142A473B}" presName="tx1" presStyleLbl="revTx" presStyleIdx="0" presStyleCnt="17"/>
      <dgm:spPr/>
    </dgm:pt>
    <dgm:pt modelId="{11A8E420-511F-0846-91BF-EC414012678B}" type="pres">
      <dgm:prSet presAssocID="{A01239A9-F146-4644-8BA5-716F142A473B}" presName="vert1" presStyleCnt="0"/>
      <dgm:spPr/>
    </dgm:pt>
    <dgm:pt modelId="{8CED22EC-1ECC-5D43-818B-EED36D96208E}" type="pres">
      <dgm:prSet presAssocID="{3A9F57EE-F812-5349-80EA-D398265DA1CF}" presName="thickLine" presStyleLbl="alignNode1" presStyleIdx="1" presStyleCnt="17"/>
      <dgm:spPr/>
    </dgm:pt>
    <dgm:pt modelId="{86E3973E-BCE2-DE46-B7E6-E22F709C9D5E}" type="pres">
      <dgm:prSet presAssocID="{3A9F57EE-F812-5349-80EA-D398265DA1CF}" presName="horz1" presStyleCnt="0"/>
      <dgm:spPr/>
    </dgm:pt>
    <dgm:pt modelId="{57EFDD24-7167-BB43-9337-07CF0A651587}" type="pres">
      <dgm:prSet presAssocID="{3A9F57EE-F812-5349-80EA-D398265DA1CF}" presName="tx1" presStyleLbl="revTx" presStyleIdx="1" presStyleCnt="17"/>
      <dgm:spPr/>
    </dgm:pt>
    <dgm:pt modelId="{57C047A6-AAF7-5F4F-AD69-7608F34EF5DC}" type="pres">
      <dgm:prSet presAssocID="{3A9F57EE-F812-5349-80EA-D398265DA1CF}" presName="vert1" presStyleCnt="0"/>
      <dgm:spPr/>
    </dgm:pt>
    <dgm:pt modelId="{0A19B437-259B-F443-A863-599E548C4C5C}" type="pres">
      <dgm:prSet presAssocID="{28623CE4-AEB0-4D74-AF4D-6F34D0784FA0}" presName="thickLine" presStyleLbl="alignNode1" presStyleIdx="2" presStyleCnt="17"/>
      <dgm:spPr/>
    </dgm:pt>
    <dgm:pt modelId="{8C663B5E-F48D-F040-A7D4-B2A14F2FFE42}" type="pres">
      <dgm:prSet presAssocID="{28623CE4-AEB0-4D74-AF4D-6F34D0784FA0}" presName="horz1" presStyleCnt="0"/>
      <dgm:spPr/>
    </dgm:pt>
    <dgm:pt modelId="{0B9CB614-B139-C948-8E50-26083BF84A0B}" type="pres">
      <dgm:prSet presAssocID="{28623CE4-AEB0-4D74-AF4D-6F34D0784FA0}" presName="tx1" presStyleLbl="revTx" presStyleIdx="2" presStyleCnt="17"/>
      <dgm:spPr/>
    </dgm:pt>
    <dgm:pt modelId="{6A4F70D5-DFF0-C247-BABA-DCE43605AE8F}" type="pres">
      <dgm:prSet presAssocID="{28623CE4-AEB0-4D74-AF4D-6F34D0784FA0}" presName="vert1" presStyleCnt="0"/>
      <dgm:spPr/>
    </dgm:pt>
    <dgm:pt modelId="{A47F55A6-3080-AD4C-86F0-C076C57A208E}" type="pres">
      <dgm:prSet presAssocID="{8AD9DEE6-F38D-4B1A-9175-0EDD23766FC9}" presName="thickLine" presStyleLbl="alignNode1" presStyleIdx="3" presStyleCnt="17"/>
      <dgm:spPr/>
    </dgm:pt>
    <dgm:pt modelId="{37AE1982-EBA9-B24E-8745-58D3E56FD848}" type="pres">
      <dgm:prSet presAssocID="{8AD9DEE6-F38D-4B1A-9175-0EDD23766FC9}" presName="horz1" presStyleCnt="0"/>
      <dgm:spPr/>
    </dgm:pt>
    <dgm:pt modelId="{46AFC274-8EA7-6348-9F1D-905E9E95924A}" type="pres">
      <dgm:prSet presAssocID="{8AD9DEE6-F38D-4B1A-9175-0EDD23766FC9}" presName="tx1" presStyleLbl="revTx" presStyleIdx="3" presStyleCnt="17"/>
      <dgm:spPr/>
    </dgm:pt>
    <dgm:pt modelId="{6224812C-ED20-FF4A-8DD1-10D31D3CFD23}" type="pres">
      <dgm:prSet presAssocID="{8AD9DEE6-F38D-4B1A-9175-0EDD23766FC9}" presName="vert1" presStyleCnt="0"/>
      <dgm:spPr/>
    </dgm:pt>
    <dgm:pt modelId="{1D2006A0-675C-C748-A3F7-0994E7C2E666}" type="pres">
      <dgm:prSet presAssocID="{48D4C3B8-11D3-448C-BE42-A9DBA9CEB0A1}" presName="thickLine" presStyleLbl="alignNode1" presStyleIdx="4" presStyleCnt="17"/>
      <dgm:spPr/>
    </dgm:pt>
    <dgm:pt modelId="{4C48BD1F-8D0D-5D4A-92BF-953A4AE4DE8E}" type="pres">
      <dgm:prSet presAssocID="{48D4C3B8-11D3-448C-BE42-A9DBA9CEB0A1}" presName="horz1" presStyleCnt="0"/>
      <dgm:spPr/>
    </dgm:pt>
    <dgm:pt modelId="{49B934BB-916D-6744-9BAC-DEFD85D3BF64}" type="pres">
      <dgm:prSet presAssocID="{48D4C3B8-11D3-448C-BE42-A9DBA9CEB0A1}" presName="tx1" presStyleLbl="revTx" presStyleIdx="4" presStyleCnt="17"/>
      <dgm:spPr/>
    </dgm:pt>
    <dgm:pt modelId="{829B24D6-56FD-1544-8378-A7D644812C71}" type="pres">
      <dgm:prSet presAssocID="{48D4C3B8-11D3-448C-BE42-A9DBA9CEB0A1}" presName="vert1" presStyleCnt="0"/>
      <dgm:spPr/>
    </dgm:pt>
    <dgm:pt modelId="{508B20C0-E0BB-894E-93E3-EC84209007C3}" type="pres">
      <dgm:prSet presAssocID="{C0E59836-52C5-4716-B581-7CBC255CABBC}" presName="thickLine" presStyleLbl="alignNode1" presStyleIdx="5" presStyleCnt="17"/>
      <dgm:spPr/>
    </dgm:pt>
    <dgm:pt modelId="{7845B636-F975-2F42-9FD0-F9E4E86E298C}" type="pres">
      <dgm:prSet presAssocID="{C0E59836-52C5-4716-B581-7CBC255CABBC}" presName="horz1" presStyleCnt="0"/>
      <dgm:spPr/>
    </dgm:pt>
    <dgm:pt modelId="{67F0A0ED-B2D4-EB4F-A3D8-DDBFEB0117B7}" type="pres">
      <dgm:prSet presAssocID="{C0E59836-52C5-4716-B581-7CBC255CABBC}" presName="tx1" presStyleLbl="revTx" presStyleIdx="5" presStyleCnt="17"/>
      <dgm:spPr/>
    </dgm:pt>
    <dgm:pt modelId="{9603D293-4BA4-7B45-A066-2714FB63CAAA}" type="pres">
      <dgm:prSet presAssocID="{C0E59836-52C5-4716-B581-7CBC255CABBC}" presName="vert1" presStyleCnt="0"/>
      <dgm:spPr/>
    </dgm:pt>
    <dgm:pt modelId="{AA3926CA-5EEF-A54A-A240-815C0B3F2514}" type="pres">
      <dgm:prSet presAssocID="{BE040E12-01A3-46D1-862F-3F85BF591143}" presName="thickLine" presStyleLbl="alignNode1" presStyleIdx="6" presStyleCnt="17"/>
      <dgm:spPr/>
    </dgm:pt>
    <dgm:pt modelId="{DEE4084C-10E6-6A4C-95BC-E380B3064286}" type="pres">
      <dgm:prSet presAssocID="{BE040E12-01A3-46D1-862F-3F85BF591143}" presName="horz1" presStyleCnt="0"/>
      <dgm:spPr/>
    </dgm:pt>
    <dgm:pt modelId="{7B5D5FAA-7751-EB43-9633-97524CB078EB}" type="pres">
      <dgm:prSet presAssocID="{BE040E12-01A3-46D1-862F-3F85BF591143}" presName="tx1" presStyleLbl="revTx" presStyleIdx="6" presStyleCnt="17"/>
      <dgm:spPr/>
    </dgm:pt>
    <dgm:pt modelId="{4ACDC848-6188-2749-889C-31C7A31408D0}" type="pres">
      <dgm:prSet presAssocID="{BE040E12-01A3-46D1-862F-3F85BF591143}" presName="vert1" presStyleCnt="0"/>
      <dgm:spPr/>
    </dgm:pt>
    <dgm:pt modelId="{F669FD3E-FF60-3E4F-83C5-BCE29135C979}" type="pres">
      <dgm:prSet presAssocID="{131CFF42-2C9B-42C7-8EDC-48D8938253C5}" presName="thickLine" presStyleLbl="alignNode1" presStyleIdx="7" presStyleCnt="17"/>
      <dgm:spPr/>
    </dgm:pt>
    <dgm:pt modelId="{E4D6F496-DDD0-B748-B27B-CFF38113A71E}" type="pres">
      <dgm:prSet presAssocID="{131CFF42-2C9B-42C7-8EDC-48D8938253C5}" presName="horz1" presStyleCnt="0"/>
      <dgm:spPr/>
    </dgm:pt>
    <dgm:pt modelId="{05E1F969-C097-3746-A9D4-050D4ED48859}" type="pres">
      <dgm:prSet presAssocID="{131CFF42-2C9B-42C7-8EDC-48D8938253C5}" presName="tx1" presStyleLbl="revTx" presStyleIdx="7" presStyleCnt="17"/>
      <dgm:spPr/>
    </dgm:pt>
    <dgm:pt modelId="{DDCDEA2F-B389-FD42-8740-2F3AC20A9509}" type="pres">
      <dgm:prSet presAssocID="{131CFF42-2C9B-42C7-8EDC-48D8938253C5}" presName="vert1" presStyleCnt="0"/>
      <dgm:spPr/>
    </dgm:pt>
    <dgm:pt modelId="{876603DE-A177-E04B-B49D-BE1C756C934A}" type="pres">
      <dgm:prSet presAssocID="{C54583E5-B025-4968-B47B-DA4580F409BE}" presName="thickLine" presStyleLbl="alignNode1" presStyleIdx="8" presStyleCnt="17"/>
      <dgm:spPr/>
    </dgm:pt>
    <dgm:pt modelId="{28561FC8-B2B3-E64F-8763-27481C95C73E}" type="pres">
      <dgm:prSet presAssocID="{C54583E5-B025-4968-B47B-DA4580F409BE}" presName="horz1" presStyleCnt="0"/>
      <dgm:spPr/>
    </dgm:pt>
    <dgm:pt modelId="{DF137EE3-D46E-1F48-AF19-66C67477839C}" type="pres">
      <dgm:prSet presAssocID="{C54583E5-B025-4968-B47B-DA4580F409BE}" presName="tx1" presStyleLbl="revTx" presStyleIdx="8" presStyleCnt="17"/>
      <dgm:spPr/>
    </dgm:pt>
    <dgm:pt modelId="{88FF69D6-0776-4844-A6E9-7EA0C163BBA2}" type="pres">
      <dgm:prSet presAssocID="{C54583E5-B025-4968-B47B-DA4580F409BE}" presName="vert1" presStyleCnt="0"/>
      <dgm:spPr/>
    </dgm:pt>
    <dgm:pt modelId="{8A427070-575B-794A-A483-B1C5C42E0E23}" type="pres">
      <dgm:prSet presAssocID="{2AED48F2-73F6-4372-9741-B69EBF91FE0D}" presName="thickLine" presStyleLbl="alignNode1" presStyleIdx="9" presStyleCnt="17"/>
      <dgm:spPr/>
    </dgm:pt>
    <dgm:pt modelId="{C845B3ED-B65C-5C46-8B16-1ABF2E0A0453}" type="pres">
      <dgm:prSet presAssocID="{2AED48F2-73F6-4372-9741-B69EBF91FE0D}" presName="horz1" presStyleCnt="0"/>
      <dgm:spPr/>
    </dgm:pt>
    <dgm:pt modelId="{9685F955-E98E-0E43-8AB7-5C805855B4A2}" type="pres">
      <dgm:prSet presAssocID="{2AED48F2-73F6-4372-9741-B69EBF91FE0D}" presName="tx1" presStyleLbl="revTx" presStyleIdx="9" presStyleCnt="17"/>
      <dgm:spPr/>
    </dgm:pt>
    <dgm:pt modelId="{5984DA21-E74D-F14B-AB0F-4F4B06A888BA}" type="pres">
      <dgm:prSet presAssocID="{2AED48F2-73F6-4372-9741-B69EBF91FE0D}" presName="vert1" presStyleCnt="0"/>
      <dgm:spPr/>
    </dgm:pt>
    <dgm:pt modelId="{B55C7EF1-E429-454A-8AB1-DEBFA84C6297}" type="pres">
      <dgm:prSet presAssocID="{C442DFA1-9C41-4808-888B-5C0E827F70E0}" presName="thickLine" presStyleLbl="alignNode1" presStyleIdx="10" presStyleCnt="17"/>
      <dgm:spPr/>
    </dgm:pt>
    <dgm:pt modelId="{F741CDF4-3CD3-E540-A6A6-CC01F9068296}" type="pres">
      <dgm:prSet presAssocID="{C442DFA1-9C41-4808-888B-5C0E827F70E0}" presName="horz1" presStyleCnt="0"/>
      <dgm:spPr/>
    </dgm:pt>
    <dgm:pt modelId="{8BA9A021-26A6-5143-960B-665EFDA61B44}" type="pres">
      <dgm:prSet presAssocID="{C442DFA1-9C41-4808-888B-5C0E827F70E0}" presName="tx1" presStyleLbl="revTx" presStyleIdx="10" presStyleCnt="17"/>
      <dgm:spPr/>
    </dgm:pt>
    <dgm:pt modelId="{93F8AF00-291E-7949-B075-74D8A4A54554}" type="pres">
      <dgm:prSet presAssocID="{C442DFA1-9C41-4808-888B-5C0E827F70E0}" presName="vert1" presStyleCnt="0"/>
      <dgm:spPr/>
    </dgm:pt>
    <dgm:pt modelId="{2D3D78D6-CE7B-1A48-825D-6298F3D9E2DD}" type="pres">
      <dgm:prSet presAssocID="{777B1437-ED9D-4156-B215-3BEACADC26EF}" presName="thickLine" presStyleLbl="alignNode1" presStyleIdx="11" presStyleCnt="17"/>
      <dgm:spPr/>
    </dgm:pt>
    <dgm:pt modelId="{92DA31A7-9127-F549-81BC-0BDBB1671BC3}" type="pres">
      <dgm:prSet presAssocID="{777B1437-ED9D-4156-B215-3BEACADC26EF}" presName="horz1" presStyleCnt="0"/>
      <dgm:spPr/>
    </dgm:pt>
    <dgm:pt modelId="{0F315997-C916-7045-A743-301FD60F4F86}" type="pres">
      <dgm:prSet presAssocID="{777B1437-ED9D-4156-B215-3BEACADC26EF}" presName="tx1" presStyleLbl="revTx" presStyleIdx="11" presStyleCnt="17"/>
      <dgm:spPr/>
    </dgm:pt>
    <dgm:pt modelId="{DA5C5582-9FD1-1547-BDDC-4BA515C35FE6}" type="pres">
      <dgm:prSet presAssocID="{777B1437-ED9D-4156-B215-3BEACADC26EF}" presName="vert1" presStyleCnt="0"/>
      <dgm:spPr/>
    </dgm:pt>
    <dgm:pt modelId="{909ED948-87E3-AF4E-BA0F-16C26FA51081}" type="pres">
      <dgm:prSet presAssocID="{095A1AE6-12F9-47D8-AE44-1A891CB5A2AA}" presName="thickLine" presStyleLbl="alignNode1" presStyleIdx="12" presStyleCnt="17"/>
      <dgm:spPr/>
    </dgm:pt>
    <dgm:pt modelId="{4203D5B1-111B-4248-9420-1622B298F2AE}" type="pres">
      <dgm:prSet presAssocID="{095A1AE6-12F9-47D8-AE44-1A891CB5A2AA}" presName="horz1" presStyleCnt="0"/>
      <dgm:spPr/>
    </dgm:pt>
    <dgm:pt modelId="{E0F40AC6-A1A2-6F4C-ADB1-B0030E07EC7B}" type="pres">
      <dgm:prSet presAssocID="{095A1AE6-12F9-47D8-AE44-1A891CB5A2AA}" presName="tx1" presStyleLbl="revTx" presStyleIdx="12" presStyleCnt="17"/>
      <dgm:spPr/>
    </dgm:pt>
    <dgm:pt modelId="{8A3429E2-B1C9-504F-8AC9-AF32781F72B6}" type="pres">
      <dgm:prSet presAssocID="{095A1AE6-12F9-47D8-AE44-1A891CB5A2AA}" presName="vert1" presStyleCnt="0"/>
      <dgm:spPr/>
    </dgm:pt>
    <dgm:pt modelId="{DC0703A0-FC28-5E40-87A8-64AE88E8F8BD}" type="pres">
      <dgm:prSet presAssocID="{0CC78D9C-F047-45D3-A77C-9E93C7A72500}" presName="thickLine" presStyleLbl="alignNode1" presStyleIdx="13" presStyleCnt="17"/>
      <dgm:spPr/>
    </dgm:pt>
    <dgm:pt modelId="{F40067C9-CC5A-FB43-8978-F6DC0BE04291}" type="pres">
      <dgm:prSet presAssocID="{0CC78D9C-F047-45D3-A77C-9E93C7A72500}" presName="horz1" presStyleCnt="0"/>
      <dgm:spPr/>
    </dgm:pt>
    <dgm:pt modelId="{5525E3A6-379F-624E-B3E5-E40E91FF50AA}" type="pres">
      <dgm:prSet presAssocID="{0CC78D9C-F047-45D3-A77C-9E93C7A72500}" presName="tx1" presStyleLbl="revTx" presStyleIdx="13" presStyleCnt="17"/>
      <dgm:spPr/>
    </dgm:pt>
    <dgm:pt modelId="{3F4E8236-65B4-5C4E-A221-C42299DD896D}" type="pres">
      <dgm:prSet presAssocID="{0CC78D9C-F047-45D3-A77C-9E93C7A72500}" presName="vert1" presStyleCnt="0"/>
      <dgm:spPr/>
    </dgm:pt>
    <dgm:pt modelId="{09FB6057-5C28-4B4D-8B46-1EA78DD01D59}" type="pres">
      <dgm:prSet presAssocID="{11CCD70B-8213-40CD-ADC5-B79C3F2DA1B2}" presName="thickLine" presStyleLbl="alignNode1" presStyleIdx="14" presStyleCnt="17"/>
      <dgm:spPr/>
    </dgm:pt>
    <dgm:pt modelId="{DCA9CCDF-4D22-574E-9E06-7D657A5174E6}" type="pres">
      <dgm:prSet presAssocID="{11CCD70B-8213-40CD-ADC5-B79C3F2DA1B2}" presName="horz1" presStyleCnt="0"/>
      <dgm:spPr/>
    </dgm:pt>
    <dgm:pt modelId="{E28D8942-EF6F-664E-A59E-B53573886FF5}" type="pres">
      <dgm:prSet presAssocID="{11CCD70B-8213-40CD-ADC5-B79C3F2DA1B2}" presName="tx1" presStyleLbl="revTx" presStyleIdx="14" presStyleCnt="17"/>
      <dgm:spPr/>
    </dgm:pt>
    <dgm:pt modelId="{F175EAB9-C061-8945-9688-91E2592C6BFB}" type="pres">
      <dgm:prSet presAssocID="{11CCD70B-8213-40CD-ADC5-B79C3F2DA1B2}" presName="vert1" presStyleCnt="0"/>
      <dgm:spPr/>
    </dgm:pt>
    <dgm:pt modelId="{ED2F2EE2-1310-3348-B124-291F6F9D71F5}" type="pres">
      <dgm:prSet presAssocID="{36B96F77-5A1C-4E9C-909D-945922727FB3}" presName="thickLine" presStyleLbl="alignNode1" presStyleIdx="15" presStyleCnt="17"/>
      <dgm:spPr/>
    </dgm:pt>
    <dgm:pt modelId="{389CB0BB-BA85-A248-9E35-8DDDB6FDC5F7}" type="pres">
      <dgm:prSet presAssocID="{36B96F77-5A1C-4E9C-909D-945922727FB3}" presName="horz1" presStyleCnt="0"/>
      <dgm:spPr/>
    </dgm:pt>
    <dgm:pt modelId="{8763D5D1-E034-D840-BC98-0D1A9C319977}" type="pres">
      <dgm:prSet presAssocID="{36B96F77-5A1C-4E9C-909D-945922727FB3}" presName="tx1" presStyleLbl="revTx" presStyleIdx="15" presStyleCnt="17"/>
      <dgm:spPr/>
    </dgm:pt>
    <dgm:pt modelId="{37755E10-F466-DE47-8B63-112A97922F8A}" type="pres">
      <dgm:prSet presAssocID="{36B96F77-5A1C-4E9C-909D-945922727FB3}" presName="vert1" presStyleCnt="0"/>
      <dgm:spPr/>
    </dgm:pt>
    <dgm:pt modelId="{E6A2A6D8-C7BB-B34F-BA25-D5FFE190ECCA}" type="pres">
      <dgm:prSet presAssocID="{78A509E8-310B-4628-838B-81B701DFCD68}" presName="thickLine" presStyleLbl="alignNode1" presStyleIdx="16" presStyleCnt="17"/>
      <dgm:spPr/>
    </dgm:pt>
    <dgm:pt modelId="{C3C3FAF6-2ECE-854A-8888-E5EC5CAE60DE}" type="pres">
      <dgm:prSet presAssocID="{78A509E8-310B-4628-838B-81B701DFCD68}" presName="horz1" presStyleCnt="0"/>
      <dgm:spPr/>
    </dgm:pt>
    <dgm:pt modelId="{98594643-EC07-F64A-AD52-A1FE6B9E86A7}" type="pres">
      <dgm:prSet presAssocID="{78A509E8-310B-4628-838B-81B701DFCD68}" presName="tx1" presStyleLbl="revTx" presStyleIdx="16" presStyleCnt="17"/>
      <dgm:spPr/>
    </dgm:pt>
    <dgm:pt modelId="{21633444-2F08-DD43-82FA-EA19FB83208D}" type="pres">
      <dgm:prSet presAssocID="{78A509E8-310B-4628-838B-81B701DFCD68}" presName="vert1" presStyleCnt="0"/>
      <dgm:spPr/>
    </dgm:pt>
  </dgm:ptLst>
  <dgm:cxnLst>
    <dgm:cxn modelId="{BEDCA101-5A4C-774C-A7BD-19172F265AD3}" type="presOf" srcId="{095A1AE6-12F9-47D8-AE44-1A891CB5A2AA}" destId="{E0F40AC6-A1A2-6F4C-ADB1-B0030E07EC7B}" srcOrd="0" destOrd="0" presId="urn:microsoft.com/office/officeart/2008/layout/LinedList"/>
    <dgm:cxn modelId="{DCBD7003-3A80-B34A-B169-4B2C8E4DDB4D}" type="presOf" srcId="{C0E59836-52C5-4716-B581-7CBC255CABBC}" destId="{67F0A0ED-B2D4-EB4F-A3D8-DDBFEB0117B7}" srcOrd="0" destOrd="0" presId="urn:microsoft.com/office/officeart/2008/layout/LinedList"/>
    <dgm:cxn modelId="{9D0E3409-0FEB-408A-929A-466A7CBC4961}" srcId="{DC2AEF02-7B10-476B-BE64-ED552F221251}" destId="{095A1AE6-12F9-47D8-AE44-1A891CB5A2AA}" srcOrd="12" destOrd="0" parTransId="{3609C6CE-EFD7-4E37-B6E8-C107800BFDC3}" sibTransId="{DA1DC011-1CEF-42F6-813D-38AC3503B836}"/>
    <dgm:cxn modelId="{804F9709-E9FF-C145-98B6-8DBED39BF8AF}" type="presOf" srcId="{C54583E5-B025-4968-B47B-DA4580F409BE}" destId="{DF137EE3-D46E-1F48-AF19-66C67477839C}" srcOrd="0" destOrd="0" presId="urn:microsoft.com/office/officeart/2008/layout/LinedList"/>
    <dgm:cxn modelId="{61E9040A-7292-4BE2-A6C3-9801B4B22DE5}" srcId="{DC2AEF02-7B10-476B-BE64-ED552F221251}" destId="{BE040E12-01A3-46D1-862F-3F85BF591143}" srcOrd="6" destOrd="0" parTransId="{E1AC2EDA-D2AC-4E7F-8EBB-46DDFAA0EB14}" sibTransId="{0AC55BEE-9DB3-4D28-8D7E-FF1F1F9FF356}"/>
    <dgm:cxn modelId="{EF1DBA0E-7CE6-3046-B0E0-F82817969402}" type="presOf" srcId="{BE040E12-01A3-46D1-862F-3F85BF591143}" destId="{7B5D5FAA-7751-EB43-9633-97524CB078EB}" srcOrd="0" destOrd="0" presId="urn:microsoft.com/office/officeart/2008/layout/LinedList"/>
    <dgm:cxn modelId="{EF1DDA1A-A293-014A-A5D4-1C02E56D140F}" srcId="{DC2AEF02-7B10-476B-BE64-ED552F221251}" destId="{3A9F57EE-F812-5349-80EA-D398265DA1CF}" srcOrd="1" destOrd="0" parTransId="{0F2FBF18-7598-1C47-AC98-D8C655914DB1}" sibTransId="{05E43573-F243-2A47-84F6-01633AE0226E}"/>
    <dgm:cxn modelId="{57442A1E-06A1-4574-9F58-6819F930D4FD}" srcId="{DC2AEF02-7B10-476B-BE64-ED552F221251}" destId="{11CCD70B-8213-40CD-ADC5-B79C3F2DA1B2}" srcOrd="14" destOrd="0" parTransId="{1F160DEB-5DFE-4CA9-B0E0-1C0BFF6B0989}" sibTransId="{2FEABD3E-A50A-4CC8-BDC8-9FE1738080DA}"/>
    <dgm:cxn modelId="{D3D03429-3E24-4947-93B8-6A0DEC6F10E9}" srcId="{DC2AEF02-7B10-476B-BE64-ED552F221251}" destId="{78A509E8-310B-4628-838B-81B701DFCD68}" srcOrd="16" destOrd="0" parTransId="{CF188623-097B-44B8-94E4-ABDE09AB2A33}" sibTransId="{70C9485F-D93E-453B-9653-C143FCA94B92}"/>
    <dgm:cxn modelId="{FF4E672A-514B-E346-AB65-090FF7A36D6C}" type="presOf" srcId="{36B96F77-5A1C-4E9C-909D-945922727FB3}" destId="{8763D5D1-E034-D840-BC98-0D1A9C319977}" srcOrd="0" destOrd="0" presId="urn:microsoft.com/office/officeart/2008/layout/LinedList"/>
    <dgm:cxn modelId="{8EAB7934-9D87-46D1-A26E-FE46843AE7D0}" srcId="{DC2AEF02-7B10-476B-BE64-ED552F221251}" destId="{48D4C3B8-11D3-448C-BE42-A9DBA9CEB0A1}" srcOrd="4" destOrd="0" parTransId="{D39E84C4-ED8C-44E2-93BD-E36FC427B431}" sibTransId="{D4670AE7-6782-4814-B414-2E553767D6D4}"/>
    <dgm:cxn modelId="{C409883A-A717-4D43-83B8-63C60E326E33}" type="presOf" srcId="{131CFF42-2C9B-42C7-8EDC-48D8938253C5}" destId="{05E1F969-C097-3746-A9D4-050D4ED48859}" srcOrd="0" destOrd="0" presId="urn:microsoft.com/office/officeart/2008/layout/LinedList"/>
    <dgm:cxn modelId="{C662823D-B21C-46D4-91CC-4FD598FD4D2F}" srcId="{DC2AEF02-7B10-476B-BE64-ED552F221251}" destId="{C442DFA1-9C41-4808-888B-5C0E827F70E0}" srcOrd="10" destOrd="0" parTransId="{C267154D-B13F-4117-8500-4FCE7A792BFC}" sibTransId="{E008F52B-A1FE-4A33-A920-45888970DFC5}"/>
    <dgm:cxn modelId="{1E77F943-802A-4009-B034-FFB35767C276}" srcId="{DC2AEF02-7B10-476B-BE64-ED552F221251}" destId="{777B1437-ED9D-4156-B215-3BEACADC26EF}" srcOrd="11" destOrd="0" parTransId="{A7C16123-6D2B-49C2-9E54-0A550FA52F6B}" sibTransId="{178B2F8C-8040-4641-8621-A777B44068D9}"/>
    <dgm:cxn modelId="{1DECB044-5303-CB45-BCF4-1FA2F5D11D1E}" type="presOf" srcId="{DC2AEF02-7B10-476B-BE64-ED552F221251}" destId="{AE35E111-407A-6646-B09B-82C7265B6A0C}" srcOrd="0" destOrd="0" presId="urn:microsoft.com/office/officeart/2008/layout/LinedList"/>
    <dgm:cxn modelId="{23F38C4F-6C64-8140-92AF-C9292AD3D4A0}" type="presOf" srcId="{777B1437-ED9D-4156-B215-3BEACADC26EF}" destId="{0F315997-C916-7045-A743-301FD60F4F86}" srcOrd="0" destOrd="0" presId="urn:microsoft.com/office/officeart/2008/layout/LinedList"/>
    <dgm:cxn modelId="{B93E7350-BA43-4CDB-85F6-E7E99C3F1BB0}" srcId="{DC2AEF02-7B10-476B-BE64-ED552F221251}" destId="{8AD9DEE6-F38D-4B1A-9175-0EDD23766FC9}" srcOrd="3" destOrd="0" parTransId="{D1212912-E07C-4B30-A252-A00DDC4398E1}" sibTransId="{B2C5DFC5-197E-4936-A848-3A06C6FC97B4}"/>
    <dgm:cxn modelId="{F6E8CF56-F5C6-43F6-994A-E8F929CE8417}" srcId="{DC2AEF02-7B10-476B-BE64-ED552F221251}" destId="{2AED48F2-73F6-4372-9741-B69EBF91FE0D}" srcOrd="9" destOrd="0" parTransId="{EE3D514F-ABFE-4C8E-8E02-5060E164A9DE}" sibTransId="{C48A377B-29A0-4CF6-8671-F38620BFD3A4}"/>
    <dgm:cxn modelId="{C3875F60-DD51-4780-9205-459D4D29569A}" srcId="{DC2AEF02-7B10-476B-BE64-ED552F221251}" destId="{A01239A9-F146-4644-8BA5-716F142A473B}" srcOrd="0" destOrd="0" parTransId="{CD06DC14-34C3-43E4-B862-60FA43448D3B}" sibTransId="{912423E6-71C3-479C-A0CF-8BCFD604793F}"/>
    <dgm:cxn modelId="{7384D163-2240-314F-93E5-1CC7E68EBA49}" type="presOf" srcId="{3A9F57EE-F812-5349-80EA-D398265DA1CF}" destId="{57EFDD24-7167-BB43-9337-07CF0A651587}" srcOrd="0" destOrd="0" presId="urn:microsoft.com/office/officeart/2008/layout/LinedList"/>
    <dgm:cxn modelId="{51F2F768-C3C4-4154-A93C-E4C6CEFA450C}" srcId="{DC2AEF02-7B10-476B-BE64-ED552F221251}" destId="{131CFF42-2C9B-42C7-8EDC-48D8938253C5}" srcOrd="7" destOrd="0" parTransId="{3BFB0F2D-13F6-45EA-A7D2-7A9A64590979}" sibTransId="{70C29FA9-4ADE-44B1-80E2-C65ACD005D7F}"/>
    <dgm:cxn modelId="{0ADEC66C-2457-4668-92B2-BB3CBCB46AF4}" srcId="{DC2AEF02-7B10-476B-BE64-ED552F221251}" destId="{28623CE4-AEB0-4D74-AF4D-6F34D0784FA0}" srcOrd="2" destOrd="0" parTransId="{B852BAAE-D3C5-426B-BA9F-75BC1CC54A2C}" sibTransId="{867A4AE3-2204-44AF-AC91-40DD5189415E}"/>
    <dgm:cxn modelId="{33DE646D-9217-A343-B5D5-DB4C7FB041EA}" type="presOf" srcId="{A01239A9-F146-4644-8BA5-716F142A473B}" destId="{2A1B2B94-C44A-8942-B90E-F3359E089EB9}" srcOrd="0" destOrd="0" presId="urn:microsoft.com/office/officeart/2008/layout/LinedList"/>
    <dgm:cxn modelId="{D46B9E8B-8378-E94D-9CE0-C5E984B48ABE}" type="presOf" srcId="{8AD9DEE6-F38D-4B1A-9175-0EDD23766FC9}" destId="{46AFC274-8EA7-6348-9F1D-905E9E95924A}" srcOrd="0" destOrd="0" presId="urn:microsoft.com/office/officeart/2008/layout/LinedList"/>
    <dgm:cxn modelId="{63D60E92-BDBA-9B46-8C39-16A1F6CC59D0}" type="presOf" srcId="{0CC78D9C-F047-45D3-A77C-9E93C7A72500}" destId="{5525E3A6-379F-624E-B3E5-E40E91FF50AA}" srcOrd="0" destOrd="0" presId="urn:microsoft.com/office/officeart/2008/layout/LinedList"/>
    <dgm:cxn modelId="{190BB497-098D-7C44-BAE4-6F4D1C435D58}" type="presOf" srcId="{11CCD70B-8213-40CD-ADC5-B79C3F2DA1B2}" destId="{E28D8942-EF6F-664E-A59E-B53573886FF5}" srcOrd="0" destOrd="0" presId="urn:microsoft.com/office/officeart/2008/layout/LinedList"/>
    <dgm:cxn modelId="{86D2A4A1-4B00-A74F-800F-68C8355AA96A}" type="presOf" srcId="{78A509E8-310B-4628-838B-81B701DFCD68}" destId="{98594643-EC07-F64A-AD52-A1FE6B9E86A7}" srcOrd="0" destOrd="0" presId="urn:microsoft.com/office/officeart/2008/layout/LinedList"/>
    <dgm:cxn modelId="{6F67E8C2-141B-4CA5-9526-82E8AD305D8C}" srcId="{DC2AEF02-7B10-476B-BE64-ED552F221251}" destId="{0CC78D9C-F047-45D3-A77C-9E93C7A72500}" srcOrd="13" destOrd="0" parTransId="{8EC98BAA-39DE-442F-994F-A65E1DCACBA7}" sibTransId="{922A8785-B609-46E3-83CE-AAEA0FFD14CB}"/>
    <dgm:cxn modelId="{BCFA0CD5-FBF5-4A9F-8E6B-A4BFB9A6EBF2}" srcId="{DC2AEF02-7B10-476B-BE64-ED552F221251}" destId="{C0E59836-52C5-4716-B581-7CBC255CABBC}" srcOrd="5" destOrd="0" parTransId="{8B979136-D967-4AE0-9824-0D924BBF3D5C}" sibTransId="{0668F3AE-4A4B-4750-8588-AC083948CF73}"/>
    <dgm:cxn modelId="{F867FDE3-58BB-754A-AD71-0E918D797E4F}" type="presOf" srcId="{28623CE4-AEB0-4D74-AF4D-6F34D0784FA0}" destId="{0B9CB614-B139-C948-8E50-26083BF84A0B}" srcOrd="0" destOrd="0" presId="urn:microsoft.com/office/officeart/2008/layout/LinedList"/>
    <dgm:cxn modelId="{F17B2AE6-F265-4AB3-A5E9-8BC35858DCAD}" srcId="{DC2AEF02-7B10-476B-BE64-ED552F221251}" destId="{C54583E5-B025-4968-B47B-DA4580F409BE}" srcOrd="8" destOrd="0" parTransId="{71118201-2D8C-4F2D-AF1C-730DBD390DE8}" sibTransId="{98328EED-845A-43A4-BA1A-DA52EA7A6A40}"/>
    <dgm:cxn modelId="{7600DBE6-C733-2241-B1F8-FD83B448A7BA}" type="presOf" srcId="{C442DFA1-9C41-4808-888B-5C0E827F70E0}" destId="{8BA9A021-26A6-5143-960B-665EFDA61B44}" srcOrd="0" destOrd="0" presId="urn:microsoft.com/office/officeart/2008/layout/LinedList"/>
    <dgm:cxn modelId="{A71B70E7-F409-1740-8A5F-64DFF3BD021B}" type="presOf" srcId="{48D4C3B8-11D3-448C-BE42-A9DBA9CEB0A1}" destId="{49B934BB-916D-6744-9BAC-DEFD85D3BF64}" srcOrd="0" destOrd="0" presId="urn:microsoft.com/office/officeart/2008/layout/LinedList"/>
    <dgm:cxn modelId="{026CE6F2-3D5C-499E-96BF-19DD6D757804}" srcId="{DC2AEF02-7B10-476B-BE64-ED552F221251}" destId="{36B96F77-5A1C-4E9C-909D-945922727FB3}" srcOrd="15" destOrd="0" parTransId="{2D0936E0-467C-49FC-ABB6-5B00A3A17DA4}" sibTransId="{1BA7667A-5B6F-48D9-9BC8-60B3C5EBEDE6}"/>
    <dgm:cxn modelId="{479B55F4-F74D-F74F-B372-8E9ADBE67338}" type="presOf" srcId="{2AED48F2-73F6-4372-9741-B69EBF91FE0D}" destId="{9685F955-E98E-0E43-8AB7-5C805855B4A2}" srcOrd="0" destOrd="0" presId="urn:microsoft.com/office/officeart/2008/layout/LinedList"/>
    <dgm:cxn modelId="{B6397AB6-3754-DA4E-B41B-50E35FE93B65}" type="presParOf" srcId="{AE35E111-407A-6646-B09B-82C7265B6A0C}" destId="{C588A0DC-7E94-8146-B194-20A8CFE27AF9}" srcOrd="0" destOrd="0" presId="urn:microsoft.com/office/officeart/2008/layout/LinedList"/>
    <dgm:cxn modelId="{30EDDCC6-FCF1-1A4A-B4DB-0FEC2AD1CFFF}" type="presParOf" srcId="{AE35E111-407A-6646-B09B-82C7265B6A0C}" destId="{19AC0941-FB31-1048-A36C-00D08EE75126}" srcOrd="1" destOrd="0" presId="urn:microsoft.com/office/officeart/2008/layout/LinedList"/>
    <dgm:cxn modelId="{37553872-9BA3-6840-BC24-D5C659934E8C}" type="presParOf" srcId="{19AC0941-FB31-1048-A36C-00D08EE75126}" destId="{2A1B2B94-C44A-8942-B90E-F3359E089EB9}" srcOrd="0" destOrd="0" presId="urn:microsoft.com/office/officeart/2008/layout/LinedList"/>
    <dgm:cxn modelId="{6CDB9C65-EC5B-D34D-86AE-F38F934D444E}" type="presParOf" srcId="{19AC0941-FB31-1048-A36C-00D08EE75126}" destId="{11A8E420-511F-0846-91BF-EC414012678B}" srcOrd="1" destOrd="0" presId="urn:microsoft.com/office/officeart/2008/layout/LinedList"/>
    <dgm:cxn modelId="{FCEE9A23-5B64-8D43-9F9C-961C6000A759}" type="presParOf" srcId="{AE35E111-407A-6646-B09B-82C7265B6A0C}" destId="{8CED22EC-1ECC-5D43-818B-EED36D96208E}" srcOrd="2" destOrd="0" presId="urn:microsoft.com/office/officeart/2008/layout/LinedList"/>
    <dgm:cxn modelId="{78513F15-51E9-C748-B938-B8A437FF3F83}" type="presParOf" srcId="{AE35E111-407A-6646-B09B-82C7265B6A0C}" destId="{86E3973E-BCE2-DE46-B7E6-E22F709C9D5E}" srcOrd="3" destOrd="0" presId="urn:microsoft.com/office/officeart/2008/layout/LinedList"/>
    <dgm:cxn modelId="{439AA40A-8D6E-8149-8F1A-6F6860D4885C}" type="presParOf" srcId="{86E3973E-BCE2-DE46-B7E6-E22F709C9D5E}" destId="{57EFDD24-7167-BB43-9337-07CF0A651587}" srcOrd="0" destOrd="0" presId="urn:microsoft.com/office/officeart/2008/layout/LinedList"/>
    <dgm:cxn modelId="{F1C352B6-38DF-B24B-9147-88CCB3762F1C}" type="presParOf" srcId="{86E3973E-BCE2-DE46-B7E6-E22F709C9D5E}" destId="{57C047A6-AAF7-5F4F-AD69-7608F34EF5DC}" srcOrd="1" destOrd="0" presId="urn:microsoft.com/office/officeart/2008/layout/LinedList"/>
    <dgm:cxn modelId="{4B5EC005-F6F9-984B-B2D4-911E6B888572}" type="presParOf" srcId="{AE35E111-407A-6646-B09B-82C7265B6A0C}" destId="{0A19B437-259B-F443-A863-599E548C4C5C}" srcOrd="4" destOrd="0" presId="urn:microsoft.com/office/officeart/2008/layout/LinedList"/>
    <dgm:cxn modelId="{F1964612-132E-B345-BBED-C552DB30A863}" type="presParOf" srcId="{AE35E111-407A-6646-B09B-82C7265B6A0C}" destId="{8C663B5E-F48D-F040-A7D4-B2A14F2FFE42}" srcOrd="5" destOrd="0" presId="urn:microsoft.com/office/officeart/2008/layout/LinedList"/>
    <dgm:cxn modelId="{BBD84A0F-7DAA-6143-9076-F4CC462F0C06}" type="presParOf" srcId="{8C663B5E-F48D-F040-A7D4-B2A14F2FFE42}" destId="{0B9CB614-B139-C948-8E50-26083BF84A0B}" srcOrd="0" destOrd="0" presId="urn:microsoft.com/office/officeart/2008/layout/LinedList"/>
    <dgm:cxn modelId="{EB3DDEF0-B71E-8B40-92E8-FF78C70D374C}" type="presParOf" srcId="{8C663B5E-F48D-F040-A7D4-B2A14F2FFE42}" destId="{6A4F70D5-DFF0-C247-BABA-DCE43605AE8F}" srcOrd="1" destOrd="0" presId="urn:microsoft.com/office/officeart/2008/layout/LinedList"/>
    <dgm:cxn modelId="{50AC734C-6A2F-DF4C-A0B0-27D5196FAC43}" type="presParOf" srcId="{AE35E111-407A-6646-B09B-82C7265B6A0C}" destId="{A47F55A6-3080-AD4C-86F0-C076C57A208E}" srcOrd="6" destOrd="0" presId="urn:microsoft.com/office/officeart/2008/layout/LinedList"/>
    <dgm:cxn modelId="{B6E52BA5-8E25-2441-9FA8-D562BE07D4F3}" type="presParOf" srcId="{AE35E111-407A-6646-B09B-82C7265B6A0C}" destId="{37AE1982-EBA9-B24E-8745-58D3E56FD848}" srcOrd="7" destOrd="0" presId="urn:microsoft.com/office/officeart/2008/layout/LinedList"/>
    <dgm:cxn modelId="{D2CCAEF3-C7AD-CC47-80B9-5C3AE76AE6A4}" type="presParOf" srcId="{37AE1982-EBA9-B24E-8745-58D3E56FD848}" destId="{46AFC274-8EA7-6348-9F1D-905E9E95924A}" srcOrd="0" destOrd="0" presId="urn:microsoft.com/office/officeart/2008/layout/LinedList"/>
    <dgm:cxn modelId="{F02B6F58-7E11-4442-A811-29B3F88D05E0}" type="presParOf" srcId="{37AE1982-EBA9-B24E-8745-58D3E56FD848}" destId="{6224812C-ED20-FF4A-8DD1-10D31D3CFD23}" srcOrd="1" destOrd="0" presId="urn:microsoft.com/office/officeart/2008/layout/LinedList"/>
    <dgm:cxn modelId="{80CE0AF0-7680-CD4D-96E5-3F046E6648C6}" type="presParOf" srcId="{AE35E111-407A-6646-B09B-82C7265B6A0C}" destId="{1D2006A0-675C-C748-A3F7-0994E7C2E666}" srcOrd="8" destOrd="0" presId="urn:microsoft.com/office/officeart/2008/layout/LinedList"/>
    <dgm:cxn modelId="{BDAF4104-6AF4-ED44-917C-3A57156281F1}" type="presParOf" srcId="{AE35E111-407A-6646-B09B-82C7265B6A0C}" destId="{4C48BD1F-8D0D-5D4A-92BF-953A4AE4DE8E}" srcOrd="9" destOrd="0" presId="urn:microsoft.com/office/officeart/2008/layout/LinedList"/>
    <dgm:cxn modelId="{89B53885-24A3-7A43-8D7D-3EA866720996}" type="presParOf" srcId="{4C48BD1F-8D0D-5D4A-92BF-953A4AE4DE8E}" destId="{49B934BB-916D-6744-9BAC-DEFD85D3BF64}" srcOrd="0" destOrd="0" presId="urn:microsoft.com/office/officeart/2008/layout/LinedList"/>
    <dgm:cxn modelId="{306F7911-8CCE-0045-AD3B-CF8996F1220C}" type="presParOf" srcId="{4C48BD1F-8D0D-5D4A-92BF-953A4AE4DE8E}" destId="{829B24D6-56FD-1544-8378-A7D644812C71}" srcOrd="1" destOrd="0" presId="urn:microsoft.com/office/officeart/2008/layout/LinedList"/>
    <dgm:cxn modelId="{2B7AB775-72A3-B147-A223-27A89E4ADCC5}" type="presParOf" srcId="{AE35E111-407A-6646-B09B-82C7265B6A0C}" destId="{508B20C0-E0BB-894E-93E3-EC84209007C3}" srcOrd="10" destOrd="0" presId="urn:microsoft.com/office/officeart/2008/layout/LinedList"/>
    <dgm:cxn modelId="{C299FFC4-5131-7A40-8D2C-78997B801F00}" type="presParOf" srcId="{AE35E111-407A-6646-B09B-82C7265B6A0C}" destId="{7845B636-F975-2F42-9FD0-F9E4E86E298C}" srcOrd="11" destOrd="0" presId="urn:microsoft.com/office/officeart/2008/layout/LinedList"/>
    <dgm:cxn modelId="{117B1EBD-71A6-2545-9BC6-8AC7016C4B5C}" type="presParOf" srcId="{7845B636-F975-2F42-9FD0-F9E4E86E298C}" destId="{67F0A0ED-B2D4-EB4F-A3D8-DDBFEB0117B7}" srcOrd="0" destOrd="0" presId="urn:microsoft.com/office/officeart/2008/layout/LinedList"/>
    <dgm:cxn modelId="{752AEB55-51D7-F44F-B962-D308EC985113}" type="presParOf" srcId="{7845B636-F975-2F42-9FD0-F9E4E86E298C}" destId="{9603D293-4BA4-7B45-A066-2714FB63CAAA}" srcOrd="1" destOrd="0" presId="urn:microsoft.com/office/officeart/2008/layout/LinedList"/>
    <dgm:cxn modelId="{C848D787-8A4A-E74C-96E1-8824709C7D4E}" type="presParOf" srcId="{AE35E111-407A-6646-B09B-82C7265B6A0C}" destId="{AA3926CA-5EEF-A54A-A240-815C0B3F2514}" srcOrd="12" destOrd="0" presId="urn:microsoft.com/office/officeart/2008/layout/LinedList"/>
    <dgm:cxn modelId="{D305E99F-5444-0C42-9E55-94BD8ABF3A72}" type="presParOf" srcId="{AE35E111-407A-6646-B09B-82C7265B6A0C}" destId="{DEE4084C-10E6-6A4C-95BC-E380B3064286}" srcOrd="13" destOrd="0" presId="urn:microsoft.com/office/officeart/2008/layout/LinedList"/>
    <dgm:cxn modelId="{29D63775-D919-434D-970B-0946D2D57DA7}" type="presParOf" srcId="{DEE4084C-10E6-6A4C-95BC-E380B3064286}" destId="{7B5D5FAA-7751-EB43-9633-97524CB078EB}" srcOrd="0" destOrd="0" presId="urn:microsoft.com/office/officeart/2008/layout/LinedList"/>
    <dgm:cxn modelId="{87750AB1-6F09-5247-B1FD-6DCFBA6D2E7F}" type="presParOf" srcId="{DEE4084C-10E6-6A4C-95BC-E380B3064286}" destId="{4ACDC848-6188-2749-889C-31C7A31408D0}" srcOrd="1" destOrd="0" presId="urn:microsoft.com/office/officeart/2008/layout/LinedList"/>
    <dgm:cxn modelId="{3D467F3C-7141-7F49-810A-D7E36E3B874A}" type="presParOf" srcId="{AE35E111-407A-6646-B09B-82C7265B6A0C}" destId="{F669FD3E-FF60-3E4F-83C5-BCE29135C979}" srcOrd="14" destOrd="0" presId="urn:microsoft.com/office/officeart/2008/layout/LinedList"/>
    <dgm:cxn modelId="{4E847C55-99BA-014C-8755-46EDA1240F88}" type="presParOf" srcId="{AE35E111-407A-6646-B09B-82C7265B6A0C}" destId="{E4D6F496-DDD0-B748-B27B-CFF38113A71E}" srcOrd="15" destOrd="0" presId="urn:microsoft.com/office/officeart/2008/layout/LinedList"/>
    <dgm:cxn modelId="{C8530CB8-130A-3B4D-AC3F-93760DC39419}" type="presParOf" srcId="{E4D6F496-DDD0-B748-B27B-CFF38113A71E}" destId="{05E1F969-C097-3746-A9D4-050D4ED48859}" srcOrd="0" destOrd="0" presId="urn:microsoft.com/office/officeart/2008/layout/LinedList"/>
    <dgm:cxn modelId="{666743D8-F1FE-C747-8B44-97783D3628EF}" type="presParOf" srcId="{E4D6F496-DDD0-B748-B27B-CFF38113A71E}" destId="{DDCDEA2F-B389-FD42-8740-2F3AC20A9509}" srcOrd="1" destOrd="0" presId="urn:microsoft.com/office/officeart/2008/layout/LinedList"/>
    <dgm:cxn modelId="{43E80183-6239-8948-8691-1062282BC8A5}" type="presParOf" srcId="{AE35E111-407A-6646-B09B-82C7265B6A0C}" destId="{876603DE-A177-E04B-B49D-BE1C756C934A}" srcOrd="16" destOrd="0" presId="urn:microsoft.com/office/officeart/2008/layout/LinedList"/>
    <dgm:cxn modelId="{DB2CA7F3-FD1E-8D43-A7C2-CFE12D7DADC4}" type="presParOf" srcId="{AE35E111-407A-6646-B09B-82C7265B6A0C}" destId="{28561FC8-B2B3-E64F-8763-27481C95C73E}" srcOrd="17" destOrd="0" presId="urn:microsoft.com/office/officeart/2008/layout/LinedList"/>
    <dgm:cxn modelId="{EF974671-C2B4-E24E-BC3C-B49AF4CA1FFF}" type="presParOf" srcId="{28561FC8-B2B3-E64F-8763-27481C95C73E}" destId="{DF137EE3-D46E-1F48-AF19-66C67477839C}" srcOrd="0" destOrd="0" presId="urn:microsoft.com/office/officeart/2008/layout/LinedList"/>
    <dgm:cxn modelId="{1AF59792-7512-DF40-955A-A7605A3D3DAD}" type="presParOf" srcId="{28561FC8-B2B3-E64F-8763-27481C95C73E}" destId="{88FF69D6-0776-4844-A6E9-7EA0C163BBA2}" srcOrd="1" destOrd="0" presId="urn:microsoft.com/office/officeart/2008/layout/LinedList"/>
    <dgm:cxn modelId="{F8A7FA7E-C1F4-D042-A4B3-E65BDC693D0B}" type="presParOf" srcId="{AE35E111-407A-6646-B09B-82C7265B6A0C}" destId="{8A427070-575B-794A-A483-B1C5C42E0E23}" srcOrd="18" destOrd="0" presId="urn:microsoft.com/office/officeart/2008/layout/LinedList"/>
    <dgm:cxn modelId="{E2EC8B4C-45E3-A84B-9487-98E6445F2DD7}" type="presParOf" srcId="{AE35E111-407A-6646-B09B-82C7265B6A0C}" destId="{C845B3ED-B65C-5C46-8B16-1ABF2E0A0453}" srcOrd="19" destOrd="0" presId="urn:microsoft.com/office/officeart/2008/layout/LinedList"/>
    <dgm:cxn modelId="{89A7DF66-5D3B-1B43-9A21-9E6F0D4CEF5F}" type="presParOf" srcId="{C845B3ED-B65C-5C46-8B16-1ABF2E0A0453}" destId="{9685F955-E98E-0E43-8AB7-5C805855B4A2}" srcOrd="0" destOrd="0" presId="urn:microsoft.com/office/officeart/2008/layout/LinedList"/>
    <dgm:cxn modelId="{D9550FDC-7487-F644-AD11-582810DBEEF1}" type="presParOf" srcId="{C845B3ED-B65C-5C46-8B16-1ABF2E0A0453}" destId="{5984DA21-E74D-F14B-AB0F-4F4B06A888BA}" srcOrd="1" destOrd="0" presId="urn:microsoft.com/office/officeart/2008/layout/LinedList"/>
    <dgm:cxn modelId="{873D2C3A-B146-AB4A-B649-AA7A90B135FE}" type="presParOf" srcId="{AE35E111-407A-6646-B09B-82C7265B6A0C}" destId="{B55C7EF1-E429-454A-8AB1-DEBFA84C6297}" srcOrd="20" destOrd="0" presId="urn:microsoft.com/office/officeart/2008/layout/LinedList"/>
    <dgm:cxn modelId="{F7D8A1DD-5BAB-4544-9F06-2F98744A58D1}" type="presParOf" srcId="{AE35E111-407A-6646-B09B-82C7265B6A0C}" destId="{F741CDF4-3CD3-E540-A6A6-CC01F9068296}" srcOrd="21" destOrd="0" presId="urn:microsoft.com/office/officeart/2008/layout/LinedList"/>
    <dgm:cxn modelId="{70A9926E-D80C-6D41-A0B7-4E80A58E0926}" type="presParOf" srcId="{F741CDF4-3CD3-E540-A6A6-CC01F9068296}" destId="{8BA9A021-26A6-5143-960B-665EFDA61B44}" srcOrd="0" destOrd="0" presId="urn:microsoft.com/office/officeart/2008/layout/LinedList"/>
    <dgm:cxn modelId="{0305C2B2-C9B0-CA41-9648-29E701198F75}" type="presParOf" srcId="{F741CDF4-3CD3-E540-A6A6-CC01F9068296}" destId="{93F8AF00-291E-7949-B075-74D8A4A54554}" srcOrd="1" destOrd="0" presId="urn:microsoft.com/office/officeart/2008/layout/LinedList"/>
    <dgm:cxn modelId="{8B139B6F-7396-264D-A4CA-656586B1B6DB}" type="presParOf" srcId="{AE35E111-407A-6646-B09B-82C7265B6A0C}" destId="{2D3D78D6-CE7B-1A48-825D-6298F3D9E2DD}" srcOrd="22" destOrd="0" presId="urn:microsoft.com/office/officeart/2008/layout/LinedList"/>
    <dgm:cxn modelId="{DFA5457A-CCF4-E140-9148-853F2065467D}" type="presParOf" srcId="{AE35E111-407A-6646-B09B-82C7265B6A0C}" destId="{92DA31A7-9127-F549-81BC-0BDBB1671BC3}" srcOrd="23" destOrd="0" presId="urn:microsoft.com/office/officeart/2008/layout/LinedList"/>
    <dgm:cxn modelId="{736843B1-BF9A-7C4D-8D31-D6D7D9A58C37}" type="presParOf" srcId="{92DA31A7-9127-F549-81BC-0BDBB1671BC3}" destId="{0F315997-C916-7045-A743-301FD60F4F86}" srcOrd="0" destOrd="0" presId="urn:microsoft.com/office/officeart/2008/layout/LinedList"/>
    <dgm:cxn modelId="{8EBEE204-7D06-A54B-9C9F-3B97AE5A6A06}" type="presParOf" srcId="{92DA31A7-9127-F549-81BC-0BDBB1671BC3}" destId="{DA5C5582-9FD1-1547-BDDC-4BA515C35FE6}" srcOrd="1" destOrd="0" presId="urn:microsoft.com/office/officeart/2008/layout/LinedList"/>
    <dgm:cxn modelId="{DCCBA4C1-0C0C-E942-9ED3-7DC5373CDC19}" type="presParOf" srcId="{AE35E111-407A-6646-B09B-82C7265B6A0C}" destId="{909ED948-87E3-AF4E-BA0F-16C26FA51081}" srcOrd="24" destOrd="0" presId="urn:microsoft.com/office/officeart/2008/layout/LinedList"/>
    <dgm:cxn modelId="{D18507F8-0B72-0248-97F6-F5CBE86B6813}" type="presParOf" srcId="{AE35E111-407A-6646-B09B-82C7265B6A0C}" destId="{4203D5B1-111B-4248-9420-1622B298F2AE}" srcOrd="25" destOrd="0" presId="urn:microsoft.com/office/officeart/2008/layout/LinedList"/>
    <dgm:cxn modelId="{FB96F171-83D6-7A49-9AA3-5FAF46A43CFA}" type="presParOf" srcId="{4203D5B1-111B-4248-9420-1622B298F2AE}" destId="{E0F40AC6-A1A2-6F4C-ADB1-B0030E07EC7B}" srcOrd="0" destOrd="0" presId="urn:microsoft.com/office/officeart/2008/layout/LinedList"/>
    <dgm:cxn modelId="{15D458EA-6FDE-0C44-949A-A41C5887DA0F}" type="presParOf" srcId="{4203D5B1-111B-4248-9420-1622B298F2AE}" destId="{8A3429E2-B1C9-504F-8AC9-AF32781F72B6}" srcOrd="1" destOrd="0" presId="urn:microsoft.com/office/officeart/2008/layout/LinedList"/>
    <dgm:cxn modelId="{82B5A681-217A-0340-A5B3-A1D988F83AAB}" type="presParOf" srcId="{AE35E111-407A-6646-B09B-82C7265B6A0C}" destId="{DC0703A0-FC28-5E40-87A8-64AE88E8F8BD}" srcOrd="26" destOrd="0" presId="urn:microsoft.com/office/officeart/2008/layout/LinedList"/>
    <dgm:cxn modelId="{A65126CC-0FF9-644F-B4D2-663EB37E1FE5}" type="presParOf" srcId="{AE35E111-407A-6646-B09B-82C7265B6A0C}" destId="{F40067C9-CC5A-FB43-8978-F6DC0BE04291}" srcOrd="27" destOrd="0" presId="urn:microsoft.com/office/officeart/2008/layout/LinedList"/>
    <dgm:cxn modelId="{E378E774-F844-4247-B8F0-3C04DD023428}" type="presParOf" srcId="{F40067C9-CC5A-FB43-8978-F6DC0BE04291}" destId="{5525E3A6-379F-624E-B3E5-E40E91FF50AA}" srcOrd="0" destOrd="0" presId="urn:microsoft.com/office/officeart/2008/layout/LinedList"/>
    <dgm:cxn modelId="{0E33CF91-5904-EC40-9F6C-7094119D7435}" type="presParOf" srcId="{F40067C9-CC5A-FB43-8978-F6DC0BE04291}" destId="{3F4E8236-65B4-5C4E-A221-C42299DD896D}" srcOrd="1" destOrd="0" presId="urn:microsoft.com/office/officeart/2008/layout/LinedList"/>
    <dgm:cxn modelId="{7A41D92B-973F-E842-8F05-62C72504D1A7}" type="presParOf" srcId="{AE35E111-407A-6646-B09B-82C7265B6A0C}" destId="{09FB6057-5C28-4B4D-8B46-1EA78DD01D59}" srcOrd="28" destOrd="0" presId="urn:microsoft.com/office/officeart/2008/layout/LinedList"/>
    <dgm:cxn modelId="{DA332CEF-6CFB-D04F-8CB7-1E1AAD98059A}" type="presParOf" srcId="{AE35E111-407A-6646-B09B-82C7265B6A0C}" destId="{DCA9CCDF-4D22-574E-9E06-7D657A5174E6}" srcOrd="29" destOrd="0" presId="urn:microsoft.com/office/officeart/2008/layout/LinedList"/>
    <dgm:cxn modelId="{D3A0DEDB-3931-FE4F-97D8-1DF0D2771F73}" type="presParOf" srcId="{DCA9CCDF-4D22-574E-9E06-7D657A5174E6}" destId="{E28D8942-EF6F-664E-A59E-B53573886FF5}" srcOrd="0" destOrd="0" presId="urn:microsoft.com/office/officeart/2008/layout/LinedList"/>
    <dgm:cxn modelId="{FB79E8B6-F54F-C447-981D-C9A4BFA355ED}" type="presParOf" srcId="{DCA9CCDF-4D22-574E-9E06-7D657A5174E6}" destId="{F175EAB9-C061-8945-9688-91E2592C6BFB}" srcOrd="1" destOrd="0" presId="urn:microsoft.com/office/officeart/2008/layout/LinedList"/>
    <dgm:cxn modelId="{49D2C8E8-DEF6-2343-8118-FD832AA11E37}" type="presParOf" srcId="{AE35E111-407A-6646-B09B-82C7265B6A0C}" destId="{ED2F2EE2-1310-3348-B124-291F6F9D71F5}" srcOrd="30" destOrd="0" presId="urn:microsoft.com/office/officeart/2008/layout/LinedList"/>
    <dgm:cxn modelId="{FB90C767-FCF3-7849-9785-1E0A8A168C52}" type="presParOf" srcId="{AE35E111-407A-6646-B09B-82C7265B6A0C}" destId="{389CB0BB-BA85-A248-9E35-8DDDB6FDC5F7}" srcOrd="31" destOrd="0" presId="urn:microsoft.com/office/officeart/2008/layout/LinedList"/>
    <dgm:cxn modelId="{588369C4-3082-F042-858A-A8BFA306A0FE}" type="presParOf" srcId="{389CB0BB-BA85-A248-9E35-8DDDB6FDC5F7}" destId="{8763D5D1-E034-D840-BC98-0D1A9C319977}" srcOrd="0" destOrd="0" presId="urn:microsoft.com/office/officeart/2008/layout/LinedList"/>
    <dgm:cxn modelId="{0E4FC543-D17B-BE4C-B6FB-2A783DC39799}" type="presParOf" srcId="{389CB0BB-BA85-A248-9E35-8DDDB6FDC5F7}" destId="{37755E10-F466-DE47-8B63-112A97922F8A}" srcOrd="1" destOrd="0" presId="urn:microsoft.com/office/officeart/2008/layout/LinedList"/>
    <dgm:cxn modelId="{FABFD7ED-C872-164E-AE93-74F10DF4B4CE}" type="presParOf" srcId="{AE35E111-407A-6646-B09B-82C7265B6A0C}" destId="{E6A2A6D8-C7BB-B34F-BA25-D5FFE190ECCA}" srcOrd="32" destOrd="0" presId="urn:microsoft.com/office/officeart/2008/layout/LinedList"/>
    <dgm:cxn modelId="{802FB0F1-69A5-DB47-823E-A61AD3EB35ED}" type="presParOf" srcId="{AE35E111-407A-6646-B09B-82C7265B6A0C}" destId="{C3C3FAF6-2ECE-854A-8888-E5EC5CAE60DE}" srcOrd="33" destOrd="0" presId="urn:microsoft.com/office/officeart/2008/layout/LinedList"/>
    <dgm:cxn modelId="{F2DFE50F-F125-AA4D-86ED-D620732F47F7}" type="presParOf" srcId="{C3C3FAF6-2ECE-854A-8888-E5EC5CAE60DE}" destId="{98594643-EC07-F64A-AD52-A1FE6B9E86A7}" srcOrd="0" destOrd="0" presId="urn:microsoft.com/office/officeart/2008/layout/LinedList"/>
    <dgm:cxn modelId="{3F6A19B0-D9D1-C142-B4AE-B6CD0F052554}" type="presParOf" srcId="{C3C3FAF6-2ECE-854A-8888-E5EC5CAE60DE}" destId="{21633444-2F08-DD43-82FA-EA19FB8320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289E-76E7-4E6B-ACB8-447846028A58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11C74-CFAF-483A-AF23-43805FB6E309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C9176-BCED-4EF8-9950-C744E163730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do not want duplication in materials while gaps exist.</a:t>
          </a:r>
        </a:p>
      </dsp:txBody>
      <dsp:txXfrm>
        <a:off x="1057183" y="1805"/>
        <a:ext cx="9458416" cy="915310"/>
      </dsp:txXfrm>
    </dsp:sp>
    <dsp:sp modelId="{B0D3A8B7-5483-4808-9CBF-02BBBCED198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0495C-C2A9-424E-82AC-A05A3F6444E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81C6B-727F-466E-91F7-61652B1B1892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need to identify gaps that are required in ADMJ/CJ to develop degrees and certificates in the field.</a:t>
          </a:r>
        </a:p>
      </dsp:txBody>
      <dsp:txXfrm>
        <a:off x="1057183" y="1145944"/>
        <a:ext cx="9458416" cy="915310"/>
      </dsp:txXfrm>
    </dsp:sp>
    <dsp:sp modelId="{A1E5965E-4A25-41AD-8375-CAE649F7CC7C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36E-F100-413E-A445-13E4A9EC45D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71297-0C92-41B0-ADFC-FC1BFEAC2C22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Organized development of new materials.</a:t>
          </a:r>
        </a:p>
      </dsp:txBody>
      <dsp:txXfrm>
        <a:off x="1057183" y="2290082"/>
        <a:ext cx="9458416" cy="915310"/>
      </dsp:txXfrm>
    </dsp:sp>
    <dsp:sp modelId="{413D4E83-3B24-46B4-91B7-9BAFA20303E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ABAC0-2054-4639-8646-05B34591135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BE8D2-31A6-4AF6-BDE7-CF7AB1917885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Revisions of existing OER to maintain relevancy.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A0DC-7E94-8146-B194-20A8CFE27AF9}">
      <dsp:nvSpPr>
        <dsp:cNvPr id="0" name=""/>
        <dsp:cNvSpPr/>
      </dsp:nvSpPr>
      <dsp:spPr>
        <a:xfrm>
          <a:off x="0" y="192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B2B94-C44A-8942-B90E-F3359E089EB9}">
      <dsp:nvSpPr>
        <dsp:cNvPr id="0" name=""/>
        <dsp:cNvSpPr/>
      </dsp:nvSpPr>
      <dsp:spPr>
        <a:xfrm>
          <a:off x="0" y="1925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Based on Modern Policing Program – New Potential Gaps</a:t>
          </a:r>
        </a:p>
      </dsp:txBody>
      <dsp:txXfrm>
        <a:off x="0" y="1925"/>
        <a:ext cx="10515600" cy="285272"/>
      </dsp:txXfrm>
    </dsp:sp>
    <dsp:sp modelId="{8CED22EC-1ECC-5D43-818B-EED36D96208E}">
      <dsp:nvSpPr>
        <dsp:cNvPr id="0" name=""/>
        <dsp:cNvSpPr/>
      </dsp:nvSpPr>
      <dsp:spPr>
        <a:xfrm>
          <a:off x="0" y="2871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FDD24-7167-BB43-9337-07CF0A651587}">
      <dsp:nvSpPr>
        <dsp:cNvPr id="0" name=""/>
        <dsp:cNvSpPr/>
      </dsp:nvSpPr>
      <dsp:spPr>
        <a:xfrm>
          <a:off x="0" y="287198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0" y="287198"/>
        <a:ext cx="10515600" cy="285272"/>
      </dsp:txXfrm>
    </dsp:sp>
    <dsp:sp modelId="{0A19B437-259B-F443-A863-599E548C4C5C}">
      <dsp:nvSpPr>
        <dsp:cNvPr id="0" name=""/>
        <dsp:cNvSpPr/>
      </dsp:nvSpPr>
      <dsp:spPr>
        <a:xfrm>
          <a:off x="0" y="57247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CB614-B139-C948-8E50-26083BF84A0B}">
      <dsp:nvSpPr>
        <dsp:cNvPr id="0" name=""/>
        <dsp:cNvSpPr/>
      </dsp:nvSpPr>
      <dsp:spPr>
        <a:xfrm>
          <a:off x="0" y="572471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Sociology or Social Psychology </a:t>
          </a:r>
        </a:p>
      </dsp:txBody>
      <dsp:txXfrm>
        <a:off x="0" y="572471"/>
        <a:ext cx="10515600" cy="285272"/>
      </dsp:txXfrm>
    </dsp:sp>
    <dsp:sp modelId="{A47F55A6-3080-AD4C-86F0-C076C57A208E}">
      <dsp:nvSpPr>
        <dsp:cNvPr id="0" name=""/>
        <dsp:cNvSpPr/>
      </dsp:nvSpPr>
      <dsp:spPr>
        <a:xfrm>
          <a:off x="0" y="8577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C274-8EA7-6348-9F1D-905E9E95924A}">
      <dsp:nvSpPr>
        <dsp:cNvPr id="0" name=""/>
        <dsp:cNvSpPr/>
      </dsp:nvSpPr>
      <dsp:spPr>
        <a:xfrm>
          <a:off x="0" y="857743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History of Policing </a:t>
          </a:r>
        </a:p>
      </dsp:txBody>
      <dsp:txXfrm>
        <a:off x="0" y="857743"/>
        <a:ext cx="10515600" cy="285272"/>
      </dsp:txXfrm>
    </dsp:sp>
    <dsp:sp modelId="{1D2006A0-675C-C748-A3F7-0994E7C2E666}">
      <dsp:nvSpPr>
        <dsp:cNvPr id="0" name=""/>
        <dsp:cNvSpPr/>
      </dsp:nvSpPr>
      <dsp:spPr>
        <a:xfrm>
          <a:off x="0" y="114301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934BB-916D-6744-9BAC-DEFD85D3BF64}">
      <dsp:nvSpPr>
        <dsp:cNvPr id="0" name=""/>
        <dsp:cNvSpPr/>
      </dsp:nvSpPr>
      <dsp:spPr>
        <a:xfrm>
          <a:off x="0" y="1143016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Racial and Cultural Diversity </a:t>
          </a:r>
        </a:p>
      </dsp:txBody>
      <dsp:txXfrm>
        <a:off x="0" y="1143016"/>
        <a:ext cx="10515600" cy="285272"/>
      </dsp:txXfrm>
    </dsp:sp>
    <dsp:sp modelId="{508B20C0-E0BB-894E-93E3-EC84209007C3}">
      <dsp:nvSpPr>
        <dsp:cNvPr id="0" name=""/>
        <dsp:cNvSpPr/>
      </dsp:nvSpPr>
      <dsp:spPr>
        <a:xfrm>
          <a:off x="0" y="142828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A0ED-B2D4-EB4F-A3D8-DDBFEB0117B7}">
      <dsp:nvSpPr>
        <dsp:cNvPr id="0" name=""/>
        <dsp:cNvSpPr/>
      </dsp:nvSpPr>
      <dsp:spPr>
        <a:xfrm>
          <a:off x="0" y="1428289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Social Justice </a:t>
          </a:r>
        </a:p>
      </dsp:txBody>
      <dsp:txXfrm>
        <a:off x="0" y="1428289"/>
        <a:ext cx="10515600" cy="285272"/>
      </dsp:txXfrm>
    </dsp:sp>
    <dsp:sp modelId="{AA3926CA-5EEF-A54A-A240-815C0B3F2514}">
      <dsp:nvSpPr>
        <dsp:cNvPr id="0" name=""/>
        <dsp:cNvSpPr/>
      </dsp:nvSpPr>
      <dsp:spPr>
        <a:xfrm>
          <a:off x="0" y="171356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D5FAA-7751-EB43-9633-97524CB078EB}">
      <dsp:nvSpPr>
        <dsp:cNvPr id="0" name=""/>
        <dsp:cNvSpPr/>
      </dsp:nvSpPr>
      <dsp:spPr>
        <a:xfrm>
          <a:off x="0" y="1713562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Interpersonal and Cultural Communications </a:t>
          </a:r>
        </a:p>
      </dsp:txBody>
      <dsp:txXfrm>
        <a:off x="0" y="1713562"/>
        <a:ext cx="10515600" cy="285272"/>
      </dsp:txXfrm>
    </dsp:sp>
    <dsp:sp modelId="{F669FD3E-FF60-3E4F-83C5-BCE29135C979}">
      <dsp:nvSpPr>
        <dsp:cNvPr id="0" name=""/>
        <dsp:cNvSpPr/>
      </dsp:nvSpPr>
      <dsp:spPr>
        <a:xfrm>
          <a:off x="0" y="19988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F969-C097-3746-A9D4-050D4ED48859}">
      <dsp:nvSpPr>
        <dsp:cNvPr id="0" name=""/>
        <dsp:cNvSpPr/>
      </dsp:nvSpPr>
      <dsp:spPr>
        <a:xfrm>
          <a:off x="0" y="1998835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Statistics or Introduction to Statistics for Sociology </a:t>
          </a:r>
        </a:p>
      </dsp:txBody>
      <dsp:txXfrm>
        <a:off x="0" y="1998835"/>
        <a:ext cx="10515600" cy="285272"/>
      </dsp:txXfrm>
    </dsp:sp>
    <dsp:sp modelId="{876603DE-A177-E04B-B49D-BE1C756C934A}">
      <dsp:nvSpPr>
        <dsp:cNvPr id="0" name=""/>
        <dsp:cNvSpPr/>
      </dsp:nvSpPr>
      <dsp:spPr>
        <a:xfrm>
          <a:off x="0" y="228410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37EE3-D46E-1F48-AF19-66C67477839C}">
      <dsp:nvSpPr>
        <dsp:cNvPr id="0" name=""/>
        <dsp:cNvSpPr/>
      </dsp:nvSpPr>
      <dsp:spPr>
        <a:xfrm>
          <a:off x="0" y="2284108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Policing in the Community </a:t>
          </a:r>
        </a:p>
      </dsp:txBody>
      <dsp:txXfrm>
        <a:off x="0" y="2284108"/>
        <a:ext cx="10515600" cy="285272"/>
      </dsp:txXfrm>
    </dsp:sp>
    <dsp:sp modelId="{8A427070-575B-794A-A483-B1C5C42E0E23}">
      <dsp:nvSpPr>
        <dsp:cNvPr id="0" name=""/>
        <dsp:cNvSpPr/>
      </dsp:nvSpPr>
      <dsp:spPr>
        <a:xfrm>
          <a:off x="0" y="256938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5F955-E98E-0E43-8AB7-5C805855B4A2}">
      <dsp:nvSpPr>
        <dsp:cNvPr id="0" name=""/>
        <dsp:cNvSpPr/>
      </dsp:nvSpPr>
      <dsp:spPr>
        <a:xfrm>
          <a:off x="0" y="2569380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Community and the Justice System </a:t>
          </a:r>
        </a:p>
      </dsp:txBody>
      <dsp:txXfrm>
        <a:off x="0" y="2569380"/>
        <a:ext cx="10515600" cy="285272"/>
      </dsp:txXfrm>
    </dsp:sp>
    <dsp:sp modelId="{B55C7EF1-E429-454A-8AB1-DEBFA84C6297}">
      <dsp:nvSpPr>
        <dsp:cNvPr id="0" name=""/>
        <dsp:cNvSpPr/>
      </dsp:nvSpPr>
      <dsp:spPr>
        <a:xfrm>
          <a:off x="0" y="28546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A021-26A6-5143-960B-665EFDA61B44}">
      <dsp:nvSpPr>
        <dsp:cNvPr id="0" name=""/>
        <dsp:cNvSpPr/>
      </dsp:nvSpPr>
      <dsp:spPr>
        <a:xfrm>
          <a:off x="0" y="2854653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Ethical Reasoning/Ethics in Practice </a:t>
          </a:r>
        </a:p>
      </dsp:txBody>
      <dsp:txXfrm>
        <a:off x="0" y="2854653"/>
        <a:ext cx="10515600" cy="285272"/>
      </dsp:txXfrm>
    </dsp:sp>
    <dsp:sp modelId="{2D3D78D6-CE7B-1A48-825D-6298F3D9E2DD}">
      <dsp:nvSpPr>
        <dsp:cNvPr id="0" name=""/>
        <dsp:cNvSpPr/>
      </dsp:nvSpPr>
      <dsp:spPr>
        <a:xfrm>
          <a:off x="0" y="313992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15997-C916-7045-A743-301FD60F4F86}">
      <dsp:nvSpPr>
        <dsp:cNvPr id="0" name=""/>
        <dsp:cNvSpPr/>
      </dsp:nvSpPr>
      <dsp:spPr>
        <a:xfrm>
          <a:off x="0" y="3139926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Introduction to Logic </a:t>
          </a:r>
        </a:p>
      </dsp:txBody>
      <dsp:txXfrm>
        <a:off x="0" y="3139926"/>
        <a:ext cx="10515600" cy="285272"/>
      </dsp:txXfrm>
    </dsp:sp>
    <dsp:sp modelId="{909ED948-87E3-AF4E-BA0F-16C26FA51081}">
      <dsp:nvSpPr>
        <dsp:cNvPr id="0" name=""/>
        <dsp:cNvSpPr/>
      </dsp:nvSpPr>
      <dsp:spPr>
        <a:xfrm>
          <a:off x="0" y="34251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40AC6-A1A2-6F4C-ADB1-B0030E07EC7B}">
      <dsp:nvSpPr>
        <dsp:cNvPr id="0" name=""/>
        <dsp:cNvSpPr/>
      </dsp:nvSpPr>
      <dsp:spPr>
        <a:xfrm>
          <a:off x="0" y="3425199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Introduction to Crime </a:t>
          </a:r>
        </a:p>
      </dsp:txBody>
      <dsp:txXfrm>
        <a:off x="0" y="3425199"/>
        <a:ext cx="10515600" cy="285272"/>
      </dsp:txXfrm>
    </dsp:sp>
    <dsp:sp modelId="{DC0703A0-FC28-5E40-87A8-64AE88E8F8BD}">
      <dsp:nvSpPr>
        <dsp:cNvPr id="0" name=""/>
        <dsp:cNvSpPr/>
      </dsp:nvSpPr>
      <dsp:spPr>
        <a:xfrm>
          <a:off x="0" y="37104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5E3A6-379F-624E-B3E5-E40E91FF50AA}">
      <dsp:nvSpPr>
        <dsp:cNvPr id="0" name=""/>
        <dsp:cNvSpPr/>
      </dsp:nvSpPr>
      <dsp:spPr>
        <a:xfrm>
          <a:off x="0" y="3710472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Introduction to Transformational Policing </a:t>
          </a:r>
        </a:p>
      </dsp:txBody>
      <dsp:txXfrm>
        <a:off x="0" y="3710472"/>
        <a:ext cx="10515600" cy="285272"/>
      </dsp:txXfrm>
    </dsp:sp>
    <dsp:sp modelId="{09FB6057-5C28-4B4D-8B46-1EA78DD01D59}">
      <dsp:nvSpPr>
        <dsp:cNvPr id="0" name=""/>
        <dsp:cNvSpPr/>
      </dsp:nvSpPr>
      <dsp:spPr>
        <a:xfrm>
          <a:off x="0" y="399574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D8942-EF6F-664E-A59E-B53573886FF5}">
      <dsp:nvSpPr>
        <dsp:cNvPr id="0" name=""/>
        <dsp:cNvSpPr/>
      </dsp:nvSpPr>
      <dsp:spPr>
        <a:xfrm>
          <a:off x="0" y="3995745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Introduction to Critical Thinking </a:t>
          </a:r>
        </a:p>
      </dsp:txBody>
      <dsp:txXfrm>
        <a:off x="0" y="3995745"/>
        <a:ext cx="10515600" cy="285272"/>
      </dsp:txXfrm>
    </dsp:sp>
    <dsp:sp modelId="{ED2F2EE2-1310-3348-B124-291F6F9D71F5}">
      <dsp:nvSpPr>
        <dsp:cNvPr id="0" name=""/>
        <dsp:cNvSpPr/>
      </dsp:nvSpPr>
      <dsp:spPr>
        <a:xfrm>
          <a:off x="0" y="42810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3D5D1-E034-D840-BC98-0D1A9C319977}">
      <dsp:nvSpPr>
        <dsp:cNvPr id="0" name=""/>
        <dsp:cNvSpPr/>
      </dsp:nvSpPr>
      <dsp:spPr>
        <a:xfrm>
          <a:off x="0" y="4281017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Emotional Intelligence </a:t>
          </a:r>
        </a:p>
      </dsp:txBody>
      <dsp:txXfrm>
        <a:off x="0" y="4281017"/>
        <a:ext cx="10515600" cy="285272"/>
      </dsp:txXfrm>
    </dsp:sp>
    <dsp:sp modelId="{E6A2A6D8-C7BB-B34F-BA25-D5FFE190ECCA}">
      <dsp:nvSpPr>
        <dsp:cNvPr id="0" name=""/>
        <dsp:cNvSpPr/>
      </dsp:nvSpPr>
      <dsp:spPr>
        <a:xfrm>
          <a:off x="0" y="456629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94643-EC07-F64A-AD52-A1FE6B9E86A7}">
      <dsp:nvSpPr>
        <dsp:cNvPr id="0" name=""/>
        <dsp:cNvSpPr/>
      </dsp:nvSpPr>
      <dsp:spPr>
        <a:xfrm>
          <a:off x="0" y="4566290"/>
          <a:ext cx="10515600" cy="28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6">
                  <a:lumMod val="75000"/>
                </a:schemeClr>
              </a:solidFill>
            </a:rPr>
            <a:t>Health and Wellness/Mental Health</a:t>
          </a:r>
        </a:p>
      </dsp:txBody>
      <dsp:txXfrm>
        <a:off x="0" y="4566290"/>
        <a:ext cx="10515600" cy="28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CBD4-5E83-1996-25D8-CD5D1CC3D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E4E17-E3CC-AF68-2A5A-2AB53696D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A9CC-8FA5-8756-0447-C37F40B9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4EC5-D9D2-1FF1-0BA5-4A32E7CF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CEBEF-59AA-8809-29A2-8AB587FC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0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90E8-CE30-6C0E-CE30-1C4B07F2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57044-89F6-0AB5-A4B1-92DC872A1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FB1ED-7735-C8AA-6840-E0D18A89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28C7-AA5B-21EB-A284-DAECE5E5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D9C30-78B8-8182-9632-547756D4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0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D4454-18D2-2614-C357-533911F65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97BC9-6527-BCD7-97AD-9D8F329AD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DAEB-23F9-0EFA-A554-0ADEEF4A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058A-2EC3-AA0E-3CC6-07CE9463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C94D-258D-A16F-8E88-726F7C1A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88BC-A642-4161-8322-B019203D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7C12-CA2C-16FC-0173-98D168690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C2E7-38AB-7F8E-BBB7-B2423C88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E932-B816-3ACD-1CA5-FCAAB735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DFE0-B8C6-E121-EFC1-8CD5637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C3FE-8861-2540-CC6F-0728D7B6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734C6-DA28-7048-2F84-BEF291032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5048-080B-A731-082D-E81A2149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E4560-CFC6-8951-0FEF-162F080E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9BE9-1DBF-3CD1-0E35-CEE80540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BDCD-9731-472D-FA92-860745B7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0F32-0A25-6827-B954-3DCE78D68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6803-20E7-953F-1982-0AE2BEC12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36036-7FC5-D242-B609-D46ECE7A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2F89C-080E-A303-0A35-6ACA6684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5618B-6DA5-B7DA-3C1E-C8277877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3A4E-980C-5366-9E79-FC93A3EB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AA1CD-11A8-7F22-9602-453EB0E5B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9F2D4-4822-EA6D-AAF9-CF44248C7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C0CA7-6F50-5995-0880-74F57777E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0BFC4-F7F3-9901-26BE-8430ABAAE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1B94E-47D8-E628-ACFE-33312CBE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4C409-FDD6-BB68-D6C9-D15EAF33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1F930-E6E1-8274-3542-020074F1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0F83-BCE1-6D07-8A24-FBEF6EE7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BCC5-D302-AEAA-3097-75E5C02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6EFD6-254C-9FA5-837B-53D05F7A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93F57-1A9E-1BBA-3AF3-69DABB90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1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36BA7-242C-CD92-E86A-34E879B2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4D30B-340C-4C07-0AEF-D33BD2C5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BD230-CF01-BF0B-E8C4-73E7E827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0D62-D01F-6776-47DB-C77FFD2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64CD-5F48-7916-6629-1CAD0B27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C78F2-0708-0AD3-E3EC-4FF724021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50958-5C78-0330-9987-8E619859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D7E32-8578-DECF-12A8-0B139DDB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EB4AC-6B1E-74DB-5088-14A98A3F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C83F-7415-2234-FC70-263FAF3F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1CEAA-8136-AE3D-4F02-463A1FDA2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6D816-CA89-DE71-409C-02560DB25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F7C28-78B6-FB7E-C03B-628A08FD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081EB-880C-58B2-A54A-C70B1016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A084-821B-7D48-480D-6E32AB73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2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4B25C-4A08-24E3-5523-F23B1E43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D9645-83A3-C1F3-1552-74377040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B53A-7962-FF1F-0186-B536117AB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11AB7-2DC6-2C46-AAC5-05D80FF80F29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10CB-15EA-7439-E3A1-DE494BC1F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D4CC-D48A-3DC2-75B0-22AF6C362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809ED-FF81-904D-9793-6D19DC9A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raber@taftcolleg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administration-of-justice/" TargetMode="External"/><Relationship Id="rId2" Type="http://schemas.openxmlformats.org/officeDocument/2006/relationships/hyperlink" Target="https://asccc-oeri.org/open-educational-resources-by-discipli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libretext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06CA0-8510-49DC-E45C-2FC0693B7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ADMJ/CJ OER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6C2CF-2485-5AEE-3CB1-80E6F10DC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Discipline Lead Presentation</a:t>
            </a:r>
          </a:p>
        </p:txBody>
      </p:sp>
      <p:pic>
        <p:nvPicPr>
          <p:cNvPr id="1026" name="Picture 2" descr="ASCCC OERI - ASCCC Open Educational Resources Initiative">
            <a:extLst>
              <a:ext uri="{FF2B5EF4-FFF2-40B4-BE49-F238E27FC236}">
                <a16:creationId xmlns:a16="http://schemas.microsoft.com/office/drawing/2014/main" id="{0A68202A-29EE-D1D5-B527-7A57EC01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880459"/>
            <a:ext cx="11327549" cy="35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7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74D9A13E-388E-22D6-CC07-B3992DAF4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7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6DF9C-4D62-E825-C799-EF583BFA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Questions/Comments/Concerns?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B3EB5-8A9B-12F2-60CF-09C19EE4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Introduction &amp; Contact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C03E-D47E-2C53-AB00-CD242985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r>
              <a:rPr lang="en-US" sz="2200"/>
              <a:t>Tabitha Raber</a:t>
            </a:r>
          </a:p>
          <a:p>
            <a:r>
              <a:rPr lang="en-US" sz="2200"/>
              <a:t>Taft Community College</a:t>
            </a:r>
          </a:p>
          <a:p>
            <a:r>
              <a:rPr lang="en-US" sz="2200">
                <a:hlinkClick r:id="rId2"/>
              </a:rPr>
              <a:t>traber@taftcollege.edu</a:t>
            </a:r>
            <a:endParaRPr lang="en-US" sz="2200"/>
          </a:p>
          <a:p>
            <a:r>
              <a:rPr lang="en-US" sz="2200"/>
              <a:t>661-301-0826 (cell)</a:t>
            </a:r>
          </a:p>
        </p:txBody>
      </p:sp>
      <p:pic>
        <p:nvPicPr>
          <p:cNvPr id="5" name="Picture 4" descr="A person with curly blonde hair wearing glasses&#10;&#10;Description automatically generated">
            <a:extLst>
              <a:ext uri="{FF2B5EF4-FFF2-40B4-BE49-F238E27FC236}">
                <a16:creationId xmlns:a16="http://schemas.microsoft.com/office/drawing/2014/main" id="{DB240FF1-ECA1-8FA0-97E7-360AD0761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1" r="3" b="3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51710-C3D8-B51F-81E5-E23276C3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Current Status of ADMJ – Discipline Collections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1BCF-D9F6-5379-BC1D-38E74B82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0" i="0">
                <a:effectLst/>
                <a:highlight>
                  <a:srgbClr val="FFFFFF"/>
                </a:highlight>
                <a:latin typeface="Della Respira"/>
                <a:hlinkClick r:id="rId2"/>
              </a:rPr>
              <a:t>Open Educational Resources by Discipline</a:t>
            </a:r>
            <a:r>
              <a:rPr lang="en-US" sz="2200" b="0" i="0">
                <a:effectLst/>
                <a:highlight>
                  <a:srgbClr val="FFFFFF"/>
                </a:highlight>
                <a:latin typeface="Della Respira"/>
              </a:rPr>
              <a:t>  </a:t>
            </a:r>
          </a:p>
          <a:p>
            <a:r>
              <a:rPr lang="en-US" sz="2200" b="0" i="0">
                <a:effectLst/>
                <a:highlight>
                  <a:srgbClr val="FFFFFF"/>
                </a:highlight>
                <a:latin typeface="Della Respira"/>
                <a:hlinkClick r:id="rId3"/>
              </a:rPr>
              <a:t>Open Educational Resources and Administration of Justice</a:t>
            </a:r>
            <a:r>
              <a:rPr lang="en-US" sz="2200" b="0" i="0">
                <a:effectLst/>
                <a:highlight>
                  <a:srgbClr val="FFFFFF"/>
                </a:highlight>
                <a:latin typeface="Della Respira"/>
              </a:rPr>
              <a:t> (update in process)</a:t>
            </a:r>
          </a:p>
          <a:p>
            <a:r>
              <a:rPr lang="en-US" sz="2200">
                <a:highlight>
                  <a:srgbClr val="FFFFFF"/>
                </a:highlight>
                <a:latin typeface="Della Respira"/>
                <a:hlinkClick r:id="rId4"/>
              </a:rPr>
              <a:t>LibreText</a:t>
            </a:r>
            <a:endParaRPr lang="en-US" sz="2200" b="0" i="0">
              <a:effectLst/>
              <a:highlight>
                <a:srgbClr val="FFFFFF"/>
              </a:highlight>
              <a:latin typeface="Della Respira"/>
            </a:endParaRPr>
          </a:p>
          <a:p>
            <a:endParaRPr lang="en-US" sz="2200"/>
          </a:p>
        </p:txBody>
      </p:sp>
      <p:pic>
        <p:nvPicPr>
          <p:cNvPr id="2050" name="Picture 2" descr="Administration of Justice | El Camino ...">
            <a:extLst>
              <a:ext uri="{FF2B5EF4-FFF2-40B4-BE49-F238E27FC236}">
                <a16:creationId xmlns:a16="http://schemas.microsoft.com/office/drawing/2014/main" id="{916E51F3-1603-ED69-A7FF-770BF9AFF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r="21233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7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E7C4A-22BF-A038-FF46-E56C7DA7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OER MATERIALS BY CID/GAPS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4DC0F-6AE0-9C7E-27F6-A5BDE0D1260B}"/>
              </a:ext>
            </a:extLst>
          </p:cNvPr>
          <p:cNvSpPr>
            <a:spLocks/>
          </p:cNvSpPr>
          <p:nvPr/>
        </p:nvSpPr>
        <p:spPr>
          <a:xfrm>
            <a:off x="731526" y="3017519"/>
            <a:ext cx="2897500" cy="586598"/>
          </a:xfrm>
          <a:prstGeom prst="rect">
            <a:avLst/>
          </a:prstGeom>
        </p:spPr>
        <p:txBody>
          <a:bodyPr anchor="ctr"/>
          <a:lstStyle/>
          <a:p>
            <a:pPr algn="ctr"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CURRENT OER BY CID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DFF18-C8FD-E2BB-CB8E-286FAB595DF0}"/>
              </a:ext>
            </a:extLst>
          </p:cNvPr>
          <p:cNvSpPr>
            <a:spLocks/>
          </p:cNvSpPr>
          <p:nvPr/>
        </p:nvSpPr>
        <p:spPr>
          <a:xfrm>
            <a:off x="731525" y="3604117"/>
            <a:ext cx="4426263" cy="26233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110 - INTRO</a:t>
            </a:r>
          </a:p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120 - CRIMINAL LAW</a:t>
            </a:r>
          </a:p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122 - COURTS</a:t>
            </a:r>
          </a:p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124 - EVIDENCE</a:t>
            </a:r>
          </a:p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140 - INVESTIGATIONS</a:t>
            </a:r>
          </a:p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160 - COMMUNITY </a:t>
            </a:r>
            <a:r>
              <a:rPr lang="en-US" sz="1600" b="1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(PENDING REVISION)</a:t>
            </a:r>
          </a:p>
          <a:p>
            <a:pPr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200 CORRECTIONS </a:t>
            </a:r>
            <a:r>
              <a:rPr lang="en-US" sz="1600" b="1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(PENDING REVISION)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37DC6-54E5-0404-1536-2BBFB728864C}"/>
              </a:ext>
            </a:extLst>
          </p:cNvPr>
          <p:cNvSpPr>
            <a:spLocks/>
          </p:cNvSpPr>
          <p:nvPr/>
        </p:nvSpPr>
        <p:spPr>
          <a:xfrm>
            <a:off x="6146943" y="3017519"/>
            <a:ext cx="3690257" cy="586598"/>
          </a:xfrm>
          <a:prstGeom prst="rect">
            <a:avLst/>
          </a:prstGeom>
        </p:spPr>
        <p:txBody>
          <a:bodyPr anchor="ctr"/>
          <a:lstStyle/>
          <a:p>
            <a:pPr algn="ctr" defTabSz="649224">
              <a:spcAft>
                <a:spcPts val="600"/>
              </a:spcAft>
            </a:pPr>
            <a:r>
              <a:rPr lang="en-US" sz="16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GAPS IN OER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6C109A-795B-EC4D-8B16-0AFB6F8315AC}"/>
              </a:ext>
            </a:extLst>
          </p:cNvPr>
          <p:cNvSpPr>
            <a:spLocks/>
          </p:cNvSpPr>
          <p:nvPr/>
        </p:nvSpPr>
        <p:spPr>
          <a:xfrm>
            <a:off x="6146943" y="3604117"/>
            <a:ext cx="4554395" cy="26233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49224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150 FORENSICS</a:t>
            </a:r>
          </a:p>
          <a:p>
            <a:pPr defTabSz="649224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 220 JUVENILE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B4B0BC-8610-D883-4D46-0BCFD471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/>
              <a:t>Pathways Based on the Current Available OER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02B96F-C7AA-DB58-8481-758B2514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ADMJ/CJ local degree should be attainable</a:t>
            </a:r>
          </a:p>
          <a:p>
            <a:r>
              <a:rPr lang="en-US" sz="2000"/>
              <a:t>ADMJ/CJ CSU transfer degree should be attainable</a:t>
            </a:r>
          </a:p>
          <a:p>
            <a:r>
              <a:rPr lang="en-US" sz="2000"/>
              <a:t>Certificate programs could be developed</a:t>
            </a:r>
          </a:p>
        </p:txBody>
      </p:sp>
      <p:pic>
        <p:nvPicPr>
          <p:cNvPr id="3074" name="Picture 2" descr="Online Bachelor's in Criminal Justice">
            <a:extLst>
              <a:ext uri="{FF2B5EF4-FFF2-40B4-BE49-F238E27FC236}">
                <a16:creationId xmlns:a16="http://schemas.microsoft.com/office/drawing/2014/main" id="{895BFE1F-0BD8-9186-EA0A-55E65614F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r="3240" b="-5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205ADA-9900-5613-C0FC-3EEFEB40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Courses not covered by CID #s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A54366-8C72-9DE8-3367-B9F00906B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Ethics</a:t>
            </a:r>
          </a:p>
          <a:p>
            <a:r>
              <a:rPr lang="en-US" sz="2400" dirty="0"/>
              <a:t>Gangs</a:t>
            </a:r>
          </a:p>
          <a:p>
            <a:r>
              <a:rPr lang="en-US" sz="2400" dirty="0"/>
              <a:t>Violence</a:t>
            </a:r>
          </a:p>
          <a:p>
            <a:r>
              <a:rPr lang="en-US" sz="2400" dirty="0"/>
              <a:t>Victimology</a:t>
            </a:r>
          </a:p>
          <a:p>
            <a:r>
              <a:rPr lang="en-US" sz="2400" dirty="0"/>
              <a:t>Forensic Psychology</a:t>
            </a:r>
          </a:p>
          <a:p>
            <a:r>
              <a:rPr lang="en-US" sz="2400" dirty="0"/>
              <a:t>Correctional Counseling</a:t>
            </a:r>
          </a:p>
          <a:p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DA6B1C-58FD-414E-9722-9C7AEF48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This is just an example, what courses do you have on campus that require OER?</a:t>
            </a:r>
          </a:p>
          <a:p>
            <a:r>
              <a:rPr lang="en-US" sz="2400" dirty="0"/>
              <a:t>What pathways need resources for local degrees and certificates?</a:t>
            </a:r>
          </a:p>
        </p:txBody>
      </p:sp>
    </p:spTree>
    <p:extLst>
      <p:ext uri="{BB962C8B-B14F-4D97-AF65-F5344CB8AC3E}">
        <p14:creationId xmlns:p14="http://schemas.microsoft.com/office/powerpoint/2010/main" val="16734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FA21-F62B-34B0-658A-99348534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Duplication, Development, &amp; Revision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BDF1ACC-5BC4-79E3-DD0B-9BE32AD52D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81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C39E14-525A-BBC8-2002-74AA2581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/>
              <a:t>Modern Policing Program – AB 89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C7FC5-733A-BC05-4886-F0AA482F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Initial understanding – Not going to impact current ADMJ/CJ programs.</a:t>
            </a:r>
          </a:p>
          <a:p>
            <a:r>
              <a:rPr lang="en-US" sz="2400" dirty="0"/>
              <a:t>New program/degree that will be developed over the Summer of 2024</a:t>
            </a:r>
          </a:p>
          <a:p>
            <a:r>
              <a:rPr lang="en-US" sz="2400" dirty="0"/>
              <a:t>Speculated implementation 2025 to 2028?</a:t>
            </a:r>
          </a:p>
        </p:txBody>
      </p:sp>
    </p:spTree>
    <p:extLst>
      <p:ext uri="{BB962C8B-B14F-4D97-AF65-F5344CB8AC3E}">
        <p14:creationId xmlns:p14="http://schemas.microsoft.com/office/powerpoint/2010/main" val="135344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719C-9226-4D42-767A-115A03DD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en-US" dirty="0"/>
              <a:t>Future of ADMJ OER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A7EDEE-3B0A-756B-AB3C-E97F35D1A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108478"/>
              </p:ext>
            </p:extLst>
          </p:nvPr>
        </p:nvGraphicFramePr>
        <p:xfrm>
          <a:off x="838200" y="1323474"/>
          <a:ext cx="10515600" cy="485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67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347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Della Respira</vt:lpstr>
      <vt:lpstr>Office Theme</vt:lpstr>
      <vt:lpstr>ADMJ/CJ OER Collaboration</vt:lpstr>
      <vt:lpstr>Introduction &amp; Contact Information</vt:lpstr>
      <vt:lpstr>Current Status of ADMJ – Discipline Collections</vt:lpstr>
      <vt:lpstr>OER MATERIALS BY CID/GAPS</vt:lpstr>
      <vt:lpstr>Pathways Based on the Current Available OER</vt:lpstr>
      <vt:lpstr>Courses not covered by CID #s</vt:lpstr>
      <vt:lpstr>Duplication, Development, &amp; Revision</vt:lpstr>
      <vt:lpstr>Modern Policing Program – AB 89</vt:lpstr>
      <vt:lpstr>Future of ADMJ OER</vt:lpstr>
      <vt:lpstr>Questions/Comments/Concerns?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ADMJ/CJ OER Collaboration</dc:title>
  <dc:creator>Tabitha Raber</dc:creator>
  <cp:lastModifiedBy>Tabitha Raber</cp:lastModifiedBy>
  <cp:revision>5</cp:revision>
  <dcterms:created xsi:type="dcterms:W3CDTF">2024-05-15T18:29:18Z</dcterms:created>
  <dcterms:modified xsi:type="dcterms:W3CDTF">2024-05-15T19:44:05Z</dcterms:modified>
</cp:coreProperties>
</file>