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 id="2147483698" r:id="rId2"/>
    <p:sldMasterId id="2147483699" r:id="rId3"/>
    <p:sldMasterId id="2147483700" r:id="rId4"/>
  </p:sldMasterIdLst>
  <p:notesMasterIdLst>
    <p:notesMasterId r:id="rId4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x="12192000" cy="6858000"/>
  <p:notesSz cx="6858000" cy="9144000"/>
  <p:embeddedFontLst>
    <p:embeddedFont>
      <p:font typeface="Roboto" panose="020000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72" y="9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31" name="Google Shape;33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21" name="Google Shape;42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28" name="Google Shape;42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35" name="Google Shape;43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42" name="Google Shape;44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314edeeb75a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314edeeb75a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g314edeeb75a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314edeeb75a_0_14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g314edeeb75a_0_14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14edeeb75a_0_14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g314edeeb75a_0_14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314edeeb75a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314edeeb75a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g314edeeb75a_0_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314edeeb75a_0_13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314edeeb75a_0_13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g314edeeb75a_0_13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39" name="Google Shape;3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14edeeb75a_0_13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g314edeeb75a_0_13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314edeeb75a_0_13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314edeeb75a_0_13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g314edeeb75a_0_13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314edeeb75a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314edeeb75a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g314edeeb75a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314edeeb75a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3" name="Google Shape;503;g314edeeb75a_0_59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14edeeb75a_0_13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314edeeb75a_0_13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g314edeeb75a_0_13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314edeeb75a_0_13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314edeeb75a_0_13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g314edeeb75a_0_13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314edeeb75a_0_14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314edeeb75a_0_14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g314edeeb75a_0_14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314edeeb75a_0_14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314edeeb75a_0_14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g314edeeb75a_0_14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314edeeb75a_0_14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314edeeb75a_0_14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g314edeeb75a_0_14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314edeeb75a_0_13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314edeeb75a_0_13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8" name="Google Shape;548;g314edeeb75a_0_13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314edeeb75a_0_13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314edeeb75a_0_13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5" name="Google Shape;555;g314edeeb75a_0_13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314edeeb75a_0_13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314edeeb75a_0_13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g314edeeb75a_0_13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314edeeb75a_0_15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314edeeb75a_0_15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g314edeeb75a_0_150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314edeeb75a_0_14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314edeeb75a_0_14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6" name="Google Shape;576;g314edeeb75a_0_14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314edeeb75a_0_13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314edeeb75a_0_13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g314edeeb75a_0_139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314edeeb75a_0_14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g314edeeb75a_0_14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314edeeb75a_0_13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314edeeb75a_0_13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6" name="Google Shape;596;g314edeeb75a_0_13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314edeeb75a_0_13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314edeeb75a_0_13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g314edeeb75a_0_13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314edeeb75a_0_14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1" name="Google Shape;611;g314edeeb75a_0_14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314edeeb75a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6" name="Google Shape;616;g314edeeb75a_0_4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https://docs.google.com/presentation/d/1xU9ncbAIZwVV8t2pxLNiRxqVQxVkADeMbV4scq60YxY/edit#slide=id.g314edeeb75a_0_46</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314edeeb75a_0_1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2" name="Google Shape;622;g314edeeb75a_0_146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28" name="Google Shape;62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33" name="Google Shape;633;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57" name="Google Shape;35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63" name="Google Shape;36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94" name="Google Shape;39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14edeeb75a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14edeeb75a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g314edeeb75a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08" name="Google Shape;40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p:nvPr/>
        </p:nvSpPr>
        <p:spPr>
          <a:xfrm>
            <a:off x="0" y="1527142"/>
            <a:ext cx="12192000" cy="365785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 name="Google Shape;16;p2"/>
          <p:cNvSpPr txBox="1">
            <a:spLocks noGrp="1"/>
          </p:cNvSpPr>
          <p:nvPr>
            <p:ph type="ctrTitle"/>
          </p:nvPr>
        </p:nvSpPr>
        <p:spPr>
          <a:xfrm>
            <a:off x="2417782" y="3233397"/>
            <a:ext cx="8637071" cy="1769453"/>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2417780" y="5190325"/>
            <a:ext cx="8637072" cy="977621"/>
          </a:xfrm>
          <a:prstGeom prst="rect">
            <a:avLst/>
          </a:prstGeom>
          <a:noFill/>
          <a:ln>
            <a:noFill/>
          </a:ln>
        </p:spPr>
        <p:txBody>
          <a:bodyPr spcFirstLastPara="1" wrap="square" lIns="91425" tIns="91425" rIns="91425" bIns="91425" anchor="t" anchorCtr="0">
            <a:noAutofit/>
          </a:bodyPr>
          <a:lstStyle>
            <a:lvl1pPr lvl="0" algn="l">
              <a:lnSpc>
                <a:spcPct val="120000"/>
              </a:lnSpc>
              <a:spcBef>
                <a:spcPts val="750"/>
              </a:spcBef>
              <a:spcAft>
                <a:spcPts val="0"/>
              </a:spcAft>
              <a:buSzPts val="1600"/>
              <a:buNone/>
              <a:defRPr sz="1600" b="0" cap="none">
                <a:solidFill>
                  <a:schemeClr val="dk2"/>
                </a:solidFill>
              </a:defRPr>
            </a:lvl1pPr>
            <a:lvl2pPr lvl="1" algn="ctr">
              <a:lnSpc>
                <a:spcPct val="120000"/>
              </a:lnSpc>
              <a:spcBef>
                <a:spcPts val="375"/>
              </a:spcBef>
              <a:spcAft>
                <a:spcPts val="0"/>
              </a:spcAft>
              <a:buSzPts val="1350"/>
              <a:buNone/>
              <a:defRPr sz="1400"/>
            </a:lvl2pPr>
            <a:lvl3pPr lvl="2" algn="ctr">
              <a:lnSpc>
                <a:spcPct val="120000"/>
              </a:lnSpc>
              <a:spcBef>
                <a:spcPts val="375"/>
              </a:spcBef>
              <a:spcAft>
                <a:spcPts val="0"/>
              </a:spcAft>
              <a:buSzPts val="1350"/>
              <a:buNone/>
              <a:defRPr sz="140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18" name="Google Shape;18;p2"/>
          <p:cNvCxnSpPr/>
          <p:nvPr/>
        </p:nvCxnSpPr>
        <p:spPr>
          <a:xfrm>
            <a:off x="0" y="5187659"/>
            <a:ext cx="12192000" cy="0"/>
          </a:xfrm>
          <a:prstGeom prst="straightConnector1">
            <a:avLst/>
          </a:prstGeom>
          <a:noFill/>
          <a:ln w="31750" cap="flat" cmpd="sng">
            <a:solidFill>
              <a:schemeClr val="accent1"/>
            </a:solidFill>
            <a:prstDash val="solid"/>
            <a:round/>
            <a:headEnd type="none" w="sm" len="sm"/>
            <a:tailEnd type="none" w="sm" len="sm"/>
          </a:ln>
        </p:spPr>
      </p:cxnSp>
      <p:pic>
        <p:nvPicPr>
          <p:cNvPr id="19" name="Google Shape;19;p2"/>
          <p:cNvPicPr preferRelativeResize="0"/>
          <p:nvPr/>
        </p:nvPicPr>
        <p:blipFill rotWithShape="1">
          <a:blip r:embed="rId2">
            <a:alphaModFix/>
          </a:blip>
          <a:srcRect/>
          <a:stretch/>
        </p:blipFill>
        <p:spPr>
          <a:xfrm>
            <a:off x="2260237" y="585230"/>
            <a:ext cx="5813577" cy="1350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79"/>
        <p:cNvGrpSpPr/>
        <p:nvPr/>
      </p:nvGrpSpPr>
      <p:grpSpPr>
        <a:xfrm>
          <a:off x="0" y="0"/>
          <a:ext cx="0" cy="0"/>
          <a:chOff x="0" y="0"/>
          <a:chExt cx="0" cy="0"/>
        </a:xfrm>
      </p:grpSpPr>
      <p:sp>
        <p:nvSpPr>
          <p:cNvPr id="80" name="Google Shape;80;p11"/>
          <p:cNvSpPr/>
          <p:nvPr/>
        </p:nvSpPr>
        <p:spPr>
          <a:xfrm>
            <a:off x="-1" y="798973"/>
            <a:ext cx="6974733"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81" name="Google Shape;81;p11"/>
          <p:cNvCxnSpPr/>
          <p:nvPr/>
        </p:nvCxnSpPr>
        <p:spPr>
          <a:xfrm rot="10800000" flipH="1">
            <a:off x="1" y="3116402"/>
            <a:ext cx="6967723" cy="9393"/>
          </a:xfrm>
          <a:prstGeom prst="straightConnector1">
            <a:avLst/>
          </a:prstGeom>
          <a:noFill/>
          <a:ln w="31750" cap="flat" cmpd="sng">
            <a:solidFill>
              <a:schemeClr val="accent1"/>
            </a:solidFill>
            <a:prstDash val="solid"/>
            <a:round/>
            <a:headEnd type="none" w="sm" len="sm"/>
            <a:tailEnd type="none" w="sm" len="sm"/>
          </a:ln>
        </p:spPr>
      </p:cxnSp>
      <p:sp>
        <p:nvSpPr>
          <p:cNvPr id="82" name="Google Shape;82;p11"/>
          <p:cNvSpPr txBox="1">
            <a:spLocks noGrp="1"/>
          </p:cNvSpPr>
          <p:nvPr>
            <p:ph type="title"/>
          </p:nvPr>
        </p:nvSpPr>
        <p:spPr>
          <a:xfrm>
            <a:off x="1451207" y="1129513"/>
            <a:ext cx="5532328" cy="183058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1"/>
          <p:cNvSpPr>
            <a:spLocks noGrp="1"/>
          </p:cNvSpPr>
          <p:nvPr>
            <p:ph type="pic" idx="2"/>
          </p:nvPr>
        </p:nvSpPr>
        <p:spPr>
          <a:xfrm>
            <a:off x="7265740" y="797579"/>
            <a:ext cx="3789115" cy="5248677"/>
          </a:xfrm>
          <a:prstGeom prst="rect">
            <a:avLst/>
          </a:prstGeom>
          <a:solidFill>
            <a:srgbClr val="D8D8D8"/>
          </a:solidFill>
          <a:ln>
            <a:noFill/>
          </a:ln>
        </p:spPr>
      </p:sp>
      <p:sp>
        <p:nvSpPr>
          <p:cNvPr id="84" name="Google Shape;84;p11"/>
          <p:cNvSpPr txBox="1">
            <a:spLocks noGrp="1"/>
          </p:cNvSpPr>
          <p:nvPr>
            <p:ph type="body" idx="1"/>
          </p:nvPr>
        </p:nvSpPr>
        <p:spPr>
          <a:xfrm>
            <a:off x="1450331" y="3145995"/>
            <a:ext cx="5524404" cy="2900261"/>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10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800"/>
            </a:lvl4pPr>
            <a:lvl5pPr marL="2286000" lvl="4" indent="-228600" algn="l">
              <a:lnSpc>
                <a:spcPct val="120000"/>
              </a:lnSpc>
              <a:spcBef>
                <a:spcPts val="375"/>
              </a:spcBef>
              <a:spcAft>
                <a:spcPts val="0"/>
              </a:spcAft>
              <a:buSzPts val="750"/>
              <a:buNone/>
              <a:defRPr sz="800"/>
            </a:lvl5pPr>
            <a:lvl6pPr marL="2743200" lvl="5" indent="-228600" algn="l">
              <a:lnSpc>
                <a:spcPct val="120000"/>
              </a:lnSpc>
              <a:spcBef>
                <a:spcPts val="375"/>
              </a:spcBef>
              <a:spcAft>
                <a:spcPts val="0"/>
              </a:spcAft>
              <a:buSzPts val="750"/>
              <a:buNone/>
              <a:defRPr sz="800"/>
            </a:lvl6pPr>
            <a:lvl7pPr marL="3200400" lvl="6" indent="-228600" algn="l">
              <a:lnSpc>
                <a:spcPct val="120000"/>
              </a:lnSpc>
              <a:spcBef>
                <a:spcPts val="375"/>
              </a:spcBef>
              <a:spcAft>
                <a:spcPts val="0"/>
              </a:spcAft>
              <a:buSzPts val="750"/>
              <a:buNone/>
              <a:defRPr sz="800"/>
            </a:lvl7pPr>
            <a:lvl8pPr marL="3657600" lvl="7" indent="-228600" algn="l">
              <a:lnSpc>
                <a:spcPct val="120000"/>
              </a:lnSpc>
              <a:spcBef>
                <a:spcPts val="375"/>
              </a:spcBef>
              <a:spcAft>
                <a:spcPts val="0"/>
              </a:spcAft>
              <a:buSzPts val="750"/>
              <a:buNone/>
              <a:defRPr sz="800"/>
            </a:lvl8pPr>
            <a:lvl9pPr marL="4114800" lvl="8" indent="-228600" algn="l">
              <a:lnSpc>
                <a:spcPct val="120000"/>
              </a:lnSpc>
              <a:spcBef>
                <a:spcPts val="375"/>
              </a:spcBef>
              <a:spcAft>
                <a:spcPts val="0"/>
              </a:spcAft>
              <a:buSzPts val="750"/>
              <a:buNone/>
              <a:defRPr sz="800"/>
            </a:lvl9pPr>
          </a:lstStyle>
          <a:p>
            <a:endParaRPr/>
          </a:p>
        </p:txBody>
      </p:sp>
      <p:sp>
        <p:nvSpPr>
          <p:cNvPr id="85" name="Google Shape;85;p11"/>
          <p:cNvSpPr txBox="1">
            <a:spLocks noGrp="1"/>
          </p:cNvSpPr>
          <p:nvPr>
            <p:ph type="sldNum" idx="12"/>
          </p:nvPr>
        </p:nvSpPr>
        <p:spPr>
          <a:xfrm>
            <a:off x="1451582" y="6211951"/>
            <a:ext cx="681479" cy="309201"/>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1pPr>
            <a:lvl2pPr marL="0" marR="0" lvl="1"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2pPr>
            <a:lvl3pPr marL="0" marR="0" lvl="2"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3pPr>
            <a:lvl4pPr marL="0" marR="0" lvl="3"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4pPr>
            <a:lvl5pPr marL="0" marR="0" lvl="4"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5pPr>
            <a:lvl6pPr marL="0" marR="0" lvl="5"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6pPr>
            <a:lvl7pPr marL="0" marR="0" lvl="6"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7pPr>
            <a:lvl8pPr marL="0" marR="0" lvl="7"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8pPr>
            <a:lvl9pPr marL="0" marR="0" lvl="8"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6" name="Google Shape;86;p11"/>
          <p:cNvSpPr txBox="1">
            <a:spLocks noGrp="1"/>
          </p:cNvSpPr>
          <p:nvPr>
            <p:ph type="dt" idx="10"/>
          </p:nvPr>
        </p:nvSpPr>
        <p:spPr>
          <a:xfrm>
            <a:off x="9987283" y="6213011"/>
            <a:ext cx="1067573"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8891AA"/>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87"/>
        <p:cNvGrpSpPr/>
        <p:nvPr/>
      </p:nvGrpSpPr>
      <p:grpSpPr>
        <a:xfrm>
          <a:off x="0" y="0"/>
          <a:ext cx="0" cy="0"/>
          <a:chOff x="0" y="0"/>
          <a:chExt cx="0" cy="0"/>
        </a:xfrm>
      </p:grpSpPr>
      <p:cxnSp>
        <p:nvCxnSpPr>
          <p:cNvPr id="88" name="Google Shape;88;p12"/>
          <p:cNvCxnSpPr/>
          <p:nvPr/>
        </p:nvCxnSpPr>
        <p:spPr>
          <a:xfrm>
            <a:off x="1447194" y="1847088"/>
            <a:ext cx="9607663" cy="0"/>
          </a:xfrm>
          <a:prstGeom prst="straightConnector1">
            <a:avLst/>
          </a:prstGeom>
          <a:noFill/>
          <a:ln w="31750" cap="flat" cmpd="sng">
            <a:solidFill>
              <a:schemeClr val="accent1"/>
            </a:solidFill>
            <a:prstDash val="solid"/>
            <a:round/>
            <a:headEnd type="none" w="sm" len="sm"/>
            <a:tailEnd type="none" w="sm" len="sm"/>
          </a:ln>
        </p:spPr>
      </p:cxnSp>
      <p:sp>
        <p:nvSpPr>
          <p:cNvPr id="89" name="Google Shape;89;p12"/>
          <p:cNvSpPr txBox="1">
            <a:spLocks noGrp="1"/>
          </p:cNvSpPr>
          <p:nvPr>
            <p:ph type="body" idx="1"/>
          </p:nvPr>
        </p:nvSpPr>
        <p:spPr>
          <a:xfrm>
            <a:off x="1447191" y="2019553"/>
            <a:ext cx="4645152" cy="801943"/>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40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90" name="Google Shape;90;p12"/>
          <p:cNvSpPr txBox="1">
            <a:spLocks noGrp="1"/>
          </p:cNvSpPr>
          <p:nvPr>
            <p:ph type="body" idx="2"/>
          </p:nvPr>
        </p:nvSpPr>
        <p:spPr>
          <a:xfrm>
            <a:off x="1447191" y="2824273"/>
            <a:ext cx="4645152" cy="3218185"/>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1" name="Google Shape;91;p12"/>
          <p:cNvSpPr txBox="1">
            <a:spLocks noGrp="1"/>
          </p:cNvSpPr>
          <p:nvPr>
            <p:ph type="body" idx="3"/>
          </p:nvPr>
        </p:nvSpPr>
        <p:spPr>
          <a:xfrm>
            <a:off x="6412363" y="2023007"/>
            <a:ext cx="4645152" cy="80223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40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92" name="Google Shape;92;p12"/>
          <p:cNvSpPr txBox="1">
            <a:spLocks noGrp="1"/>
          </p:cNvSpPr>
          <p:nvPr>
            <p:ph type="body" idx="4"/>
          </p:nvPr>
        </p:nvSpPr>
        <p:spPr>
          <a:xfrm>
            <a:off x="6412363" y="2821495"/>
            <a:ext cx="4645152" cy="3220963"/>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3" name="Google Shape;93;p12"/>
          <p:cNvSpPr txBox="1">
            <a:spLocks noGrp="1"/>
          </p:cNvSpPr>
          <p:nvPr>
            <p:ph type="dt" idx="10"/>
          </p:nvPr>
        </p:nvSpPr>
        <p:spPr>
          <a:xfrm>
            <a:off x="9987283" y="6213011"/>
            <a:ext cx="1067573"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8891AA"/>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94" name="Google Shape;94;p12"/>
          <p:cNvSpPr txBox="1">
            <a:spLocks noGrp="1"/>
          </p:cNvSpPr>
          <p:nvPr>
            <p:ph type="sldNum" idx="12"/>
          </p:nvPr>
        </p:nvSpPr>
        <p:spPr>
          <a:xfrm>
            <a:off x="1451582" y="6211951"/>
            <a:ext cx="681479" cy="309201"/>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1pPr>
            <a:lvl2pPr marL="0" marR="0" lvl="1"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2pPr>
            <a:lvl3pPr marL="0" marR="0" lvl="2"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3pPr>
            <a:lvl4pPr marL="0" marR="0" lvl="3"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4pPr>
            <a:lvl5pPr marL="0" marR="0" lvl="4"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5pPr>
            <a:lvl6pPr marL="0" marR="0" lvl="5"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6pPr>
            <a:lvl7pPr marL="0" marR="0" lvl="6"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7pPr>
            <a:lvl8pPr marL="0" marR="0" lvl="7"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8pPr>
            <a:lvl9pPr marL="0" marR="0" lvl="8"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5" name="Google Shape;95;p12"/>
          <p:cNvSpPr txBox="1">
            <a:spLocks noGrp="1"/>
          </p:cNvSpPr>
          <p:nvPr>
            <p:ph type="title"/>
          </p:nvPr>
        </p:nvSpPr>
        <p:spPr>
          <a:xfrm>
            <a:off x="1451581" y="804520"/>
            <a:ext cx="9603275" cy="89861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1"/>
        <p:cNvGrpSpPr/>
        <p:nvPr/>
      </p:nvGrpSpPr>
      <p:grpSpPr>
        <a:xfrm>
          <a:off x="0" y="0"/>
          <a:ext cx="0" cy="0"/>
          <a:chOff x="0" y="0"/>
          <a:chExt cx="0" cy="0"/>
        </a:xfrm>
      </p:grpSpPr>
      <p:sp>
        <p:nvSpPr>
          <p:cNvPr id="102" name="Google Shape;102;p14"/>
          <p:cNvSpPr txBox="1">
            <a:spLocks noGrp="1"/>
          </p:cNvSpPr>
          <p:nvPr>
            <p:ph type="title"/>
          </p:nvPr>
        </p:nvSpPr>
        <p:spPr>
          <a:xfrm>
            <a:off x="1451581" y="804520"/>
            <a:ext cx="9603200" cy="898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600"/>
              <a:buFont typeface="Arial"/>
              <a:buNone/>
              <a:defRPr sz="3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4"/>
          <p:cNvSpPr txBox="1">
            <a:spLocks noGrp="1"/>
          </p:cNvSpPr>
          <p:nvPr>
            <p:ph type="body" idx="1"/>
          </p:nvPr>
        </p:nvSpPr>
        <p:spPr>
          <a:xfrm>
            <a:off x="1451581" y="2015732"/>
            <a:ext cx="9603200" cy="4039600"/>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1000"/>
              </a:spcBef>
              <a:spcAft>
                <a:spcPts val="0"/>
              </a:spcAft>
              <a:buSzPts val="1600"/>
              <a:buChar char="•"/>
              <a:defRPr>
                <a:solidFill>
                  <a:schemeClr val="dk2"/>
                </a:solidFill>
              </a:defRPr>
            </a:lvl1pPr>
            <a:lvl2pPr marL="914400" lvl="1" indent="-317500" algn="l">
              <a:lnSpc>
                <a:spcPct val="120000"/>
              </a:lnSpc>
              <a:spcBef>
                <a:spcPts val="500"/>
              </a:spcBef>
              <a:spcAft>
                <a:spcPts val="0"/>
              </a:spcAft>
              <a:buSzPts val="1400"/>
              <a:buChar char="•"/>
              <a:defRPr>
                <a:solidFill>
                  <a:schemeClr val="dk2"/>
                </a:solidFill>
              </a:defRPr>
            </a:lvl2pPr>
            <a:lvl3pPr marL="1371600" lvl="2" indent="-304800" algn="l">
              <a:lnSpc>
                <a:spcPct val="120000"/>
              </a:lnSpc>
              <a:spcBef>
                <a:spcPts val="500"/>
              </a:spcBef>
              <a:spcAft>
                <a:spcPts val="0"/>
              </a:spcAft>
              <a:buSzPts val="1200"/>
              <a:buChar char="•"/>
              <a:defRPr>
                <a:solidFill>
                  <a:schemeClr val="dk2"/>
                </a:solidFill>
              </a:defRPr>
            </a:lvl3pPr>
            <a:lvl4pPr marL="1828800" lvl="3" indent="-295275" algn="l">
              <a:lnSpc>
                <a:spcPct val="120000"/>
              </a:lnSpc>
              <a:spcBef>
                <a:spcPts val="500"/>
              </a:spcBef>
              <a:spcAft>
                <a:spcPts val="0"/>
              </a:spcAft>
              <a:buSzPts val="1050"/>
              <a:buChar char="•"/>
              <a:defRPr>
                <a:solidFill>
                  <a:schemeClr val="dk2"/>
                </a:solidFill>
              </a:defRPr>
            </a:lvl4pPr>
            <a:lvl5pPr marL="2286000" lvl="4" indent="-285750" algn="l">
              <a:lnSpc>
                <a:spcPct val="120000"/>
              </a:lnSpc>
              <a:spcBef>
                <a:spcPts val="500"/>
              </a:spcBef>
              <a:spcAft>
                <a:spcPts val="0"/>
              </a:spcAft>
              <a:buSzPts val="900"/>
              <a:buChar char="•"/>
              <a:defRPr>
                <a:solidFill>
                  <a:schemeClr val="dk2"/>
                </a:solidFill>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04" name="Google Shape;104;p14"/>
          <p:cNvSpPr txBox="1">
            <a:spLocks noGrp="1"/>
          </p:cNvSpPr>
          <p:nvPr>
            <p:ph type="dt" idx="10"/>
          </p:nvPr>
        </p:nvSpPr>
        <p:spPr>
          <a:xfrm>
            <a:off x="9987283" y="6213011"/>
            <a:ext cx="1067600" cy="308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8891AA"/>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05" name="Google Shape;105;p14"/>
          <p:cNvSpPr txBox="1">
            <a:spLocks noGrp="1"/>
          </p:cNvSpPr>
          <p:nvPr>
            <p:ph type="sldNum" idx="12"/>
          </p:nvPr>
        </p:nvSpPr>
        <p:spPr>
          <a:xfrm>
            <a:off x="1451581" y="6211951"/>
            <a:ext cx="681600" cy="309200"/>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1pPr>
            <a:lvl2pPr marL="0" marR="0" lvl="1"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2pPr>
            <a:lvl3pPr marL="0" marR="0" lvl="2"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3pPr>
            <a:lvl4pPr marL="0" marR="0" lvl="3"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4pPr>
            <a:lvl5pPr marL="0" marR="0" lvl="4"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5pPr>
            <a:lvl6pPr marL="0" marR="0" lvl="5"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6pPr>
            <a:lvl7pPr marL="0" marR="0" lvl="6"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7pPr>
            <a:lvl8pPr marL="0" marR="0" lvl="7"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8pPr>
            <a:lvl9pPr marL="0" marR="0" lvl="8"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06" name="Google Shape;106;p14"/>
          <p:cNvCxnSpPr/>
          <p:nvPr/>
        </p:nvCxnSpPr>
        <p:spPr>
          <a:xfrm>
            <a:off x="1451581" y="1859432"/>
            <a:ext cx="96032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7"/>
        <p:cNvGrpSpPr/>
        <p:nvPr/>
      </p:nvGrpSpPr>
      <p:grpSpPr>
        <a:xfrm>
          <a:off x="0" y="0"/>
          <a:ext cx="0" cy="0"/>
          <a:chOff x="0" y="0"/>
          <a:chExt cx="0" cy="0"/>
        </a:xfrm>
      </p:grpSpPr>
      <p:sp>
        <p:nvSpPr>
          <p:cNvPr id="108" name="Google Shape;108;p15"/>
          <p:cNvSpPr/>
          <p:nvPr/>
        </p:nvSpPr>
        <p:spPr>
          <a:xfrm>
            <a:off x="1197207" y="0"/>
            <a:ext cx="9120000" cy="38036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09" name="Google Shape;109;p15"/>
          <p:cNvCxnSpPr/>
          <p:nvPr/>
        </p:nvCxnSpPr>
        <p:spPr>
          <a:xfrm>
            <a:off x="1189523" y="3816299"/>
            <a:ext cx="9127600" cy="0"/>
          </a:xfrm>
          <a:prstGeom prst="straightConnector1">
            <a:avLst/>
          </a:prstGeom>
          <a:noFill/>
          <a:ln w="31750" cap="flat" cmpd="sng">
            <a:solidFill>
              <a:schemeClr val="accent1"/>
            </a:solidFill>
            <a:prstDash val="solid"/>
            <a:round/>
            <a:headEnd type="none" w="sm" len="sm"/>
            <a:tailEnd type="none" w="sm" len="sm"/>
          </a:ln>
        </p:spPr>
      </p:cxnSp>
      <p:sp>
        <p:nvSpPr>
          <p:cNvPr id="110" name="Google Shape;110;p15"/>
          <p:cNvSpPr txBox="1">
            <a:spLocks noGrp="1"/>
          </p:cNvSpPr>
          <p:nvPr>
            <p:ph type="title"/>
          </p:nvPr>
        </p:nvSpPr>
        <p:spPr>
          <a:xfrm>
            <a:off x="1454240" y="2168168"/>
            <a:ext cx="8643200" cy="1476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43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15"/>
          <p:cNvSpPr txBox="1">
            <a:spLocks noGrp="1"/>
          </p:cNvSpPr>
          <p:nvPr>
            <p:ph type="body" idx="1"/>
          </p:nvPr>
        </p:nvSpPr>
        <p:spPr>
          <a:xfrm>
            <a:off x="1454240" y="3806199"/>
            <a:ext cx="8630400" cy="1012800"/>
          </a:xfrm>
          <a:prstGeom prst="rect">
            <a:avLst/>
          </a:prstGeom>
          <a:noFill/>
          <a:ln>
            <a:noFill/>
          </a:ln>
        </p:spPr>
        <p:txBody>
          <a:bodyPr spcFirstLastPara="1" wrap="square" lIns="91425" tIns="91425" rIns="91425" bIns="45700" anchor="t" anchorCtr="0">
            <a:noAutofit/>
          </a:bodyPr>
          <a:lstStyle>
            <a:lvl1pPr marL="457200" lvl="0" indent="-228600" algn="l">
              <a:lnSpc>
                <a:spcPct val="120000"/>
              </a:lnSpc>
              <a:spcBef>
                <a:spcPts val="1000"/>
              </a:spcBef>
              <a:spcAft>
                <a:spcPts val="0"/>
              </a:spcAft>
              <a:buSzPts val="1600"/>
              <a:buNone/>
              <a:defRPr sz="2100">
                <a:solidFill>
                  <a:schemeClr val="dk2"/>
                </a:solidFill>
              </a:defRPr>
            </a:lvl1pPr>
            <a:lvl2pPr marL="914400" lvl="1" indent="-228600" algn="l">
              <a:lnSpc>
                <a:spcPct val="120000"/>
              </a:lnSpc>
              <a:spcBef>
                <a:spcPts val="500"/>
              </a:spcBef>
              <a:spcAft>
                <a:spcPts val="0"/>
              </a:spcAft>
              <a:buSzPts val="1350"/>
              <a:buNone/>
              <a:defRPr sz="1800">
                <a:solidFill>
                  <a:srgbClr val="8891AA"/>
                </a:solidFill>
              </a:defRPr>
            </a:lvl2pPr>
            <a:lvl3pPr marL="1371600" lvl="2" indent="-228600" algn="l">
              <a:lnSpc>
                <a:spcPct val="120000"/>
              </a:lnSpc>
              <a:spcBef>
                <a:spcPts val="500"/>
              </a:spcBef>
              <a:spcAft>
                <a:spcPts val="0"/>
              </a:spcAft>
              <a:buSzPts val="1350"/>
              <a:buNone/>
              <a:defRPr sz="1800">
                <a:solidFill>
                  <a:srgbClr val="8891AA"/>
                </a:solidFill>
              </a:defRPr>
            </a:lvl3pPr>
            <a:lvl4pPr marL="1828800" lvl="3" indent="-228600" algn="l">
              <a:lnSpc>
                <a:spcPct val="120000"/>
              </a:lnSpc>
              <a:spcBef>
                <a:spcPts val="500"/>
              </a:spcBef>
              <a:spcAft>
                <a:spcPts val="0"/>
              </a:spcAft>
              <a:buSzPts val="1200"/>
              <a:buNone/>
              <a:defRPr sz="1600">
                <a:solidFill>
                  <a:srgbClr val="8891AA"/>
                </a:solidFill>
              </a:defRPr>
            </a:lvl4pPr>
            <a:lvl5pPr marL="2286000" lvl="4" indent="-228600" algn="l">
              <a:lnSpc>
                <a:spcPct val="120000"/>
              </a:lnSpc>
              <a:spcBef>
                <a:spcPts val="500"/>
              </a:spcBef>
              <a:spcAft>
                <a:spcPts val="0"/>
              </a:spcAft>
              <a:buSzPts val="1200"/>
              <a:buNone/>
              <a:defRPr sz="1600">
                <a:solidFill>
                  <a:srgbClr val="8891AA"/>
                </a:solidFill>
              </a:defRPr>
            </a:lvl5pPr>
            <a:lvl6pPr marL="2743200" lvl="5" indent="-228600" algn="l">
              <a:lnSpc>
                <a:spcPct val="120000"/>
              </a:lnSpc>
              <a:spcBef>
                <a:spcPts val="500"/>
              </a:spcBef>
              <a:spcAft>
                <a:spcPts val="0"/>
              </a:spcAft>
              <a:buSzPts val="1200"/>
              <a:buNone/>
              <a:defRPr sz="1600">
                <a:solidFill>
                  <a:srgbClr val="8891AA"/>
                </a:solidFill>
              </a:defRPr>
            </a:lvl6pPr>
            <a:lvl7pPr marL="3200400" lvl="6" indent="-228600" algn="l">
              <a:lnSpc>
                <a:spcPct val="120000"/>
              </a:lnSpc>
              <a:spcBef>
                <a:spcPts val="500"/>
              </a:spcBef>
              <a:spcAft>
                <a:spcPts val="0"/>
              </a:spcAft>
              <a:buSzPts val="1200"/>
              <a:buNone/>
              <a:defRPr sz="1600">
                <a:solidFill>
                  <a:srgbClr val="8891AA"/>
                </a:solidFill>
              </a:defRPr>
            </a:lvl7pPr>
            <a:lvl8pPr marL="3657600" lvl="7" indent="-228600" algn="l">
              <a:lnSpc>
                <a:spcPct val="120000"/>
              </a:lnSpc>
              <a:spcBef>
                <a:spcPts val="500"/>
              </a:spcBef>
              <a:spcAft>
                <a:spcPts val="0"/>
              </a:spcAft>
              <a:buSzPts val="1200"/>
              <a:buNone/>
              <a:defRPr sz="1600">
                <a:solidFill>
                  <a:srgbClr val="8891AA"/>
                </a:solidFill>
              </a:defRPr>
            </a:lvl8pPr>
            <a:lvl9pPr marL="4114800" lvl="8" indent="-228600" algn="l">
              <a:lnSpc>
                <a:spcPct val="120000"/>
              </a:lnSpc>
              <a:spcBef>
                <a:spcPts val="500"/>
              </a:spcBef>
              <a:spcAft>
                <a:spcPts val="0"/>
              </a:spcAft>
              <a:buSzPts val="1200"/>
              <a:buNone/>
              <a:defRPr sz="1600">
                <a:solidFill>
                  <a:srgbClr val="8891AA"/>
                </a:solidFill>
              </a:defRPr>
            </a:lvl9pPr>
          </a:lstStyle>
          <a:p>
            <a:endParaRPr/>
          </a:p>
        </p:txBody>
      </p:sp>
      <p:sp>
        <p:nvSpPr>
          <p:cNvPr id="112" name="Google Shape;112;p15"/>
          <p:cNvSpPr txBox="1">
            <a:spLocks noGrp="1"/>
          </p:cNvSpPr>
          <p:nvPr>
            <p:ph type="dt" idx="10"/>
          </p:nvPr>
        </p:nvSpPr>
        <p:spPr>
          <a:xfrm>
            <a:off x="9987283" y="6213011"/>
            <a:ext cx="1067600" cy="308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8891AA"/>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13" name="Google Shape;113;p15"/>
          <p:cNvSpPr txBox="1">
            <a:spLocks noGrp="1"/>
          </p:cNvSpPr>
          <p:nvPr>
            <p:ph type="sldNum" idx="12"/>
          </p:nvPr>
        </p:nvSpPr>
        <p:spPr>
          <a:xfrm>
            <a:off x="1451581" y="6211951"/>
            <a:ext cx="681600" cy="309200"/>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1pPr>
            <a:lvl2pPr marL="0" marR="0" lvl="1"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2pPr>
            <a:lvl3pPr marL="0" marR="0" lvl="2"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3pPr>
            <a:lvl4pPr marL="0" marR="0" lvl="3"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4pPr>
            <a:lvl5pPr marL="0" marR="0" lvl="4"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5pPr>
            <a:lvl6pPr marL="0" marR="0" lvl="5"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6pPr>
            <a:lvl7pPr marL="0" marR="0" lvl="6"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7pPr>
            <a:lvl8pPr marL="0" marR="0" lvl="7"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8pPr>
            <a:lvl9pPr marL="0" marR="0" lvl="8"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114"/>
        <p:cNvGrpSpPr/>
        <p:nvPr/>
      </p:nvGrpSpPr>
      <p:grpSpPr>
        <a:xfrm>
          <a:off x="0" y="0"/>
          <a:ext cx="0" cy="0"/>
          <a:chOff x="0" y="0"/>
          <a:chExt cx="0" cy="0"/>
        </a:xfrm>
      </p:grpSpPr>
      <p:cxnSp>
        <p:nvCxnSpPr>
          <p:cNvPr id="115" name="Google Shape;115;p16"/>
          <p:cNvCxnSpPr/>
          <p:nvPr/>
        </p:nvCxnSpPr>
        <p:spPr>
          <a:xfrm>
            <a:off x="1447333" y="1847088"/>
            <a:ext cx="9607600" cy="0"/>
          </a:xfrm>
          <a:prstGeom prst="straightConnector1">
            <a:avLst/>
          </a:prstGeom>
          <a:noFill/>
          <a:ln w="31750" cap="flat" cmpd="sng">
            <a:solidFill>
              <a:schemeClr val="accent1"/>
            </a:solidFill>
            <a:prstDash val="solid"/>
            <a:round/>
            <a:headEnd type="none" w="sm" len="sm"/>
            <a:tailEnd type="none" w="sm" len="sm"/>
          </a:ln>
        </p:spPr>
      </p:cxnSp>
      <p:sp>
        <p:nvSpPr>
          <p:cNvPr id="116" name="Google Shape;116;p16"/>
          <p:cNvSpPr txBox="1">
            <a:spLocks noGrp="1"/>
          </p:cNvSpPr>
          <p:nvPr>
            <p:ph type="body" idx="1"/>
          </p:nvPr>
        </p:nvSpPr>
        <p:spPr>
          <a:xfrm>
            <a:off x="1447331" y="2010877"/>
            <a:ext cx="4348000" cy="4057200"/>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1000"/>
              </a:spcBef>
              <a:spcAft>
                <a:spcPts val="0"/>
              </a:spcAft>
              <a:buSzPts val="1600"/>
              <a:buChar char="•"/>
              <a:defRPr>
                <a:solidFill>
                  <a:schemeClr val="dk2"/>
                </a:solidFill>
              </a:defRPr>
            </a:lvl1pPr>
            <a:lvl2pPr marL="914400" lvl="1" indent="-317500" algn="l">
              <a:lnSpc>
                <a:spcPct val="120000"/>
              </a:lnSpc>
              <a:spcBef>
                <a:spcPts val="500"/>
              </a:spcBef>
              <a:spcAft>
                <a:spcPts val="0"/>
              </a:spcAft>
              <a:buSzPts val="1400"/>
              <a:buChar char="•"/>
              <a:defRPr>
                <a:solidFill>
                  <a:schemeClr val="dk2"/>
                </a:solidFill>
              </a:defRPr>
            </a:lvl2pPr>
            <a:lvl3pPr marL="1371600" lvl="2" indent="-304800" algn="l">
              <a:lnSpc>
                <a:spcPct val="120000"/>
              </a:lnSpc>
              <a:spcBef>
                <a:spcPts val="500"/>
              </a:spcBef>
              <a:spcAft>
                <a:spcPts val="0"/>
              </a:spcAft>
              <a:buSzPts val="1200"/>
              <a:buChar char="•"/>
              <a:defRPr>
                <a:solidFill>
                  <a:schemeClr val="dk2"/>
                </a:solidFill>
              </a:defRPr>
            </a:lvl3pPr>
            <a:lvl4pPr marL="1828800" lvl="3" indent="-295275" algn="l">
              <a:lnSpc>
                <a:spcPct val="120000"/>
              </a:lnSpc>
              <a:spcBef>
                <a:spcPts val="500"/>
              </a:spcBef>
              <a:spcAft>
                <a:spcPts val="0"/>
              </a:spcAft>
              <a:buSzPts val="1050"/>
              <a:buChar char="•"/>
              <a:defRPr>
                <a:solidFill>
                  <a:schemeClr val="dk2"/>
                </a:solidFill>
              </a:defRPr>
            </a:lvl4pPr>
            <a:lvl5pPr marL="2286000" lvl="4" indent="-285750" algn="l">
              <a:lnSpc>
                <a:spcPct val="120000"/>
              </a:lnSpc>
              <a:spcBef>
                <a:spcPts val="500"/>
              </a:spcBef>
              <a:spcAft>
                <a:spcPts val="0"/>
              </a:spcAft>
              <a:buSzPts val="900"/>
              <a:buChar char="•"/>
              <a:defRPr>
                <a:solidFill>
                  <a:schemeClr val="dk2"/>
                </a:solidFill>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17" name="Google Shape;117;p16"/>
          <p:cNvSpPr txBox="1">
            <a:spLocks noGrp="1"/>
          </p:cNvSpPr>
          <p:nvPr>
            <p:ph type="body" idx="2"/>
          </p:nvPr>
        </p:nvSpPr>
        <p:spPr>
          <a:xfrm>
            <a:off x="6413771" y="2017341"/>
            <a:ext cx="4645200" cy="4050800"/>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1000"/>
              </a:spcBef>
              <a:spcAft>
                <a:spcPts val="0"/>
              </a:spcAft>
              <a:buSzPts val="1600"/>
              <a:buChar char="•"/>
              <a:defRPr>
                <a:solidFill>
                  <a:schemeClr val="dk2"/>
                </a:solidFill>
              </a:defRPr>
            </a:lvl1pPr>
            <a:lvl2pPr marL="914400" lvl="1" indent="-317500" algn="l">
              <a:lnSpc>
                <a:spcPct val="120000"/>
              </a:lnSpc>
              <a:spcBef>
                <a:spcPts val="500"/>
              </a:spcBef>
              <a:spcAft>
                <a:spcPts val="0"/>
              </a:spcAft>
              <a:buSzPts val="1400"/>
              <a:buChar char="•"/>
              <a:defRPr>
                <a:solidFill>
                  <a:schemeClr val="dk2"/>
                </a:solidFill>
              </a:defRPr>
            </a:lvl2pPr>
            <a:lvl3pPr marL="1371600" lvl="2" indent="-304800" algn="l">
              <a:lnSpc>
                <a:spcPct val="120000"/>
              </a:lnSpc>
              <a:spcBef>
                <a:spcPts val="500"/>
              </a:spcBef>
              <a:spcAft>
                <a:spcPts val="0"/>
              </a:spcAft>
              <a:buSzPts val="1200"/>
              <a:buChar char="•"/>
              <a:defRPr>
                <a:solidFill>
                  <a:schemeClr val="dk2"/>
                </a:solidFill>
              </a:defRPr>
            </a:lvl3pPr>
            <a:lvl4pPr marL="1828800" lvl="3" indent="-295275" algn="l">
              <a:lnSpc>
                <a:spcPct val="120000"/>
              </a:lnSpc>
              <a:spcBef>
                <a:spcPts val="500"/>
              </a:spcBef>
              <a:spcAft>
                <a:spcPts val="0"/>
              </a:spcAft>
              <a:buSzPts val="1050"/>
              <a:buChar char="•"/>
              <a:defRPr>
                <a:solidFill>
                  <a:schemeClr val="dk2"/>
                </a:solidFill>
              </a:defRPr>
            </a:lvl4pPr>
            <a:lvl5pPr marL="2286000" lvl="4" indent="-285750" algn="l">
              <a:lnSpc>
                <a:spcPct val="120000"/>
              </a:lnSpc>
              <a:spcBef>
                <a:spcPts val="500"/>
              </a:spcBef>
              <a:spcAft>
                <a:spcPts val="0"/>
              </a:spcAft>
              <a:buSzPts val="900"/>
              <a:buChar char="•"/>
              <a:defRPr>
                <a:solidFill>
                  <a:schemeClr val="dk2"/>
                </a:solidFill>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18" name="Google Shape;118;p16"/>
          <p:cNvSpPr txBox="1">
            <a:spLocks noGrp="1"/>
          </p:cNvSpPr>
          <p:nvPr>
            <p:ph type="dt" idx="10"/>
          </p:nvPr>
        </p:nvSpPr>
        <p:spPr>
          <a:xfrm>
            <a:off x="9987283" y="6213011"/>
            <a:ext cx="1067600" cy="308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8891AA"/>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19" name="Google Shape;119;p16"/>
          <p:cNvSpPr txBox="1">
            <a:spLocks noGrp="1"/>
          </p:cNvSpPr>
          <p:nvPr>
            <p:ph type="sldNum" idx="12"/>
          </p:nvPr>
        </p:nvSpPr>
        <p:spPr>
          <a:xfrm>
            <a:off x="1451581" y="6211951"/>
            <a:ext cx="681600" cy="309200"/>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1pPr>
            <a:lvl2pPr marL="0" marR="0" lvl="1"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2pPr>
            <a:lvl3pPr marL="0" marR="0" lvl="2"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3pPr>
            <a:lvl4pPr marL="0" marR="0" lvl="3"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4pPr>
            <a:lvl5pPr marL="0" marR="0" lvl="4"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5pPr>
            <a:lvl6pPr marL="0" marR="0" lvl="5"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6pPr>
            <a:lvl7pPr marL="0" marR="0" lvl="6"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7pPr>
            <a:lvl8pPr marL="0" marR="0" lvl="7"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8pPr>
            <a:lvl9pPr marL="0" marR="0" lvl="8"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20" name="Google Shape;120;p16"/>
          <p:cNvSpPr txBox="1">
            <a:spLocks noGrp="1"/>
          </p:cNvSpPr>
          <p:nvPr>
            <p:ph type="title"/>
          </p:nvPr>
        </p:nvSpPr>
        <p:spPr>
          <a:xfrm>
            <a:off x="1451581" y="804520"/>
            <a:ext cx="9603200" cy="898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600"/>
              <a:buFont typeface="Arial"/>
              <a:buNone/>
              <a:defRPr sz="3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with content">
  <p:cSld name="Section Header with content">
    <p:spTree>
      <p:nvGrpSpPr>
        <p:cNvPr id="1" name="Shape 121"/>
        <p:cNvGrpSpPr/>
        <p:nvPr/>
      </p:nvGrpSpPr>
      <p:grpSpPr>
        <a:xfrm>
          <a:off x="0" y="0"/>
          <a:ext cx="0" cy="0"/>
          <a:chOff x="0" y="0"/>
          <a:chExt cx="0" cy="0"/>
        </a:xfrm>
      </p:grpSpPr>
      <p:sp>
        <p:nvSpPr>
          <p:cNvPr id="122" name="Google Shape;122;p17"/>
          <p:cNvSpPr/>
          <p:nvPr/>
        </p:nvSpPr>
        <p:spPr>
          <a:xfrm>
            <a:off x="1189523" y="-21176"/>
            <a:ext cx="10141200" cy="18788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23" name="Google Shape;123;p17"/>
          <p:cNvCxnSpPr/>
          <p:nvPr/>
        </p:nvCxnSpPr>
        <p:spPr>
          <a:xfrm>
            <a:off x="1189523" y="1859611"/>
            <a:ext cx="10141200" cy="0"/>
          </a:xfrm>
          <a:prstGeom prst="straightConnector1">
            <a:avLst/>
          </a:prstGeom>
          <a:noFill/>
          <a:ln w="31750" cap="flat" cmpd="sng">
            <a:solidFill>
              <a:schemeClr val="accent1"/>
            </a:solidFill>
            <a:prstDash val="solid"/>
            <a:round/>
            <a:headEnd type="none" w="sm" len="sm"/>
            <a:tailEnd type="none" w="sm" len="sm"/>
          </a:ln>
        </p:spPr>
      </p:cxnSp>
      <p:sp>
        <p:nvSpPr>
          <p:cNvPr id="124" name="Google Shape;124;p17"/>
          <p:cNvSpPr txBox="1">
            <a:spLocks noGrp="1"/>
          </p:cNvSpPr>
          <p:nvPr>
            <p:ph type="title"/>
          </p:nvPr>
        </p:nvSpPr>
        <p:spPr>
          <a:xfrm>
            <a:off x="1451581" y="808303"/>
            <a:ext cx="9603200" cy="893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43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7"/>
          <p:cNvSpPr txBox="1">
            <a:spLocks noGrp="1"/>
          </p:cNvSpPr>
          <p:nvPr>
            <p:ph type="body" idx="1"/>
          </p:nvPr>
        </p:nvSpPr>
        <p:spPr>
          <a:xfrm>
            <a:off x="1451581" y="2015735"/>
            <a:ext cx="9603200" cy="4039200"/>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1000"/>
              </a:spcBef>
              <a:spcAft>
                <a:spcPts val="0"/>
              </a:spcAft>
              <a:buSzPts val="1600"/>
              <a:buChar char="•"/>
              <a:defRPr>
                <a:solidFill>
                  <a:schemeClr val="dk2"/>
                </a:solidFill>
              </a:defRPr>
            </a:lvl1pPr>
            <a:lvl2pPr marL="914400" lvl="1" indent="-317500" algn="l">
              <a:lnSpc>
                <a:spcPct val="120000"/>
              </a:lnSpc>
              <a:spcBef>
                <a:spcPts val="500"/>
              </a:spcBef>
              <a:spcAft>
                <a:spcPts val="0"/>
              </a:spcAft>
              <a:buSzPts val="1400"/>
              <a:buChar char="•"/>
              <a:defRPr>
                <a:solidFill>
                  <a:schemeClr val="dk2"/>
                </a:solidFill>
              </a:defRPr>
            </a:lvl2pPr>
            <a:lvl3pPr marL="1371600" lvl="2" indent="-304800" algn="l">
              <a:lnSpc>
                <a:spcPct val="120000"/>
              </a:lnSpc>
              <a:spcBef>
                <a:spcPts val="500"/>
              </a:spcBef>
              <a:spcAft>
                <a:spcPts val="0"/>
              </a:spcAft>
              <a:buSzPts val="1200"/>
              <a:buChar char="•"/>
              <a:defRPr>
                <a:solidFill>
                  <a:schemeClr val="dk2"/>
                </a:solidFill>
              </a:defRPr>
            </a:lvl3pPr>
            <a:lvl4pPr marL="1828800" lvl="3" indent="-295275" algn="l">
              <a:lnSpc>
                <a:spcPct val="120000"/>
              </a:lnSpc>
              <a:spcBef>
                <a:spcPts val="500"/>
              </a:spcBef>
              <a:spcAft>
                <a:spcPts val="0"/>
              </a:spcAft>
              <a:buSzPts val="1050"/>
              <a:buChar char="•"/>
              <a:defRPr>
                <a:solidFill>
                  <a:schemeClr val="dk2"/>
                </a:solidFill>
              </a:defRPr>
            </a:lvl4pPr>
            <a:lvl5pPr marL="2286000" lvl="4" indent="-285750" algn="l">
              <a:lnSpc>
                <a:spcPct val="120000"/>
              </a:lnSpc>
              <a:spcBef>
                <a:spcPts val="500"/>
              </a:spcBef>
              <a:spcAft>
                <a:spcPts val="0"/>
              </a:spcAft>
              <a:buSzPts val="900"/>
              <a:buChar char="•"/>
              <a:defRPr>
                <a:solidFill>
                  <a:schemeClr val="dk2"/>
                </a:solidFill>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26" name="Google Shape;126;p17"/>
          <p:cNvSpPr txBox="1">
            <a:spLocks noGrp="1"/>
          </p:cNvSpPr>
          <p:nvPr>
            <p:ph type="dt" idx="10"/>
          </p:nvPr>
        </p:nvSpPr>
        <p:spPr>
          <a:xfrm>
            <a:off x="9987283" y="6213011"/>
            <a:ext cx="1067600" cy="308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8891AA"/>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27" name="Google Shape;127;p17"/>
          <p:cNvSpPr txBox="1">
            <a:spLocks noGrp="1"/>
          </p:cNvSpPr>
          <p:nvPr>
            <p:ph type="sldNum" idx="12"/>
          </p:nvPr>
        </p:nvSpPr>
        <p:spPr>
          <a:xfrm>
            <a:off x="1451581" y="6211951"/>
            <a:ext cx="681600" cy="309200"/>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1pPr>
            <a:lvl2pPr marL="0" marR="0" lvl="1"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2pPr>
            <a:lvl3pPr marL="0" marR="0" lvl="2"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3pPr>
            <a:lvl4pPr marL="0" marR="0" lvl="3"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4pPr>
            <a:lvl5pPr marL="0" marR="0" lvl="4"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5pPr>
            <a:lvl6pPr marL="0" marR="0" lvl="5"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6pPr>
            <a:lvl7pPr marL="0" marR="0" lvl="6"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7pPr>
            <a:lvl8pPr marL="0" marR="0" lvl="7"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8pPr>
            <a:lvl9pPr marL="0" marR="0" lvl="8"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8"/>
        <p:cNvGrpSpPr/>
        <p:nvPr/>
      </p:nvGrpSpPr>
      <p:grpSpPr>
        <a:xfrm>
          <a:off x="0" y="0"/>
          <a:ext cx="0" cy="0"/>
          <a:chOff x="0" y="0"/>
          <a:chExt cx="0" cy="0"/>
        </a:xfrm>
      </p:grpSpPr>
      <p:sp>
        <p:nvSpPr>
          <p:cNvPr id="129" name="Google Shape;129;p18"/>
          <p:cNvSpPr/>
          <p:nvPr/>
        </p:nvSpPr>
        <p:spPr>
          <a:xfrm>
            <a:off x="0" y="1527141"/>
            <a:ext cx="12192000" cy="36580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0" name="Google Shape;130;p18"/>
          <p:cNvSpPr txBox="1">
            <a:spLocks noGrp="1"/>
          </p:cNvSpPr>
          <p:nvPr>
            <p:ph type="ctrTitle"/>
          </p:nvPr>
        </p:nvSpPr>
        <p:spPr>
          <a:xfrm>
            <a:off x="2417781" y="3233396"/>
            <a:ext cx="8637200" cy="1769600"/>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lt1"/>
              </a:buClr>
              <a:buSzPts val="36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8"/>
          <p:cNvSpPr txBox="1">
            <a:spLocks noGrp="1"/>
          </p:cNvSpPr>
          <p:nvPr>
            <p:ph type="subTitle" idx="1"/>
          </p:nvPr>
        </p:nvSpPr>
        <p:spPr>
          <a:xfrm>
            <a:off x="2417780" y="5190324"/>
            <a:ext cx="8637200" cy="977600"/>
          </a:xfrm>
          <a:prstGeom prst="rect">
            <a:avLst/>
          </a:prstGeom>
          <a:noFill/>
          <a:ln>
            <a:noFill/>
          </a:ln>
        </p:spPr>
        <p:txBody>
          <a:bodyPr spcFirstLastPara="1" wrap="square" lIns="91425" tIns="91425" rIns="91425" bIns="91425" anchor="t" anchorCtr="0">
            <a:noAutofit/>
          </a:bodyPr>
          <a:lstStyle>
            <a:lvl1pPr lvl="0" algn="l">
              <a:lnSpc>
                <a:spcPct val="120000"/>
              </a:lnSpc>
              <a:spcBef>
                <a:spcPts val="1000"/>
              </a:spcBef>
              <a:spcAft>
                <a:spcPts val="0"/>
              </a:spcAft>
              <a:buSzPts val="1600"/>
              <a:buNone/>
              <a:defRPr sz="2100" b="0" cap="none">
                <a:solidFill>
                  <a:schemeClr val="dk2"/>
                </a:solidFill>
              </a:defRPr>
            </a:lvl1pPr>
            <a:lvl2pPr lvl="1" algn="ctr">
              <a:lnSpc>
                <a:spcPct val="120000"/>
              </a:lnSpc>
              <a:spcBef>
                <a:spcPts val="500"/>
              </a:spcBef>
              <a:spcAft>
                <a:spcPts val="0"/>
              </a:spcAft>
              <a:buSzPts val="1350"/>
              <a:buNone/>
              <a:defRPr sz="1800"/>
            </a:lvl2pPr>
            <a:lvl3pPr lvl="2" algn="ctr">
              <a:lnSpc>
                <a:spcPct val="120000"/>
              </a:lnSpc>
              <a:spcBef>
                <a:spcPts val="500"/>
              </a:spcBef>
              <a:spcAft>
                <a:spcPts val="0"/>
              </a:spcAft>
              <a:buSzPts val="1350"/>
              <a:buNone/>
              <a:defRPr sz="1800"/>
            </a:lvl3pPr>
            <a:lvl4pPr lvl="3" algn="ctr">
              <a:lnSpc>
                <a:spcPct val="120000"/>
              </a:lnSpc>
              <a:spcBef>
                <a:spcPts val="500"/>
              </a:spcBef>
              <a:spcAft>
                <a:spcPts val="0"/>
              </a:spcAft>
              <a:buSzPts val="1200"/>
              <a:buNone/>
              <a:defRPr sz="1600"/>
            </a:lvl4pPr>
            <a:lvl5pPr lvl="4" algn="ctr">
              <a:lnSpc>
                <a:spcPct val="120000"/>
              </a:lnSpc>
              <a:spcBef>
                <a:spcPts val="500"/>
              </a:spcBef>
              <a:spcAft>
                <a:spcPts val="0"/>
              </a:spcAft>
              <a:buSzPts val="1200"/>
              <a:buNone/>
              <a:defRPr sz="1600"/>
            </a:lvl5pPr>
            <a:lvl6pPr lvl="5" algn="ctr">
              <a:lnSpc>
                <a:spcPct val="120000"/>
              </a:lnSpc>
              <a:spcBef>
                <a:spcPts val="500"/>
              </a:spcBef>
              <a:spcAft>
                <a:spcPts val="0"/>
              </a:spcAft>
              <a:buSzPts val="1200"/>
              <a:buNone/>
              <a:defRPr sz="1600"/>
            </a:lvl6pPr>
            <a:lvl7pPr lvl="6" algn="ctr">
              <a:lnSpc>
                <a:spcPct val="120000"/>
              </a:lnSpc>
              <a:spcBef>
                <a:spcPts val="500"/>
              </a:spcBef>
              <a:spcAft>
                <a:spcPts val="0"/>
              </a:spcAft>
              <a:buSzPts val="1200"/>
              <a:buNone/>
              <a:defRPr sz="1600"/>
            </a:lvl7pPr>
            <a:lvl8pPr lvl="7" algn="ctr">
              <a:lnSpc>
                <a:spcPct val="120000"/>
              </a:lnSpc>
              <a:spcBef>
                <a:spcPts val="500"/>
              </a:spcBef>
              <a:spcAft>
                <a:spcPts val="0"/>
              </a:spcAft>
              <a:buSzPts val="1200"/>
              <a:buNone/>
              <a:defRPr sz="1600"/>
            </a:lvl8pPr>
            <a:lvl9pPr lvl="8" algn="ctr">
              <a:lnSpc>
                <a:spcPct val="120000"/>
              </a:lnSpc>
              <a:spcBef>
                <a:spcPts val="500"/>
              </a:spcBef>
              <a:spcAft>
                <a:spcPts val="0"/>
              </a:spcAft>
              <a:buSzPts val="1200"/>
              <a:buNone/>
              <a:defRPr sz="1600"/>
            </a:lvl9pPr>
          </a:lstStyle>
          <a:p>
            <a:endParaRPr/>
          </a:p>
        </p:txBody>
      </p:sp>
      <p:cxnSp>
        <p:nvCxnSpPr>
          <p:cNvPr id="132" name="Google Shape;132;p18"/>
          <p:cNvCxnSpPr/>
          <p:nvPr/>
        </p:nvCxnSpPr>
        <p:spPr>
          <a:xfrm>
            <a:off x="0" y="5187659"/>
            <a:ext cx="12192000" cy="0"/>
          </a:xfrm>
          <a:prstGeom prst="straightConnector1">
            <a:avLst/>
          </a:prstGeom>
          <a:noFill/>
          <a:ln w="31750" cap="flat" cmpd="sng">
            <a:solidFill>
              <a:schemeClr val="accent1"/>
            </a:solidFill>
            <a:prstDash val="solid"/>
            <a:round/>
            <a:headEnd type="none" w="sm" len="sm"/>
            <a:tailEnd type="none" w="sm" len="sm"/>
          </a:ln>
        </p:spPr>
      </p:cxnSp>
      <p:pic>
        <p:nvPicPr>
          <p:cNvPr id="133" name="Google Shape;133;p18"/>
          <p:cNvPicPr preferRelativeResize="0"/>
          <p:nvPr/>
        </p:nvPicPr>
        <p:blipFill rotWithShape="1">
          <a:blip r:embed="rId2">
            <a:alphaModFix/>
          </a:blip>
          <a:srcRect/>
          <a:stretch/>
        </p:blipFill>
        <p:spPr>
          <a:xfrm>
            <a:off x="2260236" y="585229"/>
            <a:ext cx="4360184" cy="135025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with photo">
  <p:cSld name="Title Slide with photo">
    <p:spTree>
      <p:nvGrpSpPr>
        <p:cNvPr id="1" name="Shape 134"/>
        <p:cNvGrpSpPr/>
        <p:nvPr/>
      </p:nvGrpSpPr>
      <p:grpSpPr>
        <a:xfrm>
          <a:off x="0" y="0"/>
          <a:ext cx="0" cy="0"/>
          <a:chOff x="0" y="0"/>
          <a:chExt cx="0" cy="0"/>
        </a:xfrm>
      </p:grpSpPr>
      <p:sp>
        <p:nvSpPr>
          <p:cNvPr id="135" name="Google Shape;135;p19"/>
          <p:cNvSpPr/>
          <p:nvPr/>
        </p:nvSpPr>
        <p:spPr>
          <a:xfrm>
            <a:off x="0" y="1521693"/>
            <a:ext cx="12192000" cy="3661600"/>
          </a:xfrm>
          <a:prstGeom prst="rect">
            <a:avLst/>
          </a:prstGeom>
          <a:solidFill>
            <a:schemeClr val="dk1">
              <a:alpha val="69411"/>
            </a:schemeClr>
          </a:solidFill>
          <a:ln>
            <a:noFill/>
          </a:ln>
        </p:spPr>
        <p:txBody>
          <a:bodyPr spcFirstLastPara="1" wrap="square" lIns="121900" tIns="60925" rIns="121900" bIns="60925"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6" name="Google Shape;136;p19"/>
          <p:cNvSpPr>
            <a:spLocks noGrp="1"/>
          </p:cNvSpPr>
          <p:nvPr>
            <p:ph type="pic" idx="2"/>
          </p:nvPr>
        </p:nvSpPr>
        <p:spPr>
          <a:xfrm>
            <a:off x="0" y="1521693"/>
            <a:ext cx="12192000" cy="3660800"/>
          </a:xfrm>
          <a:prstGeom prst="rect">
            <a:avLst/>
          </a:prstGeom>
          <a:noFill/>
          <a:ln>
            <a:noFill/>
          </a:ln>
        </p:spPr>
      </p:sp>
      <p:sp>
        <p:nvSpPr>
          <p:cNvPr id="137" name="Google Shape;137;p19"/>
          <p:cNvSpPr txBox="1">
            <a:spLocks noGrp="1"/>
          </p:cNvSpPr>
          <p:nvPr>
            <p:ph type="ctrTitle"/>
          </p:nvPr>
        </p:nvSpPr>
        <p:spPr>
          <a:xfrm>
            <a:off x="2417781" y="3464560"/>
            <a:ext cx="8637200" cy="1538400"/>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lt1"/>
              </a:buClr>
              <a:buSzPts val="36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19"/>
          <p:cNvSpPr txBox="1">
            <a:spLocks noGrp="1"/>
          </p:cNvSpPr>
          <p:nvPr>
            <p:ph type="subTitle" idx="1"/>
          </p:nvPr>
        </p:nvSpPr>
        <p:spPr>
          <a:xfrm>
            <a:off x="2417780" y="5189604"/>
            <a:ext cx="8637200" cy="977600"/>
          </a:xfrm>
          <a:prstGeom prst="rect">
            <a:avLst/>
          </a:prstGeom>
          <a:noFill/>
          <a:ln>
            <a:noFill/>
          </a:ln>
        </p:spPr>
        <p:txBody>
          <a:bodyPr spcFirstLastPara="1" wrap="square" lIns="91425" tIns="91425" rIns="91425" bIns="91425" anchor="t" anchorCtr="0">
            <a:noAutofit/>
          </a:bodyPr>
          <a:lstStyle>
            <a:lvl1pPr lvl="0" algn="l">
              <a:lnSpc>
                <a:spcPct val="120000"/>
              </a:lnSpc>
              <a:spcBef>
                <a:spcPts val="1000"/>
              </a:spcBef>
              <a:spcAft>
                <a:spcPts val="0"/>
              </a:spcAft>
              <a:buSzPts val="1600"/>
              <a:buNone/>
              <a:defRPr sz="2100" b="0" cap="none">
                <a:solidFill>
                  <a:schemeClr val="dk2"/>
                </a:solidFill>
              </a:defRPr>
            </a:lvl1pPr>
            <a:lvl2pPr lvl="1" algn="ctr">
              <a:lnSpc>
                <a:spcPct val="120000"/>
              </a:lnSpc>
              <a:spcBef>
                <a:spcPts val="500"/>
              </a:spcBef>
              <a:spcAft>
                <a:spcPts val="0"/>
              </a:spcAft>
              <a:buSzPts val="1350"/>
              <a:buNone/>
              <a:defRPr sz="1800"/>
            </a:lvl2pPr>
            <a:lvl3pPr lvl="2" algn="ctr">
              <a:lnSpc>
                <a:spcPct val="120000"/>
              </a:lnSpc>
              <a:spcBef>
                <a:spcPts val="500"/>
              </a:spcBef>
              <a:spcAft>
                <a:spcPts val="0"/>
              </a:spcAft>
              <a:buSzPts val="1350"/>
              <a:buNone/>
              <a:defRPr sz="1800"/>
            </a:lvl3pPr>
            <a:lvl4pPr lvl="3" algn="ctr">
              <a:lnSpc>
                <a:spcPct val="120000"/>
              </a:lnSpc>
              <a:spcBef>
                <a:spcPts val="500"/>
              </a:spcBef>
              <a:spcAft>
                <a:spcPts val="0"/>
              </a:spcAft>
              <a:buSzPts val="1200"/>
              <a:buNone/>
              <a:defRPr sz="1600"/>
            </a:lvl4pPr>
            <a:lvl5pPr lvl="4" algn="ctr">
              <a:lnSpc>
                <a:spcPct val="120000"/>
              </a:lnSpc>
              <a:spcBef>
                <a:spcPts val="500"/>
              </a:spcBef>
              <a:spcAft>
                <a:spcPts val="0"/>
              </a:spcAft>
              <a:buSzPts val="1200"/>
              <a:buNone/>
              <a:defRPr sz="1600"/>
            </a:lvl5pPr>
            <a:lvl6pPr lvl="5" algn="ctr">
              <a:lnSpc>
                <a:spcPct val="120000"/>
              </a:lnSpc>
              <a:spcBef>
                <a:spcPts val="500"/>
              </a:spcBef>
              <a:spcAft>
                <a:spcPts val="0"/>
              </a:spcAft>
              <a:buSzPts val="1200"/>
              <a:buNone/>
              <a:defRPr sz="1600"/>
            </a:lvl6pPr>
            <a:lvl7pPr lvl="6" algn="ctr">
              <a:lnSpc>
                <a:spcPct val="120000"/>
              </a:lnSpc>
              <a:spcBef>
                <a:spcPts val="500"/>
              </a:spcBef>
              <a:spcAft>
                <a:spcPts val="0"/>
              </a:spcAft>
              <a:buSzPts val="1200"/>
              <a:buNone/>
              <a:defRPr sz="1600"/>
            </a:lvl7pPr>
            <a:lvl8pPr lvl="7" algn="ctr">
              <a:lnSpc>
                <a:spcPct val="120000"/>
              </a:lnSpc>
              <a:spcBef>
                <a:spcPts val="500"/>
              </a:spcBef>
              <a:spcAft>
                <a:spcPts val="0"/>
              </a:spcAft>
              <a:buSzPts val="1200"/>
              <a:buNone/>
              <a:defRPr sz="1600"/>
            </a:lvl8pPr>
            <a:lvl9pPr lvl="8" algn="ctr">
              <a:lnSpc>
                <a:spcPct val="120000"/>
              </a:lnSpc>
              <a:spcBef>
                <a:spcPts val="500"/>
              </a:spcBef>
              <a:spcAft>
                <a:spcPts val="0"/>
              </a:spcAft>
              <a:buSzPts val="1200"/>
              <a:buNone/>
              <a:defRPr sz="1600"/>
            </a:lvl9pPr>
          </a:lstStyle>
          <a:p>
            <a:endParaRPr/>
          </a:p>
        </p:txBody>
      </p:sp>
      <p:cxnSp>
        <p:nvCxnSpPr>
          <p:cNvPr id="139" name="Google Shape;139;p19"/>
          <p:cNvCxnSpPr/>
          <p:nvPr/>
        </p:nvCxnSpPr>
        <p:spPr>
          <a:xfrm>
            <a:off x="0" y="5187659"/>
            <a:ext cx="12192000" cy="0"/>
          </a:xfrm>
          <a:prstGeom prst="straightConnector1">
            <a:avLst/>
          </a:prstGeom>
          <a:noFill/>
          <a:ln w="31750" cap="flat" cmpd="sng">
            <a:solidFill>
              <a:schemeClr val="accent1"/>
            </a:solidFill>
            <a:prstDash val="solid"/>
            <a:round/>
            <a:headEnd type="none" w="sm" len="sm"/>
            <a:tailEnd type="none" w="sm" len="sm"/>
          </a:ln>
        </p:spPr>
      </p:cxnSp>
      <p:pic>
        <p:nvPicPr>
          <p:cNvPr id="140" name="Google Shape;140;p19"/>
          <p:cNvPicPr preferRelativeResize="0"/>
          <p:nvPr/>
        </p:nvPicPr>
        <p:blipFill rotWithShape="1">
          <a:blip r:embed="rId2">
            <a:alphaModFix/>
          </a:blip>
          <a:srcRect/>
          <a:stretch/>
        </p:blipFill>
        <p:spPr>
          <a:xfrm>
            <a:off x="2260236" y="585229"/>
            <a:ext cx="4360184" cy="135025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141"/>
        <p:cNvGrpSpPr/>
        <p:nvPr/>
      </p:nvGrpSpPr>
      <p:grpSpPr>
        <a:xfrm>
          <a:off x="0" y="0"/>
          <a:ext cx="0" cy="0"/>
          <a:chOff x="0" y="0"/>
          <a:chExt cx="0" cy="0"/>
        </a:xfrm>
      </p:grpSpPr>
      <p:sp>
        <p:nvSpPr>
          <p:cNvPr id="142" name="Google Shape;142;p20"/>
          <p:cNvSpPr/>
          <p:nvPr/>
        </p:nvSpPr>
        <p:spPr>
          <a:xfrm>
            <a:off x="1197207" y="0"/>
            <a:ext cx="10077200" cy="18472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43" name="Google Shape;143;p20"/>
          <p:cNvCxnSpPr/>
          <p:nvPr/>
        </p:nvCxnSpPr>
        <p:spPr>
          <a:xfrm rot="10800000" flipH="1">
            <a:off x="1189523" y="1847212"/>
            <a:ext cx="10084800" cy="12400"/>
          </a:xfrm>
          <a:prstGeom prst="straightConnector1">
            <a:avLst/>
          </a:prstGeom>
          <a:noFill/>
          <a:ln w="31750" cap="flat" cmpd="sng">
            <a:solidFill>
              <a:schemeClr val="accent1"/>
            </a:solidFill>
            <a:prstDash val="solid"/>
            <a:round/>
            <a:headEnd type="none" w="sm" len="sm"/>
            <a:tailEnd type="none" w="sm" len="sm"/>
          </a:ln>
        </p:spPr>
      </p:cxnSp>
      <p:sp>
        <p:nvSpPr>
          <p:cNvPr id="144" name="Google Shape;144;p20"/>
          <p:cNvSpPr txBox="1">
            <a:spLocks noGrp="1"/>
          </p:cNvSpPr>
          <p:nvPr>
            <p:ph type="title"/>
          </p:nvPr>
        </p:nvSpPr>
        <p:spPr>
          <a:xfrm>
            <a:off x="1449217" y="804889"/>
            <a:ext cx="9605600" cy="90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43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0"/>
          <p:cNvSpPr txBox="1">
            <a:spLocks noGrp="1"/>
          </p:cNvSpPr>
          <p:nvPr>
            <p:ph type="body" idx="1"/>
          </p:nvPr>
        </p:nvSpPr>
        <p:spPr>
          <a:xfrm>
            <a:off x="1447331" y="2010877"/>
            <a:ext cx="4645200" cy="4049600"/>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1000"/>
              </a:spcBef>
              <a:spcAft>
                <a:spcPts val="0"/>
              </a:spcAft>
              <a:buSzPts val="1600"/>
              <a:buChar char="•"/>
              <a:defRPr>
                <a:solidFill>
                  <a:schemeClr val="dk2"/>
                </a:solidFill>
              </a:defRPr>
            </a:lvl1pPr>
            <a:lvl2pPr marL="914400" lvl="1" indent="-317500" algn="l">
              <a:lnSpc>
                <a:spcPct val="120000"/>
              </a:lnSpc>
              <a:spcBef>
                <a:spcPts val="500"/>
              </a:spcBef>
              <a:spcAft>
                <a:spcPts val="0"/>
              </a:spcAft>
              <a:buSzPts val="1400"/>
              <a:buChar char="•"/>
              <a:defRPr>
                <a:solidFill>
                  <a:schemeClr val="dk2"/>
                </a:solidFill>
              </a:defRPr>
            </a:lvl2pPr>
            <a:lvl3pPr marL="1371600" lvl="2" indent="-304800" algn="l">
              <a:lnSpc>
                <a:spcPct val="120000"/>
              </a:lnSpc>
              <a:spcBef>
                <a:spcPts val="500"/>
              </a:spcBef>
              <a:spcAft>
                <a:spcPts val="0"/>
              </a:spcAft>
              <a:buSzPts val="1200"/>
              <a:buChar char="•"/>
              <a:defRPr>
                <a:solidFill>
                  <a:schemeClr val="dk2"/>
                </a:solidFill>
              </a:defRPr>
            </a:lvl3pPr>
            <a:lvl4pPr marL="1828800" lvl="3" indent="-295275" algn="l">
              <a:lnSpc>
                <a:spcPct val="120000"/>
              </a:lnSpc>
              <a:spcBef>
                <a:spcPts val="500"/>
              </a:spcBef>
              <a:spcAft>
                <a:spcPts val="0"/>
              </a:spcAft>
              <a:buSzPts val="1050"/>
              <a:buChar char="•"/>
              <a:defRPr>
                <a:solidFill>
                  <a:schemeClr val="dk2"/>
                </a:solidFill>
              </a:defRPr>
            </a:lvl4pPr>
            <a:lvl5pPr marL="2286000" lvl="4" indent="-285750" algn="l">
              <a:lnSpc>
                <a:spcPct val="120000"/>
              </a:lnSpc>
              <a:spcBef>
                <a:spcPts val="500"/>
              </a:spcBef>
              <a:spcAft>
                <a:spcPts val="0"/>
              </a:spcAft>
              <a:buSzPts val="900"/>
              <a:buChar char="•"/>
              <a:defRPr>
                <a:solidFill>
                  <a:schemeClr val="dk2"/>
                </a:solidFill>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46" name="Google Shape;146;p20"/>
          <p:cNvSpPr txBox="1">
            <a:spLocks noGrp="1"/>
          </p:cNvSpPr>
          <p:nvPr>
            <p:ph type="body" idx="2"/>
          </p:nvPr>
        </p:nvSpPr>
        <p:spPr>
          <a:xfrm>
            <a:off x="6413771" y="2017345"/>
            <a:ext cx="4645200" cy="4043600"/>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1000"/>
              </a:spcBef>
              <a:spcAft>
                <a:spcPts val="0"/>
              </a:spcAft>
              <a:buSzPts val="1600"/>
              <a:buChar char="•"/>
              <a:defRPr>
                <a:solidFill>
                  <a:schemeClr val="dk2"/>
                </a:solidFill>
              </a:defRPr>
            </a:lvl1pPr>
            <a:lvl2pPr marL="914400" lvl="1" indent="-317500" algn="l">
              <a:lnSpc>
                <a:spcPct val="120000"/>
              </a:lnSpc>
              <a:spcBef>
                <a:spcPts val="500"/>
              </a:spcBef>
              <a:spcAft>
                <a:spcPts val="0"/>
              </a:spcAft>
              <a:buSzPts val="1400"/>
              <a:buChar char="•"/>
              <a:defRPr>
                <a:solidFill>
                  <a:schemeClr val="dk2"/>
                </a:solidFill>
              </a:defRPr>
            </a:lvl2pPr>
            <a:lvl3pPr marL="1371600" lvl="2" indent="-304800" algn="l">
              <a:lnSpc>
                <a:spcPct val="120000"/>
              </a:lnSpc>
              <a:spcBef>
                <a:spcPts val="500"/>
              </a:spcBef>
              <a:spcAft>
                <a:spcPts val="0"/>
              </a:spcAft>
              <a:buSzPts val="1200"/>
              <a:buChar char="•"/>
              <a:defRPr>
                <a:solidFill>
                  <a:schemeClr val="dk2"/>
                </a:solidFill>
              </a:defRPr>
            </a:lvl3pPr>
            <a:lvl4pPr marL="1828800" lvl="3" indent="-295275" algn="l">
              <a:lnSpc>
                <a:spcPct val="120000"/>
              </a:lnSpc>
              <a:spcBef>
                <a:spcPts val="500"/>
              </a:spcBef>
              <a:spcAft>
                <a:spcPts val="0"/>
              </a:spcAft>
              <a:buSzPts val="1050"/>
              <a:buChar char="•"/>
              <a:defRPr>
                <a:solidFill>
                  <a:schemeClr val="dk2"/>
                </a:solidFill>
              </a:defRPr>
            </a:lvl4pPr>
            <a:lvl5pPr marL="2286000" lvl="4" indent="-285750" algn="l">
              <a:lnSpc>
                <a:spcPct val="120000"/>
              </a:lnSpc>
              <a:spcBef>
                <a:spcPts val="500"/>
              </a:spcBef>
              <a:spcAft>
                <a:spcPts val="0"/>
              </a:spcAft>
              <a:buSzPts val="900"/>
              <a:buChar char="•"/>
              <a:defRPr>
                <a:solidFill>
                  <a:schemeClr val="dk2"/>
                </a:solidFill>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47" name="Google Shape;147;p20"/>
          <p:cNvSpPr txBox="1">
            <a:spLocks noGrp="1"/>
          </p:cNvSpPr>
          <p:nvPr>
            <p:ph type="dt" idx="10"/>
          </p:nvPr>
        </p:nvSpPr>
        <p:spPr>
          <a:xfrm>
            <a:off x="9987283" y="6213011"/>
            <a:ext cx="1067600" cy="308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8891AA"/>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48" name="Google Shape;148;p20"/>
          <p:cNvSpPr txBox="1">
            <a:spLocks noGrp="1"/>
          </p:cNvSpPr>
          <p:nvPr>
            <p:ph type="sldNum" idx="12"/>
          </p:nvPr>
        </p:nvSpPr>
        <p:spPr>
          <a:xfrm>
            <a:off x="1451581" y="6211951"/>
            <a:ext cx="681600" cy="309200"/>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1pPr>
            <a:lvl2pPr marL="0" marR="0" lvl="1"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2pPr>
            <a:lvl3pPr marL="0" marR="0" lvl="2"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3pPr>
            <a:lvl4pPr marL="0" marR="0" lvl="3"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4pPr>
            <a:lvl5pPr marL="0" marR="0" lvl="4"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5pPr>
            <a:lvl6pPr marL="0" marR="0" lvl="5"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6pPr>
            <a:lvl7pPr marL="0" marR="0" lvl="6"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7pPr>
            <a:lvl8pPr marL="0" marR="0" lvl="7"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8pPr>
            <a:lvl9pPr marL="0" marR="0" lvl="8"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TWO_OBJECTS_WITH_TEXT">
    <p:spTree>
      <p:nvGrpSpPr>
        <p:cNvPr id="1" name="Shape 149"/>
        <p:cNvGrpSpPr/>
        <p:nvPr/>
      </p:nvGrpSpPr>
      <p:grpSpPr>
        <a:xfrm>
          <a:off x="0" y="0"/>
          <a:ext cx="0" cy="0"/>
          <a:chOff x="0" y="0"/>
          <a:chExt cx="0" cy="0"/>
        </a:xfrm>
      </p:grpSpPr>
      <p:sp>
        <p:nvSpPr>
          <p:cNvPr id="150" name="Google Shape;150;p21"/>
          <p:cNvSpPr/>
          <p:nvPr/>
        </p:nvSpPr>
        <p:spPr>
          <a:xfrm>
            <a:off x="1197207" y="0"/>
            <a:ext cx="10077200" cy="18444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51" name="Google Shape;151;p21"/>
          <p:cNvCxnSpPr/>
          <p:nvPr/>
        </p:nvCxnSpPr>
        <p:spPr>
          <a:xfrm rot="10800000" flipH="1">
            <a:off x="1189523" y="1847212"/>
            <a:ext cx="10084800" cy="12400"/>
          </a:xfrm>
          <a:prstGeom prst="straightConnector1">
            <a:avLst/>
          </a:prstGeom>
          <a:noFill/>
          <a:ln w="31750" cap="flat" cmpd="sng">
            <a:solidFill>
              <a:schemeClr val="accent1"/>
            </a:solidFill>
            <a:prstDash val="solid"/>
            <a:round/>
            <a:headEnd type="none" w="sm" len="sm"/>
            <a:tailEnd type="none" w="sm" len="sm"/>
          </a:ln>
        </p:spPr>
      </p:cxnSp>
      <p:sp>
        <p:nvSpPr>
          <p:cNvPr id="152" name="Google Shape;152;p21"/>
          <p:cNvSpPr txBox="1">
            <a:spLocks noGrp="1"/>
          </p:cNvSpPr>
          <p:nvPr>
            <p:ph type="title"/>
          </p:nvPr>
        </p:nvSpPr>
        <p:spPr>
          <a:xfrm>
            <a:off x="1447192" y="804167"/>
            <a:ext cx="9607600" cy="879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43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21"/>
          <p:cNvSpPr txBox="1">
            <a:spLocks noGrp="1"/>
          </p:cNvSpPr>
          <p:nvPr>
            <p:ph type="body" idx="1"/>
          </p:nvPr>
        </p:nvSpPr>
        <p:spPr>
          <a:xfrm>
            <a:off x="1447191" y="2019552"/>
            <a:ext cx="4645200" cy="802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800"/>
              <a:buNone/>
              <a:defRPr sz="2400" b="0" cap="none">
                <a:solidFill>
                  <a:schemeClr val="dk1"/>
                </a:solidFill>
              </a:defRPr>
            </a:lvl1pPr>
            <a:lvl2pPr marL="914400" lvl="1" indent="-228600" algn="l">
              <a:lnSpc>
                <a:spcPct val="120000"/>
              </a:lnSpc>
              <a:spcBef>
                <a:spcPts val="500"/>
              </a:spcBef>
              <a:spcAft>
                <a:spcPts val="0"/>
              </a:spcAft>
              <a:buSzPts val="1500"/>
              <a:buNone/>
              <a:defRPr sz="2000" b="1"/>
            </a:lvl2pPr>
            <a:lvl3pPr marL="1371600" lvl="2" indent="-228600" algn="l">
              <a:lnSpc>
                <a:spcPct val="120000"/>
              </a:lnSpc>
              <a:spcBef>
                <a:spcPts val="500"/>
              </a:spcBef>
              <a:spcAft>
                <a:spcPts val="0"/>
              </a:spcAft>
              <a:buSzPts val="1350"/>
              <a:buNone/>
              <a:defRPr sz="1800" b="1"/>
            </a:lvl3pPr>
            <a:lvl4pPr marL="1828800" lvl="3" indent="-228600" algn="l">
              <a:lnSpc>
                <a:spcPct val="120000"/>
              </a:lnSpc>
              <a:spcBef>
                <a:spcPts val="500"/>
              </a:spcBef>
              <a:spcAft>
                <a:spcPts val="0"/>
              </a:spcAft>
              <a:buSzPts val="1200"/>
              <a:buNone/>
              <a:defRPr sz="1600" b="1"/>
            </a:lvl4pPr>
            <a:lvl5pPr marL="2286000" lvl="4" indent="-228600" algn="l">
              <a:lnSpc>
                <a:spcPct val="120000"/>
              </a:lnSpc>
              <a:spcBef>
                <a:spcPts val="500"/>
              </a:spcBef>
              <a:spcAft>
                <a:spcPts val="0"/>
              </a:spcAft>
              <a:buSzPts val="1200"/>
              <a:buNone/>
              <a:defRPr sz="1600" b="1"/>
            </a:lvl5pPr>
            <a:lvl6pPr marL="2743200" lvl="5" indent="-228600" algn="l">
              <a:lnSpc>
                <a:spcPct val="120000"/>
              </a:lnSpc>
              <a:spcBef>
                <a:spcPts val="500"/>
              </a:spcBef>
              <a:spcAft>
                <a:spcPts val="0"/>
              </a:spcAft>
              <a:buSzPts val="1200"/>
              <a:buNone/>
              <a:defRPr sz="1600" b="1"/>
            </a:lvl6pPr>
            <a:lvl7pPr marL="3200400" lvl="6" indent="-228600" algn="l">
              <a:lnSpc>
                <a:spcPct val="120000"/>
              </a:lnSpc>
              <a:spcBef>
                <a:spcPts val="500"/>
              </a:spcBef>
              <a:spcAft>
                <a:spcPts val="0"/>
              </a:spcAft>
              <a:buSzPts val="1200"/>
              <a:buNone/>
              <a:defRPr sz="1600" b="1"/>
            </a:lvl7pPr>
            <a:lvl8pPr marL="3657600" lvl="7" indent="-228600" algn="l">
              <a:lnSpc>
                <a:spcPct val="120000"/>
              </a:lnSpc>
              <a:spcBef>
                <a:spcPts val="500"/>
              </a:spcBef>
              <a:spcAft>
                <a:spcPts val="0"/>
              </a:spcAft>
              <a:buSzPts val="1200"/>
              <a:buNone/>
              <a:defRPr sz="1600" b="1"/>
            </a:lvl8pPr>
            <a:lvl9pPr marL="4114800" lvl="8" indent="-228600" algn="l">
              <a:lnSpc>
                <a:spcPct val="120000"/>
              </a:lnSpc>
              <a:spcBef>
                <a:spcPts val="500"/>
              </a:spcBef>
              <a:spcAft>
                <a:spcPts val="0"/>
              </a:spcAft>
              <a:buSzPts val="1200"/>
              <a:buNone/>
              <a:defRPr sz="1600" b="1"/>
            </a:lvl9pPr>
          </a:lstStyle>
          <a:p>
            <a:endParaRPr/>
          </a:p>
        </p:txBody>
      </p:sp>
      <p:sp>
        <p:nvSpPr>
          <p:cNvPr id="154" name="Google Shape;154;p21"/>
          <p:cNvSpPr txBox="1">
            <a:spLocks noGrp="1"/>
          </p:cNvSpPr>
          <p:nvPr>
            <p:ph type="body" idx="2"/>
          </p:nvPr>
        </p:nvSpPr>
        <p:spPr>
          <a:xfrm>
            <a:off x="1447191" y="2824269"/>
            <a:ext cx="4645200" cy="3230400"/>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1000"/>
              </a:spcBef>
              <a:spcAft>
                <a:spcPts val="0"/>
              </a:spcAft>
              <a:buSzPts val="1600"/>
              <a:buChar char="•"/>
              <a:defRPr>
                <a:solidFill>
                  <a:schemeClr val="dk2"/>
                </a:solidFill>
              </a:defRPr>
            </a:lvl1pPr>
            <a:lvl2pPr marL="914400" lvl="1" indent="-317500" algn="l">
              <a:lnSpc>
                <a:spcPct val="120000"/>
              </a:lnSpc>
              <a:spcBef>
                <a:spcPts val="500"/>
              </a:spcBef>
              <a:spcAft>
                <a:spcPts val="0"/>
              </a:spcAft>
              <a:buSzPts val="1400"/>
              <a:buChar char="•"/>
              <a:defRPr>
                <a:solidFill>
                  <a:schemeClr val="dk2"/>
                </a:solidFill>
              </a:defRPr>
            </a:lvl2pPr>
            <a:lvl3pPr marL="1371600" lvl="2" indent="-304800" algn="l">
              <a:lnSpc>
                <a:spcPct val="120000"/>
              </a:lnSpc>
              <a:spcBef>
                <a:spcPts val="500"/>
              </a:spcBef>
              <a:spcAft>
                <a:spcPts val="0"/>
              </a:spcAft>
              <a:buSzPts val="1200"/>
              <a:buChar char="•"/>
              <a:defRPr>
                <a:solidFill>
                  <a:schemeClr val="dk2"/>
                </a:solidFill>
              </a:defRPr>
            </a:lvl3pPr>
            <a:lvl4pPr marL="1828800" lvl="3" indent="-295275" algn="l">
              <a:lnSpc>
                <a:spcPct val="120000"/>
              </a:lnSpc>
              <a:spcBef>
                <a:spcPts val="500"/>
              </a:spcBef>
              <a:spcAft>
                <a:spcPts val="0"/>
              </a:spcAft>
              <a:buSzPts val="1050"/>
              <a:buChar char="•"/>
              <a:defRPr>
                <a:solidFill>
                  <a:schemeClr val="dk2"/>
                </a:solidFill>
              </a:defRPr>
            </a:lvl4pPr>
            <a:lvl5pPr marL="2286000" lvl="4" indent="-285750" algn="l">
              <a:lnSpc>
                <a:spcPct val="120000"/>
              </a:lnSpc>
              <a:spcBef>
                <a:spcPts val="500"/>
              </a:spcBef>
              <a:spcAft>
                <a:spcPts val="0"/>
              </a:spcAft>
              <a:buSzPts val="900"/>
              <a:buChar char="•"/>
              <a:defRPr>
                <a:solidFill>
                  <a:schemeClr val="dk2"/>
                </a:solidFill>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55" name="Google Shape;155;p21"/>
          <p:cNvSpPr txBox="1">
            <a:spLocks noGrp="1"/>
          </p:cNvSpPr>
          <p:nvPr>
            <p:ph type="body" idx="3"/>
          </p:nvPr>
        </p:nvSpPr>
        <p:spPr>
          <a:xfrm>
            <a:off x="6412363" y="2023007"/>
            <a:ext cx="4645200" cy="8024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800"/>
              <a:buNone/>
              <a:defRPr sz="2400" b="0" cap="none">
                <a:solidFill>
                  <a:schemeClr val="dk1"/>
                </a:solidFill>
              </a:defRPr>
            </a:lvl1pPr>
            <a:lvl2pPr marL="914400" lvl="1" indent="-228600" algn="l">
              <a:lnSpc>
                <a:spcPct val="120000"/>
              </a:lnSpc>
              <a:spcBef>
                <a:spcPts val="500"/>
              </a:spcBef>
              <a:spcAft>
                <a:spcPts val="0"/>
              </a:spcAft>
              <a:buSzPts val="1500"/>
              <a:buNone/>
              <a:defRPr sz="2000" b="1"/>
            </a:lvl2pPr>
            <a:lvl3pPr marL="1371600" lvl="2" indent="-228600" algn="l">
              <a:lnSpc>
                <a:spcPct val="120000"/>
              </a:lnSpc>
              <a:spcBef>
                <a:spcPts val="500"/>
              </a:spcBef>
              <a:spcAft>
                <a:spcPts val="0"/>
              </a:spcAft>
              <a:buSzPts val="1350"/>
              <a:buNone/>
              <a:defRPr sz="1800" b="1"/>
            </a:lvl3pPr>
            <a:lvl4pPr marL="1828800" lvl="3" indent="-228600" algn="l">
              <a:lnSpc>
                <a:spcPct val="120000"/>
              </a:lnSpc>
              <a:spcBef>
                <a:spcPts val="500"/>
              </a:spcBef>
              <a:spcAft>
                <a:spcPts val="0"/>
              </a:spcAft>
              <a:buSzPts val="1200"/>
              <a:buNone/>
              <a:defRPr sz="1600" b="1"/>
            </a:lvl4pPr>
            <a:lvl5pPr marL="2286000" lvl="4" indent="-228600" algn="l">
              <a:lnSpc>
                <a:spcPct val="120000"/>
              </a:lnSpc>
              <a:spcBef>
                <a:spcPts val="500"/>
              </a:spcBef>
              <a:spcAft>
                <a:spcPts val="0"/>
              </a:spcAft>
              <a:buSzPts val="1200"/>
              <a:buNone/>
              <a:defRPr sz="1600" b="1"/>
            </a:lvl5pPr>
            <a:lvl6pPr marL="2743200" lvl="5" indent="-228600" algn="l">
              <a:lnSpc>
                <a:spcPct val="120000"/>
              </a:lnSpc>
              <a:spcBef>
                <a:spcPts val="500"/>
              </a:spcBef>
              <a:spcAft>
                <a:spcPts val="0"/>
              </a:spcAft>
              <a:buSzPts val="1200"/>
              <a:buNone/>
              <a:defRPr sz="1600" b="1"/>
            </a:lvl6pPr>
            <a:lvl7pPr marL="3200400" lvl="6" indent="-228600" algn="l">
              <a:lnSpc>
                <a:spcPct val="120000"/>
              </a:lnSpc>
              <a:spcBef>
                <a:spcPts val="500"/>
              </a:spcBef>
              <a:spcAft>
                <a:spcPts val="0"/>
              </a:spcAft>
              <a:buSzPts val="1200"/>
              <a:buNone/>
              <a:defRPr sz="1600" b="1"/>
            </a:lvl7pPr>
            <a:lvl8pPr marL="3657600" lvl="7" indent="-228600" algn="l">
              <a:lnSpc>
                <a:spcPct val="120000"/>
              </a:lnSpc>
              <a:spcBef>
                <a:spcPts val="500"/>
              </a:spcBef>
              <a:spcAft>
                <a:spcPts val="0"/>
              </a:spcAft>
              <a:buSzPts val="1200"/>
              <a:buNone/>
              <a:defRPr sz="1600" b="1"/>
            </a:lvl8pPr>
            <a:lvl9pPr marL="4114800" lvl="8" indent="-228600" algn="l">
              <a:lnSpc>
                <a:spcPct val="120000"/>
              </a:lnSpc>
              <a:spcBef>
                <a:spcPts val="500"/>
              </a:spcBef>
              <a:spcAft>
                <a:spcPts val="0"/>
              </a:spcAft>
              <a:buSzPts val="1200"/>
              <a:buNone/>
              <a:defRPr sz="1600" b="1"/>
            </a:lvl9pPr>
          </a:lstStyle>
          <a:p>
            <a:endParaRPr/>
          </a:p>
        </p:txBody>
      </p:sp>
      <p:sp>
        <p:nvSpPr>
          <p:cNvPr id="156" name="Google Shape;156;p21"/>
          <p:cNvSpPr txBox="1">
            <a:spLocks noGrp="1"/>
          </p:cNvSpPr>
          <p:nvPr>
            <p:ph type="body" idx="4"/>
          </p:nvPr>
        </p:nvSpPr>
        <p:spPr>
          <a:xfrm>
            <a:off x="6412363" y="2821493"/>
            <a:ext cx="4645200" cy="3233600"/>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1000"/>
              </a:spcBef>
              <a:spcAft>
                <a:spcPts val="0"/>
              </a:spcAft>
              <a:buSzPts val="1600"/>
              <a:buChar char="•"/>
              <a:defRPr>
                <a:solidFill>
                  <a:schemeClr val="dk2"/>
                </a:solidFill>
              </a:defRPr>
            </a:lvl1pPr>
            <a:lvl2pPr marL="914400" lvl="1" indent="-317500" algn="l">
              <a:lnSpc>
                <a:spcPct val="120000"/>
              </a:lnSpc>
              <a:spcBef>
                <a:spcPts val="500"/>
              </a:spcBef>
              <a:spcAft>
                <a:spcPts val="0"/>
              </a:spcAft>
              <a:buSzPts val="1400"/>
              <a:buChar char="•"/>
              <a:defRPr>
                <a:solidFill>
                  <a:schemeClr val="dk2"/>
                </a:solidFill>
              </a:defRPr>
            </a:lvl2pPr>
            <a:lvl3pPr marL="1371600" lvl="2" indent="-304800" algn="l">
              <a:lnSpc>
                <a:spcPct val="120000"/>
              </a:lnSpc>
              <a:spcBef>
                <a:spcPts val="500"/>
              </a:spcBef>
              <a:spcAft>
                <a:spcPts val="0"/>
              </a:spcAft>
              <a:buSzPts val="1200"/>
              <a:buChar char="•"/>
              <a:defRPr>
                <a:solidFill>
                  <a:schemeClr val="dk2"/>
                </a:solidFill>
              </a:defRPr>
            </a:lvl3pPr>
            <a:lvl4pPr marL="1828800" lvl="3" indent="-295275" algn="l">
              <a:lnSpc>
                <a:spcPct val="120000"/>
              </a:lnSpc>
              <a:spcBef>
                <a:spcPts val="500"/>
              </a:spcBef>
              <a:spcAft>
                <a:spcPts val="0"/>
              </a:spcAft>
              <a:buSzPts val="1050"/>
              <a:buChar char="•"/>
              <a:defRPr>
                <a:solidFill>
                  <a:schemeClr val="dk2"/>
                </a:solidFill>
              </a:defRPr>
            </a:lvl4pPr>
            <a:lvl5pPr marL="2286000" lvl="4" indent="-285750" algn="l">
              <a:lnSpc>
                <a:spcPct val="120000"/>
              </a:lnSpc>
              <a:spcBef>
                <a:spcPts val="500"/>
              </a:spcBef>
              <a:spcAft>
                <a:spcPts val="0"/>
              </a:spcAft>
              <a:buSzPts val="900"/>
              <a:buChar char="•"/>
              <a:defRPr>
                <a:solidFill>
                  <a:schemeClr val="dk2"/>
                </a:solidFill>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57" name="Google Shape;157;p21"/>
          <p:cNvSpPr txBox="1">
            <a:spLocks noGrp="1"/>
          </p:cNvSpPr>
          <p:nvPr>
            <p:ph type="dt" idx="10"/>
          </p:nvPr>
        </p:nvSpPr>
        <p:spPr>
          <a:xfrm>
            <a:off x="9987283" y="6213011"/>
            <a:ext cx="1067600" cy="308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8891AA"/>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58" name="Google Shape;158;p21"/>
          <p:cNvSpPr txBox="1">
            <a:spLocks noGrp="1"/>
          </p:cNvSpPr>
          <p:nvPr>
            <p:ph type="sldNum" idx="12"/>
          </p:nvPr>
        </p:nvSpPr>
        <p:spPr>
          <a:xfrm>
            <a:off x="1451581" y="6211951"/>
            <a:ext cx="681600" cy="309200"/>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1pPr>
            <a:lvl2pPr marL="0" marR="0" lvl="1"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2pPr>
            <a:lvl3pPr marL="0" marR="0" lvl="2"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3pPr>
            <a:lvl4pPr marL="0" marR="0" lvl="3"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4pPr>
            <a:lvl5pPr marL="0" marR="0" lvl="4"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5pPr>
            <a:lvl6pPr marL="0" marR="0" lvl="5"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6pPr>
            <a:lvl7pPr marL="0" marR="0" lvl="6"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7pPr>
            <a:lvl8pPr marL="0" marR="0" lvl="7"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8pPr>
            <a:lvl9pPr marL="0" marR="0" lvl="8"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451581" y="804520"/>
            <a:ext cx="9603275" cy="89861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1451581" y="2015732"/>
            <a:ext cx="9603275" cy="4039916"/>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750"/>
              </a:spcBef>
              <a:spcAft>
                <a:spcPts val="0"/>
              </a:spcAft>
              <a:buClr>
                <a:srgbClr val="000000"/>
              </a:buClr>
              <a:buSzPts val="1600"/>
              <a:buChar char="•"/>
              <a:defRPr>
                <a:solidFill>
                  <a:srgbClr val="000000"/>
                </a:solidFill>
              </a:defRPr>
            </a:lvl1pPr>
            <a:lvl2pPr marL="914400" lvl="1" indent="-317500" algn="l">
              <a:lnSpc>
                <a:spcPct val="120000"/>
              </a:lnSpc>
              <a:spcBef>
                <a:spcPts val="375"/>
              </a:spcBef>
              <a:spcAft>
                <a:spcPts val="0"/>
              </a:spcAft>
              <a:buClr>
                <a:srgbClr val="000000"/>
              </a:buClr>
              <a:buSzPts val="1400"/>
              <a:buChar char="•"/>
              <a:defRPr>
                <a:solidFill>
                  <a:srgbClr val="000000"/>
                </a:solidFill>
              </a:defRPr>
            </a:lvl2pPr>
            <a:lvl3pPr marL="1371600" lvl="2" indent="-304800" algn="l">
              <a:lnSpc>
                <a:spcPct val="120000"/>
              </a:lnSpc>
              <a:spcBef>
                <a:spcPts val="375"/>
              </a:spcBef>
              <a:spcAft>
                <a:spcPts val="0"/>
              </a:spcAft>
              <a:buClr>
                <a:srgbClr val="000000"/>
              </a:buClr>
              <a:buSzPts val="1200"/>
              <a:buChar char="•"/>
              <a:defRPr>
                <a:solidFill>
                  <a:srgbClr val="000000"/>
                </a:solidFill>
              </a:defRPr>
            </a:lvl3pPr>
            <a:lvl4pPr marL="1828800" lvl="3" indent="-295275" algn="l">
              <a:lnSpc>
                <a:spcPct val="120000"/>
              </a:lnSpc>
              <a:spcBef>
                <a:spcPts val="375"/>
              </a:spcBef>
              <a:spcAft>
                <a:spcPts val="0"/>
              </a:spcAft>
              <a:buClr>
                <a:srgbClr val="000000"/>
              </a:buClr>
              <a:buSzPts val="1050"/>
              <a:buChar char="•"/>
              <a:defRPr>
                <a:solidFill>
                  <a:srgbClr val="000000"/>
                </a:solidFill>
              </a:defRPr>
            </a:lvl4pPr>
            <a:lvl5pPr marL="2286000" lvl="4" indent="-285750" algn="l">
              <a:lnSpc>
                <a:spcPct val="120000"/>
              </a:lnSpc>
              <a:spcBef>
                <a:spcPts val="375"/>
              </a:spcBef>
              <a:spcAft>
                <a:spcPts val="0"/>
              </a:spcAft>
              <a:buClr>
                <a:srgbClr val="000000"/>
              </a:buClr>
              <a:buSzPts val="900"/>
              <a:buChar char="•"/>
              <a:defRPr>
                <a:solidFill>
                  <a:srgbClr val="000000"/>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3" name="Google Shape;23;p3"/>
          <p:cNvSpPr txBox="1">
            <a:spLocks noGrp="1"/>
          </p:cNvSpPr>
          <p:nvPr>
            <p:ph type="dt" idx="10"/>
          </p:nvPr>
        </p:nvSpPr>
        <p:spPr>
          <a:xfrm>
            <a:off x="9987283" y="6213011"/>
            <a:ext cx="1067573"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8891AA"/>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4" name="Google Shape;24;p3"/>
          <p:cNvSpPr txBox="1">
            <a:spLocks noGrp="1"/>
          </p:cNvSpPr>
          <p:nvPr>
            <p:ph type="sldNum" idx="12"/>
          </p:nvPr>
        </p:nvSpPr>
        <p:spPr>
          <a:xfrm>
            <a:off x="1451582" y="6211951"/>
            <a:ext cx="681479" cy="309201"/>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1pPr>
            <a:lvl2pPr marL="0" marR="0" lvl="1"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2pPr>
            <a:lvl3pPr marL="0" marR="0" lvl="2"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3pPr>
            <a:lvl4pPr marL="0" marR="0" lvl="3"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4pPr>
            <a:lvl5pPr marL="0" marR="0" lvl="4"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5pPr>
            <a:lvl6pPr marL="0" marR="0" lvl="5"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6pPr>
            <a:lvl7pPr marL="0" marR="0" lvl="6"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7pPr>
            <a:lvl8pPr marL="0" marR="0" lvl="7"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8pPr>
            <a:lvl9pPr marL="0" marR="0" lvl="8"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25" name="Google Shape;25;p3"/>
          <p:cNvCxnSpPr/>
          <p:nvPr/>
        </p:nvCxnSpPr>
        <p:spPr>
          <a:xfrm>
            <a:off x="1451581" y="1859432"/>
            <a:ext cx="9603275"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itle only" type="titleOnly">
  <p:cSld name="TITLE_ONLY">
    <p:spTree>
      <p:nvGrpSpPr>
        <p:cNvPr id="1" name="Shape 159"/>
        <p:cNvGrpSpPr/>
        <p:nvPr/>
      </p:nvGrpSpPr>
      <p:grpSpPr>
        <a:xfrm>
          <a:off x="0" y="0"/>
          <a:ext cx="0" cy="0"/>
          <a:chOff x="0" y="0"/>
          <a:chExt cx="0" cy="0"/>
        </a:xfrm>
      </p:grpSpPr>
      <p:sp>
        <p:nvSpPr>
          <p:cNvPr id="160" name="Google Shape;160;p22"/>
          <p:cNvSpPr/>
          <p:nvPr/>
        </p:nvSpPr>
        <p:spPr>
          <a:xfrm>
            <a:off x="1197207" y="0"/>
            <a:ext cx="10077200" cy="18472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61" name="Google Shape;161;p22"/>
          <p:cNvCxnSpPr/>
          <p:nvPr/>
        </p:nvCxnSpPr>
        <p:spPr>
          <a:xfrm rot="10800000" flipH="1">
            <a:off x="1189523" y="1847212"/>
            <a:ext cx="10084800" cy="12400"/>
          </a:xfrm>
          <a:prstGeom prst="straightConnector1">
            <a:avLst/>
          </a:prstGeom>
          <a:noFill/>
          <a:ln w="31750" cap="flat" cmpd="sng">
            <a:solidFill>
              <a:schemeClr val="accent1"/>
            </a:solidFill>
            <a:prstDash val="solid"/>
            <a:round/>
            <a:headEnd type="none" w="sm" len="sm"/>
            <a:tailEnd type="none" w="sm" len="sm"/>
          </a:ln>
        </p:spPr>
      </p:cxnSp>
      <p:sp>
        <p:nvSpPr>
          <p:cNvPr id="162" name="Google Shape;162;p22"/>
          <p:cNvSpPr txBox="1">
            <a:spLocks noGrp="1"/>
          </p:cNvSpPr>
          <p:nvPr>
            <p:ph type="title"/>
          </p:nvPr>
        </p:nvSpPr>
        <p:spPr>
          <a:xfrm>
            <a:off x="1451581" y="810377"/>
            <a:ext cx="9603200" cy="94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43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22"/>
          <p:cNvSpPr txBox="1">
            <a:spLocks noGrp="1"/>
          </p:cNvSpPr>
          <p:nvPr>
            <p:ph type="dt" idx="10"/>
          </p:nvPr>
        </p:nvSpPr>
        <p:spPr>
          <a:xfrm>
            <a:off x="9987283" y="6213011"/>
            <a:ext cx="1067600" cy="308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8891AA"/>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64" name="Google Shape;164;p22"/>
          <p:cNvSpPr txBox="1">
            <a:spLocks noGrp="1"/>
          </p:cNvSpPr>
          <p:nvPr>
            <p:ph type="sldNum" idx="12"/>
          </p:nvPr>
        </p:nvSpPr>
        <p:spPr>
          <a:xfrm>
            <a:off x="1451581" y="6211951"/>
            <a:ext cx="681600" cy="309200"/>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1pPr>
            <a:lvl2pPr marL="0" marR="0" lvl="1"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2pPr>
            <a:lvl3pPr marL="0" marR="0" lvl="2"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3pPr>
            <a:lvl4pPr marL="0" marR="0" lvl="3"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4pPr>
            <a:lvl5pPr marL="0" marR="0" lvl="4"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5pPr>
            <a:lvl6pPr marL="0" marR="0" lvl="5"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6pPr>
            <a:lvl7pPr marL="0" marR="0" lvl="6"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7pPr>
            <a:lvl8pPr marL="0" marR="0" lvl="7"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8pPr>
            <a:lvl9pPr marL="0" marR="0" lvl="8"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165"/>
        <p:cNvGrpSpPr/>
        <p:nvPr/>
      </p:nvGrpSpPr>
      <p:grpSpPr>
        <a:xfrm>
          <a:off x="0" y="0"/>
          <a:ext cx="0" cy="0"/>
          <a:chOff x="0" y="0"/>
          <a:chExt cx="0" cy="0"/>
        </a:xfrm>
      </p:grpSpPr>
      <p:sp>
        <p:nvSpPr>
          <p:cNvPr id="166" name="Google Shape;166;p23"/>
          <p:cNvSpPr/>
          <p:nvPr/>
        </p:nvSpPr>
        <p:spPr>
          <a:xfrm>
            <a:off x="0" y="798973"/>
            <a:ext cx="4864400" cy="23268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67" name="Google Shape;167;p23"/>
          <p:cNvCxnSpPr/>
          <p:nvPr/>
        </p:nvCxnSpPr>
        <p:spPr>
          <a:xfrm rot="10800000" flipH="1">
            <a:off x="3" y="3119393"/>
            <a:ext cx="4859200" cy="6400"/>
          </a:xfrm>
          <a:prstGeom prst="straightConnector1">
            <a:avLst/>
          </a:prstGeom>
          <a:noFill/>
          <a:ln w="31750" cap="flat" cmpd="sng">
            <a:solidFill>
              <a:schemeClr val="accent1"/>
            </a:solidFill>
            <a:prstDash val="solid"/>
            <a:round/>
            <a:headEnd type="none" w="sm" len="sm"/>
            <a:tailEnd type="none" w="sm" len="sm"/>
          </a:ln>
        </p:spPr>
      </p:cxnSp>
      <p:sp>
        <p:nvSpPr>
          <p:cNvPr id="168" name="Google Shape;168;p23"/>
          <p:cNvSpPr txBox="1">
            <a:spLocks noGrp="1"/>
          </p:cNvSpPr>
          <p:nvPr>
            <p:ph type="title"/>
          </p:nvPr>
        </p:nvSpPr>
        <p:spPr>
          <a:xfrm>
            <a:off x="1444672" y="798973"/>
            <a:ext cx="3275200" cy="2247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600"/>
              <a:buFont typeface="Arial"/>
              <a:buNone/>
              <a:defRPr sz="3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23"/>
          <p:cNvSpPr txBox="1">
            <a:spLocks noGrp="1"/>
          </p:cNvSpPr>
          <p:nvPr>
            <p:ph type="body" idx="1"/>
          </p:nvPr>
        </p:nvSpPr>
        <p:spPr>
          <a:xfrm>
            <a:off x="5043715" y="798976"/>
            <a:ext cx="6012400" cy="5255600"/>
          </a:xfrm>
          <a:prstGeom prst="rect">
            <a:avLst/>
          </a:prstGeom>
          <a:noFill/>
          <a:ln>
            <a:noFill/>
          </a:ln>
        </p:spPr>
        <p:txBody>
          <a:bodyPr spcFirstLastPara="1" wrap="square" lIns="91425" tIns="45700" rIns="91425" bIns="45700" anchor="ctr" anchorCtr="0">
            <a:noAutofit/>
          </a:bodyPr>
          <a:lstStyle>
            <a:lvl1pPr marL="457200" lvl="0" indent="-330200" algn="l">
              <a:lnSpc>
                <a:spcPct val="120000"/>
              </a:lnSpc>
              <a:spcBef>
                <a:spcPts val="1000"/>
              </a:spcBef>
              <a:spcAft>
                <a:spcPts val="0"/>
              </a:spcAft>
              <a:buSzPts val="1600"/>
              <a:buChar char="•"/>
              <a:defRPr>
                <a:solidFill>
                  <a:schemeClr val="dk2"/>
                </a:solidFill>
              </a:defRPr>
            </a:lvl1pPr>
            <a:lvl2pPr marL="914400" lvl="1" indent="-317500" algn="l">
              <a:lnSpc>
                <a:spcPct val="120000"/>
              </a:lnSpc>
              <a:spcBef>
                <a:spcPts val="500"/>
              </a:spcBef>
              <a:spcAft>
                <a:spcPts val="0"/>
              </a:spcAft>
              <a:buSzPts val="1400"/>
              <a:buChar char="•"/>
              <a:defRPr>
                <a:solidFill>
                  <a:schemeClr val="dk2"/>
                </a:solidFill>
              </a:defRPr>
            </a:lvl2pPr>
            <a:lvl3pPr marL="1371600" lvl="2" indent="-304800" algn="l">
              <a:lnSpc>
                <a:spcPct val="120000"/>
              </a:lnSpc>
              <a:spcBef>
                <a:spcPts val="500"/>
              </a:spcBef>
              <a:spcAft>
                <a:spcPts val="0"/>
              </a:spcAft>
              <a:buSzPts val="1200"/>
              <a:buChar char="•"/>
              <a:defRPr>
                <a:solidFill>
                  <a:schemeClr val="dk2"/>
                </a:solidFill>
              </a:defRPr>
            </a:lvl3pPr>
            <a:lvl4pPr marL="1828800" lvl="3" indent="-295275" algn="l">
              <a:lnSpc>
                <a:spcPct val="120000"/>
              </a:lnSpc>
              <a:spcBef>
                <a:spcPts val="500"/>
              </a:spcBef>
              <a:spcAft>
                <a:spcPts val="0"/>
              </a:spcAft>
              <a:buSzPts val="1050"/>
              <a:buChar char="•"/>
              <a:defRPr>
                <a:solidFill>
                  <a:schemeClr val="dk2"/>
                </a:solidFill>
              </a:defRPr>
            </a:lvl4pPr>
            <a:lvl5pPr marL="2286000" lvl="4" indent="-285750" algn="l">
              <a:lnSpc>
                <a:spcPct val="120000"/>
              </a:lnSpc>
              <a:spcBef>
                <a:spcPts val="500"/>
              </a:spcBef>
              <a:spcAft>
                <a:spcPts val="0"/>
              </a:spcAft>
              <a:buSzPts val="900"/>
              <a:buChar char="•"/>
              <a:defRPr>
                <a:solidFill>
                  <a:schemeClr val="dk2"/>
                </a:solidFill>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70" name="Google Shape;170;p23"/>
          <p:cNvSpPr txBox="1">
            <a:spLocks noGrp="1"/>
          </p:cNvSpPr>
          <p:nvPr>
            <p:ph type="body" idx="2"/>
          </p:nvPr>
        </p:nvSpPr>
        <p:spPr>
          <a:xfrm>
            <a:off x="1444672" y="3205493"/>
            <a:ext cx="3275200" cy="2849600"/>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SzPts val="1600"/>
              <a:buNone/>
              <a:defRPr sz="2100">
                <a:solidFill>
                  <a:schemeClr val="dk2"/>
                </a:solidFill>
              </a:defRPr>
            </a:lvl1pPr>
            <a:lvl2pPr marL="914400" lvl="1" indent="-228600" algn="l">
              <a:lnSpc>
                <a:spcPct val="120000"/>
              </a:lnSpc>
              <a:spcBef>
                <a:spcPts val="500"/>
              </a:spcBef>
              <a:spcAft>
                <a:spcPts val="0"/>
              </a:spcAft>
              <a:buSzPts val="1050"/>
              <a:buNone/>
              <a:defRPr sz="1400"/>
            </a:lvl2pPr>
            <a:lvl3pPr marL="1371600" lvl="2" indent="-228600" algn="l">
              <a:lnSpc>
                <a:spcPct val="120000"/>
              </a:lnSpc>
              <a:spcBef>
                <a:spcPts val="500"/>
              </a:spcBef>
              <a:spcAft>
                <a:spcPts val="0"/>
              </a:spcAft>
              <a:buSzPts val="900"/>
              <a:buNone/>
              <a:defRPr sz="1200"/>
            </a:lvl3pPr>
            <a:lvl4pPr marL="1828800" lvl="3" indent="-228600" algn="l">
              <a:lnSpc>
                <a:spcPct val="120000"/>
              </a:lnSpc>
              <a:spcBef>
                <a:spcPts val="500"/>
              </a:spcBef>
              <a:spcAft>
                <a:spcPts val="0"/>
              </a:spcAft>
              <a:buSzPts val="750"/>
              <a:buNone/>
              <a:defRPr sz="1000"/>
            </a:lvl4pPr>
            <a:lvl5pPr marL="2286000" lvl="4" indent="-228600" algn="l">
              <a:lnSpc>
                <a:spcPct val="120000"/>
              </a:lnSpc>
              <a:spcBef>
                <a:spcPts val="500"/>
              </a:spcBef>
              <a:spcAft>
                <a:spcPts val="0"/>
              </a:spcAft>
              <a:buSzPts val="750"/>
              <a:buNone/>
              <a:defRPr sz="1000"/>
            </a:lvl5pPr>
            <a:lvl6pPr marL="2743200" lvl="5" indent="-228600" algn="l">
              <a:lnSpc>
                <a:spcPct val="120000"/>
              </a:lnSpc>
              <a:spcBef>
                <a:spcPts val="500"/>
              </a:spcBef>
              <a:spcAft>
                <a:spcPts val="0"/>
              </a:spcAft>
              <a:buSzPts val="750"/>
              <a:buNone/>
              <a:defRPr sz="1000"/>
            </a:lvl6pPr>
            <a:lvl7pPr marL="3200400" lvl="6" indent="-228600" algn="l">
              <a:lnSpc>
                <a:spcPct val="120000"/>
              </a:lnSpc>
              <a:spcBef>
                <a:spcPts val="500"/>
              </a:spcBef>
              <a:spcAft>
                <a:spcPts val="0"/>
              </a:spcAft>
              <a:buSzPts val="750"/>
              <a:buNone/>
              <a:defRPr sz="1000"/>
            </a:lvl7pPr>
            <a:lvl8pPr marL="3657600" lvl="7" indent="-228600" algn="l">
              <a:lnSpc>
                <a:spcPct val="120000"/>
              </a:lnSpc>
              <a:spcBef>
                <a:spcPts val="500"/>
              </a:spcBef>
              <a:spcAft>
                <a:spcPts val="0"/>
              </a:spcAft>
              <a:buSzPts val="750"/>
              <a:buNone/>
              <a:defRPr sz="1000"/>
            </a:lvl8pPr>
            <a:lvl9pPr marL="4114800" lvl="8" indent="-228600" algn="l">
              <a:lnSpc>
                <a:spcPct val="120000"/>
              </a:lnSpc>
              <a:spcBef>
                <a:spcPts val="500"/>
              </a:spcBef>
              <a:spcAft>
                <a:spcPts val="0"/>
              </a:spcAft>
              <a:buSzPts val="750"/>
              <a:buNone/>
              <a:defRPr sz="1000"/>
            </a:lvl9pPr>
          </a:lstStyle>
          <a:p>
            <a:endParaRPr/>
          </a:p>
        </p:txBody>
      </p:sp>
      <p:sp>
        <p:nvSpPr>
          <p:cNvPr id="171" name="Google Shape;171;p23"/>
          <p:cNvSpPr txBox="1">
            <a:spLocks noGrp="1"/>
          </p:cNvSpPr>
          <p:nvPr>
            <p:ph type="dt" idx="10"/>
          </p:nvPr>
        </p:nvSpPr>
        <p:spPr>
          <a:xfrm>
            <a:off x="9987283" y="6213011"/>
            <a:ext cx="1067600" cy="308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8891AA"/>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72" name="Google Shape;172;p23"/>
          <p:cNvSpPr txBox="1">
            <a:spLocks noGrp="1"/>
          </p:cNvSpPr>
          <p:nvPr>
            <p:ph type="sldNum" idx="12"/>
          </p:nvPr>
        </p:nvSpPr>
        <p:spPr>
          <a:xfrm>
            <a:off x="1451581" y="6211951"/>
            <a:ext cx="681600" cy="309200"/>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1pPr>
            <a:lvl2pPr marL="0" marR="0" lvl="1"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2pPr>
            <a:lvl3pPr marL="0" marR="0" lvl="2"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3pPr>
            <a:lvl4pPr marL="0" marR="0" lvl="3"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4pPr>
            <a:lvl5pPr marL="0" marR="0" lvl="4"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5pPr>
            <a:lvl6pPr marL="0" marR="0" lvl="5"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6pPr>
            <a:lvl7pPr marL="0" marR="0" lvl="6"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7pPr>
            <a:lvl8pPr marL="0" marR="0" lvl="7"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8pPr>
            <a:lvl9pPr marL="0" marR="0" lvl="8"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173"/>
        <p:cNvGrpSpPr/>
        <p:nvPr/>
      </p:nvGrpSpPr>
      <p:grpSpPr>
        <a:xfrm>
          <a:off x="0" y="0"/>
          <a:ext cx="0" cy="0"/>
          <a:chOff x="0" y="0"/>
          <a:chExt cx="0" cy="0"/>
        </a:xfrm>
      </p:grpSpPr>
      <p:sp>
        <p:nvSpPr>
          <p:cNvPr id="174" name="Google Shape;174;p24"/>
          <p:cNvSpPr/>
          <p:nvPr/>
        </p:nvSpPr>
        <p:spPr>
          <a:xfrm>
            <a:off x="-1" y="798973"/>
            <a:ext cx="6974800" cy="23268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75" name="Google Shape;175;p24"/>
          <p:cNvCxnSpPr/>
          <p:nvPr/>
        </p:nvCxnSpPr>
        <p:spPr>
          <a:xfrm rot="10800000" flipH="1">
            <a:off x="1" y="3116593"/>
            <a:ext cx="6967600" cy="9200"/>
          </a:xfrm>
          <a:prstGeom prst="straightConnector1">
            <a:avLst/>
          </a:prstGeom>
          <a:noFill/>
          <a:ln w="31750" cap="flat" cmpd="sng">
            <a:solidFill>
              <a:schemeClr val="accent1"/>
            </a:solidFill>
            <a:prstDash val="solid"/>
            <a:round/>
            <a:headEnd type="none" w="sm" len="sm"/>
            <a:tailEnd type="none" w="sm" len="sm"/>
          </a:ln>
        </p:spPr>
      </p:cxnSp>
      <p:sp>
        <p:nvSpPr>
          <p:cNvPr id="176" name="Google Shape;176;p24"/>
          <p:cNvSpPr txBox="1">
            <a:spLocks noGrp="1"/>
          </p:cNvSpPr>
          <p:nvPr>
            <p:ph type="title"/>
          </p:nvPr>
        </p:nvSpPr>
        <p:spPr>
          <a:xfrm>
            <a:off x="1451207" y="1129513"/>
            <a:ext cx="5532400" cy="18308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600"/>
              <a:buFont typeface="Arial"/>
              <a:buNone/>
              <a:defRPr sz="3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24"/>
          <p:cNvSpPr>
            <a:spLocks noGrp="1"/>
          </p:cNvSpPr>
          <p:nvPr>
            <p:ph type="pic" idx="2"/>
          </p:nvPr>
        </p:nvSpPr>
        <p:spPr>
          <a:xfrm>
            <a:off x="7265740" y="797577"/>
            <a:ext cx="3789200" cy="5248800"/>
          </a:xfrm>
          <a:prstGeom prst="rect">
            <a:avLst/>
          </a:prstGeom>
          <a:solidFill>
            <a:srgbClr val="D8D8D8"/>
          </a:solidFill>
          <a:ln>
            <a:noFill/>
          </a:ln>
        </p:spPr>
      </p:sp>
      <p:sp>
        <p:nvSpPr>
          <p:cNvPr id="178" name="Google Shape;178;p24"/>
          <p:cNvSpPr txBox="1">
            <a:spLocks noGrp="1"/>
          </p:cNvSpPr>
          <p:nvPr>
            <p:ph type="body" idx="1"/>
          </p:nvPr>
        </p:nvSpPr>
        <p:spPr>
          <a:xfrm>
            <a:off x="1450331" y="3145993"/>
            <a:ext cx="5524400" cy="2900400"/>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SzPts val="1600"/>
              <a:buNone/>
              <a:defRPr sz="2100">
                <a:solidFill>
                  <a:schemeClr val="dk2"/>
                </a:solidFill>
              </a:defRPr>
            </a:lvl1pPr>
            <a:lvl2pPr marL="914400" lvl="1" indent="-228600" algn="l">
              <a:lnSpc>
                <a:spcPct val="120000"/>
              </a:lnSpc>
              <a:spcBef>
                <a:spcPts val="500"/>
              </a:spcBef>
              <a:spcAft>
                <a:spcPts val="0"/>
              </a:spcAft>
              <a:buSzPts val="1050"/>
              <a:buNone/>
              <a:defRPr sz="1400"/>
            </a:lvl2pPr>
            <a:lvl3pPr marL="1371600" lvl="2" indent="-228600" algn="l">
              <a:lnSpc>
                <a:spcPct val="120000"/>
              </a:lnSpc>
              <a:spcBef>
                <a:spcPts val="500"/>
              </a:spcBef>
              <a:spcAft>
                <a:spcPts val="0"/>
              </a:spcAft>
              <a:buSzPts val="900"/>
              <a:buNone/>
              <a:defRPr sz="1200"/>
            </a:lvl3pPr>
            <a:lvl4pPr marL="1828800" lvl="3" indent="-228600" algn="l">
              <a:lnSpc>
                <a:spcPct val="120000"/>
              </a:lnSpc>
              <a:spcBef>
                <a:spcPts val="500"/>
              </a:spcBef>
              <a:spcAft>
                <a:spcPts val="0"/>
              </a:spcAft>
              <a:buSzPts val="750"/>
              <a:buNone/>
              <a:defRPr sz="1000"/>
            </a:lvl4pPr>
            <a:lvl5pPr marL="2286000" lvl="4" indent="-228600" algn="l">
              <a:lnSpc>
                <a:spcPct val="120000"/>
              </a:lnSpc>
              <a:spcBef>
                <a:spcPts val="500"/>
              </a:spcBef>
              <a:spcAft>
                <a:spcPts val="0"/>
              </a:spcAft>
              <a:buSzPts val="750"/>
              <a:buNone/>
              <a:defRPr sz="1000"/>
            </a:lvl5pPr>
            <a:lvl6pPr marL="2743200" lvl="5" indent="-228600" algn="l">
              <a:lnSpc>
                <a:spcPct val="120000"/>
              </a:lnSpc>
              <a:spcBef>
                <a:spcPts val="500"/>
              </a:spcBef>
              <a:spcAft>
                <a:spcPts val="0"/>
              </a:spcAft>
              <a:buSzPts val="750"/>
              <a:buNone/>
              <a:defRPr sz="1000"/>
            </a:lvl6pPr>
            <a:lvl7pPr marL="3200400" lvl="6" indent="-228600" algn="l">
              <a:lnSpc>
                <a:spcPct val="120000"/>
              </a:lnSpc>
              <a:spcBef>
                <a:spcPts val="500"/>
              </a:spcBef>
              <a:spcAft>
                <a:spcPts val="0"/>
              </a:spcAft>
              <a:buSzPts val="750"/>
              <a:buNone/>
              <a:defRPr sz="1000"/>
            </a:lvl7pPr>
            <a:lvl8pPr marL="3657600" lvl="7" indent="-228600" algn="l">
              <a:lnSpc>
                <a:spcPct val="120000"/>
              </a:lnSpc>
              <a:spcBef>
                <a:spcPts val="500"/>
              </a:spcBef>
              <a:spcAft>
                <a:spcPts val="0"/>
              </a:spcAft>
              <a:buSzPts val="750"/>
              <a:buNone/>
              <a:defRPr sz="1000"/>
            </a:lvl8pPr>
            <a:lvl9pPr marL="4114800" lvl="8" indent="-228600" algn="l">
              <a:lnSpc>
                <a:spcPct val="120000"/>
              </a:lnSpc>
              <a:spcBef>
                <a:spcPts val="500"/>
              </a:spcBef>
              <a:spcAft>
                <a:spcPts val="0"/>
              </a:spcAft>
              <a:buSzPts val="750"/>
              <a:buNone/>
              <a:defRPr sz="1000"/>
            </a:lvl9pPr>
          </a:lstStyle>
          <a:p>
            <a:endParaRPr/>
          </a:p>
        </p:txBody>
      </p:sp>
      <p:sp>
        <p:nvSpPr>
          <p:cNvPr id="179" name="Google Shape;179;p24"/>
          <p:cNvSpPr txBox="1">
            <a:spLocks noGrp="1"/>
          </p:cNvSpPr>
          <p:nvPr>
            <p:ph type="sldNum" idx="12"/>
          </p:nvPr>
        </p:nvSpPr>
        <p:spPr>
          <a:xfrm>
            <a:off x="1451581" y="6211951"/>
            <a:ext cx="681600" cy="309200"/>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1pPr>
            <a:lvl2pPr marL="0" marR="0" lvl="1"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2pPr>
            <a:lvl3pPr marL="0" marR="0" lvl="2"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3pPr>
            <a:lvl4pPr marL="0" marR="0" lvl="3"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4pPr>
            <a:lvl5pPr marL="0" marR="0" lvl="4"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5pPr>
            <a:lvl6pPr marL="0" marR="0" lvl="5"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6pPr>
            <a:lvl7pPr marL="0" marR="0" lvl="6"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7pPr>
            <a:lvl8pPr marL="0" marR="0" lvl="7"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8pPr>
            <a:lvl9pPr marL="0" marR="0" lvl="8"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80" name="Google Shape;180;p24"/>
          <p:cNvSpPr txBox="1">
            <a:spLocks noGrp="1"/>
          </p:cNvSpPr>
          <p:nvPr>
            <p:ph type="dt" idx="10"/>
          </p:nvPr>
        </p:nvSpPr>
        <p:spPr>
          <a:xfrm>
            <a:off x="9987283" y="6213011"/>
            <a:ext cx="1067600" cy="308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8891AA"/>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slide black">
  <p:cSld name="section slide black">
    <p:spTree>
      <p:nvGrpSpPr>
        <p:cNvPr id="1" name="Shape 181"/>
        <p:cNvGrpSpPr/>
        <p:nvPr/>
      </p:nvGrpSpPr>
      <p:grpSpPr>
        <a:xfrm>
          <a:off x="0" y="0"/>
          <a:ext cx="0" cy="0"/>
          <a:chOff x="0" y="0"/>
          <a:chExt cx="0" cy="0"/>
        </a:xfrm>
      </p:grpSpPr>
      <p:sp>
        <p:nvSpPr>
          <p:cNvPr id="182" name="Google Shape;182;p25"/>
          <p:cNvSpPr txBox="1">
            <a:spLocks noGrp="1"/>
          </p:cNvSpPr>
          <p:nvPr>
            <p:ph type="sldNum" idx="12"/>
          </p:nvPr>
        </p:nvSpPr>
        <p:spPr>
          <a:xfrm>
            <a:off x="1451581" y="6211951"/>
            <a:ext cx="681600" cy="309200"/>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1pPr>
            <a:lvl2pPr marL="0" marR="0" lvl="1"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2pPr>
            <a:lvl3pPr marL="0" marR="0" lvl="2"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3pPr>
            <a:lvl4pPr marL="0" marR="0" lvl="3"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4pPr>
            <a:lvl5pPr marL="0" marR="0" lvl="4"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5pPr>
            <a:lvl6pPr marL="0" marR="0" lvl="5"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6pPr>
            <a:lvl7pPr marL="0" marR="0" lvl="6"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7pPr>
            <a:lvl8pPr marL="0" marR="0" lvl="7"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8pPr>
            <a:lvl9pPr marL="0" marR="0" lvl="8"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83" name="Google Shape;183;p25"/>
          <p:cNvSpPr txBox="1">
            <a:spLocks noGrp="1"/>
          </p:cNvSpPr>
          <p:nvPr>
            <p:ph type="dt" idx="10"/>
          </p:nvPr>
        </p:nvSpPr>
        <p:spPr>
          <a:xfrm>
            <a:off x="9987283" y="6213011"/>
            <a:ext cx="1067600" cy="308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8891AA"/>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184"/>
        <p:cNvGrpSpPr/>
        <p:nvPr/>
      </p:nvGrpSpPr>
      <p:grpSpPr>
        <a:xfrm>
          <a:off x="0" y="0"/>
          <a:ext cx="0" cy="0"/>
          <a:chOff x="0" y="0"/>
          <a:chExt cx="0" cy="0"/>
        </a:xfrm>
      </p:grpSpPr>
      <p:cxnSp>
        <p:nvCxnSpPr>
          <p:cNvPr id="185" name="Google Shape;185;p26"/>
          <p:cNvCxnSpPr/>
          <p:nvPr/>
        </p:nvCxnSpPr>
        <p:spPr>
          <a:xfrm>
            <a:off x="1447193" y="1847088"/>
            <a:ext cx="9607600" cy="0"/>
          </a:xfrm>
          <a:prstGeom prst="straightConnector1">
            <a:avLst/>
          </a:prstGeom>
          <a:noFill/>
          <a:ln w="31750" cap="flat" cmpd="sng">
            <a:solidFill>
              <a:schemeClr val="accent1"/>
            </a:solidFill>
            <a:prstDash val="solid"/>
            <a:round/>
            <a:headEnd type="none" w="sm" len="sm"/>
            <a:tailEnd type="none" w="sm" len="sm"/>
          </a:ln>
        </p:spPr>
      </p:cxnSp>
      <p:sp>
        <p:nvSpPr>
          <p:cNvPr id="186" name="Google Shape;186;p26"/>
          <p:cNvSpPr txBox="1">
            <a:spLocks noGrp="1"/>
          </p:cNvSpPr>
          <p:nvPr>
            <p:ph type="body" idx="1"/>
          </p:nvPr>
        </p:nvSpPr>
        <p:spPr>
          <a:xfrm>
            <a:off x="1447191" y="2019552"/>
            <a:ext cx="4645200" cy="802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800"/>
              <a:buNone/>
              <a:defRPr sz="2400" b="0" cap="none">
                <a:solidFill>
                  <a:schemeClr val="dk1"/>
                </a:solidFill>
              </a:defRPr>
            </a:lvl1pPr>
            <a:lvl2pPr marL="914400" lvl="1" indent="-228600" algn="l">
              <a:lnSpc>
                <a:spcPct val="120000"/>
              </a:lnSpc>
              <a:spcBef>
                <a:spcPts val="500"/>
              </a:spcBef>
              <a:spcAft>
                <a:spcPts val="0"/>
              </a:spcAft>
              <a:buSzPts val="1500"/>
              <a:buNone/>
              <a:defRPr sz="2000" b="1"/>
            </a:lvl2pPr>
            <a:lvl3pPr marL="1371600" lvl="2" indent="-228600" algn="l">
              <a:lnSpc>
                <a:spcPct val="120000"/>
              </a:lnSpc>
              <a:spcBef>
                <a:spcPts val="500"/>
              </a:spcBef>
              <a:spcAft>
                <a:spcPts val="0"/>
              </a:spcAft>
              <a:buSzPts val="1350"/>
              <a:buNone/>
              <a:defRPr sz="1800" b="1"/>
            </a:lvl3pPr>
            <a:lvl4pPr marL="1828800" lvl="3" indent="-228600" algn="l">
              <a:lnSpc>
                <a:spcPct val="120000"/>
              </a:lnSpc>
              <a:spcBef>
                <a:spcPts val="500"/>
              </a:spcBef>
              <a:spcAft>
                <a:spcPts val="0"/>
              </a:spcAft>
              <a:buSzPts val="1200"/>
              <a:buNone/>
              <a:defRPr sz="1600" b="1"/>
            </a:lvl4pPr>
            <a:lvl5pPr marL="2286000" lvl="4" indent="-228600" algn="l">
              <a:lnSpc>
                <a:spcPct val="120000"/>
              </a:lnSpc>
              <a:spcBef>
                <a:spcPts val="500"/>
              </a:spcBef>
              <a:spcAft>
                <a:spcPts val="0"/>
              </a:spcAft>
              <a:buSzPts val="1200"/>
              <a:buNone/>
              <a:defRPr sz="1600" b="1"/>
            </a:lvl5pPr>
            <a:lvl6pPr marL="2743200" lvl="5" indent="-228600" algn="l">
              <a:lnSpc>
                <a:spcPct val="120000"/>
              </a:lnSpc>
              <a:spcBef>
                <a:spcPts val="500"/>
              </a:spcBef>
              <a:spcAft>
                <a:spcPts val="0"/>
              </a:spcAft>
              <a:buSzPts val="1200"/>
              <a:buNone/>
              <a:defRPr sz="1600" b="1"/>
            </a:lvl6pPr>
            <a:lvl7pPr marL="3200400" lvl="6" indent="-228600" algn="l">
              <a:lnSpc>
                <a:spcPct val="120000"/>
              </a:lnSpc>
              <a:spcBef>
                <a:spcPts val="500"/>
              </a:spcBef>
              <a:spcAft>
                <a:spcPts val="0"/>
              </a:spcAft>
              <a:buSzPts val="1200"/>
              <a:buNone/>
              <a:defRPr sz="1600" b="1"/>
            </a:lvl7pPr>
            <a:lvl8pPr marL="3657600" lvl="7" indent="-228600" algn="l">
              <a:lnSpc>
                <a:spcPct val="120000"/>
              </a:lnSpc>
              <a:spcBef>
                <a:spcPts val="500"/>
              </a:spcBef>
              <a:spcAft>
                <a:spcPts val="0"/>
              </a:spcAft>
              <a:buSzPts val="1200"/>
              <a:buNone/>
              <a:defRPr sz="1600" b="1"/>
            </a:lvl8pPr>
            <a:lvl9pPr marL="4114800" lvl="8" indent="-228600" algn="l">
              <a:lnSpc>
                <a:spcPct val="120000"/>
              </a:lnSpc>
              <a:spcBef>
                <a:spcPts val="500"/>
              </a:spcBef>
              <a:spcAft>
                <a:spcPts val="0"/>
              </a:spcAft>
              <a:buSzPts val="1200"/>
              <a:buNone/>
              <a:defRPr sz="1600" b="1"/>
            </a:lvl9pPr>
          </a:lstStyle>
          <a:p>
            <a:endParaRPr/>
          </a:p>
        </p:txBody>
      </p:sp>
      <p:sp>
        <p:nvSpPr>
          <p:cNvPr id="187" name="Google Shape;187;p26"/>
          <p:cNvSpPr txBox="1">
            <a:spLocks noGrp="1"/>
          </p:cNvSpPr>
          <p:nvPr>
            <p:ph type="body" idx="2"/>
          </p:nvPr>
        </p:nvSpPr>
        <p:spPr>
          <a:xfrm>
            <a:off x="1447191" y="2824272"/>
            <a:ext cx="4645200" cy="3218000"/>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1000"/>
              </a:spcBef>
              <a:spcAft>
                <a:spcPts val="0"/>
              </a:spcAft>
              <a:buSzPts val="1600"/>
              <a:buChar char="•"/>
              <a:defRPr>
                <a:solidFill>
                  <a:schemeClr val="dk2"/>
                </a:solidFill>
              </a:defRPr>
            </a:lvl1pPr>
            <a:lvl2pPr marL="914400" lvl="1" indent="-317500" algn="l">
              <a:lnSpc>
                <a:spcPct val="120000"/>
              </a:lnSpc>
              <a:spcBef>
                <a:spcPts val="500"/>
              </a:spcBef>
              <a:spcAft>
                <a:spcPts val="0"/>
              </a:spcAft>
              <a:buSzPts val="1400"/>
              <a:buChar char="•"/>
              <a:defRPr>
                <a:solidFill>
                  <a:schemeClr val="dk2"/>
                </a:solidFill>
              </a:defRPr>
            </a:lvl2pPr>
            <a:lvl3pPr marL="1371600" lvl="2" indent="-304800" algn="l">
              <a:lnSpc>
                <a:spcPct val="120000"/>
              </a:lnSpc>
              <a:spcBef>
                <a:spcPts val="500"/>
              </a:spcBef>
              <a:spcAft>
                <a:spcPts val="0"/>
              </a:spcAft>
              <a:buSzPts val="1200"/>
              <a:buChar char="•"/>
              <a:defRPr>
                <a:solidFill>
                  <a:schemeClr val="dk2"/>
                </a:solidFill>
              </a:defRPr>
            </a:lvl3pPr>
            <a:lvl4pPr marL="1828800" lvl="3" indent="-295275" algn="l">
              <a:lnSpc>
                <a:spcPct val="120000"/>
              </a:lnSpc>
              <a:spcBef>
                <a:spcPts val="500"/>
              </a:spcBef>
              <a:spcAft>
                <a:spcPts val="0"/>
              </a:spcAft>
              <a:buSzPts val="1050"/>
              <a:buChar char="•"/>
              <a:defRPr>
                <a:solidFill>
                  <a:schemeClr val="dk2"/>
                </a:solidFill>
              </a:defRPr>
            </a:lvl4pPr>
            <a:lvl5pPr marL="2286000" lvl="4" indent="-285750" algn="l">
              <a:lnSpc>
                <a:spcPct val="120000"/>
              </a:lnSpc>
              <a:spcBef>
                <a:spcPts val="500"/>
              </a:spcBef>
              <a:spcAft>
                <a:spcPts val="0"/>
              </a:spcAft>
              <a:buSzPts val="900"/>
              <a:buChar char="•"/>
              <a:defRPr>
                <a:solidFill>
                  <a:schemeClr val="dk2"/>
                </a:solidFill>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88" name="Google Shape;188;p26"/>
          <p:cNvSpPr txBox="1">
            <a:spLocks noGrp="1"/>
          </p:cNvSpPr>
          <p:nvPr>
            <p:ph type="body" idx="3"/>
          </p:nvPr>
        </p:nvSpPr>
        <p:spPr>
          <a:xfrm>
            <a:off x="6412363" y="2023007"/>
            <a:ext cx="4645200" cy="8024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800"/>
              <a:buNone/>
              <a:defRPr sz="2400" b="0" cap="none">
                <a:solidFill>
                  <a:schemeClr val="dk1"/>
                </a:solidFill>
              </a:defRPr>
            </a:lvl1pPr>
            <a:lvl2pPr marL="914400" lvl="1" indent="-228600" algn="l">
              <a:lnSpc>
                <a:spcPct val="120000"/>
              </a:lnSpc>
              <a:spcBef>
                <a:spcPts val="500"/>
              </a:spcBef>
              <a:spcAft>
                <a:spcPts val="0"/>
              </a:spcAft>
              <a:buSzPts val="1500"/>
              <a:buNone/>
              <a:defRPr sz="2000" b="1"/>
            </a:lvl2pPr>
            <a:lvl3pPr marL="1371600" lvl="2" indent="-228600" algn="l">
              <a:lnSpc>
                <a:spcPct val="120000"/>
              </a:lnSpc>
              <a:spcBef>
                <a:spcPts val="500"/>
              </a:spcBef>
              <a:spcAft>
                <a:spcPts val="0"/>
              </a:spcAft>
              <a:buSzPts val="1350"/>
              <a:buNone/>
              <a:defRPr sz="1800" b="1"/>
            </a:lvl3pPr>
            <a:lvl4pPr marL="1828800" lvl="3" indent="-228600" algn="l">
              <a:lnSpc>
                <a:spcPct val="120000"/>
              </a:lnSpc>
              <a:spcBef>
                <a:spcPts val="500"/>
              </a:spcBef>
              <a:spcAft>
                <a:spcPts val="0"/>
              </a:spcAft>
              <a:buSzPts val="1200"/>
              <a:buNone/>
              <a:defRPr sz="1600" b="1"/>
            </a:lvl4pPr>
            <a:lvl5pPr marL="2286000" lvl="4" indent="-228600" algn="l">
              <a:lnSpc>
                <a:spcPct val="120000"/>
              </a:lnSpc>
              <a:spcBef>
                <a:spcPts val="500"/>
              </a:spcBef>
              <a:spcAft>
                <a:spcPts val="0"/>
              </a:spcAft>
              <a:buSzPts val="1200"/>
              <a:buNone/>
              <a:defRPr sz="1600" b="1"/>
            </a:lvl5pPr>
            <a:lvl6pPr marL="2743200" lvl="5" indent="-228600" algn="l">
              <a:lnSpc>
                <a:spcPct val="120000"/>
              </a:lnSpc>
              <a:spcBef>
                <a:spcPts val="500"/>
              </a:spcBef>
              <a:spcAft>
                <a:spcPts val="0"/>
              </a:spcAft>
              <a:buSzPts val="1200"/>
              <a:buNone/>
              <a:defRPr sz="1600" b="1"/>
            </a:lvl6pPr>
            <a:lvl7pPr marL="3200400" lvl="6" indent="-228600" algn="l">
              <a:lnSpc>
                <a:spcPct val="120000"/>
              </a:lnSpc>
              <a:spcBef>
                <a:spcPts val="500"/>
              </a:spcBef>
              <a:spcAft>
                <a:spcPts val="0"/>
              </a:spcAft>
              <a:buSzPts val="1200"/>
              <a:buNone/>
              <a:defRPr sz="1600" b="1"/>
            </a:lvl7pPr>
            <a:lvl8pPr marL="3657600" lvl="7" indent="-228600" algn="l">
              <a:lnSpc>
                <a:spcPct val="120000"/>
              </a:lnSpc>
              <a:spcBef>
                <a:spcPts val="500"/>
              </a:spcBef>
              <a:spcAft>
                <a:spcPts val="0"/>
              </a:spcAft>
              <a:buSzPts val="1200"/>
              <a:buNone/>
              <a:defRPr sz="1600" b="1"/>
            </a:lvl8pPr>
            <a:lvl9pPr marL="4114800" lvl="8" indent="-228600" algn="l">
              <a:lnSpc>
                <a:spcPct val="120000"/>
              </a:lnSpc>
              <a:spcBef>
                <a:spcPts val="500"/>
              </a:spcBef>
              <a:spcAft>
                <a:spcPts val="0"/>
              </a:spcAft>
              <a:buSzPts val="1200"/>
              <a:buNone/>
              <a:defRPr sz="1600" b="1"/>
            </a:lvl9pPr>
          </a:lstStyle>
          <a:p>
            <a:endParaRPr/>
          </a:p>
        </p:txBody>
      </p:sp>
      <p:sp>
        <p:nvSpPr>
          <p:cNvPr id="189" name="Google Shape;189;p26"/>
          <p:cNvSpPr txBox="1">
            <a:spLocks noGrp="1"/>
          </p:cNvSpPr>
          <p:nvPr>
            <p:ph type="body" idx="4"/>
          </p:nvPr>
        </p:nvSpPr>
        <p:spPr>
          <a:xfrm>
            <a:off x="6412363" y="2821493"/>
            <a:ext cx="4645200" cy="3221200"/>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1000"/>
              </a:spcBef>
              <a:spcAft>
                <a:spcPts val="0"/>
              </a:spcAft>
              <a:buSzPts val="1600"/>
              <a:buChar char="•"/>
              <a:defRPr>
                <a:solidFill>
                  <a:schemeClr val="dk2"/>
                </a:solidFill>
              </a:defRPr>
            </a:lvl1pPr>
            <a:lvl2pPr marL="914400" lvl="1" indent="-317500" algn="l">
              <a:lnSpc>
                <a:spcPct val="120000"/>
              </a:lnSpc>
              <a:spcBef>
                <a:spcPts val="500"/>
              </a:spcBef>
              <a:spcAft>
                <a:spcPts val="0"/>
              </a:spcAft>
              <a:buSzPts val="1400"/>
              <a:buChar char="•"/>
              <a:defRPr>
                <a:solidFill>
                  <a:schemeClr val="dk2"/>
                </a:solidFill>
              </a:defRPr>
            </a:lvl2pPr>
            <a:lvl3pPr marL="1371600" lvl="2" indent="-304800" algn="l">
              <a:lnSpc>
                <a:spcPct val="120000"/>
              </a:lnSpc>
              <a:spcBef>
                <a:spcPts val="500"/>
              </a:spcBef>
              <a:spcAft>
                <a:spcPts val="0"/>
              </a:spcAft>
              <a:buSzPts val="1200"/>
              <a:buChar char="•"/>
              <a:defRPr>
                <a:solidFill>
                  <a:schemeClr val="dk2"/>
                </a:solidFill>
              </a:defRPr>
            </a:lvl3pPr>
            <a:lvl4pPr marL="1828800" lvl="3" indent="-295275" algn="l">
              <a:lnSpc>
                <a:spcPct val="120000"/>
              </a:lnSpc>
              <a:spcBef>
                <a:spcPts val="500"/>
              </a:spcBef>
              <a:spcAft>
                <a:spcPts val="0"/>
              </a:spcAft>
              <a:buSzPts val="1050"/>
              <a:buChar char="•"/>
              <a:defRPr>
                <a:solidFill>
                  <a:schemeClr val="dk2"/>
                </a:solidFill>
              </a:defRPr>
            </a:lvl4pPr>
            <a:lvl5pPr marL="2286000" lvl="4" indent="-285750" algn="l">
              <a:lnSpc>
                <a:spcPct val="120000"/>
              </a:lnSpc>
              <a:spcBef>
                <a:spcPts val="500"/>
              </a:spcBef>
              <a:spcAft>
                <a:spcPts val="0"/>
              </a:spcAft>
              <a:buSzPts val="900"/>
              <a:buChar char="•"/>
              <a:defRPr>
                <a:solidFill>
                  <a:schemeClr val="dk2"/>
                </a:solidFill>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90" name="Google Shape;190;p26"/>
          <p:cNvSpPr txBox="1">
            <a:spLocks noGrp="1"/>
          </p:cNvSpPr>
          <p:nvPr>
            <p:ph type="dt" idx="10"/>
          </p:nvPr>
        </p:nvSpPr>
        <p:spPr>
          <a:xfrm>
            <a:off x="9987283" y="6213011"/>
            <a:ext cx="1067600" cy="308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8891AA"/>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91" name="Google Shape;191;p26"/>
          <p:cNvSpPr txBox="1">
            <a:spLocks noGrp="1"/>
          </p:cNvSpPr>
          <p:nvPr>
            <p:ph type="sldNum" idx="12"/>
          </p:nvPr>
        </p:nvSpPr>
        <p:spPr>
          <a:xfrm>
            <a:off x="1451581" y="6211951"/>
            <a:ext cx="681600" cy="309200"/>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1pPr>
            <a:lvl2pPr marL="0" marR="0" lvl="1"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2pPr>
            <a:lvl3pPr marL="0" marR="0" lvl="2"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3pPr>
            <a:lvl4pPr marL="0" marR="0" lvl="3"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4pPr>
            <a:lvl5pPr marL="0" marR="0" lvl="4"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5pPr>
            <a:lvl6pPr marL="0" marR="0" lvl="5"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6pPr>
            <a:lvl7pPr marL="0" marR="0" lvl="6"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7pPr>
            <a:lvl8pPr marL="0" marR="0" lvl="7"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8pPr>
            <a:lvl9pPr marL="0" marR="0" lvl="8" indent="0" algn="l">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92" name="Google Shape;192;p26"/>
          <p:cNvSpPr txBox="1">
            <a:spLocks noGrp="1"/>
          </p:cNvSpPr>
          <p:nvPr>
            <p:ph type="title"/>
          </p:nvPr>
        </p:nvSpPr>
        <p:spPr>
          <a:xfrm>
            <a:off x="1451581" y="804520"/>
            <a:ext cx="9603200" cy="898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600"/>
              <a:buFont typeface="Arial"/>
              <a:buNone/>
              <a:defRPr sz="3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7"/>
        <p:cNvGrpSpPr/>
        <p:nvPr/>
      </p:nvGrpSpPr>
      <p:grpSpPr>
        <a:xfrm>
          <a:off x="0" y="0"/>
          <a:ext cx="0" cy="0"/>
          <a:chOff x="0" y="0"/>
          <a:chExt cx="0" cy="0"/>
        </a:xfrm>
      </p:grpSpPr>
      <p:sp>
        <p:nvSpPr>
          <p:cNvPr id="198" name="Google Shape;198;p28"/>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9" name="Google Shape;199;p2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1pPr>
            <a:lvl2pPr marL="0" marR="0" lvl="1"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2pPr>
            <a:lvl3pPr marL="0" marR="0" lvl="2"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3pPr>
            <a:lvl4pPr marL="0" marR="0" lvl="3"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4pPr>
            <a:lvl5pPr marL="0" marR="0" lvl="4"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5pPr>
            <a:lvl6pPr marL="0" marR="0" lvl="5"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6pPr>
            <a:lvl7pPr marL="0" marR="0" lvl="6"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7pPr>
            <a:lvl8pPr marL="0" marR="0" lvl="7"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8pPr>
            <a:lvl9pPr marL="0" marR="0" lvl="8"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0"/>
        <p:cNvGrpSpPr/>
        <p:nvPr/>
      </p:nvGrpSpPr>
      <p:grpSpPr>
        <a:xfrm>
          <a:off x="0" y="0"/>
          <a:ext cx="0" cy="0"/>
          <a:chOff x="0" y="0"/>
          <a:chExt cx="0" cy="0"/>
        </a:xfrm>
      </p:grpSpPr>
      <p:sp>
        <p:nvSpPr>
          <p:cNvPr id="201" name="Google Shape;201;p29"/>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2" name="Google Shape;202;p29"/>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900"/>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203" name="Google Shape;203;p29"/>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900"/>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204" name="Google Shape;204;p2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1pPr>
            <a:lvl2pPr marL="0" marR="0" lvl="1"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2pPr>
            <a:lvl3pPr marL="0" marR="0" lvl="2"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3pPr>
            <a:lvl4pPr marL="0" marR="0" lvl="3"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4pPr>
            <a:lvl5pPr marL="0" marR="0" lvl="4"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5pPr>
            <a:lvl6pPr marL="0" marR="0" lvl="5"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6pPr>
            <a:lvl7pPr marL="0" marR="0" lvl="6"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7pPr>
            <a:lvl8pPr marL="0" marR="0" lvl="7"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8pPr>
            <a:lvl9pPr marL="0" marR="0" lvl="8"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05"/>
        <p:cNvGrpSpPr/>
        <p:nvPr/>
      </p:nvGrpSpPr>
      <p:grpSpPr>
        <a:xfrm>
          <a:off x="0" y="0"/>
          <a:ext cx="0" cy="0"/>
          <a:chOff x="0" y="0"/>
          <a:chExt cx="0" cy="0"/>
        </a:xfrm>
      </p:grpSpPr>
      <p:sp>
        <p:nvSpPr>
          <p:cNvPr id="206" name="Google Shape;206;p30"/>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207" name="Google Shape;207;p30"/>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600"/>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208" name="Google Shape;208;p3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1pPr>
            <a:lvl2pPr marL="0" marR="0" lvl="1"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2pPr>
            <a:lvl3pPr marL="0" marR="0" lvl="2"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3pPr>
            <a:lvl4pPr marL="0" marR="0" lvl="3"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4pPr>
            <a:lvl5pPr marL="0" marR="0" lvl="4"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5pPr>
            <a:lvl6pPr marL="0" marR="0" lvl="5"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6pPr>
            <a:lvl7pPr marL="0" marR="0" lvl="6"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7pPr>
            <a:lvl8pPr marL="0" marR="0" lvl="7"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8pPr>
            <a:lvl9pPr marL="0" marR="0" lvl="8"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9"/>
        <p:cNvGrpSpPr/>
        <p:nvPr/>
      </p:nvGrpSpPr>
      <p:grpSpPr>
        <a:xfrm>
          <a:off x="0" y="0"/>
          <a:ext cx="0" cy="0"/>
          <a:chOff x="0" y="0"/>
          <a:chExt cx="0" cy="0"/>
        </a:xfrm>
      </p:grpSpPr>
      <p:sp>
        <p:nvSpPr>
          <p:cNvPr id="210" name="Google Shape;210;p3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1pPr>
            <a:lvl2pPr marL="0" marR="0" lvl="1"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2pPr>
            <a:lvl3pPr marL="0" marR="0" lvl="2"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3pPr>
            <a:lvl4pPr marL="0" marR="0" lvl="3"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4pPr>
            <a:lvl5pPr marL="0" marR="0" lvl="4"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5pPr>
            <a:lvl6pPr marL="0" marR="0" lvl="5"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6pPr>
            <a:lvl7pPr marL="0" marR="0" lvl="6"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7pPr>
            <a:lvl8pPr marL="0" marR="0" lvl="7"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8pPr>
            <a:lvl9pPr marL="0" marR="0" lvl="8"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slide black">
  <p:cSld name="section slide black">
    <p:spTree>
      <p:nvGrpSpPr>
        <p:cNvPr id="1" name="Shape 211"/>
        <p:cNvGrpSpPr/>
        <p:nvPr/>
      </p:nvGrpSpPr>
      <p:grpSpPr>
        <a:xfrm>
          <a:off x="0" y="0"/>
          <a:ext cx="0" cy="0"/>
          <a:chOff x="0" y="0"/>
          <a:chExt cx="0" cy="0"/>
        </a:xfrm>
      </p:grpSpPr>
      <p:sp>
        <p:nvSpPr>
          <p:cNvPr id="212" name="Google Shape;212;p32"/>
          <p:cNvSpPr txBox="1">
            <a:spLocks noGrp="1"/>
          </p:cNvSpPr>
          <p:nvPr>
            <p:ph type="sldNum" idx="12"/>
          </p:nvPr>
        </p:nvSpPr>
        <p:spPr>
          <a:xfrm>
            <a:off x="1451582" y="6211951"/>
            <a:ext cx="68147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13" name="Google Shape;213;p32"/>
          <p:cNvSpPr txBox="1">
            <a:spLocks noGrp="1"/>
          </p:cNvSpPr>
          <p:nvPr>
            <p:ph type="dt" idx="10"/>
          </p:nvPr>
        </p:nvSpPr>
        <p:spPr>
          <a:xfrm>
            <a:off x="9987283" y="6213011"/>
            <a:ext cx="1067573" cy="30813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8891AA"/>
              </a:buClr>
              <a:buSzPts val="1400"/>
              <a:buFont typeface="Arial"/>
              <a:buNone/>
              <a:defRPr sz="1800">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with content">
  <p:cSld name="Section Header with content">
    <p:spTree>
      <p:nvGrpSpPr>
        <p:cNvPr id="1" name="Shape 26"/>
        <p:cNvGrpSpPr/>
        <p:nvPr/>
      </p:nvGrpSpPr>
      <p:grpSpPr>
        <a:xfrm>
          <a:off x="0" y="0"/>
          <a:ext cx="0" cy="0"/>
          <a:chOff x="0" y="0"/>
          <a:chExt cx="0" cy="0"/>
        </a:xfrm>
      </p:grpSpPr>
      <p:sp>
        <p:nvSpPr>
          <p:cNvPr id="27" name="Google Shape;27;p4"/>
          <p:cNvSpPr/>
          <p:nvPr/>
        </p:nvSpPr>
        <p:spPr>
          <a:xfrm>
            <a:off x="1189524" y="-21176"/>
            <a:ext cx="10141353"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8" name="Google Shape;28;p4"/>
          <p:cNvCxnSpPr/>
          <p:nvPr/>
        </p:nvCxnSpPr>
        <p:spPr>
          <a:xfrm>
            <a:off x="1189524" y="1859611"/>
            <a:ext cx="10141353" cy="0"/>
          </a:xfrm>
          <a:prstGeom prst="straightConnector1">
            <a:avLst/>
          </a:prstGeom>
          <a:noFill/>
          <a:ln w="31750" cap="flat" cmpd="sng">
            <a:solidFill>
              <a:schemeClr val="accent1"/>
            </a:solidFill>
            <a:prstDash val="solid"/>
            <a:round/>
            <a:headEnd type="none" w="sm" len="sm"/>
            <a:tailEnd type="none" w="sm" len="sm"/>
          </a:ln>
        </p:spPr>
      </p:cxnSp>
      <p:sp>
        <p:nvSpPr>
          <p:cNvPr id="29" name="Google Shape;29;p4"/>
          <p:cNvSpPr txBox="1">
            <a:spLocks noGrp="1"/>
          </p:cNvSpPr>
          <p:nvPr>
            <p:ph type="title"/>
          </p:nvPr>
        </p:nvSpPr>
        <p:spPr>
          <a:xfrm>
            <a:off x="1451581" y="808304"/>
            <a:ext cx="9603275"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1451581" y="2015736"/>
            <a:ext cx="9603275" cy="4039079"/>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31" name="Google Shape;31;p4"/>
          <p:cNvSpPr txBox="1">
            <a:spLocks noGrp="1"/>
          </p:cNvSpPr>
          <p:nvPr>
            <p:ph type="dt" idx="10"/>
          </p:nvPr>
        </p:nvSpPr>
        <p:spPr>
          <a:xfrm>
            <a:off x="9987283" y="6213011"/>
            <a:ext cx="1067573"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8891AA"/>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32" name="Google Shape;32;p4"/>
          <p:cNvSpPr txBox="1">
            <a:spLocks noGrp="1"/>
          </p:cNvSpPr>
          <p:nvPr>
            <p:ph type="sldNum" idx="12"/>
          </p:nvPr>
        </p:nvSpPr>
        <p:spPr>
          <a:xfrm>
            <a:off x="1451582" y="6211951"/>
            <a:ext cx="681479" cy="309201"/>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1pPr>
            <a:lvl2pPr marL="0" marR="0" lvl="1"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2pPr>
            <a:lvl3pPr marL="0" marR="0" lvl="2"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3pPr>
            <a:lvl4pPr marL="0" marR="0" lvl="3"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4pPr>
            <a:lvl5pPr marL="0" marR="0" lvl="4"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5pPr>
            <a:lvl6pPr marL="0" marR="0" lvl="5"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6pPr>
            <a:lvl7pPr marL="0" marR="0" lvl="6"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7pPr>
            <a:lvl8pPr marL="0" marR="0" lvl="7"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8pPr>
            <a:lvl9pPr marL="0" marR="0" lvl="8"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214"/>
        <p:cNvGrpSpPr/>
        <p:nvPr/>
      </p:nvGrpSpPr>
      <p:grpSpPr>
        <a:xfrm>
          <a:off x="0" y="0"/>
          <a:ext cx="0" cy="0"/>
          <a:chOff x="0" y="0"/>
          <a:chExt cx="0" cy="0"/>
        </a:xfrm>
      </p:grpSpPr>
      <p:cxnSp>
        <p:nvCxnSpPr>
          <p:cNvPr id="215" name="Google Shape;215;p33"/>
          <p:cNvCxnSpPr/>
          <p:nvPr/>
        </p:nvCxnSpPr>
        <p:spPr>
          <a:xfrm>
            <a:off x="1447333" y="1847088"/>
            <a:ext cx="9607523" cy="0"/>
          </a:xfrm>
          <a:prstGeom prst="straightConnector1">
            <a:avLst/>
          </a:prstGeom>
          <a:noFill/>
          <a:ln w="31750" cap="flat" cmpd="sng">
            <a:solidFill>
              <a:schemeClr val="accent1"/>
            </a:solidFill>
            <a:prstDash val="solid"/>
            <a:round/>
            <a:headEnd type="none" w="sm" len="sm"/>
            <a:tailEnd type="none" w="sm" len="sm"/>
          </a:ln>
        </p:spPr>
      </p:cxnSp>
      <p:sp>
        <p:nvSpPr>
          <p:cNvPr id="216" name="Google Shape;216;p33"/>
          <p:cNvSpPr txBox="1">
            <a:spLocks noGrp="1"/>
          </p:cNvSpPr>
          <p:nvPr>
            <p:ph type="body" idx="1"/>
          </p:nvPr>
        </p:nvSpPr>
        <p:spPr>
          <a:xfrm>
            <a:off x="1447331" y="2010878"/>
            <a:ext cx="4347988" cy="4057114"/>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17" name="Google Shape;217;p33"/>
          <p:cNvSpPr txBox="1">
            <a:spLocks noGrp="1"/>
          </p:cNvSpPr>
          <p:nvPr>
            <p:ph type="body" idx="2"/>
          </p:nvPr>
        </p:nvSpPr>
        <p:spPr>
          <a:xfrm>
            <a:off x="6413771" y="2017342"/>
            <a:ext cx="4645152" cy="4050650"/>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18" name="Google Shape;218;p33"/>
          <p:cNvSpPr txBox="1">
            <a:spLocks noGrp="1"/>
          </p:cNvSpPr>
          <p:nvPr>
            <p:ph type="dt" idx="10"/>
          </p:nvPr>
        </p:nvSpPr>
        <p:spPr>
          <a:xfrm>
            <a:off x="9987283" y="6213011"/>
            <a:ext cx="1067573" cy="30813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8891AA"/>
              </a:buClr>
              <a:buSzPts val="1400"/>
              <a:buFont typeface="Arial"/>
              <a:buNone/>
              <a:defRPr sz="1800">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19" name="Google Shape;219;p33"/>
          <p:cNvSpPr txBox="1">
            <a:spLocks noGrp="1"/>
          </p:cNvSpPr>
          <p:nvPr>
            <p:ph type="sldNum" idx="12"/>
          </p:nvPr>
        </p:nvSpPr>
        <p:spPr>
          <a:xfrm>
            <a:off x="1451582" y="6211951"/>
            <a:ext cx="68147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20" name="Google Shape;220;p33"/>
          <p:cNvSpPr txBox="1">
            <a:spLocks noGrp="1"/>
          </p:cNvSpPr>
          <p:nvPr>
            <p:ph type="title"/>
          </p:nvPr>
        </p:nvSpPr>
        <p:spPr>
          <a:xfrm>
            <a:off x="1451581" y="804520"/>
            <a:ext cx="9603275" cy="89861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1"/>
        <p:cNvGrpSpPr/>
        <p:nvPr/>
      </p:nvGrpSpPr>
      <p:grpSpPr>
        <a:xfrm>
          <a:off x="0" y="0"/>
          <a:ext cx="0" cy="0"/>
          <a:chOff x="0" y="0"/>
          <a:chExt cx="0" cy="0"/>
        </a:xfrm>
      </p:grpSpPr>
      <p:sp>
        <p:nvSpPr>
          <p:cNvPr id="222" name="Google Shape;222;p34"/>
          <p:cNvSpPr txBox="1">
            <a:spLocks noGrp="1"/>
          </p:cNvSpPr>
          <p:nvPr>
            <p:ph type="title"/>
          </p:nvPr>
        </p:nvSpPr>
        <p:spPr>
          <a:xfrm>
            <a:off x="1451581" y="804520"/>
            <a:ext cx="9603275" cy="89861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34"/>
          <p:cNvSpPr txBox="1">
            <a:spLocks noGrp="1"/>
          </p:cNvSpPr>
          <p:nvPr>
            <p:ph type="body" idx="1"/>
          </p:nvPr>
        </p:nvSpPr>
        <p:spPr>
          <a:xfrm>
            <a:off x="1451581" y="2015732"/>
            <a:ext cx="9603275" cy="4039916"/>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24" name="Google Shape;224;p34"/>
          <p:cNvSpPr txBox="1">
            <a:spLocks noGrp="1"/>
          </p:cNvSpPr>
          <p:nvPr>
            <p:ph type="dt" idx="10"/>
          </p:nvPr>
        </p:nvSpPr>
        <p:spPr>
          <a:xfrm>
            <a:off x="9987283" y="6213011"/>
            <a:ext cx="1067573" cy="30813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8891AA"/>
              </a:buClr>
              <a:buSzPts val="1400"/>
              <a:buFont typeface="Arial"/>
              <a:buNone/>
              <a:defRPr sz="1800">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25" name="Google Shape;225;p34"/>
          <p:cNvSpPr txBox="1">
            <a:spLocks noGrp="1"/>
          </p:cNvSpPr>
          <p:nvPr>
            <p:ph type="sldNum" idx="12"/>
          </p:nvPr>
        </p:nvSpPr>
        <p:spPr>
          <a:xfrm>
            <a:off x="1451582" y="6211951"/>
            <a:ext cx="68147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226" name="Google Shape;226;p34"/>
          <p:cNvCxnSpPr/>
          <p:nvPr/>
        </p:nvCxnSpPr>
        <p:spPr>
          <a:xfrm>
            <a:off x="1451581" y="1859432"/>
            <a:ext cx="9603275"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7"/>
        <p:cNvGrpSpPr/>
        <p:nvPr/>
      </p:nvGrpSpPr>
      <p:grpSpPr>
        <a:xfrm>
          <a:off x="0" y="0"/>
          <a:ext cx="0" cy="0"/>
          <a:chOff x="0" y="0"/>
          <a:chExt cx="0" cy="0"/>
        </a:xfrm>
      </p:grpSpPr>
      <p:sp>
        <p:nvSpPr>
          <p:cNvPr id="228" name="Google Shape;228;p35"/>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00"/>
            </a:lvl1pPr>
            <a:lvl2pPr lvl="1" algn="ctr">
              <a:lnSpc>
                <a:spcPct val="100000"/>
              </a:lnSpc>
              <a:spcBef>
                <a:spcPts val="0"/>
              </a:spcBef>
              <a:spcAft>
                <a:spcPts val="0"/>
              </a:spcAft>
              <a:buSzPts val="5200"/>
              <a:buNone/>
              <a:defRPr sz="6900"/>
            </a:lvl2pPr>
            <a:lvl3pPr lvl="2" algn="ctr">
              <a:lnSpc>
                <a:spcPct val="100000"/>
              </a:lnSpc>
              <a:spcBef>
                <a:spcPts val="0"/>
              </a:spcBef>
              <a:spcAft>
                <a:spcPts val="0"/>
              </a:spcAft>
              <a:buSzPts val="5200"/>
              <a:buNone/>
              <a:defRPr sz="6900"/>
            </a:lvl3pPr>
            <a:lvl4pPr lvl="3" algn="ctr">
              <a:lnSpc>
                <a:spcPct val="100000"/>
              </a:lnSpc>
              <a:spcBef>
                <a:spcPts val="0"/>
              </a:spcBef>
              <a:spcAft>
                <a:spcPts val="0"/>
              </a:spcAft>
              <a:buSzPts val="5200"/>
              <a:buNone/>
              <a:defRPr sz="6900"/>
            </a:lvl4pPr>
            <a:lvl5pPr lvl="4" algn="ctr">
              <a:lnSpc>
                <a:spcPct val="100000"/>
              </a:lnSpc>
              <a:spcBef>
                <a:spcPts val="0"/>
              </a:spcBef>
              <a:spcAft>
                <a:spcPts val="0"/>
              </a:spcAft>
              <a:buSzPts val="5200"/>
              <a:buNone/>
              <a:defRPr sz="6900"/>
            </a:lvl5pPr>
            <a:lvl6pPr lvl="5" algn="ctr">
              <a:lnSpc>
                <a:spcPct val="100000"/>
              </a:lnSpc>
              <a:spcBef>
                <a:spcPts val="0"/>
              </a:spcBef>
              <a:spcAft>
                <a:spcPts val="0"/>
              </a:spcAft>
              <a:buSzPts val="5200"/>
              <a:buNone/>
              <a:defRPr sz="6900"/>
            </a:lvl6pPr>
            <a:lvl7pPr lvl="6" algn="ctr">
              <a:lnSpc>
                <a:spcPct val="100000"/>
              </a:lnSpc>
              <a:spcBef>
                <a:spcPts val="0"/>
              </a:spcBef>
              <a:spcAft>
                <a:spcPts val="0"/>
              </a:spcAft>
              <a:buSzPts val="5200"/>
              <a:buNone/>
              <a:defRPr sz="6900"/>
            </a:lvl7pPr>
            <a:lvl8pPr lvl="7" algn="ctr">
              <a:lnSpc>
                <a:spcPct val="100000"/>
              </a:lnSpc>
              <a:spcBef>
                <a:spcPts val="0"/>
              </a:spcBef>
              <a:spcAft>
                <a:spcPts val="0"/>
              </a:spcAft>
              <a:buSzPts val="5200"/>
              <a:buNone/>
              <a:defRPr sz="6900"/>
            </a:lvl8pPr>
            <a:lvl9pPr lvl="8" algn="ctr">
              <a:lnSpc>
                <a:spcPct val="100000"/>
              </a:lnSpc>
              <a:spcBef>
                <a:spcPts val="0"/>
              </a:spcBef>
              <a:spcAft>
                <a:spcPts val="0"/>
              </a:spcAft>
              <a:buSzPts val="5200"/>
              <a:buNone/>
              <a:defRPr sz="6900"/>
            </a:lvl9pPr>
          </a:lstStyle>
          <a:p>
            <a:endParaRPr/>
          </a:p>
        </p:txBody>
      </p:sp>
      <p:sp>
        <p:nvSpPr>
          <p:cNvPr id="229" name="Google Shape;229;p35"/>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230" name="Google Shape;230;p3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1pPr>
            <a:lvl2pPr marL="0" marR="0" lvl="1"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2pPr>
            <a:lvl3pPr marL="0" marR="0" lvl="2"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3pPr>
            <a:lvl4pPr marL="0" marR="0" lvl="3"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4pPr>
            <a:lvl5pPr marL="0" marR="0" lvl="4"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5pPr>
            <a:lvl6pPr marL="0" marR="0" lvl="5"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6pPr>
            <a:lvl7pPr marL="0" marR="0" lvl="6"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7pPr>
            <a:lvl8pPr marL="0" marR="0" lvl="7"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8pPr>
            <a:lvl9pPr marL="0" marR="0" lvl="8"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1"/>
        <p:cNvGrpSpPr/>
        <p:nvPr/>
      </p:nvGrpSpPr>
      <p:grpSpPr>
        <a:xfrm>
          <a:off x="0" y="0"/>
          <a:ext cx="0" cy="0"/>
          <a:chOff x="0" y="0"/>
          <a:chExt cx="0" cy="0"/>
        </a:xfrm>
      </p:grpSpPr>
      <p:sp>
        <p:nvSpPr>
          <p:cNvPr id="232" name="Google Shape;232;p36"/>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33" name="Google Shape;233;p3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1pPr>
            <a:lvl2pPr marL="0" marR="0" lvl="1"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2pPr>
            <a:lvl3pPr marL="0" marR="0" lvl="2"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3pPr>
            <a:lvl4pPr marL="0" marR="0" lvl="3"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4pPr>
            <a:lvl5pPr marL="0" marR="0" lvl="4"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5pPr>
            <a:lvl6pPr marL="0" marR="0" lvl="5"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6pPr>
            <a:lvl7pPr marL="0" marR="0" lvl="6"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7pPr>
            <a:lvl8pPr marL="0" marR="0" lvl="7"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8pPr>
            <a:lvl9pPr marL="0" marR="0" lvl="8"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6" name="Google Shape;236;p37"/>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237" name="Google Shape;237;p3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1pPr>
            <a:lvl2pPr marL="0" marR="0" lvl="1"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2pPr>
            <a:lvl3pPr marL="0" marR="0" lvl="2"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3pPr>
            <a:lvl4pPr marL="0" marR="0" lvl="3"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4pPr>
            <a:lvl5pPr marL="0" marR="0" lvl="4"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5pPr>
            <a:lvl6pPr marL="0" marR="0" lvl="5"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6pPr>
            <a:lvl7pPr marL="0" marR="0" lvl="6"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7pPr>
            <a:lvl8pPr marL="0" marR="0" lvl="7"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8pPr>
            <a:lvl9pPr marL="0" marR="0" lvl="8"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38"/>
        <p:cNvGrpSpPr/>
        <p:nvPr/>
      </p:nvGrpSpPr>
      <p:grpSpPr>
        <a:xfrm>
          <a:off x="0" y="0"/>
          <a:ext cx="0" cy="0"/>
          <a:chOff x="0" y="0"/>
          <a:chExt cx="0" cy="0"/>
        </a:xfrm>
      </p:grpSpPr>
      <p:sp>
        <p:nvSpPr>
          <p:cNvPr id="239" name="Google Shape;239;p3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240" name="Google Shape;240;p3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1pPr>
            <a:lvl2pPr marL="0" marR="0" lvl="1"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2pPr>
            <a:lvl3pPr marL="0" marR="0" lvl="2"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3pPr>
            <a:lvl4pPr marL="0" marR="0" lvl="3"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4pPr>
            <a:lvl5pPr marL="0" marR="0" lvl="4"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5pPr>
            <a:lvl6pPr marL="0" marR="0" lvl="5"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6pPr>
            <a:lvl7pPr marL="0" marR="0" lvl="6"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7pPr>
            <a:lvl8pPr marL="0" marR="0" lvl="7"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8pPr>
            <a:lvl9pPr marL="0" marR="0" lvl="8"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41"/>
        <p:cNvGrpSpPr/>
        <p:nvPr/>
      </p:nvGrpSpPr>
      <p:grpSpPr>
        <a:xfrm>
          <a:off x="0" y="0"/>
          <a:ext cx="0" cy="0"/>
          <a:chOff x="0" y="0"/>
          <a:chExt cx="0" cy="0"/>
        </a:xfrm>
      </p:grpSpPr>
      <p:sp>
        <p:nvSpPr>
          <p:cNvPr id="242" name="Google Shape;242;p3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 name="Google Shape;243;p3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244" name="Google Shape;244;p3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245" name="Google Shape;245;p3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246" name="Google Shape;246;p3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1pPr>
            <a:lvl2pPr marL="0" marR="0" lvl="1"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2pPr>
            <a:lvl3pPr marL="0" marR="0" lvl="2"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3pPr>
            <a:lvl4pPr marL="0" marR="0" lvl="3"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4pPr>
            <a:lvl5pPr marL="0" marR="0" lvl="4"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5pPr>
            <a:lvl6pPr marL="0" marR="0" lvl="5"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6pPr>
            <a:lvl7pPr marL="0" marR="0" lvl="6"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7pPr>
            <a:lvl8pPr marL="0" marR="0" lvl="7"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8pPr>
            <a:lvl9pPr marL="0" marR="0" lvl="8"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7"/>
        <p:cNvGrpSpPr/>
        <p:nvPr/>
      </p:nvGrpSpPr>
      <p:grpSpPr>
        <a:xfrm>
          <a:off x="0" y="0"/>
          <a:ext cx="0" cy="0"/>
          <a:chOff x="0" y="0"/>
          <a:chExt cx="0" cy="0"/>
        </a:xfrm>
      </p:grpSpPr>
      <p:sp>
        <p:nvSpPr>
          <p:cNvPr id="248" name="Google Shape;248;p4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249" name="Google Shape;249;p4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1pPr>
            <a:lvl2pPr marL="0" marR="0" lvl="1"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2pPr>
            <a:lvl3pPr marL="0" marR="0" lvl="2"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3pPr>
            <a:lvl4pPr marL="0" marR="0" lvl="3"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4pPr>
            <a:lvl5pPr marL="0" marR="0" lvl="4"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5pPr>
            <a:lvl6pPr marL="0" marR="0" lvl="5"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6pPr>
            <a:lvl7pPr marL="0" marR="0" lvl="6"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7pPr>
            <a:lvl8pPr marL="0" marR="0" lvl="7"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8pPr>
            <a:lvl9pPr marL="0" marR="0" lvl="8"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0"/>
        <p:cNvGrpSpPr/>
        <p:nvPr/>
      </p:nvGrpSpPr>
      <p:grpSpPr>
        <a:xfrm>
          <a:off x="0" y="0"/>
          <a:ext cx="0" cy="0"/>
          <a:chOff x="0" y="0"/>
          <a:chExt cx="0" cy="0"/>
        </a:xfrm>
      </p:grpSpPr>
      <p:sp>
        <p:nvSpPr>
          <p:cNvPr id="251" name="Google Shape;251;p4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252" name="Google Shape;252;p4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2133"/>
              </a:spcBef>
              <a:spcAft>
                <a:spcPts val="0"/>
              </a:spcAft>
              <a:buSzPts val="1400"/>
              <a:buChar char="○"/>
              <a:defRPr/>
            </a:lvl2pPr>
            <a:lvl3pPr marL="1371600" lvl="2" indent="-317500" algn="ctr">
              <a:lnSpc>
                <a:spcPct val="115000"/>
              </a:lnSpc>
              <a:spcBef>
                <a:spcPts val="2133"/>
              </a:spcBef>
              <a:spcAft>
                <a:spcPts val="0"/>
              </a:spcAft>
              <a:buSzPts val="1400"/>
              <a:buChar char="■"/>
              <a:defRPr/>
            </a:lvl3pPr>
            <a:lvl4pPr marL="1828800" lvl="3" indent="-317500" algn="ctr">
              <a:lnSpc>
                <a:spcPct val="115000"/>
              </a:lnSpc>
              <a:spcBef>
                <a:spcPts val="2133"/>
              </a:spcBef>
              <a:spcAft>
                <a:spcPts val="0"/>
              </a:spcAft>
              <a:buSzPts val="1400"/>
              <a:buChar char="●"/>
              <a:defRPr/>
            </a:lvl4pPr>
            <a:lvl5pPr marL="2286000" lvl="4" indent="-317500" algn="ctr">
              <a:lnSpc>
                <a:spcPct val="115000"/>
              </a:lnSpc>
              <a:spcBef>
                <a:spcPts val="2133"/>
              </a:spcBef>
              <a:spcAft>
                <a:spcPts val="0"/>
              </a:spcAft>
              <a:buSzPts val="1400"/>
              <a:buChar char="○"/>
              <a:defRPr/>
            </a:lvl5pPr>
            <a:lvl6pPr marL="2743200" lvl="5" indent="-317500" algn="ctr">
              <a:lnSpc>
                <a:spcPct val="115000"/>
              </a:lnSpc>
              <a:spcBef>
                <a:spcPts val="2133"/>
              </a:spcBef>
              <a:spcAft>
                <a:spcPts val="0"/>
              </a:spcAft>
              <a:buSzPts val="1400"/>
              <a:buChar char="■"/>
              <a:defRPr/>
            </a:lvl6pPr>
            <a:lvl7pPr marL="3200400" lvl="6" indent="-317500" algn="ctr">
              <a:lnSpc>
                <a:spcPct val="115000"/>
              </a:lnSpc>
              <a:spcBef>
                <a:spcPts val="2133"/>
              </a:spcBef>
              <a:spcAft>
                <a:spcPts val="0"/>
              </a:spcAft>
              <a:buSzPts val="1400"/>
              <a:buChar char="●"/>
              <a:defRPr/>
            </a:lvl7pPr>
            <a:lvl8pPr marL="3657600" lvl="7" indent="-317500" algn="ctr">
              <a:lnSpc>
                <a:spcPct val="115000"/>
              </a:lnSpc>
              <a:spcBef>
                <a:spcPts val="2133"/>
              </a:spcBef>
              <a:spcAft>
                <a:spcPts val="0"/>
              </a:spcAft>
              <a:buSzPts val="1400"/>
              <a:buChar char="○"/>
              <a:defRPr/>
            </a:lvl8pPr>
            <a:lvl9pPr marL="4114800" lvl="8" indent="-317500" algn="ctr">
              <a:lnSpc>
                <a:spcPct val="115000"/>
              </a:lnSpc>
              <a:spcBef>
                <a:spcPts val="2133"/>
              </a:spcBef>
              <a:spcAft>
                <a:spcPts val="2133"/>
              </a:spcAft>
              <a:buSzPts val="1400"/>
              <a:buChar char="■"/>
              <a:defRPr/>
            </a:lvl9pPr>
          </a:lstStyle>
          <a:p>
            <a:endParaRPr/>
          </a:p>
        </p:txBody>
      </p:sp>
      <p:sp>
        <p:nvSpPr>
          <p:cNvPr id="253" name="Google Shape;253;p4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1pPr>
            <a:lvl2pPr marL="0" marR="0" lvl="1"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2pPr>
            <a:lvl3pPr marL="0" marR="0" lvl="2"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3pPr>
            <a:lvl4pPr marL="0" marR="0" lvl="3"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4pPr>
            <a:lvl5pPr marL="0" marR="0" lvl="4"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5pPr>
            <a:lvl6pPr marL="0" marR="0" lvl="5"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6pPr>
            <a:lvl7pPr marL="0" marR="0" lvl="6"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7pPr>
            <a:lvl8pPr marL="0" marR="0" lvl="7"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8pPr>
            <a:lvl9pPr marL="0" marR="0" lvl="8" indent="0" algn="r">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0"/>
        <p:cNvGrpSpPr/>
        <p:nvPr/>
      </p:nvGrpSpPr>
      <p:grpSpPr>
        <a:xfrm>
          <a:off x="0" y="0"/>
          <a:ext cx="0" cy="0"/>
          <a:chOff x="0" y="0"/>
          <a:chExt cx="0" cy="0"/>
        </a:xfrm>
      </p:grpSpPr>
      <p:sp>
        <p:nvSpPr>
          <p:cNvPr id="261" name="Google Shape;26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3" name="Google Shape;26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5"/>
          <p:cNvSpPr/>
          <p:nvPr/>
        </p:nvSpPr>
        <p:spPr>
          <a:xfrm>
            <a:off x="1197207" y="0"/>
            <a:ext cx="9119997"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5" name="Google Shape;35;p5"/>
          <p:cNvCxnSpPr/>
          <p:nvPr/>
        </p:nvCxnSpPr>
        <p:spPr>
          <a:xfrm>
            <a:off x="1189524" y="3816299"/>
            <a:ext cx="9127681" cy="0"/>
          </a:xfrm>
          <a:prstGeom prst="straightConnector1">
            <a:avLst/>
          </a:prstGeom>
          <a:noFill/>
          <a:ln w="31750" cap="flat" cmpd="sng">
            <a:solidFill>
              <a:schemeClr val="accent1"/>
            </a:solidFill>
            <a:prstDash val="solid"/>
            <a:round/>
            <a:headEnd type="none" w="sm" len="sm"/>
            <a:tailEnd type="none" w="sm" len="sm"/>
          </a:ln>
        </p:spPr>
      </p:cxnSp>
      <p:sp>
        <p:nvSpPr>
          <p:cNvPr id="36" name="Google Shape;36;p5"/>
          <p:cNvSpPr txBox="1">
            <a:spLocks noGrp="1"/>
          </p:cNvSpPr>
          <p:nvPr>
            <p:ph type="title"/>
          </p:nvPr>
        </p:nvSpPr>
        <p:spPr>
          <a:xfrm>
            <a:off x="1454240" y="2168169"/>
            <a:ext cx="8643155" cy="147591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1454241" y="3806199"/>
            <a:ext cx="8630447" cy="1012929"/>
          </a:xfrm>
          <a:prstGeom prst="rect">
            <a:avLst/>
          </a:prstGeom>
          <a:noFill/>
          <a:ln>
            <a:noFill/>
          </a:ln>
        </p:spPr>
        <p:txBody>
          <a:bodyPr spcFirstLastPara="1" wrap="square" lIns="91425" tIns="91425" rIns="91425" bIns="45700" anchor="t" anchorCtr="0">
            <a:no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350"/>
              <a:buNone/>
              <a:defRPr sz="1400">
                <a:solidFill>
                  <a:srgbClr val="8891AA"/>
                </a:solidFill>
              </a:defRPr>
            </a:lvl2pPr>
            <a:lvl3pPr marL="1371600" lvl="2" indent="-228600" algn="l">
              <a:lnSpc>
                <a:spcPct val="120000"/>
              </a:lnSpc>
              <a:spcBef>
                <a:spcPts val="375"/>
              </a:spcBef>
              <a:spcAft>
                <a:spcPts val="0"/>
              </a:spcAft>
              <a:buSzPts val="1350"/>
              <a:buNone/>
              <a:defRPr sz="140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38" name="Google Shape;38;p5"/>
          <p:cNvSpPr txBox="1">
            <a:spLocks noGrp="1"/>
          </p:cNvSpPr>
          <p:nvPr>
            <p:ph type="dt" idx="10"/>
          </p:nvPr>
        </p:nvSpPr>
        <p:spPr>
          <a:xfrm>
            <a:off x="9987283" y="6213011"/>
            <a:ext cx="1067573"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8891AA"/>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39" name="Google Shape;39;p5"/>
          <p:cNvSpPr txBox="1">
            <a:spLocks noGrp="1"/>
          </p:cNvSpPr>
          <p:nvPr>
            <p:ph type="sldNum" idx="12"/>
          </p:nvPr>
        </p:nvSpPr>
        <p:spPr>
          <a:xfrm>
            <a:off x="1451582" y="6211951"/>
            <a:ext cx="681479" cy="309201"/>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1pPr>
            <a:lvl2pPr marL="0" marR="0" lvl="1"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2pPr>
            <a:lvl3pPr marL="0" marR="0" lvl="2"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3pPr>
            <a:lvl4pPr marL="0" marR="0" lvl="3"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4pPr>
            <a:lvl5pPr marL="0" marR="0" lvl="4"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5pPr>
            <a:lvl6pPr marL="0" marR="0" lvl="5"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6pPr>
            <a:lvl7pPr marL="0" marR="0" lvl="6"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7pPr>
            <a:lvl8pPr marL="0" marR="0" lvl="7"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8pPr>
            <a:lvl9pPr marL="0" marR="0" lvl="8"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4"/>
        <p:cNvGrpSpPr/>
        <p:nvPr/>
      </p:nvGrpSpPr>
      <p:grpSpPr>
        <a:xfrm>
          <a:off x="0" y="0"/>
          <a:ext cx="0" cy="0"/>
          <a:chOff x="0" y="0"/>
          <a:chExt cx="0" cy="0"/>
        </a:xfrm>
      </p:grpSpPr>
      <p:sp>
        <p:nvSpPr>
          <p:cNvPr id="265" name="Google Shape;265;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6" name="Google Shape;266;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 name="Google Shape;267;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0"/>
        <p:cNvGrpSpPr/>
        <p:nvPr/>
      </p:nvGrpSpPr>
      <p:grpSpPr>
        <a:xfrm>
          <a:off x="0" y="0"/>
          <a:ext cx="0" cy="0"/>
          <a:chOff x="0" y="0"/>
          <a:chExt cx="0" cy="0"/>
        </a:xfrm>
      </p:grpSpPr>
      <p:sp>
        <p:nvSpPr>
          <p:cNvPr id="271" name="Google Shape;271;p4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2" name="Google Shape;272;p4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3" name="Google Shape;273;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6"/>
        <p:cNvGrpSpPr/>
        <p:nvPr/>
      </p:nvGrpSpPr>
      <p:grpSpPr>
        <a:xfrm>
          <a:off x="0" y="0"/>
          <a:ext cx="0" cy="0"/>
          <a:chOff x="0" y="0"/>
          <a:chExt cx="0" cy="0"/>
        </a:xfrm>
      </p:grpSpPr>
      <p:sp>
        <p:nvSpPr>
          <p:cNvPr id="277" name="Google Shape;277;p4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8" name="Google Shape;278;p4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79" name="Google Shape;27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2"/>
        <p:cNvGrpSpPr/>
        <p:nvPr/>
      </p:nvGrpSpPr>
      <p:grpSpPr>
        <a:xfrm>
          <a:off x="0" y="0"/>
          <a:ext cx="0" cy="0"/>
          <a:chOff x="0" y="0"/>
          <a:chExt cx="0" cy="0"/>
        </a:xfrm>
      </p:grpSpPr>
      <p:sp>
        <p:nvSpPr>
          <p:cNvPr id="283" name="Google Shape;283;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4" name="Google Shape;284;p4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4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6" name="Google Shape;286;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7" name="Google Shape;287;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9"/>
        <p:cNvGrpSpPr/>
        <p:nvPr/>
      </p:nvGrpSpPr>
      <p:grpSpPr>
        <a:xfrm>
          <a:off x="0" y="0"/>
          <a:ext cx="0" cy="0"/>
          <a:chOff x="0" y="0"/>
          <a:chExt cx="0" cy="0"/>
        </a:xfrm>
      </p:grpSpPr>
      <p:sp>
        <p:nvSpPr>
          <p:cNvPr id="290" name="Google Shape;290;p4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1" name="Google Shape;291;p4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2" name="Google Shape;292;p4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p4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4" name="Google Shape;294;p4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5" name="Google Shape;29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8"/>
        <p:cNvGrpSpPr/>
        <p:nvPr/>
      </p:nvGrpSpPr>
      <p:grpSpPr>
        <a:xfrm>
          <a:off x="0" y="0"/>
          <a:ext cx="0" cy="0"/>
          <a:chOff x="0" y="0"/>
          <a:chExt cx="0" cy="0"/>
        </a:xfrm>
      </p:grpSpPr>
      <p:sp>
        <p:nvSpPr>
          <p:cNvPr id="299" name="Google Shape;299;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0" name="Google Shape;300;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03"/>
        <p:cNvGrpSpPr/>
        <p:nvPr/>
      </p:nvGrpSpPr>
      <p:grpSpPr>
        <a:xfrm>
          <a:off x="0" y="0"/>
          <a:ext cx="0" cy="0"/>
          <a:chOff x="0" y="0"/>
          <a:chExt cx="0" cy="0"/>
        </a:xfrm>
      </p:grpSpPr>
      <p:sp>
        <p:nvSpPr>
          <p:cNvPr id="304" name="Google Shape;304;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5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06" name="Google Shape;306;p5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07" name="Google Shape;307;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9" name="Google Shape;309;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0"/>
        <p:cNvGrpSpPr/>
        <p:nvPr/>
      </p:nvGrpSpPr>
      <p:grpSpPr>
        <a:xfrm>
          <a:off x="0" y="0"/>
          <a:ext cx="0" cy="0"/>
          <a:chOff x="0" y="0"/>
          <a:chExt cx="0" cy="0"/>
        </a:xfrm>
      </p:grpSpPr>
      <p:sp>
        <p:nvSpPr>
          <p:cNvPr id="311" name="Google Shape;311;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2" name="Google Shape;312;p51"/>
          <p:cNvSpPr>
            <a:spLocks noGrp="1"/>
          </p:cNvSpPr>
          <p:nvPr>
            <p:ph type="pic" idx="2"/>
          </p:nvPr>
        </p:nvSpPr>
        <p:spPr>
          <a:xfrm>
            <a:off x="5183188" y="987425"/>
            <a:ext cx="6172200" cy="4873625"/>
          </a:xfrm>
          <a:prstGeom prst="rect">
            <a:avLst/>
          </a:prstGeom>
          <a:noFill/>
          <a:ln>
            <a:noFill/>
          </a:ln>
        </p:spPr>
      </p:sp>
      <p:sp>
        <p:nvSpPr>
          <p:cNvPr id="313" name="Google Shape;313;p5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14" name="Google Shape;314;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6" name="Google Shape;316;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17"/>
        <p:cNvGrpSpPr/>
        <p:nvPr/>
      </p:nvGrpSpPr>
      <p:grpSpPr>
        <a:xfrm>
          <a:off x="0" y="0"/>
          <a:ext cx="0" cy="0"/>
          <a:chOff x="0" y="0"/>
          <a:chExt cx="0" cy="0"/>
        </a:xfrm>
      </p:grpSpPr>
      <p:sp>
        <p:nvSpPr>
          <p:cNvPr id="318" name="Google Shape;318;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9" name="Google Shape;319;p5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0" name="Google Shape;320;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1" name="Google Shape;321;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2" name="Google Shape;322;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23"/>
        <p:cNvGrpSpPr/>
        <p:nvPr/>
      </p:nvGrpSpPr>
      <p:grpSpPr>
        <a:xfrm>
          <a:off x="0" y="0"/>
          <a:ext cx="0" cy="0"/>
          <a:chOff x="0" y="0"/>
          <a:chExt cx="0" cy="0"/>
        </a:xfrm>
      </p:grpSpPr>
      <p:sp>
        <p:nvSpPr>
          <p:cNvPr id="324" name="Google Shape;324;p5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5" name="Google Shape;325;p5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6" name="Google Shape;326;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8" name="Google Shape;328;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with photo">
  <p:cSld name="Title Slide with photo">
    <p:spTree>
      <p:nvGrpSpPr>
        <p:cNvPr id="1" name="Shape 40"/>
        <p:cNvGrpSpPr/>
        <p:nvPr/>
      </p:nvGrpSpPr>
      <p:grpSpPr>
        <a:xfrm>
          <a:off x="0" y="0"/>
          <a:ext cx="0" cy="0"/>
          <a:chOff x="0" y="0"/>
          <a:chExt cx="0" cy="0"/>
        </a:xfrm>
      </p:grpSpPr>
      <p:sp>
        <p:nvSpPr>
          <p:cNvPr id="41" name="Google Shape;41;p6"/>
          <p:cNvSpPr/>
          <p:nvPr/>
        </p:nvSpPr>
        <p:spPr>
          <a:xfrm>
            <a:off x="0" y="1521693"/>
            <a:ext cx="12192000" cy="3661454"/>
          </a:xfrm>
          <a:prstGeom prst="rect">
            <a:avLst/>
          </a:prstGeom>
          <a:solidFill>
            <a:schemeClr val="dk1">
              <a:alpha val="6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 name="Google Shape;42;p6"/>
          <p:cNvSpPr>
            <a:spLocks noGrp="1"/>
          </p:cNvSpPr>
          <p:nvPr>
            <p:ph type="pic" idx="2"/>
          </p:nvPr>
        </p:nvSpPr>
        <p:spPr>
          <a:xfrm>
            <a:off x="0" y="1521694"/>
            <a:ext cx="12192000" cy="3660775"/>
          </a:xfrm>
          <a:prstGeom prst="rect">
            <a:avLst/>
          </a:prstGeom>
          <a:noFill/>
          <a:ln>
            <a:noFill/>
          </a:ln>
        </p:spPr>
      </p:sp>
      <p:sp>
        <p:nvSpPr>
          <p:cNvPr id="43" name="Google Shape;43;p6"/>
          <p:cNvSpPr txBox="1">
            <a:spLocks noGrp="1"/>
          </p:cNvSpPr>
          <p:nvPr>
            <p:ph type="ctrTitle"/>
          </p:nvPr>
        </p:nvSpPr>
        <p:spPr>
          <a:xfrm>
            <a:off x="2417782" y="3464561"/>
            <a:ext cx="8637071" cy="1538289"/>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ubTitle" idx="1"/>
          </p:nvPr>
        </p:nvSpPr>
        <p:spPr>
          <a:xfrm>
            <a:off x="2417780" y="5189605"/>
            <a:ext cx="8637072" cy="977621"/>
          </a:xfrm>
          <a:prstGeom prst="rect">
            <a:avLst/>
          </a:prstGeom>
          <a:noFill/>
          <a:ln>
            <a:noFill/>
          </a:ln>
        </p:spPr>
        <p:txBody>
          <a:bodyPr spcFirstLastPara="1" wrap="square" lIns="91425" tIns="91425" rIns="91425" bIns="91425" anchor="t" anchorCtr="0">
            <a:noAutofit/>
          </a:bodyPr>
          <a:lstStyle>
            <a:lvl1pPr lvl="0" algn="l">
              <a:lnSpc>
                <a:spcPct val="120000"/>
              </a:lnSpc>
              <a:spcBef>
                <a:spcPts val="750"/>
              </a:spcBef>
              <a:spcAft>
                <a:spcPts val="0"/>
              </a:spcAft>
              <a:buSzPts val="1600"/>
              <a:buNone/>
              <a:defRPr sz="1600" b="0" cap="none">
                <a:solidFill>
                  <a:schemeClr val="dk2"/>
                </a:solidFill>
              </a:defRPr>
            </a:lvl1pPr>
            <a:lvl2pPr lvl="1" algn="ctr">
              <a:lnSpc>
                <a:spcPct val="120000"/>
              </a:lnSpc>
              <a:spcBef>
                <a:spcPts val="375"/>
              </a:spcBef>
              <a:spcAft>
                <a:spcPts val="0"/>
              </a:spcAft>
              <a:buSzPts val="1350"/>
              <a:buNone/>
              <a:defRPr sz="1400"/>
            </a:lvl2pPr>
            <a:lvl3pPr lvl="2" algn="ctr">
              <a:lnSpc>
                <a:spcPct val="120000"/>
              </a:lnSpc>
              <a:spcBef>
                <a:spcPts val="375"/>
              </a:spcBef>
              <a:spcAft>
                <a:spcPts val="0"/>
              </a:spcAft>
              <a:buSzPts val="1350"/>
              <a:buNone/>
              <a:defRPr sz="140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45" name="Google Shape;45;p6"/>
          <p:cNvCxnSpPr/>
          <p:nvPr/>
        </p:nvCxnSpPr>
        <p:spPr>
          <a:xfrm>
            <a:off x="0" y="5187659"/>
            <a:ext cx="12192000" cy="0"/>
          </a:xfrm>
          <a:prstGeom prst="straightConnector1">
            <a:avLst/>
          </a:prstGeom>
          <a:noFill/>
          <a:ln w="31750" cap="flat" cmpd="sng">
            <a:solidFill>
              <a:schemeClr val="accent1"/>
            </a:solidFill>
            <a:prstDash val="solid"/>
            <a:round/>
            <a:headEnd type="none" w="sm" len="sm"/>
            <a:tailEnd type="none" w="sm" len="sm"/>
          </a:ln>
        </p:spPr>
      </p:cxnSp>
      <p:pic>
        <p:nvPicPr>
          <p:cNvPr id="46" name="Google Shape;46;p6"/>
          <p:cNvPicPr preferRelativeResize="0"/>
          <p:nvPr/>
        </p:nvPicPr>
        <p:blipFill rotWithShape="1">
          <a:blip r:embed="rId2">
            <a:alphaModFix/>
          </a:blip>
          <a:srcRect/>
          <a:stretch/>
        </p:blipFill>
        <p:spPr>
          <a:xfrm>
            <a:off x="2260237" y="585230"/>
            <a:ext cx="5813577" cy="13502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47"/>
        <p:cNvGrpSpPr/>
        <p:nvPr/>
      </p:nvGrpSpPr>
      <p:grpSpPr>
        <a:xfrm>
          <a:off x="0" y="0"/>
          <a:ext cx="0" cy="0"/>
          <a:chOff x="0" y="0"/>
          <a:chExt cx="0" cy="0"/>
        </a:xfrm>
      </p:grpSpPr>
      <p:sp>
        <p:nvSpPr>
          <p:cNvPr id="48" name="Google Shape;48;p7"/>
          <p:cNvSpPr/>
          <p:nvPr/>
        </p:nvSpPr>
        <p:spPr>
          <a:xfrm>
            <a:off x="1197207" y="0"/>
            <a:ext cx="10077253"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9" name="Google Shape;49;p7"/>
          <p:cNvCxnSpPr/>
          <p:nvPr/>
        </p:nvCxnSpPr>
        <p:spPr>
          <a:xfrm rot="10800000" flipH="1">
            <a:off x="1189523" y="1847089"/>
            <a:ext cx="10084937" cy="12523"/>
          </a:xfrm>
          <a:prstGeom prst="straightConnector1">
            <a:avLst/>
          </a:prstGeom>
          <a:noFill/>
          <a:ln w="31750" cap="flat" cmpd="sng">
            <a:solidFill>
              <a:schemeClr val="accent1"/>
            </a:solidFill>
            <a:prstDash val="solid"/>
            <a:round/>
            <a:headEnd type="none" w="sm" len="sm"/>
            <a:tailEnd type="none" w="sm" len="sm"/>
          </a:ln>
        </p:spPr>
      </p:cxnSp>
      <p:sp>
        <p:nvSpPr>
          <p:cNvPr id="50" name="Google Shape;50;p7"/>
          <p:cNvSpPr txBox="1">
            <a:spLocks noGrp="1"/>
          </p:cNvSpPr>
          <p:nvPr>
            <p:ph type="title"/>
          </p:nvPr>
        </p:nvSpPr>
        <p:spPr>
          <a:xfrm>
            <a:off x="1449217" y="804890"/>
            <a:ext cx="9605635"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1447331" y="2010878"/>
            <a:ext cx="4645152" cy="4049804"/>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2" name="Google Shape;52;p7"/>
          <p:cNvSpPr txBox="1">
            <a:spLocks noGrp="1"/>
          </p:cNvSpPr>
          <p:nvPr>
            <p:ph type="body" idx="2"/>
          </p:nvPr>
        </p:nvSpPr>
        <p:spPr>
          <a:xfrm>
            <a:off x="6413771" y="2017346"/>
            <a:ext cx="4645152" cy="4043339"/>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3" name="Google Shape;53;p7"/>
          <p:cNvSpPr txBox="1">
            <a:spLocks noGrp="1"/>
          </p:cNvSpPr>
          <p:nvPr>
            <p:ph type="dt" idx="10"/>
          </p:nvPr>
        </p:nvSpPr>
        <p:spPr>
          <a:xfrm>
            <a:off x="9987283" y="6213011"/>
            <a:ext cx="1067573"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8891AA"/>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54" name="Google Shape;54;p7"/>
          <p:cNvSpPr txBox="1">
            <a:spLocks noGrp="1"/>
          </p:cNvSpPr>
          <p:nvPr>
            <p:ph type="sldNum" idx="12"/>
          </p:nvPr>
        </p:nvSpPr>
        <p:spPr>
          <a:xfrm>
            <a:off x="1451582" y="6211951"/>
            <a:ext cx="681479" cy="309201"/>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1pPr>
            <a:lvl2pPr marL="0" marR="0" lvl="1"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2pPr>
            <a:lvl3pPr marL="0" marR="0" lvl="2"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3pPr>
            <a:lvl4pPr marL="0" marR="0" lvl="3"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4pPr>
            <a:lvl5pPr marL="0" marR="0" lvl="4"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5pPr>
            <a:lvl6pPr marL="0" marR="0" lvl="5"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6pPr>
            <a:lvl7pPr marL="0" marR="0" lvl="6"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7pPr>
            <a:lvl8pPr marL="0" marR="0" lvl="7"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8pPr>
            <a:lvl9pPr marL="0" marR="0" lvl="8"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TWO_OBJECTS_WITH_TEXT">
    <p:spTree>
      <p:nvGrpSpPr>
        <p:cNvPr id="1" name="Shape 55"/>
        <p:cNvGrpSpPr/>
        <p:nvPr/>
      </p:nvGrpSpPr>
      <p:grpSpPr>
        <a:xfrm>
          <a:off x="0" y="0"/>
          <a:ext cx="0" cy="0"/>
          <a:chOff x="0" y="0"/>
          <a:chExt cx="0" cy="0"/>
        </a:xfrm>
      </p:grpSpPr>
      <p:sp>
        <p:nvSpPr>
          <p:cNvPr id="56" name="Google Shape;56;p8"/>
          <p:cNvSpPr/>
          <p:nvPr/>
        </p:nvSpPr>
        <p:spPr>
          <a:xfrm>
            <a:off x="1197207" y="0"/>
            <a:ext cx="10077253" cy="18443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57" name="Google Shape;57;p8"/>
          <p:cNvCxnSpPr/>
          <p:nvPr/>
        </p:nvCxnSpPr>
        <p:spPr>
          <a:xfrm rot="10800000" flipH="1">
            <a:off x="1189523" y="1847089"/>
            <a:ext cx="10084937" cy="12523"/>
          </a:xfrm>
          <a:prstGeom prst="straightConnector1">
            <a:avLst/>
          </a:prstGeom>
          <a:noFill/>
          <a:ln w="31750" cap="flat" cmpd="sng">
            <a:solidFill>
              <a:schemeClr val="accent1"/>
            </a:solidFill>
            <a:prstDash val="solid"/>
            <a:round/>
            <a:headEnd type="none" w="sm" len="sm"/>
            <a:tailEnd type="none" w="sm" len="sm"/>
          </a:ln>
        </p:spPr>
      </p:cxnSp>
      <p:sp>
        <p:nvSpPr>
          <p:cNvPr id="58" name="Google Shape;58;p8"/>
          <p:cNvSpPr txBox="1">
            <a:spLocks noGrp="1"/>
          </p:cNvSpPr>
          <p:nvPr>
            <p:ph type="title"/>
          </p:nvPr>
        </p:nvSpPr>
        <p:spPr>
          <a:xfrm>
            <a:off x="1447192" y="804167"/>
            <a:ext cx="9607661" cy="87952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body" idx="1"/>
          </p:nvPr>
        </p:nvSpPr>
        <p:spPr>
          <a:xfrm>
            <a:off x="1447191" y="2019553"/>
            <a:ext cx="4645152" cy="801943"/>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40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60" name="Google Shape;60;p8"/>
          <p:cNvSpPr txBox="1">
            <a:spLocks noGrp="1"/>
          </p:cNvSpPr>
          <p:nvPr>
            <p:ph type="body" idx="2"/>
          </p:nvPr>
        </p:nvSpPr>
        <p:spPr>
          <a:xfrm>
            <a:off x="1447191" y="2824270"/>
            <a:ext cx="4645152" cy="3230542"/>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1" name="Google Shape;61;p8"/>
          <p:cNvSpPr txBox="1">
            <a:spLocks noGrp="1"/>
          </p:cNvSpPr>
          <p:nvPr>
            <p:ph type="body" idx="3"/>
          </p:nvPr>
        </p:nvSpPr>
        <p:spPr>
          <a:xfrm>
            <a:off x="6412363" y="2023007"/>
            <a:ext cx="4645152" cy="80223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40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62" name="Google Shape;62;p8"/>
          <p:cNvSpPr txBox="1">
            <a:spLocks noGrp="1"/>
          </p:cNvSpPr>
          <p:nvPr>
            <p:ph type="body" idx="4"/>
          </p:nvPr>
        </p:nvSpPr>
        <p:spPr>
          <a:xfrm>
            <a:off x="6412363" y="2821495"/>
            <a:ext cx="4645152" cy="3233321"/>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3" name="Google Shape;63;p8"/>
          <p:cNvSpPr txBox="1">
            <a:spLocks noGrp="1"/>
          </p:cNvSpPr>
          <p:nvPr>
            <p:ph type="dt" idx="10"/>
          </p:nvPr>
        </p:nvSpPr>
        <p:spPr>
          <a:xfrm>
            <a:off x="9987283" y="6213011"/>
            <a:ext cx="1067573"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8891AA"/>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4" name="Google Shape;64;p8"/>
          <p:cNvSpPr txBox="1">
            <a:spLocks noGrp="1"/>
          </p:cNvSpPr>
          <p:nvPr>
            <p:ph type="sldNum" idx="12"/>
          </p:nvPr>
        </p:nvSpPr>
        <p:spPr>
          <a:xfrm>
            <a:off x="1451582" y="6211951"/>
            <a:ext cx="681479" cy="309201"/>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1pPr>
            <a:lvl2pPr marL="0" marR="0" lvl="1"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2pPr>
            <a:lvl3pPr marL="0" marR="0" lvl="2"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3pPr>
            <a:lvl4pPr marL="0" marR="0" lvl="3"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4pPr>
            <a:lvl5pPr marL="0" marR="0" lvl="4"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5pPr>
            <a:lvl6pPr marL="0" marR="0" lvl="5"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6pPr>
            <a:lvl7pPr marL="0" marR="0" lvl="6"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7pPr>
            <a:lvl8pPr marL="0" marR="0" lvl="7"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8pPr>
            <a:lvl9pPr marL="0" marR="0" lvl="8"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itle only" type="titleOnly">
  <p:cSld name="TITLE_ONLY">
    <p:spTree>
      <p:nvGrpSpPr>
        <p:cNvPr id="1" name="Shape 65"/>
        <p:cNvGrpSpPr/>
        <p:nvPr/>
      </p:nvGrpSpPr>
      <p:grpSpPr>
        <a:xfrm>
          <a:off x="0" y="0"/>
          <a:ext cx="0" cy="0"/>
          <a:chOff x="0" y="0"/>
          <a:chExt cx="0" cy="0"/>
        </a:xfrm>
      </p:grpSpPr>
      <p:sp>
        <p:nvSpPr>
          <p:cNvPr id="66" name="Google Shape;66;p9"/>
          <p:cNvSpPr/>
          <p:nvPr/>
        </p:nvSpPr>
        <p:spPr>
          <a:xfrm>
            <a:off x="1197207" y="0"/>
            <a:ext cx="10077253"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67" name="Google Shape;67;p9"/>
          <p:cNvCxnSpPr/>
          <p:nvPr/>
        </p:nvCxnSpPr>
        <p:spPr>
          <a:xfrm rot="10800000" flipH="1">
            <a:off x="1189523" y="1847089"/>
            <a:ext cx="10084937" cy="12523"/>
          </a:xfrm>
          <a:prstGeom prst="straightConnector1">
            <a:avLst/>
          </a:prstGeom>
          <a:noFill/>
          <a:ln w="31750" cap="flat" cmpd="sng">
            <a:solidFill>
              <a:schemeClr val="accent1"/>
            </a:solidFill>
            <a:prstDash val="solid"/>
            <a:round/>
            <a:headEnd type="none" w="sm" len="sm"/>
            <a:tailEnd type="none" w="sm" len="sm"/>
          </a:ln>
        </p:spPr>
      </p:cxnSp>
      <p:sp>
        <p:nvSpPr>
          <p:cNvPr id="68" name="Google Shape;68;p9"/>
          <p:cNvSpPr txBox="1">
            <a:spLocks noGrp="1"/>
          </p:cNvSpPr>
          <p:nvPr>
            <p:ph type="title"/>
          </p:nvPr>
        </p:nvSpPr>
        <p:spPr>
          <a:xfrm>
            <a:off x="1451581" y="810378"/>
            <a:ext cx="9603275" cy="94730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9"/>
          <p:cNvSpPr txBox="1">
            <a:spLocks noGrp="1"/>
          </p:cNvSpPr>
          <p:nvPr>
            <p:ph type="dt" idx="10"/>
          </p:nvPr>
        </p:nvSpPr>
        <p:spPr>
          <a:xfrm>
            <a:off x="9987283" y="6213011"/>
            <a:ext cx="1067573"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8891AA"/>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70" name="Google Shape;70;p9"/>
          <p:cNvSpPr txBox="1">
            <a:spLocks noGrp="1"/>
          </p:cNvSpPr>
          <p:nvPr>
            <p:ph type="sldNum" idx="12"/>
          </p:nvPr>
        </p:nvSpPr>
        <p:spPr>
          <a:xfrm>
            <a:off x="1451582" y="6211951"/>
            <a:ext cx="681479" cy="309201"/>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1pPr>
            <a:lvl2pPr marL="0" marR="0" lvl="1"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2pPr>
            <a:lvl3pPr marL="0" marR="0" lvl="2"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3pPr>
            <a:lvl4pPr marL="0" marR="0" lvl="3"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4pPr>
            <a:lvl5pPr marL="0" marR="0" lvl="4"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5pPr>
            <a:lvl6pPr marL="0" marR="0" lvl="5"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6pPr>
            <a:lvl7pPr marL="0" marR="0" lvl="6"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7pPr>
            <a:lvl8pPr marL="0" marR="0" lvl="7"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8pPr>
            <a:lvl9pPr marL="0" marR="0" lvl="8"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71"/>
        <p:cNvGrpSpPr/>
        <p:nvPr/>
      </p:nvGrpSpPr>
      <p:grpSpPr>
        <a:xfrm>
          <a:off x="0" y="0"/>
          <a:ext cx="0" cy="0"/>
          <a:chOff x="0" y="0"/>
          <a:chExt cx="0" cy="0"/>
        </a:xfrm>
      </p:grpSpPr>
      <p:sp>
        <p:nvSpPr>
          <p:cNvPr id="72" name="Google Shape;72;p10"/>
          <p:cNvSpPr/>
          <p:nvPr/>
        </p:nvSpPr>
        <p:spPr>
          <a:xfrm>
            <a:off x="0" y="798973"/>
            <a:ext cx="4864232"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73" name="Google Shape;73;p10"/>
          <p:cNvCxnSpPr/>
          <p:nvPr/>
        </p:nvCxnSpPr>
        <p:spPr>
          <a:xfrm rot="10800000" flipH="1">
            <a:off x="3" y="3119533"/>
            <a:ext cx="4859343" cy="6261"/>
          </a:xfrm>
          <a:prstGeom prst="straightConnector1">
            <a:avLst/>
          </a:prstGeom>
          <a:noFill/>
          <a:ln w="31750" cap="flat" cmpd="sng">
            <a:solidFill>
              <a:schemeClr val="accent1"/>
            </a:solidFill>
            <a:prstDash val="solid"/>
            <a:round/>
            <a:headEnd type="none" w="sm" len="sm"/>
            <a:tailEnd type="none" w="sm" len="sm"/>
          </a:ln>
        </p:spPr>
      </p:cxnSp>
      <p:sp>
        <p:nvSpPr>
          <p:cNvPr id="74" name="Google Shape;74;p10"/>
          <p:cNvSpPr txBox="1">
            <a:spLocks noGrp="1"/>
          </p:cNvSpPr>
          <p:nvPr>
            <p:ph type="title"/>
          </p:nvPr>
        </p:nvSpPr>
        <p:spPr>
          <a:xfrm>
            <a:off x="1444672" y="798973"/>
            <a:ext cx="3275013" cy="224711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0"/>
          <p:cNvSpPr txBox="1">
            <a:spLocks noGrp="1"/>
          </p:cNvSpPr>
          <p:nvPr>
            <p:ph type="body" idx="1"/>
          </p:nvPr>
        </p:nvSpPr>
        <p:spPr>
          <a:xfrm>
            <a:off x="5043715" y="798977"/>
            <a:ext cx="6012471" cy="5255837"/>
          </a:xfrm>
          <a:prstGeom prst="rect">
            <a:avLst/>
          </a:prstGeom>
          <a:noFill/>
          <a:ln>
            <a:noFill/>
          </a:ln>
        </p:spPr>
        <p:txBody>
          <a:bodyPr spcFirstLastPara="1" wrap="square" lIns="91425" tIns="45700" rIns="91425" bIns="45700" anchor="ctr"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6" name="Google Shape;76;p10"/>
          <p:cNvSpPr txBox="1">
            <a:spLocks noGrp="1"/>
          </p:cNvSpPr>
          <p:nvPr>
            <p:ph type="body" idx="2"/>
          </p:nvPr>
        </p:nvSpPr>
        <p:spPr>
          <a:xfrm>
            <a:off x="1444672" y="3205495"/>
            <a:ext cx="3275013" cy="2849319"/>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10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800"/>
            </a:lvl4pPr>
            <a:lvl5pPr marL="2286000" lvl="4" indent="-228600" algn="l">
              <a:lnSpc>
                <a:spcPct val="120000"/>
              </a:lnSpc>
              <a:spcBef>
                <a:spcPts val="375"/>
              </a:spcBef>
              <a:spcAft>
                <a:spcPts val="0"/>
              </a:spcAft>
              <a:buSzPts val="750"/>
              <a:buNone/>
              <a:defRPr sz="800"/>
            </a:lvl5pPr>
            <a:lvl6pPr marL="2743200" lvl="5" indent="-228600" algn="l">
              <a:lnSpc>
                <a:spcPct val="120000"/>
              </a:lnSpc>
              <a:spcBef>
                <a:spcPts val="375"/>
              </a:spcBef>
              <a:spcAft>
                <a:spcPts val="0"/>
              </a:spcAft>
              <a:buSzPts val="750"/>
              <a:buNone/>
              <a:defRPr sz="800"/>
            </a:lvl6pPr>
            <a:lvl7pPr marL="3200400" lvl="6" indent="-228600" algn="l">
              <a:lnSpc>
                <a:spcPct val="120000"/>
              </a:lnSpc>
              <a:spcBef>
                <a:spcPts val="375"/>
              </a:spcBef>
              <a:spcAft>
                <a:spcPts val="0"/>
              </a:spcAft>
              <a:buSzPts val="750"/>
              <a:buNone/>
              <a:defRPr sz="800"/>
            </a:lvl7pPr>
            <a:lvl8pPr marL="3657600" lvl="7" indent="-228600" algn="l">
              <a:lnSpc>
                <a:spcPct val="120000"/>
              </a:lnSpc>
              <a:spcBef>
                <a:spcPts val="375"/>
              </a:spcBef>
              <a:spcAft>
                <a:spcPts val="0"/>
              </a:spcAft>
              <a:buSzPts val="750"/>
              <a:buNone/>
              <a:defRPr sz="800"/>
            </a:lvl8pPr>
            <a:lvl9pPr marL="4114800" lvl="8" indent="-228600" algn="l">
              <a:lnSpc>
                <a:spcPct val="120000"/>
              </a:lnSpc>
              <a:spcBef>
                <a:spcPts val="375"/>
              </a:spcBef>
              <a:spcAft>
                <a:spcPts val="0"/>
              </a:spcAft>
              <a:buSzPts val="750"/>
              <a:buNone/>
              <a:defRPr sz="800"/>
            </a:lvl9pPr>
          </a:lstStyle>
          <a:p>
            <a:endParaRPr/>
          </a:p>
        </p:txBody>
      </p:sp>
      <p:sp>
        <p:nvSpPr>
          <p:cNvPr id="77" name="Google Shape;77;p10"/>
          <p:cNvSpPr txBox="1">
            <a:spLocks noGrp="1"/>
          </p:cNvSpPr>
          <p:nvPr>
            <p:ph type="dt" idx="10"/>
          </p:nvPr>
        </p:nvSpPr>
        <p:spPr>
          <a:xfrm>
            <a:off x="9987283" y="6213011"/>
            <a:ext cx="1067573"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8891AA"/>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78" name="Google Shape;78;p10"/>
          <p:cNvSpPr txBox="1">
            <a:spLocks noGrp="1"/>
          </p:cNvSpPr>
          <p:nvPr>
            <p:ph type="sldNum" idx="12"/>
          </p:nvPr>
        </p:nvSpPr>
        <p:spPr>
          <a:xfrm>
            <a:off x="1451582" y="6211951"/>
            <a:ext cx="681479" cy="309201"/>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1pPr>
            <a:lvl2pPr marL="0" marR="0" lvl="1"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2pPr>
            <a:lvl3pPr marL="0" marR="0" lvl="2"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3pPr>
            <a:lvl4pPr marL="0" marR="0" lvl="3"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4pPr>
            <a:lvl5pPr marL="0" marR="0" lvl="4"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5pPr>
            <a:lvl6pPr marL="0" marR="0" lvl="5"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6pPr>
            <a:lvl7pPr marL="0" marR="0" lvl="6"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7pPr>
            <a:lvl8pPr marL="0" marR="0" lvl="7"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8pPr>
            <a:lvl9pPr marL="0" marR="0" lvl="8" indent="0" algn="l">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451581" y="804523"/>
            <a:ext cx="9603275" cy="104923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1451581" y="2015734"/>
            <a:ext cx="9603275" cy="3450613"/>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20000"/>
              </a:lnSpc>
              <a:spcBef>
                <a:spcPts val="750"/>
              </a:spcBef>
              <a:spcAft>
                <a:spcPts val="0"/>
              </a:spcAft>
              <a:buSzPts val="1600"/>
              <a:buFont typeface="Arial"/>
              <a:buChar char="•"/>
              <a:defRPr sz="1600" b="0" i="0" u="none" strike="noStrike" cap="none">
                <a:latin typeface="Arial"/>
                <a:ea typeface="Arial"/>
                <a:cs typeface="Arial"/>
                <a:sym typeface="Arial"/>
              </a:defRPr>
            </a:lvl1pPr>
            <a:lvl2pPr marL="914400" marR="0" lvl="1" indent="-317500" algn="l" rtl="0">
              <a:lnSpc>
                <a:spcPct val="120000"/>
              </a:lnSpc>
              <a:spcBef>
                <a:spcPts val="375"/>
              </a:spcBef>
              <a:spcAft>
                <a:spcPts val="0"/>
              </a:spcAft>
              <a:buSzPts val="1400"/>
              <a:buFont typeface="Arial"/>
              <a:buChar char="•"/>
              <a:defRPr sz="1400" b="0" i="0" u="none" strike="noStrike" cap="none">
                <a:latin typeface="Arial"/>
                <a:ea typeface="Arial"/>
                <a:cs typeface="Arial"/>
                <a:sym typeface="Arial"/>
              </a:defRPr>
            </a:lvl2pPr>
            <a:lvl3pPr marL="1371600" marR="0" lvl="2" indent="-304800" algn="l" rtl="0">
              <a:lnSpc>
                <a:spcPct val="120000"/>
              </a:lnSpc>
              <a:spcBef>
                <a:spcPts val="375"/>
              </a:spcBef>
              <a:spcAft>
                <a:spcPts val="0"/>
              </a:spcAft>
              <a:buSzPts val="1200"/>
              <a:buFont typeface="Arial"/>
              <a:buChar char="•"/>
              <a:defRPr sz="1200" b="0" i="0" u="none" strike="noStrike" cap="none">
                <a:latin typeface="Arial"/>
                <a:ea typeface="Arial"/>
                <a:cs typeface="Arial"/>
                <a:sym typeface="Arial"/>
              </a:defRPr>
            </a:lvl3pPr>
            <a:lvl4pPr marL="1828800" marR="0" lvl="3" indent="-295275" algn="l" rtl="0">
              <a:lnSpc>
                <a:spcPct val="120000"/>
              </a:lnSpc>
              <a:spcBef>
                <a:spcPts val="375"/>
              </a:spcBef>
              <a:spcAft>
                <a:spcPts val="0"/>
              </a:spcAft>
              <a:buSzPts val="1050"/>
              <a:buFont typeface="Arial"/>
              <a:buChar char="•"/>
              <a:defRPr sz="1050" b="0" i="0" u="none" strike="noStrike" cap="none">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9987283" y="6213011"/>
            <a:ext cx="1067573" cy="30813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Clr>
                <a:srgbClr val="8891AA"/>
              </a:buClr>
              <a:buSzPts val="1400"/>
              <a:buFont typeface="Arial"/>
              <a:buNone/>
              <a:defRPr sz="800" b="0" i="0" u="none" strike="noStrike" cap="none">
                <a:solidFill>
                  <a:srgbClr val="8891AA"/>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1451582" y="6211951"/>
            <a:ext cx="681479" cy="30920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1pPr>
            <a:lvl2pPr marL="0" marR="0" lvl="1" indent="0" algn="l" rtl="0">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2pPr>
            <a:lvl3pPr marL="0" marR="0" lvl="2" indent="0" algn="l" rtl="0">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3pPr>
            <a:lvl4pPr marL="0" marR="0" lvl="3" indent="0" algn="l" rtl="0">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4pPr>
            <a:lvl5pPr marL="0" marR="0" lvl="4" indent="0" algn="l" rtl="0">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5pPr>
            <a:lvl6pPr marL="0" marR="0" lvl="5" indent="0" algn="l" rtl="0">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6pPr>
            <a:lvl7pPr marL="0" marR="0" lvl="6" indent="0" algn="l" rtl="0">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7pPr>
            <a:lvl8pPr marL="0" marR="0" lvl="7" indent="0" algn="l" rtl="0">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8pPr>
            <a:lvl9pPr marL="0" marR="0" lvl="8" indent="0" algn="l" rtl="0">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1451581" y="804523"/>
            <a:ext cx="9603200" cy="1049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 name="Google Shape;98;p13"/>
          <p:cNvSpPr txBox="1">
            <a:spLocks noGrp="1"/>
          </p:cNvSpPr>
          <p:nvPr>
            <p:ph type="body" idx="1"/>
          </p:nvPr>
        </p:nvSpPr>
        <p:spPr>
          <a:xfrm>
            <a:off x="1451581" y="2015733"/>
            <a:ext cx="9603200" cy="34508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99" name="Google Shape;99;p13"/>
          <p:cNvSpPr txBox="1">
            <a:spLocks noGrp="1"/>
          </p:cNvSpPr>
          <p:nvPr>
            <p:ph type="dt" idx="10"/>
          </p:nvPr>
        </p:nvSpPr>
        <p:spPr>
          <a:xfrm>
            <a:off x="9987283" y="6213011"/>
            <a:ext cx="1067600" cy="3080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Clr>
                <a:srgbClr val="8891AA"/>
              </a:buClr>
              <a:buSzPts val="1400"/>
              <a:buFont typeface="Arial"/>
              <a:buNone/>
              <a:defRPr sz="1000" b="0" i="0" u="none" strike="noStrike" cap="none">
                <a:solidFill>
                  <a:srgbClr val="8891AA"/>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00" name="Google Shape;100;p13"/>
          <p:cNvSpPr txBox="1">
            <a:spLocks noGrp="1"/>
          </p:cNvSpPr>
          <p:nvPr>
            <p:ph type="sldNum" idx="12"/>
          </p:nvPr>
        </p:nvSpPr>
        <p:spPr>
          <a:xfrm>
            <a:off x="1451581" y="6211951"/>
            <a:ext cx="681600" cy="3092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1pPr>
            <a:lvl2pPr marL="0" marR="0" lvl="1" indent="0" algn="l" rtl="0">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2pPr>
            <a:lvl3pPr marL="0" marR="0" lvl="2" indent="0" algn="l" rtl="0">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3pPr>
            <a:lvl4pPr marL="0" marR="0" lvl="3" indent="0" algn="l" rtl="0">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4pPr>
            <a:lvl5pPr marL="0" marR="0" lvl="4" indent="0" algn="l" rtl="0">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5pPr>
            <a:lvl6pPr marL="0" marR="0" lvl="5" indent="0" algn="l" rtl="0">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6pPr>
            <a:lvl7pPr marL="0" marR="0" lvl="6" indent="0" algn="l" rtl="0">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7pPr>
            <a:lvl8pPr marL="0" marR="0" lvl="7" indent="0" algn="l" rtl="0">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8pPr>
            <a:lvl9pPr marL="0" marR="0" lvl="8" indent="0" algn="l" rtl="0">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93"/>
        <p:cNvGrpSpPr/>
        <p:nvPr/>
      </p:nvGrpSpPr>
      <p:grpSpPr>
        <a:xfrm>
          <a:off x="0" y="0"/>
          <a:ext cx="0" cy="0"/>
          <a:chOff x="0" y="0"/>
          <a:chExt cx="0" cy="0"/>
        </a:xfrm>
      </p:grpSpPr>
      <p:sp>
        <p:nvSpPr>
          <p:cNvPr id="194" name="Google Shape;194;p2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95" name="Google Shape;195;p27"/>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9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9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9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9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9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9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9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96" name="Google Shape;196;p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1pPr>
            <a:lvl2pPr marL="0" marR="0" lvl="1" indent="0" algn="r" rtl="0">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2pPr>
            <a:lvl3pPr marL="0" marR="0" lvl="2" indent="0" algn="r" rtl="0">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3pPr>
            <a:lvl4pPr marL="0" marR="0" lvl="3" indent="0" algn="r" rtl="0">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4pPr>
            <a:lvl5pPr marL="0" marR="0" lvl="4" indent="0" algn="r" rtl="0">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5pPr>
            <a:lvl6pPr marL="0" marR="0" lvl="5" indent="0" algn="r" rtl="0">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6pPr>
            <a:lvl7pPr marL="0" marR="0" lvl="6" indent="0" algn="r" rtl="0">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7pPr>
            <a:lvl8pPr marL="0" marR="0" lvl="7" indent="0" algn="r" rtl="0">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8pPr>
            <a:lvl9pPr marL="0" marR="0" lvl="8" indent="0" algn="r" rtl="0">
              <a:spcBef>
                <a:spcPts val="0"/>
              </a:spcBef>
              <a:spcAft>
                <a:spcPts val="0"/>
              </a:spcAft>
              <a:buClr>
                <a:schemeClr val="dk2"/>
              </a:buClr>
              <a:buSzPts val="1300"/>
              <a:buFont typeface="Arial"/>
              <a:buNone/>
              <a:defRPr sz="13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Google Shape;255;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6" name="Google Shape;256;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8" name="Google Shape;258;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9" name="Google Shape;259;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openoregon.org/resourc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open.umn.edu/opentextbooks/" TargetMode="External"/><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cool4ed.org/course-materials/26" TargetMode="External"/><Relationship Id="rId5" Type="http://schemas.openxmlformats.org/officeDocument/2006/relationships/hyperlink" Target="http://oercommons.org/" TargetMode="External"/><Relationship Id="rId4" Type="http://schemas.openxmlformats.org/officeDocument/2006/relationships/hyperlink" Target="http://www.merlot.or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ommons.libretexts.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pressbooks.director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9.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canvas.instructure.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sccc-oeri.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chat.openai.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perplexity.ai/" TargetMode="External"/><Relationship Id="rId5" Type="http://schemas.openxmlformats.org/officeDocument/2006/relationships/hyperlink" Target="https://copilot.microsoft.com/" TargetMode="External"/><Relationship Id="rId4" Type="http://schemas.openxmlformats.org/officeDocument/2006/relationships/hyperlink" Target="https://gemini.google.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hatgpt.com/share/67366725-4694-8002-a609-3e47090790c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hyperlink" Target="https://www.perplexity.ai/search/please-search-the-https-openor-QBB5ssOeRn6J0INYe5OpaQ"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chatgpt.com/share/67369d78-5424-8002-afdf-4fcefe7db179"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hyperlink" Target="https://bit.ly/OERdiscovery"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perplexity.ai/search/please-search-textbooks-about-9rfJZwF6R5q5iGuyLdJakQ"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hyperlink" Target="https://chatgpt.com/share/6736f656-c3ac-8002-82bf-75ec52a55af8"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hyperlink" Target="http://notebooklm.google.co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hyperlink" Target="http://drive.google.com/file/d/1TO0SiI2Kv0SH0Zeg1z4bWIv4On2LDQgk/view"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notebooklm.google.com/notebook/648766cf-b514-4a13-8984-57fc62983b29/audio" TargetMode="Externa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8" Type="http://schemas.openxmlformats.org/officeDocument/2006/relationships/hyperlink" Target="http://perplexity.ai" TargetMode="External"/><Relationship Id="rId13" Type="http://schemas.openxmlformats.org/officeDocument/2006/relationships/hyperlink" Target="http://notebooklm.google.com" TargetMode="External"/><Relationship Id="rId3" Type="http://schemas.openxmlformats.org/officeDocument/2006/relationships/hyperlink" Target="http://commons.libretexts.org" TargetMode="External"/><Relationship Id="rId7" Type="http://schemas.openxmlformats.org/officeDocument/2006/relationships/hyperlink" Target="https://www.playlab.ai/project/cm3hyw03e0r1jihyr3d2o86pt" TargetMode="External"/><Relationship Id="rId12" Type="http://schemas.openxmlformats.org/officeDocument/2006/relationships/hyperlink" Target="http://gemini.google.co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merlot.org/merlot/" TargetMode="External"/><Relationship Id="rId11" Type="http://schemas.openxmlformats.org/officeDocument/2006/relationships/hyperlink" Target="http://claude.ai" TargetMode="External"/><Relationship Id="rId5" Type="http://schemas.openxmlformats.org/officeDocument/2006/relationships/hyperlink" Target="https://oercommons.org/" TargetMode="External"/><Relationship Id="rId10" Type="http://schemas.openxmlformats.org/officeDocument/2006/relationships/hyperlink" Target="http://chatgpt.com" TargetMode="External"/><Relationship Id="rId4" Type="http://schemas.openxmlformats.org/officeDocument/2006/relationships/hyperlink" Target="https://open.umn.edu/opentextbooks/" TargetMode="External"/><Relationship Id="rId9" Type="http://schemas.openxmlformats.org/officeDocument/2006/relationships/hyperlink" Target="http://google.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bit.ly/OERdiscovery"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hyperlink" Target="http://creativecommons.org/licenses/by-nc/4.0/"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about/program-areas/education-oer/"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hyperlink" Target="http://lumenlearning.com/about-oe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s://asccc-oeri.org/open-educational-resources-by-discipline/#individual-collection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asccc-oeri.org/open-educational-resources-by-c-i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4"/>
          <p:cNvSpPr txBox="1">
            <a:spLocks noGrp="1"/>
          </p:cNvSpPr>
          <p:nvPr>
            <p:ph type="ctrTitle"/>
          </p:nvPr>
        </p:nvSpPr>
        <p:spPr>
          <a:xfrm>
            <a:off x="3214425" y="1254650"/>
            <a:ext cx="6477900" cy="2768700"/>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lt1"/>
              </a:buClr>
              <a:buSzPts val="3600"/>
              <a:buFont typeface="Arial"/>
              <a:buNone/>
            </a:pPr>
            <a:r>
              <a:rPr lang="en-US"/>
              <a:t>Easier Strategies for Finding and Evaluating Open Educational Resources (OER) with and without Generative AI</a:t>
            </a:r>
            <a:endParaRPr/>
          </a:p>
        </p:txBody>
      </p:sp>
      <p:sp>
        <p:nvSpPr>
          <p:cNvPr id="334" name="Google Shape;334;p54"/>
          <p:cNvSpPr txBox="1">
            <a:spLocks noGrp="1"/>
          </p:cNvSpPr>
          <p:nvPr>
            <p:ph type="subTitle" idx="1"/>
          </p:nvPr>
        </p:nvSpPr>
        <p:spPr>
          <a:xfrm>
            <a:off x="3249550" y="4109670"/>
            <a:ext cx="6764100" cy="954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SzPts val="1600"/>
              <a:buNone/>
            </a:pPr>
            <a:r>
              <a:rPr lang="en-US" sz="2000">
                <a:solidFill>
                  <a:schemeClr val="lt1"/>
                </a:solidFill>
              </a:rPr>
              <a:t>Anna Mills, College of Marin,</a:t>
            </a:r>
            <a:r>
              <a:rPr lang="en-US"/>
              <a:t> </a:t>
            </a:r>
            <a:r>
              <a:rPr lang="en-US" sz="2000">
                <a:solidFill>
                  <a:schemeClr val="lt1"/>
                </a:solidFill>
              </a:rPr>
              <a:t>ASCCC OERI English Discipline Lead, November 15, 2024</a:t>
            </a:r>
            <a:endParaRPr sz="2000">
              <a:solidFill>
                <a:schemeClr val="lt1"/>
              </a:solidFill>
            </a:endParaRPr>
          </a:p>
        </p:txBody>
      </p:sp>
      <p:pic>
        <p:nvPicPr>
          <p:cNvPr id="335" name="Google Shape;335;p54" descr="A close up of a sign&#10;&#10;Description generated with very high confidence"/>
          <p:cNvPicPr preferRelativeResize="0"/>
          <p:nvPr/>
        </p:nvPicPr>
        <p:blipFill rotWithShape="1">
          <a:blip r:embed="rId3">
            <a:alphaModFix/>
          </a:blip>
          <a:srcRect t="1283" r="1" b="1"/>
          <a:stretch/>
        </p:blipFill>
        <p:spPr>
          <a:xfrm>
            <a:off x="3473" y="1546483"/>
            <a:ext cx="2437259" cy="360105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5"/>
        <p:cNvGrpSpPr/>
        <p:nvPr/>
      </p:nvGrpSpPr>
      <p:grpSpPr>
        <a:xfrm>
          <a:off x="0" y="0"/>
          <a:ext cx="0" cy="0"/>
          <a:chOff x="0" y="0"/>
          <a:chExt cx="0" cy="0"/>
        </a:xfrm>
      </p:grpSpPr>
      <p:sp>
        <p:nvSpPr>
          <p:cNvPr id="418" name="Google Shape;418;p63"/>
          <p:cNvSpPr txBox="1">
            <a:spLocks noGrp="1"/>
          </p:cNvSpPr>
          <p:nvPr>
            <p:ph type="title" idx="4294967295"/>
          </p:nvPr>
        </p:nvSpPr>
        <p:spPr>
          <a:xfrm>
            <a:off x="757050" y="262725"/>
            <a:ext cx="10992900" cy="898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600"/>
              <a:buFont typeface="Arial"/>
              <a:buNone/>
            </a:pPr>
            <a:r>
              <a:rPr lang="en-US" sz="4200"/>
              <a:t>Each discipline has a page listing courses, and each course has a list of textbooks</a:t>
            </a:r>
            <a:endParaRPr/>
          </a:p>
        </p:txBody>
      </p:sp>
      <p:pic>
        <p:nvPicPr>
          <p:cNvPr id="416" name="Google Shape;416;p63" descr="a webpage section titled ‘OER for English and C-ID Descriptors’ with a list of course resources. Each course name is linked to a C-ID descriptor, including ‘Resources for College Composition,’ ‘Argumentative Writing and Critical Thinking,’ and ‘Survey of American Literature.’ A note reminds users to check licensing as not all resources listed are openly licensed.”"/>
          <p:cNvPicPr preferRelativeResize="0"/>
          <p:nvPr/>
        </p:nvPicPr>
        <p:blipFill>
          <a:blip r:embed="rId3">
            <a:alphaModFix/>
          </a:blip>
          <a:stretch>
            <a:fillRect/>
          </a:stretch>
        </p:blipFill>
        <p:spPr>
          <a:xfrm>
            <a:off x="152400" y="1236000"/>
            <a:ext cx="11887201" cy="53399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4"/>
          <p:cNvSpPr txBox="1">
            <a:spLocks noGrp="1"/>
          </p:cNvSpPr>
          <p:nvPr>
            <p:ph type="title"/>
          </p:nvPr>
        </p:nvSpPr>
        <p:spPr>
          <a:xfrm>
            <a:off x="1481977" y="804520"/>
            <a:ext cx="8333100" cy="898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600"/>
              <a:buFont typeface="Arial"/>
              <a:buNone/>
            </a:pPr>
            <a:r>
              <a:rPr lang="en-US" sz="4200"/>
              <a:t>But there are so many...</a:t>
            </a:r>
            <a:endParaRPr/>
          </a:p>
        </p:txBody>
      </p:sp>
      <p:sp>
        <p:nvSpPr>
          <p:cNvPr id="424" name="Google Shape;424;p64"/>
          <p:cNvSpPr txBox="1">
            <a:spLocks noGrp="1"/>
          </p:cNvSpPr>
          <p:nvPr>
            <p:ph type="body" idx="1"/>
          </p:nvPr>
        </p:nvSpPr>
        <p:spPr>
          <a:xfrm>
            <a:off x="1531139" y="2200087"/>
            <a:ext cx="8283900" cy="3855600"/>
          </a:xfrm>
          <a:prstGeom prst="rect">
            <a:avLst/>
          </a:prstGeom>
          <a:noFill/>
          <a:ln>
            <a:noFill/>
          </a:ln>
        </p:spPr>
        <p:txBody>
          <a:bodyPr spcFirstLastPara="1" wrap="square" lIns="91425" tIns="45700" rIns="91425" bIns="45700" anchor="t" anchorCtr="0">
            <a:noAutofit/>
          </a:bodyPr>
          <a:lstStyle/>
          <a:p>
            <a:pPr marL="914400" lvl="0" indent="-457200" algn="l" rtl="0">
              <a:lnSpc>
                <a:spcPct val="120000"/>
              </a:lnSpc>
              <a:spcBef>
                <a:spcPts val="0"/>
              </a:spcBef>
              <a:spcAft>
                <a:spcPts val="0"/>
              </a:spcAft>
              <a:buSzPts val="1600"/>
              <a:buChar char="•"/>
            </a:pPr>
            <a:r>
              <a:rPr lang="en-US" sz="2800"/>
              <a:t>The list for English includes 45 OER textbooks relevant to one course, C-ID English 100.</a:t>
            </a:r>
            <a:endParaRPr/>
          </a:p>
          <a:p>
            <a:pPr marL="914400" lvl="0" indent="-457200" algn="l" rtl="0">
              <a:lnSpc>
                <a:spcPct val="120000"/>
              </a:lnSpc>
              <a:spcBef>
                <a:spcPts val="0"/>
              </a:spcBef>
              <a:spcAft>
                <a:spcPts val="0"/>
              </a:spcAft>
              <a:buSzPts val="1600"/>
              <a:buChar char="•"/>
            </a:pPr>
            <a:r>
              <a:rPr lang="en-US" sz="2800"/>
              <a:t>How do we assess quality and pedagogical fit without losing our minds?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5"/>
          <p:cNvSpPr txBox="1">
            <a:spLocks noGrp="1"/>
          </p:cNvSpPr>
          <p:nvPr>
            <p:ph type="title"/>
          </p:nvPr>
        </p:nvSpPr>
        <p:spPr>
          <a:xfrm>
            <a:off x="1968951" y="818897"/>
            <a:ext cx="8481577" cy="898614"/>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600"/>
              <a:buNone/>
            </a:pPr>
            <a:r>
              <a:rPr lang="en-US" sz="4200"/>
              <a:t>Open Textbook Library has the most substantive reviews </a:t>
            </a:r>
            <a:endParaRPr/>
          </a:p>
        </p:txBody>
      </p:sp>
      <p:pic>
        <p:nvPicPr>
          <p:cNvPr id="431" name="Google Shape;431;p65" descr="Graphical user interface, text, application"/>
          <p:cNvPicPr preferRelativeResize="0"/>
          <p:nvPr/>
        </p:nvPicPr>
        <p:blipFill rotWithShape="1">
          <a:blip r:embed="rId3">
            <a:alphaModFix/>
          </a:blip>
          <a:srcRect/>
          <a:stretch/>
        </p:blipFill>
        <p:spPr>
          <a:xfrm>
            <a:off x="3360175" y="1962342"/>
            <a:ext cx="5287296" cy="1851769"/>
          </a:xfrm>
          <a:prstGeom prst="rect">
            <a:avLst/>
          </a:prstGeom>
          <a:noFill/>
          <a:ln>
            <a:noFill/>
          </a:ln>
        </p:spPr>
      </p:pic>
      <p:pic>
        <p:nvPicPr>
          <p:cNvPr id="432" name="Google Shape;432;p65" descr="Graphical user interface, text, application, email"/>
          <p:cNvPicPr preferRelativeResize="0"/>
          <p:nvPr/>
        </p:nvPicPr>
        <p:blipFill rotWithShape="1">
          <a:blip r:embed="rId4">
            <a:alphaModFix/>
          </a:blip>
          <a:srcRect/>
          <a:stretch/>
        </p:blipFill>
        <p:spPr>
          <a:xfrm>
            <a:off x="1258530" y="3303053"/>
            <a:ext cx="7290619" cy="28082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6"/>
          <p:cNvSpPr txBox="1">
            <a:spLocks noGrp="1"/>
          </p:cNvSpPr>
          <p:nvPr>
            <p:ph type="title"/>
          </p:nvPr>
        </p:nvSpPr>
        <p:spPr>
          <a:xfrm>
            <a:off x="1649403" y="818897"/>
            <a:ext cx="8309512" cy="898614"/>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600"/>
              <a:buNone/>
            </a:pPr>
            <a:r>
              <a:rPr lang="en-US" sz="4200"/>
              <a:t>Look at which texts have been widely adopted</a:t>
            </a:r>
            <a:endParaRPr/>
          </a:p>
        </p:txBody>
      </p:sp>
      <p:sp>
        <p:nvSpPr>
          <p:cNvPr id="438" name="Google Shape;438;p66"/>
          <p:cNvSpPr txBox="1"/>
          <p:nvPr/>
        </p:nvSpPr>
        <p:spPr>
          <a:xfrm>
            <a:off x="649004" y="2254826"/>
            <a:ext cx="4024200" cy="3971100"/>
          </a:xfrm>
          <a:prstGeom prst="rect">
            <a:avLst/>
          </a:prstGeom>
          <a:noFill/>
          <a:ln>
            <a:noFill/>
          </a:ln>
        </p:spPr>
        <p:txBody>
          <a:bodyPr spcFirstLastPara="1" wrap="square" lIns="91425" tIns="45700" rIns="91425" bIns="45700" anchor="t" anchorCtr="0">
            <a:spAutoFit/>
          </a:bodyPr>
          <a:lstStyle/>
          <a:p>
            <a:pPr marL="457200" marR="0" lvl="0" indent="-355600" algn="l" rtl="0">
              <a:spcBef>
                <a:spcPts val="0"/>
              </a:spcBef>
              <a:spcAft>
                <a:spcPts val="0"/>
              </a:spcAft>
              <a:buClr>
                <a:schemeClr val="accent1"/>
              </a:buClr>
              <a:buSzPts val="1600"/>
              <a:buFont typeface="Arial"/>
              <a:buNone/>
            </a:pPr>
            <a:endParaRPr sz="2800">
              <a:solidFill>
                <a:schemeClr val="dk2"/>
              </a:solidFill>
              <a:latin typeface="Arial"/>
              <a:ea typeface="Arial"/>
              <a:cs typeface="Arial"/>
              <a:sym typeface="Arial"/>
            </a:endParaRPr>
          </a:p>
          <a:p>
            <a:pPr marL="0" marR="0" lvl="0" indent="0" algn="l" rtl="0">
              <a:spcBef>
                <a:spcPts val="0"/>
              </a:spcBef>
              <a:spcAft>
                <a:spcPts val="0"/>
              </a:spcAft>
              <a:buNone/>
            </a:pPr>
            <a:r>
              <a:rPr lang="en-US" sz="2800" u="sng">
                <a:solidFill>
                  <a:schemeClr val="hlink"/>
                </a:solidFill>
                <a:latin typeface="Arial"/>
                <a:ea typeface="Arial"/>
                <a:cs typeface="Arial"/>
                <a:sym typeface="Arial"/>
                <a:hlinkClick r:id="rId3"/>
              </a:rPr>
              <a:t>Open Oregon lists adoptions across Oregon</a:t>
            </a:r>
            <a:r>
              <a:rPr lang="en-US" sz="2800">
                <a:solidFill>
                  <a:schemeClr val="dk2"/>
                </a:solidFill>
                <a:latin typeface="Arial"/>
                <a:ea typeface="Arial"/>
                <a:cs typeface="Arial"/>
                <a:sym typeface="Arial"/>
              </a:rPr>
              <a:t>.  </a:t>
            </a:r>
            <a:br>
              <a:rPr lang="en-US" sz="2800">
                <a:solidFill>
                  <a:schemeClr val="dk2"/>
                </a:solidFill>
              </a:rPr>
            </a:br>
            <a:r>
              <a:rPr lang="en-US" sz="2800">
                <a:solidFill>
                  <a:schemeClr val="dk2"/>
                </a:solidFill>
              </a:rPr>
              <a:t>Search on a particular title to see if it has been adopted in Oregon.</a:t>
            </a:r>
            <a:endParaRPr sz="2800">
              <a:solidFill>
                <a:schemeClr val="dk2"/>
              </a:solidFill>
              <a:latin typeface="Arial"/>
              <a:ea typeface="Arial"/>
              <a:cs typeface="Arial"/>
              <a:sym typeface="Arial"/>
            </a:endParaRPr>
          </a:p>
          <a:p>
            <a:pPr marL="0" marR="0" lvl="0" indent="0" algn="l" rtl="0">
              <a:spcBef>
                <a:spcPts val="0"/>
              </a:spcBef>
              <a:spcAft>
                <a:spcPts val="0"/>
              </a:spcAft>
              <a:buNone/>
            </a:pPr>
            <a:endParaRPr sz="2800">
              <a:solidFill>
                <a:schemeClr val="dk2"/>
              </a:solidFill>
              <a:latin typeface="Arial"/>
              <a:ea typeface="Arial"/>
              <a:cs typeface="Arial"/>
              <a:sym typeface="Arial"/>
            </a:endParaRPr>
          </a:p>
          <a:p>
            <a:pPr marL="457200" marR="0" lvl="0" indent="0" algn="l" rtl="0">
              <a:spcBef>
                <a:spcPts val="0"/>
              </a:spcBef>
              <a:spcAft>
                <a:spcPts val="0"/>
              </a:spcAft>
              <a:buNone/>
            </a:pPr>
            <a:endParaRPr sz="2800">
              <a:solidFill>
                <a:schemeClr val="dk2"/>
              </a:solidFill>
              <a:latin typeface="Arial"/>
              <a:ea typeface="Arial"/>
              <a:cs typeface="Arial"/>
              <a:sym typeface="Arial"/>
            </a:endParaRPr>
          </a:p>
        </p:txBody>
      </p:sp>
      <p:pic>
        <p:nvPicPr>
          <p:cNvPr id="439" name="Google Shape;439;p66" descr="Screenshot of the Open Oregon textbook search interface filtered for writing textbooks, displaying results that include course numbers, titles of course materials, links to resources, and notes on available ancillary materials."/>
          <p:cNvPicPr preferRelativeResize="0"/>
          <p:nvPr/>
        </p:nvPicPr>
        <p:blipFill>
          <a:blip r:embed="rId4">
            <a:alphaModFix/>
          </a:blip>
          <a:stretch>
            <a:fillRect/>
          </a:stretch>
        </p:blipFill>
        <p:spPr>
          <a:xfrm>
            <a:off x="4805379" y="2355436"/>
            <a:ext cx="7213998" cy="374450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67"/>
          <p:cNvSpPr txBox="1">
            <a:spLocks noGrp="1"/>
          </p:cNvSpPr>
          <p:nvPr>
            <p:ph type="title"/>
          </p:nvPr>
        </p:nvSpPr>
        <p:spPr>
          <a:xfrm>
            <a:off x="1649403" y="818897"/>
            <a:ext cx="8309512" cy="898614"/>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600"/>
              <a:buNone/>
            </a:pPr>
            <a:r>
              <a:rPr lang="en-US" sz="4200"/>
              <a:t>Look at instructor ratings and reviews on these sites</a:t>
            </a:r>
            <a:endParaRPr/>
          </a:p>
        </p:txBody>
      </p:sp>
      <p:sp>
        <p:nvSpPr>
          <p:cNvPr id="445" name="Google Shape;445;p67"/>
          <p:cNvSpPr txBox="1"/>
          <p:nvPr/>
        </p:nvSpPr>
        <p:spPr>
          <a:xfrm>
            <a:off x="1553498" y="1787012"/>
            <a:ext cx="6012300" cy="3109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a:solidFill>
                <a:schemeClr val="dk2"/>
              </a:solidFill>
              <a:latin typeface="Arial"/>
              <a:ea typeface="Arial"/>
              <a:cs typeface="Arial"/>
              <a:sym typeface="Arial"/>
            </a:endParaRPr>
          </a:p>
          <a:p>
            <a:pPr marL="457200" marR="0" lvl="0" indent="-406400" algn="l" rtl="0">
              <a:spcBef>
                <a:spcPts val="0"/>
              </a:spcBef>
              <a:spcAft>
                <a:spcPts val="0"/>
              </a:spcAft>
              <a:buSzPts val="2800"/>
              <a:buFont typeface="Arial"/>
              <a:buChar char="●"/>
            </a:pPr>
            <a:r>
              <a:rPr lang="en-US" sz="2800" u="sng">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Open Textbook Library</a:t>
            </a:r>
            <a:endParaRPr sz="2800">
              <a:solidFill>
                <a:schemeClr val="dk2"/>
              </a:solidFill>
              <a:latin typeface="Arial"/>
              <a:ea typeface="Arial"/>
              <a:cs typeface="Arial"/>
              <a:sym typeface="Arial"/>
            </a:endParaRPr>
          </a:p>
          <a:p>
            <a:pPr marL="457200" marR="0" lvl="0" indent="-406400" algn="l" rtl="0">
              <a:spcBef>
                <a:spcPts val="0"/>
              </a:spcBef>
              <a:spcAft>
                <a:spcPts val="0"/>
              </a:spcAft>
              <a:buClr>
                <a:schemeClr val="dk2"/>
              </a:buClr>
              <a:buSzPts val="2800"/>
              <a:buFont typeface="Arial"/>
              <a:buChar char="●"/>
            </a:pPr>
            <a:r>
              <a:rPr lang="en-US" sz="2800" u="sng">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MERLOT</a:t>
            </a:r>
            <a:r>
              <a:rPr lang="en-US" sz="2800">
                <a:solidFill>
                  <a:schemeClr val="dk2"/>
                </a:solidFill>
                <a:latin typeface="Arial"/>
                <a:ea typeface="Arial"/>
                <a:cs typeface="Arial"/>
                <a:sym typeface="Arial"/>
              </a:rPr>
              <a:t> (also shows how many people have bookmarked a resource)</a:t>
            </a:r>
            <a:endParaRPr sz="2800">
              <a:solidFill>
                <a:schemeClr val="dk2"/>
              </a:solidFill>
              <a:latin typeface="Arial"/>
              <a:ea typeface="Arial"/>
              <a:cs typeface="Arial"/>
              <a:sym typeface="Arial"/>
            </a:endParaRPr>
          </a:p>
          <a:p>
            <a:pPr marL="457200" marR="0" lvl="0" indent="-406400" algn="l" rtl="0">
              <a:spcBef>
                <a:spcPts val="0"/>
              </a:spcBef>
              <a:spcAft>
                <a:spcPts val="0"/>
              </a:spcAft>
              <a:buSzPts val="2800"/>
              <a:buFont typeface="Arial"/>
              <a:buChar char="●"/>
            </a:pPr>
            <a:r>
              <a:rPr lang="en-US" sz="2800" u="sng">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OER Commons</a:t>
            </a:r>
            <a:endParaRPr sz="2800">
              <a:solidFill>
                <a:schemeClr val="dk2"/>
              </a:solidFill>
            </a:endParaRPr>
          </a:p>
          <a:p>
            <a:pPr marL="457200" lvl="0" indent="-406400" algn="l" rtl="0">
              <a:spcBef>
                <a:spcPts val="0"/>
              </a:spcBef>
              <a:spcAft>
                <a:spcPts val="0"/>
              </a:spcAft>
              <a:buSzPts val="2800"/>
              <a:buChar char="●"/>
            </a:pPr>
            <a:r>
              <a:rPr lang="en-US" sz="2800" u="sng">
                <a:hlinkClick r:id="rId6"/>
              </a:rPr>
              <a:t>Cool4Ed </a:t>
            </a:r>
            <a:endParaRPr sz="2800">
              <a:solidFill>
                <a:schemeClr val="dk2"/>
              </a:solidFill>
            </a:endParaRPr>
          </a:p>
        </p:txBody>
      </p:sp>
      <p:pic>
        <p:nvPicPr>
          <p:cNvPr id="446" name="Google Shape;446;p67" descr="a ‘Quality’ rating section with a 5-star user rating and options for comments, learning exercises, bookmark collections, course ePortfolios, and accessibility info."/>
          <p:cNvPicPr preferRelativeResize="0"/>
          <p:nvPr/>
        </p:nvPicPr>
        <p:blipFill rotWithShape="1">
          <a:blip r:embed="rId7">
            <a:alphaModFix/>
          </a:blip>
          <a:srcRect/>
          <a:stretch/>
        </p:blipFill>
        <p:spPr>
          <a:xfrm>
            <a:off x="7618771" y="1985041"/>
            <a:ext cx="3148780" cy="3158305"/>
          </a:xfrm>
          <a:prstGeom prst="rect">
            <a:avLst/>
          </a:prstGeom>
          <a:noFill/>
          <a:ln>
            <a:noFill/>
          </a:ln>
        </p:spPr>
      </p:pic>
      <p:pic>
        <p:nvPicPr>
          <p:cNvPr id="447" name="Google Shape;447;p67" descr="‘Writing in College: From Competence to Excellence’ with a star rating, number of reviews, and a ‘View Resource’ button.”"/>
          <p:cNvPicPr preferRelativeResize="0"/>
          <p:nvPr/>
        </p:nvPicPr>
        <p:blipFill rotWithShape="1">
          <a:blip r:embed="rId8">
            <a:alphaModFix/>
          </a:blip>
          <a:srcRect/>
          <a:stretch/>
        </p:blipFill>
        <p:spPr>
          <a:xfrm>
            <a:off x="5474109" y="4724243"/>
            <a:ext cx="5287296" cy="164967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8"/>
          <p:cNvSpPr txBox="1">
            <a:spLocks noGrp="1"/>
          </p:cNvSpPr>
          <p:nvPr>
            <p:ph type="title"/>
          </p:nvPr>
        </p:nvSpPr>
        <p:spPr>
          <a:xfrm>
            <a:off x="1451581" y="804520"/>
            <a:ext cx="9603300" cy="898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Subject Directories: Search in LibreTexts or Pressbooks</a:t>
            </a:r>
            <a:endParaRPr/>
          </a:p>
        </p:txBody>
      </p:sp>
      <p:sp>
        <p:nvSpPr>
          <p:cNvPr id="454" name="Google Shape;454;p68"/>
          <p:cNvSpPr txBox="1">
            <a:spLocks noGrp="1"/>
          </p:cNvSpPr>
          <p:nvPr>
            <p:ph type="body" idx="1"/>
          </p:nvPr>
        </p:nvSpPr>
        <p:spPr>
          <a:xfrm>
            <a:off x="1451581" y="2015732"/>
            <a:ext cx="9603300" cy="40398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2500" u="sng">
                <a:solidFill>
                  <a:schemeClr val="hlink"/>
                </a:solidFill>
                <a:hlinkClick r:id="rId3"/>
              </a:rPr>
              <a:t>LibreTexts Commons search</a:t>
            </a:r>
            <a:endParaRPr sz="2500"/>
          </a:p>
          <a:p>
            <a:pPr marL="0" lvl="0" indent="0" algn="l" rtl="0">
              <a:spcBef>
                <a:spcPts val="750"/>
              </a:spcBef>
              <a:spcAft>
                <a:spcPts val="0"/>
              </a:spcAft>
              <a:buNone/>
            </a:pPr>
            <a:r>
              <a:rPr lang="en-US" sz="2500" u="sng">
                <a:solidFill>
                  <a:schemeClr val="hlink"/>
                </a:solidFill>
                <a:hlinkClick r:id="rId4"/>
              </a:rPr>
              <a:t>Pressbooks Directory</a:t>
            </a:r>
            <a:endParaRPr sz="25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8"/>
        <p:cNvGrpSpPr/>
        <p:nvPr/>
      </p:nvGrpSpPr>
      <p:grpSpPr>
        <a:xfrm>
          <a:off x="0" y="0"/>
          <a:ext cx="0" cy="0"/>
          <a:chOff x="0" y="0"/>
          <a:chExt cx="0" cy="0"/>
        </a:xfrm>
      </p:grpSpPr>
      <p:sp>
        <p:nvSpPr>
          <p:cNvPr id="2" name="Title 1">
            <a:extLst>
              <a:ext uri="{FF2B5EF4-FFF2-40B4-BE49-F238E27FC236}">
                <a16:creationId xmlns:a16="http://schemas.microsoft.com/office/drawing/2014/main" id="{13D18966-D6FC-314D-9E5C-84278AC26DA9}"/>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rmAutofit/>
          </a:bodyPr>
          <a:lstStyle/>
          <a:p>
            <a:r>
              <a:rPr lang="en-US" dirty="0"/>
              <a:t>Screenshot from LibreTexts search</a:t>
            </a:r>
          </a:p>
        </p:txBody>
      </p:sp>
      <p:pic>
        <p:nvPicPr>
          <p:cNvPr id="459" name="Google Shape;459;p69" descr="Screenshot of the LibreTexts Commons portal, displaying a search interface for Open Educational Resources. The search is filtered for ‘Writing,’ with options to sort by books, assets, projects, and authors. Search results include titles such as ‘Effective Technical Writing in the Information Age,’ ‘The Process of Research Writing,’ ‘Technical Writing,’ ‘Placing the History of College Writing,’ and ‘Writing for Success,’ with corresponding authors and affiliations listed under each title."/>
          <p:cNvPicPr preferRelativeResize="0"/>
          <p:nvPr/>
        </p:nvPicPr>
        <p:blipFill>
          <a:blip r:embed="rId3">
            <a:alphaModFix/>
          </a:blip>
          <a:stretch>
            <a:fillRect/>
          </a:stretch>
        </p:blipFill>
        <p:spPr>
          <a:xfrm>
            <a:off x="152400" y="152400"/>
            <a:ext cx="11887201" cy="584492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3"/>
        <p:cNvGrpSpPr/>
        <p:nvPr/>
      </p:nvGrpSpPr>
      <p:grpSpPr>
        <a:xfrm>
          <a:off x="0" y="0"/>
          <a:ext cx="0" cy="0"/>
          <a:chOff x="0" y="0"/>
          <a:chExt cx="0" cy="0"/>
        </a:xfrm>
      </p:grpSpPr>
      <p:sp>
        <p:nvSpPr>
          <p:cNvPr id="2" name="Title 1">
            <a:extLst>
              <a:ext uri="{FF2B5EF4-FFF2-40B4-BE49-F238E27FC236}">
                <a16:creationId xmlns:a16="http://schemas.microsoft.com/office/drawing/2014/main" id="{A4CBE027-5C60-8DA6-EF65-FDEE862FF163}"/>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rmAutofit/>
          </a:bodyPr>
          <a:lstStyle/>
          <a:p>
            <a:r>
              <a:rPr lang="en-US" dirty="0"/>
              <a:t>Pressbooks Homepage</a:t>
            </a:r>
          </a:p>
        </p:txBody>
      </p:sp>
      <p:pic>
        <p:nvPicPr>
          <p:cNvPr id="465" name="Google Shape;465;p70" descr="Pressbooks logo&#10;"/>
          <p:cNvPicPr preferRelativeResize="0"/>
          <p:nvPr/>
        </p:nvPicPr>
        <p:blipFill>
          <a:blip r:embed="rId3">
            <a:alphaModFix/>
          </a:blip>
          <a:stretch>
            <a:fillRect/>
          </a:stretch>
        </p:blipFill>
        <p:spPr>
          <a:xfrm>
            <a:off x="0" y="0"/>
            <a:ext cx="3409000" cy="1012700"/>
          </a:xfrm>
          <a:prstGeom prst="rect">
            <a:avLst/>
          </a:prstGeom>
          <a:noFill/>
          <a:ln>
            <a:noFill/>
          </a:ln>
        </p:spPr>
      </p:pic>
      <p:pic>
        <p:nvPicPr>
          <p:cNvPr id="464" name="Google Shape;464;p70" descr="Screenshot of the Pressbooks ‘Find a Book’ search page, displaying a search interface with filters on the left for license, subject, network, collection, last updated, language, institution, publisher, and word count. The search results section shows 7,473 results with an example entry titled ‘Learning,’ published by the University of Texas Rio Grande Valley Pressbooks Network, including metadata like last updated date, word count, and language."/>
          <p:cNvPicPr preferRelativeResize="0"/>
          <p:nvPr/>
        </p:nvPicPr>
        <p:blipFill>
          <a:blip r:embed="rId4">
            <a:alphaModFix/>
          </a:blip>
          <a:stretch>
            <a:fillRect/>
          </a:stretch>
        </p:blipFill>
        <p:spPr>
          <a:xfrm>
            <a:off x="152400" y="152400"/>
            <a:ext cx="10805924" cy="655320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71"/>
          <p:cNvSpPr txBox="1">
            <a:spLocks noGrp="1"/>
          </p:cNvSpPr>
          <p:nvPr>
            <p:ph type="title"/>
          </p:nvPr>
        </p:nvSpPr>
        <p:spPr>
          <a:xfrm>
            <a:off x="1451581" y="804520"/>
            <a:ext cx="9603300" cy="898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Search in Canvas Commons</a:t>
            </a:r>
            <a:endParaRPr/>
          </a:p>
        </p:txBody>
      </p:sp>
      <p:sp>
        <p:nvSpPr>
          <p:cNvPr id="472" name="Google Shape;472;p71"/>
          <p:cNvSpPr txBox="1">
            <a:spLocks noGrp="1"/>
          </p:cNvSpPr>
          <p:nvPr>
            <p:ph type="body" idx="1"/>
          </p:nvPr>
        </p:nvSpPr>
        <p:spPr>
          <a:xfrm>
            <a:off x="1451581" y="2015732"/>
            <a:ext cx="9603300" cy="40398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a:p>
          <a:p>
            <a:pPr marL="457200" lvl="0" indent="-374650" algn="l" rtl="0">
              <a:spcBef>
                <a:spcPts val="750"/>
              </a:spcBef>
              <a:spcAft>
                <a:spcPts val="0"/>
              </a:spcAft>
              <a:buSzPts val="2300"/>
              <a:buChar char="•"/>
            </a:pPr>
            <a:r>
              <a:rPr lang="en-US" sz="2300"/>
              <a:t>An OER textbook may be available along with ancillaries as a complete Learning Management System course that can imported or downloaded as a .imscc file.</a:t>
            </a:r>
            <a:endParaRPr sz="2300"/>
          </a:p>
          <a:p>
            <a:pPr marL="457200" lvl="0" indent="-374650" algn="l" rtl="0">
              <a:spcBef>
                <a:spcPts val="0"/>
              </a:spcBef>
              <a:spcAft>
                <a:spcPts val="0"/>
              </a:spcAft>
              <a:buSzPts val="2300"/>
              <a:buChar char="•"/>
            </a:pPr>
            <a:r>
              <a:rPr lang="en-US" sz="2300"/>
              <a:t>Canvas Commons now allows us to search for OER/open-licensed content.</a:t>
            </a:r>
            <a:endParaRPr sz="2300"/>
          </a:p>
          <a:p>
            <a:pPr marL="457200" lvl="0" indent="-374650" algn="l" rtl="0">
              <a:spcBef>
                <a:spcPts val="0"/>
              </a:spcBef>
              <a:spcAft>
                <a:spcPts val="0"/>
              </a:spcAft>
              <a:buSzPts val="2300"/>
              <a:buChar char="•"/>
            </a:pPr>
            <a:r>
              <a:rPr lang="en-US" sz="2300"/>
              <a:t>Enter Canvas Commons through your Canvas instance. If your institution does not use Canvas, you can create a free account at </a:t>
            </a:r>
            <a:r>
              <a:rPr lang="en-US" sz="2300" u="sng">
                <a:solidFill>
                  <a:schemeClr val="hlink"/>
                </a:solidFill>
                <a:hlinkClick r:id="rId3"/>
              </a:rPr>
              <a:t>Canvas.instructure.com</a:t>
            </a:r>
            <a:endParaRPr sz="23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2" name="Title 1">
            <a:extLst>
              <a:ext uri="{FF2B5EF4-FFF2-40B4-BE49-F238E27FC236}">
                <a16:creationId xmlns:a16="http://schemas.microsoft.com/office/drawing/2014/main" id="{2EB6B1E0-77BB-5977-311A-4985E3AF649F}"/>
              </a:ext>
            </a:extLst>
          </p:cNvPr>
          <p:cNvSpPr>
            <a:spLocks noGrp="1"/>
          </p:cNvSpPr>
          <p:nvPr>
            <p:ph type="title"/>
          </p:nvPr>
        </p:nvSpPr>
        <p:spPr>
          <a:xfrm>
            <a:off x="1451581" y="-898614"/>
            <a:ext cx="9603275" cy="898614"/>
          </a:xfrm>
        </p:spPr>
        <p:txBody>
          <a:bodyPr spcFirstLastPara="1" wrap="square" lIns="91425" tIns="45700" rIns="91425" bIns="45700" anchor="b" anchorCtr="0">
            <a:noAutofit/>
          </a:bodyPr>
          <a:lstStyle/>
          <a:p>
            <a:r>
              <a:rPr lang="en-US" dirty="0"/>
              <a:t>Canvas Search</a:t>
            </a:r>
          </a:p>
        </p:txBody>
      </p:sp>
      <p:pic>
        <p:nvPicPr>
          <p:cNvPr id="480" name="Google Shape;480;p72" descr="Screenshot of a Canvas Commons search interface filtered for ‘Argument’ in open textbooks. The results display courses with related materials, including titles like ‘English Comp - Argument’ and ‘Fal23 SPCH 006 #77751 Argumentation and Debate,’ with options to sort by relevance and apply additional filters. The left sidebar includes navigation options like Account, Dashboard, Courses, Calendar, Inbox, History, and Commons."/>
          <p:cNvPicPr preferRelativeResize="0"/>
          <p:nvPr/>
        </p:nvPicPr>
        <p:blipFill>
          <a:blip r:embed="rId3">
            <a:alphaModFix/>
          </a:blip>
          <a:stretch>
            <a:fillRect/>
          </a:stretch>
        </p:blipFill>
        <p:spPr>
          <a:xfrm>
            <a:off x="422618" y="0"/>
            <a:ext cx="10632238" cy="68580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5"/>
          <p:cNvSpPr txBox="1">
            <a:spLocks noGrp="1"/>
          </p:cNvSpPr>
          <p:nvPr>
            <p:ph type="ctrTitle"/>
          </p:nvPr>
        </p:nvSpPr>
        <p:spPr>
          <a:xfrm>
            <a:off x="326210" y="1635655"/>
            <a:ext cx="11172704" cy="1794033"/>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SzPts val="3600"/>
              <a:buNone/>
            </a:pPr>
            <a:r>
              <a:rPr lang="en-US"/>
              <a:t>Academic Senate for California Community Colleges Open Education Resources Initiative</a:t>
            </a:r>
            <a:br>
              <a:rPr lang="en-US"/>
            </a:br>
            <a:br>
              <a:rPr lang="en-US" sz="2000"/>
            </a:br>
            <a:r>
              <a:rPr lang="en-US" sz="2000"/>
              <a:t>Michelle Pilati, Faculty Lead</a:t>
            </a:r>
            <a:endParaRPr/>
          </a:p>
        </p:txBody>
      </p:sp>
      <p:sp>
        <p:nvSpPr>
          <p:cNvPr id="342" name="Google Shape;342;p55"/>
          <p:cNvSpPr txBox="1"/>
          <p:nvPr/>
        </p:nvSpPr>
        <p:spPr>
          <a:xfrm>
            <a:off x="2378788" y="3429000"/>
            <a:ext cx="6588417" cy="1506105"/>
          </a:xfrm>
          <a:prstGeom prst="rect">
            <a:avLst/>
          </a:prstGeom>
          <a:noFill/>
          <a:ln>
            <a:noFill/>
          </a:ln>
        </p:spPr>
        <p:txBody>
          <a:bodyPr spcFirstLastPara="1" wrap="square" lIns="91425" tIns="91425" rIns="91425" bIns="91425" anchor="t" anchorCtr="0">
            <a:noAutofit/>
          </a:bodyPr>
          <a:lstStyle/>
          <a:p>
            <a:pPr marL="342900" marR="0" lvl="0" indent="-342900" algn="l" rtl="0">
              <a:lnSpc>
                <a:spcPct val="90000"/>
              </a:lnSpc>
              <a:spcBef>
                <a:spcPts val="1000"/>
              </a:spcBef>
              <a:spcAft>
                <a:spcPts val="0"/>
              </a:spcAft>
              <a:buClr>
                <a:schemeClr val="accent1"/>
              </a:buClr>
              <a:buSzPts val="1600"/>
              <a:buFont typeface="Arial"/>
              <a:buChar char="•"/>
            </a:pPr>
            <a:r>
              <a:rPr lang="en-US" sz="2000" b="0" i="0" u="none" strike="noStrike" cap="none">
                <a:solidFill>
                  <a:schemeClr val="lt1"/>
                </a:solidFill>
                <a:latin typeface="Arial"/>
                <a:ea typeface="Arial"/>
                <a:cs typeface="Arial"/>
                <a:sym typeface="Arial"/>
              </a:rPr>
              <a:t>OER Liaisons on every campus</a:t>
            </a:r>
            <a:endParaRPr sz="1600" b="0" i="0" u="none" strike="noStrike" cap="none">
              <a:solidFill>
                <a:schemeClr val="lt1"/>
              </a:solidFill>
              <a:latin typeface="Arial"/>
              <a:ea typeface="Arial"/>
              <a:cs typeface="Arial"/>
              <a:sym typeface="Arial"/>
            </a:endParaRPr>
          </a:p>
          <a:p>
            <a:pPr marL="342900" marR="0" lvl="0" indent="-342900" algn="l" rtl="0">
              <a:lnSpc>
                <a:spcPct val="90000"/>
              </a:lnSpc>
              <a:spcBef>
                <a:spcPts val="1000"/>
              </a:spcBef>
              <a:spcAft>
                <a:spcPts val="0"/>
              </a:spcAft>
              <a:buClr>
                <a:schemeClr val="accent1"/>
              </a:buClr>
              <a:buSzPts val="1600"/>
              <a:buFont typeface="Arial"/>
              <a:buChar char="•"/>
            </a:pPr>
            <a:r>
              <a:rPr lang="en-US" sz="2000" b="0" i="0" u="none" strike="noStrike" cap="none">
                <a:solidFill>
                  <a:schemeClr val="lt1"/>
                </a:solidFill>
                <a:latin typeface="Arial"/>
                <a:ea typeface="Arial"/>
                <a:cs typeface="Arial"/>
                <a:sym typeface="Arial"/>
              </a:rPr>
              <a:t>OER Discipline Leads make resource lists and host webinars</a:t>
            </a:r>
            <a:endParaRPr/>
          </a:p>
          <a:p>
            <a:pPr marL="342900" marR="0" lvl="0" indent="-342900" algn="l" rtl="0">
              <a:lnSpc>
                <a:spcPct val="90000"/>
              </a:lnSpc>
              <a:spcBef>
                <a:spcPts val="1000"/>
              </a:spcBef>
              <a:spcAft>
                <a:spcPts val="0"/>
              </a:spcAft>
              <a:buClr>
                <a:schemeClr val="accent1"/>
              </a:buClr>
              <a:buSzPts val="1600"/>
              <a:buFont typeface="Arial"/>
              <a:buChar char="•"/>
            </a:pPr>
            <a:r>
              <a:rPr lang="en-US" sz="2000" b="0" i="0" u="none" strike="noStrike" cap="none">
                <a:solidFill>
                  <a:schemeClr val="lt1"/>
                </a:solidFill>
                <a:latin typeface="Arial"/>
                <a:ea typeface="Arial"/>
                <a:cs typeface="Arial"/>
                <a:sym typeface="Arial"/>
              </a:rPr>
              <a:t>Resources at </a:t>
            </a:r>
            <a:r>
              <a:rPr lang="en-US" sz="2000" b="0"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ASCCC-OERI.org</a:t>
            </a:r>
            <a:endParaRPr sz="2000" b="0" i="0" u="none" strike="noStrike" cap="non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4"/>
        <p:cNvGrpSpPr/>
        <p:nvPr/>
      </p:nvGrpSpPr>
      <p:grpSpPr>
        <a:xfrm>
          <a:off x="0" y="0"/>
          <a:ext cx="0" cy="0"/>
          <a:chOff x="0" y="0"/>
          <a:chExt cx="0" cy="0"/>
        </a:xfrm>
      </p:grpSpPr>
      <p:sp>
        <p:nvSpPr>
          <p:cNvPr id="487" name="Google Shape;487;p73"/>
          <p:cNvSpPr txBox="1">
            <a:spLocks noGrp="1"/>
          </p:cNvSpPr>
          <p:nvPr>
            <p:ph type="title" idx="4294967295"/>
          </p:nvPr>
        </p:nvSpPr>
        <p:spPr>
          <a:xfrm>
            <a:off x="1451579" y="804547"/>
            <a:ext cx="3454500" cy="487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Choose “Courses” and “Open Textbooks” as filters</a:t>
            </a:r>
            <a:endParaRPr dirty="0"/>
          </a:p>
        </p:txBody>
      </p:sp>
      <p:pic>
        <p:nvPicPr>
          <p:cNvPr id="485" name="Google Shape;485;p73" descr="Screenshot of a filter selection interface, displaying options to view content types like Courses, Modules, Assignments, Classic Quizzes, Discussions, Pages, Documents, Videos, Audio, and Images. At the bottom, there is an option to check ‘Open Textbooks’ under Content Types, with the checkbox for Open Textbooks selected."/>
          <p:cNvPicPr preferRelativeResize="0"/>
          <p:nvPr/>
        </p:nvPicPr>
        <p:blipFill>
          <a:blip r:embed="rId3">
            <a:alphaModFix/>
          </a:blip>
          <a:stretch>
            <a:fillRect/>
          </a:stretch>
        </p:blipFill>
        <p:spPr>
          <a:xfrm>
            <a:off x="5732248" y="0"/>
            <a:ext cx="5833954" cy="68579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74"/>
          <p:cNvSpPr txBox="1">
            <a:spLocks noGrp="1"/>
          </p:cNvSpPr>
          <p:nvPr>
            <p:ph type="title"/>
          </p:nvPr>
        </p:nvSpPr>
        <p:spPr>
          <a:xfrm>
            <a:off x="1451581" y="804520"/>
            <a:ext cx="9603300" cy="898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Okay, that a lot of ways to find OER. And what if I end up with too many options? What if I don’t have time to assess them?</a:t>
            </a:r>
            <a:endParaRPr/>
          </a:p>
        </p:txBody>
      </p:sp>
      <p:sp>
        <p:nvSpPr>
          <p:cNvPr id="494" name="Google Shape;494;p74"/>
          <p:cNvSpPr txBox="1">
            <a:spLocks noGrp="1"/>
          </p:cNvSpPr>
          <p:nvPr>
            <p:ph type="body" idx="1"/>
          </p:nvPr>
        </p:nvSpPr>
        <p:spPr>
          <a:xfrm>
            <a:off x="1451581" y="2015732"/>
            <a:ext cx="9603300" cy="4039800"/>
          </a:xfrm>
          <a:prstGeom prst="rect">
            <a:avLst/>
          </a:prstGeom>
        </p:spPr>
        <p:txBody>
          <a:bodyPr spcFirstLastPara="1" wrap="square" lIns="91425" tIns="45700" rIns="91425" bIns="45700" anchor="t" anchorCtr="0">
            <a:noAutofit/>
          </a:bodyPr>
          <a:lstStyle/>
          <a:p>
            <a:pPr marL="457200" lvl="0" indent="-361950" algn="l" rtl="0">
              <a:spcBef>
                <a:spcPts val="750"/>
              </a:spcBef>
              <a:spcAft>
                <a:spcPts val="0"/>
              </a:spcAft>
              <a:buSzPts val="2100"/>
              <a:buChar char="•"/>
            </a:pPr>
            <a:r>
              <a:rPr lang="en-US" sz="2100"/>
              <a:t>It can be quite overwhelming to approach this task.</a:t>
            </a:r>
            <a:endParaRPr sz="2100"/>
          </a:p>
          <a:p>
            <a:pPr marL="457200" lvl="0" indent="-361950" algn="l" rtl="0">
              <a:spcBef>
                <a:spcPts val="0"/>
              </a:spcBef>
              <a:spcAft>
                <a:spcPts val="0"/>
              </a:spcAft>
              <a:buSzPts val="2100"/>
              <a:buChar char="•"/>
            </a:pPr>
            <a:r>
              <a:rPr lang="en-US" sz="2100"/>
              <a:t>ASCCC OERI supports OER Liaisons at each college campus who can advise faculty one on one and help them with the search process for this reason.</a:t>
            </a:r>
            <a:endParaRPr sz="2100"/>
          </a:p>
          <a:p>
            <a:pPr marL="457200" lvl="0" indent="-361950" algn="l" rtl="0">
              <a:spcBef>
                <a:spcPts val="0"/>
              </a:spcBef>
              <a:spcAft>
                <a:spcPts val="0"/>
              </a:spcAft>
              <a:buSzPts val="2100"/>
              <a:buChar char="•"/>
            </a:pPr>
            <a:r>
              <a:rPr lang="en-US" sz="2100"/>
              <a:t>Many colleges also publish library guides to OER by discipline for this reason.</a:t>
            </a:r>
            <a:endParaRPr sz="2100"/>
          </a:p>
          <a:p>
            <a:pPr marL="457200" lvl="0" indent="-361950" algn="l" rtl="0">
              <a:spcBef>
                <a:spcPts val="0"/>
              </a:spcBef>
              <a:spcAft>
                <a:spcPts val="0"/>
              </a:spcAft>
              <a:buSzPts val="2100"/>
              <a:buChar char="•"/>
            </a:pPr>
            <a:r>
              <a:rPr lang="en-US" sz="2100"/>
              <a:t>My sense as an OER textbook author and English Discipline Lead and as someone who writes and thinks a lot about AI is that </a:t>
            </a:r>
            <a:r>
              <a:rPr lang="en-US" sz="2100" b="1"/>
              <a:t>generative AI </a:t>
            </a:r>
            <a:r>
              <a:rPr lang="en-US" sz="2100"/>
              <a:t>can help with OER as well, and I want to share my explorations of how we might approach this. </a:t>
            </a:r>
            <a:endParaRPr sz="2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75"/>
          <p:cNvSpPr txBox="1">
            <a:spLocks noGrp="1"/>
          </p:cNvSpPr>
          <p:nvPr>
            <p:ph type="title"/>
          </p:nvPr>
        </p:nvSpPr>
        <p:spPr>
          <a:xfrm>
            <a:off x="1454240" y="2168169"/>
            <a:ext cx="8643300" cy="14760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Using GenAI to help us find and evaluate OER textbooks: Early explorations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76"/>
          <p:cNvSpPr txBox="1">
            <a:spLocks noGrp="1"/>
          </p:cNvSpPr>
          <p:nvPr>
            <p:ph type="title"/>
          </p:nvPr>
        </p:nvSpPr>
        <p:spPr>
          <a:xfrm>
            <a:off x="677325" y="609600"/>
            <a:ext cx="8009400" cy="1447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4000"/>
              <a:buNone/>
            </a:pPr>
            <a:r>
              <a:rPr lang="en-US"/>
              <a:t>AI doesn’t just “hallucinate” sources these days. It can (imperfectly) help us work with real sources.</a:t>
            </a:r>
            <a:endParaRPr/>
          </a:p>
        </p:txBody>
      </p:sp>
      <p:sp>
        <p:nvSpPr>
          <p:cNvPr id="506" name="Google Shape;506;p76"/>
          <p:cNvSpPr txBox="1">
            <a:spLocks noGrp="1"/>
          </p:cNvSpPr>
          <p:nvPr>
            <p:ph type="body" idx="1"/>
          </p:nvPr>
        </p:nvSpPr>
        <p:spPr>
          <a:xfrm>
            <a:off x="685800" y="2057400"/>
            <a:ext cx="8596800" cy="4495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440"/>
              <a:buNone/>
            </a:pPr>
            <a:endParaRPr sz="2600"/>
          </a:p>
          <a:p>
            <a:pPr marL="457200" lvl="0" indent="-393700" algn="l" rtl="0">
              <a:lnSpc>
                <a:spcPct val="90000"/>
              </a:lnSpc>
              <a:spcBef>
                <a:spcPts val="1000"/>
              </a:spcBef>
              <a:spcAft>
                <a:spcPts val="0"/>
              </a:spcAft>
              <a:buSzPts val="2600"/>
              <a:buChar char="►"/>
            </a:pPr>
            <a:r>
              <a:rPr lang="en-US" sz="2600"/>
              <a:t>Many AI systems now combine text generation with Internet search. This includes </a:t>
            </a:r>
            <a:r>
              <a:rPr lang="en-US" sz="2600" u="sng">
                <a:solidFill>
                  <a:schemeClr val="hlink"/>
                </a:solidFill>
                <a:hlinkClick r:id="rId3"/>
              </a:rPr>
              <a:t>ChatGPT Plus</a:t>
            </a:r>
            <a:r>
              <a:rPr lang="en-US" sz="2600"/>
              <a:t>, </a:t>
            </a:r>
            <a:r>
              <a:rPr lang="en-US" sz="2600" u="sng">
                <a:solidFill>
                  <a:schemeClr val="hlink"/>
                </a:solidFill>
                <a:hlinkClick r:id="rId4"/>
              </a:rPr>
              <a:t>Google’s Gemini</a:t>
            </a:r>
            <a:r>
              <a:rPr lang="en-US" sz="2600"/>
              <a:t>, </a:t>
            </a:r>
            <a:r>
              <a:rPr lang="en-US" sz="2600" u="sng">
                <a:solidFill>
                  <a:schemeClr val="hlink"/>
                </a:solidFill>
                <a:hlinkClick r:id="rId5"/>
              </a:rPr>
              <a:t>Microsoft Copilot</a:t>
            </a:r>
            <a:r>
              <a:rPr lang="en-US" sz="2600"/>
              <a:t>, and </a:t>
            </a:r>
            <a:r>
              <a:rPr lang="en-US" sz="2600" u="sng">
                <a:solidFill>
                  <a:schemeClr val="hlink"/>
                </a:solidFill>
                <a:hlinkClick r:id="rId6"/>
              </a:rPr>
              <a:t>Perplexity</a:t>
            </a:r>
            <a:r>
              <a:rPr lang="en-US" sz="2600"/>
              <a:t>.</a:t>
            </a:r>
            <a:endParaRPr sz="2600"/>
          </a:p>
          <a:p>
            <a:pPr marL="457200" lvl="0" indent="-393700" algn="l" rtl="0">
              <a:lnSpc>
                <a:spcPct val="90000"/>
              </a:lnSpc>
              <a:spcBef>
                <a:spcPts val="1000"/>
              </a:spcBef>
              <a:spcAft>
                <a:spcPts val="0"/>
              </a:spcAft>
              <a:buSzPts val="2600"/>
              <a:buChar char="►"/>
            </a:pPr>
            <a:r>
              <a:rPr lang="en-US" sz="2600"/>
              <a:t>Most chatbots allow us to upload files, such as PDFs of textbooks or a spreadsheet of search results. The chat session can then discuss the attached data.</a:t>
            </a:r>
            <a:endParaRPr sz="2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77"/>
          <p:cNvSpPr txBox="1">
            <a:spLocks noGrp="1"/>
          </p:cNvSpPr>
          <p:nvPr>
            <p:ph type="title"/>
          </p:nvPr>
        </p:nvSpPr>
        <p:spPr>
          <a:xfrm>
            <a:off x="1451581" y="804520"/>
            <a:ext cx="9603300" cy="898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Here is your eager beaver assistant who is often and unpredictably wrong </a:t>
            </a:r>
            <a:endParaRPr/>
          </a:p>
        </p:txBody>
      </p:sp>
      <p:sp>
        <p:nvSpPr>
          <p:cNvPr id="513" name="Google Shape;513;p77"/>
          <p:cNvSpPr txBox="1">
            <a:spLocks noGrp="1"/>
          </p:cNvSpPr>
          <p:nvPr>
            <p:ph type="body" idx="1"/>
          </p:nvPr>
        </p:nvSpPr>
        <p:spPr>
          <a:xfrm>
            <a:off x="1451578" y="2015725"/>
            <a:ext cx="5079900" cy="4039800"/>
          </a:xfrm>
          <a:prstGeom prst="rect">
            <a:avLst/>
          </a:prstGeom>
        </p:spPr>
        <p:txBody>
          <a:bodyPr spcFirstLastPara="1" wrap="square" lIns="91425" tIns="45700" rIns="91425" bIns="45700" anchor="t" anchorCtr="0">
            <a:noAutofit/>
          </a:bodyPr>
          <a:lstStyle/>
          <a:p>
            <a:pPr marL="457200" lvl="0" indent="-393700" algn="l" rtl="0">
              <a:lnSpc>
                <a:spcPct val="90000"/>
              </a:lnSpc>
              <a:spcBef>
                <a:spcPts val="0"/>
              </a:spcBef>
              <a:spcAft>
                <a:spcPts val="0"/>
              </a:spcAft>
              <a:buSzPts val="2600"/>
              <a:buChar char="►"/>
            </a:pPr>
            <a:r>
              <a:rPr lang="en-US" sz="2600"/>
              <a:t>When genAI analyzes real sources, it’s still not always accurate. It may misrepresent a source, in obvious or subtle ways.</a:t>
            </a:r>
            <a:endParaRPr sz="2600"/>
          </a:p>
          <a:p>
            <a:pPr marL="457200" lvl="0" indent="-393700" algn="l" rtl="0">
              <a:lnSpc>
                <a:spcPct val="90000"/>
              </a:lnSpc>
              <a:spcBef>
                <a:spcPts val="0"/>
              </a:spcBef>
              <a:spcAft>
                <a:spcPts val="0"/>
              </a:spcAft>
              <a:buSzPts val="2600"/>
              <a:buChar char="►"/>
            </a:pPr>
            <a:r>
              <a:rPr lang="en-US" sz="2600"/>
              <a:t>What we have is something on the level of an ever-ready, hardworking assistant with mediocre judgment. </a:t>
            </a:r>
            <a:endParaRPr sz="2600"/>
          </a:p>
        </p:txBody>
      </p:sp>
      <p:pic>
        <p:nvPicPr>
          <p:cNvPr id="514" name="Google Shape;514;p77" descr="Hapless, dorky looking robot playfully drawn with a half smile and a single antenna"/>
          <p:cNvPicPr preferRelativeResize="0"/>
          <p:nvPr/>
        </p:nvPicPr>
        <p:blipFill>
          <a:blip r:embed="rId3">
            <a:alphaModFix/>
          </a:blip>
          <a:stretch>
            <a:fillRect/>
          </a:stretch>
        </p:blipFill>
        <p:spPr>
          <a:xfrm>
            <a:off x="6983275" y="2015725"/>
            <a:ext cx="2214376" cy="38511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78"/>
          <p:cNvSpPr txBox="1">
            <a:spLocks noGrp="1"/>
          </p:cNvSpPr>
          <p:nvPr>
            <p:ph type="title"/>
          </p:nvPr>
        </p:nvSpPr>
        <p:spPr>
          <a:xfrm>
            <a:off x="1451581" y="804520"/>
            <a:ext cx="9603300" cy="898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u="sng">
                <a:solidFill>
                  <a:schemeClr val="hlink"/>
                </a:solidFill>
                <a:hlinkClick r:id="rId3"/>
              </a:rPr>
              <a:t>Sample chat</a:t>
            </a:r>
            <a:r>
              <a:rPr lang="en-US"/>
              <a:t> where ChatGPT provides misinformation (actually, </a:t>
            </a:r>
            <a:r>
              <a:rPr lang="en-US" i="1"/>
              <a:t>Writing Commons</a:t>
            </a:r>
            <a:r>
              <a:rPr lang="en-US"/>
              <a:t> is used 3 times and </a:t>
            </a:r>
            <a:r>
              <a:rPr lang="en-US" i="1"/>
              <a:t>Writing Spaces</a:t>
            </a:r>
            <a:r>
              <a:rPr lang="en-US"/>
              <a:t> is used 6 times. Others are used more, like </a:t>
            </a:r>
            <a:r>
              <a:rPr lang="en-US" i="1"/>
              <a:t>About Writing </a:t>
            </a:r>
            <a:r>
              <a:rPr lang="en-US"/>
              <a:t>(13 times)</a:t>
            </a:r>
            <a:endParaRPr/>
          </a:p>
        </p:txBody>
      </p:sp>
      <p:pic>
        <p:nvPicPr>
          <p:cNvPr id="522" name="Google Shape;522;p78" descr="screenshot from ChatGPT"/>
          <p:cNvPicPr preferRelativeResize="0"/>
          <p:nvPr/>
        </p:nvPicPr>
        <p:blipFill>
          <a:blip r:embed="rId4">
            <a:alphaModFix/>
          </a:blip>
          <a:stretch>
            <a:fillRect/>
          </a:stretch>
        </p:blipFill>
        <p:spPr>
          <a:xfrm>
            <a:off x="1451575" y="2121300"/>
            <a:ext cx="9813451" cy="4129474"/>
          </a:xfrm>
          <a:prstGeom prst="rect">
            <a:avLst/>
          </a:prstGeom>
          <a:noFill/>
          <a:ln>
            <a:noFill/>
          </a:ln>
        </p:spPr>
      </p:pic>
      <p:sp>
        <p:nvSpPr>
          <p:cNvPr id="3" name="Text Placeholder 2">
            <a:extLst>
              <a:ext uri="{FF2B5EF4-FFF2-40B4-BE49-F238E27FC236}">
                <a16:creationId xmlns:a16="http://schemas.microsoft.com/office/drawing/2014/main" id="{F3907F2A-9070-CED8-B511-ED891CF61CF7}"/>
              </a:ext>
            </a:extLst>
          </p:cNvPr>
          <p:cNvSpPr>
            <a:spLocks noGrp="1"/>
          </p:cNvSpPr>
          <p:nvPr>
            <p:ph type="body" idx="1"/>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79"/>
          <p:cNvSpPr txBox="1">
            <a:spLocks noGrp="1"/>
          </p:cNvSpPr>
          <p:nvPr>
            <p:ph type="title"/>
          </p:nvPr>
        </p:nvSpPr>
        <p:spPr>
          <a:xfrm>
            <a:off x="1451581" y="804520"/>
            <a:ext cx="9603300" cy="898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u="sng">
                <a:solidFill>
                  <a:schemeClr val="hlink"/>
                </a:solidFill>
                <a:hlinkClick r:id="rId3"/>
              </a:rPr>
              <a:t>Perplexity identified </a:t>
            </a:r>
            <a:r>
              <a:rPr lang="en-US" i="1" u="sng">
                <a:solidFill>
                  <a:schemeClr val="hlink"/>
                </a:solidFill>
                <a:hlinkClick r:id="rId3"/>
              </a:rPr>
              <a:t>About Writing</a:t>
            </a:r>
            <a:r>
              <a:rPr lang="en-US" u="sng">
                <a:solidFill>
                  <a:schemeClr val="hlink"/>
                </a:solidFill>
                <a:hlinkClick r:id="rId3"/>
              </a:rPr>
              <a:t> </a:t>
            </a:r>
            <a:r>
              <a:rPr lang="en-US"/>
              <a:t>as the most popular in response to the same query, but it doesn’t mention </a:t>
            </a:r>
            <a:r>
              <a:rPr lang="en-US" i="1"/>
              <a:t>The Word on College Reading and Writing</a:t>
            </a:r>
            <a:r>
              <a:rPr lang="en-US"/>
              <a:t> (used 9 times)</a:t>
            </a:r>
            <a:endParaRPr/>
          </a:p>
        </p:txBody>
      </p:sp>
      <p:pic>
        <p:nvPicPr>
          <p:cNvPr id="530" name="Google Shape;530;p79" descr="screenshot from ChatGPT"/>
          <p:cNvPicPr preferRelativeResize="0"/>
          <p:nvPr/>
        </p:nvPicPr>
        <p:blipFill>
          <a:blip r:embed="rId4">
            <a:alphaModFix/>
          </a:blip>
          <a:stretch>
            <a:fillRect/>
          </a:stretch>
        </p:blipFill>
        <p:spPr>
          <a:xfrm>
            <a:off x="849575" y="2340200"/>
            <a:ext cx="10492851" cy="3807650"/>
          </a:xfrm>
          <a:prstGeom prst="rect">
            <a:avLst/>
          </a:prstGeom>
          <a:noFill/>
          <a:ln>
            <a:noFill/>
          </a:ln>
        </p:spPr>
      </p:pic>
      <p:sp>
        <p:nvSpPr>
          <p:cNvPr id="3" name="Text Placeholder 2">
            <a:extLst>
              <a:ext uri="{FF2B5EF4-FFF2-40B4-BE49-F238E27FC236}">
                <a16:creationId xmlns:a16="http://schemas.microsoft.com/office/drawing/2014/main" id="{B9512C38-1E75-F2DC-2B39-7B4CF014BA0E}"/>
              </a:ext>
            </a:extLst>
          </p:cNvPr>
          <p:cNvSpPr>
            <a:spLocks noGrp="1"/>
          </p:cNvSpPr>
          <p:nvPr>
            <p:ph type="body" idx="1"/>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80"/>
          <p:cNvSpPr txBox="1">
            <a:spLocks noGrp="1"/>
          </p:cNvSpPr>
          <p:nvPr>
            <p:ph type="title"/>
          </p:nvPr>
        </p:nvSpPr>
        <p:spPr>
          <a:xfrm>
            <a:off x="1451581" y="804520"/>
            <a:ext cx="9603300" cy="898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So if GenAI is not reliable, when might we turn to it, and how might it help?</a:t>
            </a:r>
            <a:endParaRPr/>
          </a:p>
        </p:txBody>
      </p:sp>
      <p:sp>
        <p:nvSpPr>
          <p:cNvPr id="537" name="Google Shape;537;p80"/>
          <p:cNvSpPr txBox="1">
            <a:spLocks noGrp="1"/>
          </p:cNvSpPr>
          <p:nvPr>
            <p:ph type="body" idx="1"/>
          </p:nvPr>
        </p:nvSpPr>
        <p:spPr>
          <a:xfrm>
            <a:off x="1451581" y="2015732"/>
            <a:ext cx="9603300" cy="40398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a:p>
          <a:p>
            <a:pPr marL="457200" lvl="0" indent="-361950" algn="l" rtl="0">
              <a:spcBef>
                <a:spcPts val="750"/>
              </a:spcBef>
              <a:spcAft>
                <a:spcPts val="0"/>
              </a:spcAft>
              <a:buSzPts val="2100"/>
              <a:buChar char="•"/>
            </a:pPr>
            <a:r>
              <a:rPr lang="en-US" sz="2100"/>
              <a:t>It might make sense when we need to lower the cognitive load and just ask for help to get ideas or find a starting place.</a:t>
            </a:r>
            <a:endParaRPr sz="2100"/>
          </a:p>
          <a:p>
            <a:pPr marL="457200" lvl="0" indent="-361950" algn="l" rtl="0">
              <a:spcBef>
                <a:spcPts val="0"/>
              </a:spcBef>
              <a:spcAft>
                <a:spcPts val="0"/>
              </a:spcAft>
              <a:buSzPts val="2100"/>
              <a:buChar char="•"/>
            </a:pPr>
            <a:r>
              <a:rPr lang="en-US" sz="2100"/>
              <a:t>Interacting with it may help us articulate what we’re looking for.</a:t>
            </a:r>
            <a:endParaRPr sz="2100"/>
          </a:p>
          <a:p>
            <a:pPr marL="457200" lvl="0" indent="-361950" algn="l" rtl="0">
              <a:spcBef>
                <a:spcPts val="0"/>
              </a:spcBef>
              <a:spcAft>
                <a:spcPts val="0"/>
              </a:spcAft>
              <a:buSzPts val="2100"/>
              <a:buChar char="•"/>
            </a:pPr>
            <a:r>
              <a:rPr lang="en-US" sz="2100"/>
              <a:t>This is only advisable in situations where we can check pretty quickly if it’s right.</a:t>
            </a:r>
            <a:endParaRPr sz="2100"/>
          </a:p>
          <a:p>
            <a:pPr marL="0" lvl="0" indent="0" algn="l" rtl="0">
              <a:spcBef>
                <a:spcPts val="750"/>
              </a:spcBef>
              <a:spcAft>
                <a:spcPts val="0"/>
              </a:spcAft>
              <a:buNone/>
            </a:pPr>
            <a:endParaRPr sz="21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81"/>
          <p:cNvSpPr txBox="1">
            <a:spLocks noGrp="1"/>
          </p:cNvSpPr>
          <p:nvPr>
            <p:ph type="title"/>
          </p:nvPr>
        </p:nvSpPr>
        <p:spPr>
          <a:xfrm>
            <a:off x="1451581" y="804520"/>
            <a:ext cx="9603300" cy="898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How might we use GenAI in OER search?</a:t>
            </a:r>
            <a:endParaRPr/>
          </a:p>
        </p:txBody>
      </p:sp>
      <p:sp>
        <p:nvSpPr>
          <p:cNvPr id="544" name="Google Shape;544;p81"/>
          <p:cNvSpPr txBox="1">
            <a:spLocks noGrp="1"/>
          </p:cNvSpPr>
          <p:nvPr>
            <p:ph type="body" idx="1"/>
          </p:nvPr>
        </p:nvSpPr>
        <p:spPr>
          <a:xfrm>
            <a:off x="1451581" y="2015732"/>
            <a:ext cx="9603300" cy="4039800"/>
          </a:xfrm>
          <a:prstGeom prst="rect">
            <a:avLst/>
          </a:prstGeom>
        </p:spPr>
        <p:txBody>
          <a:bodyPr spcFirstLastPara="1" wrap="square" lIns="91425" tIns="45700" rIns="91425" bIns="45700" anchor="t" anchorCtr="0">
            <a:noAutofit/>
          </a:bodyPr>
          <a:lstStyle/>
          <a:p>
            <a:pPr marL="457200" lvl="0" indent="-361950" algn="l" rtl="0">
              <a:spcBef>
                <a:spcPts val="750"/>
              </a:spcBef>
              <a:spcAft>
                <a:spcPts val="0"/>
              </a:spcAft>
              <a:buSzPts val="2100"/>
              <a:buChar char="•"/>
            </a:pPr>
            <a:r>
              <a:rPr lang="en-US" sz="2100" b="1"/>
              <a:t>It expands the ways we can ask for information</a:t>
            </a:r>
            <a:r>
              <a:rPr lang="en-US" sz="2100"/>
              <a:t>: We can try expressing what we are looking for more specifically, without optimizing keywords.</a:t>
            </a:r>
            <a:endParaRPr sz="2100"/>
          </a:p>
          <a:p>
            <a:pPr marL="457200" lvl="0" indent="-361950" algn="l" rtl="0">
              <a:spcBef>
                <a:spcPts val="0"/>
              </a:spcBef>
              <a:spcAft>
                <a:spcPts val="0"/>
              </a:spcAft>
              <a:buSzPts val="2100"/>
              <a:buChar char="•"/>
            </a:pPr>
            <a:r>
              <a:rPr lang="en-US" sz="2100" b="1"/>
              <a:t>It expands the kinds of results we can get:</a:t>
            </a:r>
            <a:r>
              <a:rPr lang="en-US" sz="2100"/>
              <a:t> not just a list of textbooks and their characteristics but rather more tailored analysis. We can use GenAI to summarize, ask questions about or “chat with” OER textbooks we are considering.</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82"/>
          <p:cNvSpPr txBox="1">
            <a:spLocks noGrp="1"/>
          </p:cNvSpPr>
          <p:nvPr>
            <p:ph type="title"/>
          </p:nvPr>
        </p:nvSpPr>
        <p:spPr>
          <a:xfrm>
            <a:off x="1451581" y="804520"/>
            <a:ext cx="9603300" cy="898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Ask for OER texts comparable to a particular commercial textbook (</a:t>
            </a:r>
            <a:r>
              <a:rPr lang="en-US" u="sng">
                <a:solidFill>
                  <a:schemeClr val="hlink"/>
                </a:solidFill>
                <a:hlinkClick r:id="rId3"/>
              </a:rPr>
              <a:t>sample chat</a:t>
            </a:r>
            <a:r>
              <a:rPr lang="en-US"/>
              <a:t>). Consider sharing the TOC of the commercial textbook from the publisher’s website.</a:t>
            </a:r>
            <a:endParaRPr/>
          </a:p>
        </p:txBody>
      </p:sp>
      <p:pic>
        <p:nvPicPr>
          <p:cNvPr id="551" name="Google Shape;551;p82" descr="Screenshot of a chat interface discussing OER textbooks. A PDF titled ‘How Arguments Work’ is shared, followed by a message stating, ‘I’m considering switching to this textbook. I currently use They Say/I Say. Are there any important topics in They Say/I Say that are not covered in How Arguments Work?"/>
          <p:cNvPicPr preferRelativeResize="0"/>
          <p:nvPr/>
        </p:nvPicPr>
        <p:blipFill>
          <a:blip r:embed="rId4">
            <a:alphaModFix/>
          </a:blip>
          <a:stretch>
            <a:fillRect/>
          </a:stretch>
        </p:blipFill>
        <p:spPr>
          <a:xfrm>
            <a:off x="1321825" y="2138800"/>
            <a:ext cx="9301601" cy="33143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6"/>
          <p:cNvSpPr txBox="1">
            <a:spLocks noGrp="1"/>
          </p:cNvSpPr>
          <p:nvPr>
            <p:ph type="title"/>
          </p:nvPr>
        </p:nvSpPr>
        <p:spPr>
          <a:xfrm>
            <a:off x="1451581" y="804520"/>
            <a:ext cx="9603200" cy="898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600"/>
              <a:buFont typeface="Arial"/>
              <a:buNone/>
            </a:pPr>
            <a:r>
              <a:rPr lang="en-US"/>
              <a:t>Agenda</a:t>
            </a:r>
            <a:endParaRPr/>
          </a:p>
        </p:txBody>
      </p:sp>
      <p:sp>
        <p:nvSpPr>
          <p:cNvPr id="348" name="Google Shape;348;p56"/>
          <p:cNvSpPr txBox="1">
            <a:spLocks noGrp="1"/>
          </p:cNvSpPr>
          <p:nvPr>
            <p:ph type="body" idx="1"/>
          </p:nvPr>
        </p:nvSpPr>
        <p:spPr>
          <a:xfrm>
            <a:off x="1451581" y="2015732"/>
            <a:ext cx="9603200" cy="4039600"/>
          </a:xfrm>
          <a:prstGeom prst="rect">
            <a:avLst/>
          </a:prstGeom>
          <a:noFill/>
          <a:ln>
            <a:noFill/>
          </a:ln>
        </p:spPr>
        <p:txBody>
          <a:bodyPr spcFirstLastPara="1" wrap="square" lIns="91425" tIns="45700" rIns="91425" bIns="45700" anchor="t" anchorCtr="0">
            <a:noAutofit/>
          </a:bodyPr>
          <a:lstStyle/>
          <a:p>
            <a:pPr marL="457200" lvl="0" indent="-431800" algn="l" rtl="0">
              <a:lnSpc>
                <a:spcPct val="120000"/>
              </a:lnSpc>
              <a:spcBef>
                <a:spcPts val="1000"/>
              </a:spcBef>
              <a:spcAft>
                <a:spcPts val="0"/>
              </a:spcAft>
              <a:buSzPts val="3200"/>
              <a:buChar char="•"/>
            </a:pPr>
            <a:r>
              <a:rPr lang="en-US" sz="3200"/>
              <a:t>What is OER (very briefly)?</a:t>
            </a:r>
            <a:endParaRPr/>
          </a:p>
          <a:p>
            <a:pPr marL="457200" lvl="0" indent="-431800" algn="l" rtl="0">
              <a:lnSpc>
                <a:spcPct val="120000"/>
              </a:lnSpc>
              <a:spcBef>
                <a:spcPts val="0"/>
              </a:spcBef>
              <a:spcAft>
                <a:spcPts val="0"/>
              </a:spcAft>
              <a:buSzPts val="3200"/>
              <a:buChar char="•"/>
            </a:pPr>
            <a:r>
              <a:rPr lang="en-US" sz="3200"/>
              <a:t>Strategies for finding OER through search engines and OER sites</a:t>
            </a:r>
            <a:endParaRPr sz="3200"/>
          </a:p>
          <a:p>
            <a:pPr marL="457200" lvl="0" indent="-431800" algn="l" rtl="0">
              <a:lnSpc>
                <a:spcPct val="120000"/>
              </a:lnSpc>
              <a:spcBef>
                <a:spcPts val="0"/>
              </a:spcBef>
              <a:spcAft>
                <a:spcPts val="0"/>
              </a:spcAft>
              <a:buSzPts val="3200"/>
              <a:buChar char="•"/>
            </a:pPr>
            <a:r>
              <a:rPr lang="en-US" sz="3200"/>
              <a:t>Using GenAI to help with search and evaluation</a:t>
            </a:r>
            <a:endParaRPr sz="3200"/>
          </a:p>
          <a:p>
            <a:pPr marL="0" lvl="0" indent="0" algn="l" rtl="0">
              <a:lnSpc>
                <a:spcPct val="120000"/>
              </a:lnSpc>
              <a:spcBef>
                <a:spcPts val="1000"/>
              </a:spcBef>
              <a:spcAft>
                <a:spcPts val="0"/>
              </a:spcAft>
              <a:buNone/>
            </a:pPr>
            <a:endParaRPr sz="3200"/>
          </a:p>
          <a:p>
            <a:pPr marL="0" lvl="0" indent="0" algn="l" rtl="0">
              <a:lnSpc>
                <a:spcPct val="120000"/>
              </a:lnSpc>
              <a:spcBef>
                <a:spcPts val="1000"/>
              </a:spcBef>
              <a:spcAft>
                <a:spcPts val="0"/>
              </a:spcAft>
              <a:buNone/>
            </a:pPr>
            <a:r>
              <a:rPr lang="en-US" sz="3200"/>
              <a:t>Slides, available for commenting: </a:t>
            </a:r>
            <a:r>
              <a:rPr lang="en-US" sz="3200" u="sng">
                <a:solidFill>
                  <a:schemeClr val="hlink"/>
                </a:solidFill>
                <a:hlinkClick r:id="rId3"/>
              </a:rPr>
              <a:t>https://bit.ly/OERdiscovery</a:t>
            </a:r>
            <a:endParaRPr sz="3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83"/>
          <p:cNvSpPr txBox="1">
            <a:spLocks noGrp="1"/>
          </p:cNvSpPr>
          <p:nvPr>
            <p:ph type="title"/>
          </p:nvPr>
        </p:nvSpPr>
        <p:spPr>
          <a:xfrm>
            <a:off x="1451581" y="804520"/>
            <a:ext cx="9603300" cy="898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Ratings and reviews: ask questions but check the answers. If a bot says it can’t do something, try again… sometimes it’ll do it the next time or in a new chat session. </a:t>
            </a:r>
            <a:endParaRPr/>
          </a:p>
        </p:txBody>
      </p:sp>
      <p:pic>
        <p:nvPicPr>
          <p:cNvPr id="558" name="Google Shape;558;p83" descr="Screenshot of a chat interaction related to OER Textbook Search. The chat begins with a welcome message offering help with finding textbooks. A user asks, ‘How many reviews does the most frequently reviewed writing textbook have?’ The response indicates that the textbook with the most reviews is ‘Writing for Success,’ with a link provided to the Open Textbook Library for further details."/>
          <p:cNvPicPr preferRelativeResize="0"/>
          <p:nvPr/>
        </p:nvPicPr>
        <p:blipFill>
          <a:blip r:embed="rId3">
            <a:alphaModFix/>
          </a:blip>
          <a:stretch>
            <a:fillRect/>
          </a:stretch>
        </p:blipFill>
        <p:spPr>
          <a:xfrm>
            <a:off x="1555475" y="1984575"/>
            <a:ext cx="8768573" cy="43669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84"/>
          <p:cNvSpPr txBox="1">
            <a:spLocks noGrp="1"/>
          </p:cNvSpPr>
          <p:nvPr>
            <p:ph type="title"/>
          </p:nvPr>
        </p:nvSpPr>
        <p:spPr>
          <a:xfrm>
            <a:off x="1451581" y="804520"/>
            <a:ext cx="9603300" cy="898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Searching for textbooks with particular characteristics </a:t>
            </a:r>
            <a:endParaRPr/>
          </a:p>
        </p:txBody>
      </p:sp>
      <p:sp>
        <p:nvSpPr>
          <p:cNvPr id="565" name="Google Shape;565;p84"/>
          <p:cNvSpPr txBox="1">
            <a:spLocks noGrp="1"/>
          </p:cNvSpPr>
          <p:nvPr>
            <p:ph type="body" idx="1"/>
          </p:nvPr>
        </p:nvSpPr>
        <p:spPr>
          <a:xfrm>
            <a:off x="1451581" y="2015732"/>
            <a:ext cx="9603300" cy="4039800"/>
          </a:xfrm>
          <a:prstGeom prst="rect">
            <a:avLst/>
          </a:prstGeom>
        </p:spPr>
        <p:txBody>
          <a:bodyPr spcFirstLastPara="1" wrap="square" lIns="91425" tIns="45700" rIns="91425" bIns="45700" anchor="t" anchorCtr="0">
            <a:noAutofit/>
          </a:bodyPr>
          <a:lstStyle/>
          <a:p>
            <a:pPr marL="457200" lvl="0" indent="-361950" algn="l" rtl="0">
              <a:spcBef>
                <a:spcPts val="750"/>
              </a:spcBef>
              <a:spcAft>
                <a:spcPts val="0"/>
              </a:spcAft>
              <a:buSzPts val="2100"/>
              <a:buChar char="•"/>
            </a:pPr>
            <a:r>
              <a:rPr lang="en-US" sz="2100"/>
              <a:t>We have the option when we search these days to just explain what we are looking for in some detail in a conversational way rather than through keywords.</a:t>
            </a:r>
            <a:endParaRPr sz="2100"/>
          </a:p>
          <a:p>
            <a:pPr marL="457200" lvl="0" indent="-361950" algn="l" rtl="0">
              <a:spcBef>
                <a:spcPts val="0"/>
              </a:spcBef>
              <a:spcAft>
                <a:spcPts val="0"/>
              </a:spcAft>
              <a:buSzPts val="2100"/>
              <a:buChar char="•"/>
            </a:pPr>
            <a:r>
              <a:rPr lang="en-US" sz="2100"/>
              <a:t>Again, don’t trust the result. In one case, I asked which book had information on how to write about literature, and it gave me a wrong answer, pointing to a literature anthology that didn’t have that content.</a:t>
            </a:r>
            <a:endParaRPr sz="2100"/>
          </a:p>
          <a:p>
            <a:pPr marL="457200" lvl="0" indent="-361950" algn="l" rtl="0">
              <a:spcBef>
                <a:spcPts val="0"/>
              </a:spcBef>
              <a:spcAft>
                <a:spcPts val="0"/>
              </a:spcAft>
              <a:buSzPts val="2100"/>
              <a:buChar char="•"/>
            </a:pPr>
            <a:r>
              <a:rPr lang="en-US" sz="2100"/>
              <a:t>On the other hand, when I search for “literature diverse” without genAI assistance, I don’t get results that helped me tell anything about why the sites returned are on the list.</a:t>
            </a:r>
            <a:endParaRPr sz="21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85"/>
          <p:cNvSpPr txBox="1">
            <a:spLocks noGrp="1"/>
          </p:cNvSpPr>
          <p:nvPr>
            <p:ph type="title"/>
          </p:nvPr>
        </p:nvSpPr>
        <p:spPr>
          <a:xfrm>
            <a:off x="1451581" y="804520"/>
            <a:ext cx="9603300" cy="898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Prompt: “I'm looking for a textbook on LibreTexts.org that describes how to write about literature and includes examples from diverse authors.” (Google might work for this too)</a:t>
            </a:r>
            <a:endParaRPr/>
          </a:p>
        </p:txBody>
      </p:sp>
      <p:pic>
        <p:nvPicPr>
          <p:cNvPr id="572" name="Google Shape;572;p85" descr="Screenshot of a result from Perplexity responding to a prompt about finding a LibreTexts.org textbook on writing about literature with diverse author examples. The result suggests ‘Writing and Critical Thinking Through Literature’ by Heather Ringo and Athena Kashyap, highlighting its features such as inclusivity, affordability, a focus on culturally relevant literature, and an anthology with texts from diverse authors."/>
          <p:cNvPicPr preferRelativeResize="0"/>
          <p:nvPr/>
        </p:nvPicPr>
        <p:blipFill>
          <a:blip r:embed="rId3">
            <a:alphaModFix/>
          </a:blip>
          <a:stretch>
            <a:fillRect/>
          </a:stretch>
        </p:blipFill>
        <p:spPr>
          <a:xfrm>
            <a:off x="1692250" y="1898195"/>
            <a:ext cx="8354376" cy="485017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86"/>
          <p:cNvSpPr txBox="1">
            <a:spLocks noGrp="1"/>
          </p:cNvSpPr>
          <p:nvPr>
            <p:ph type="title"/>
          </p:nvPr>
        </p:nvSpPr>
        <p:spPr>
          <a:xfrm>
            <a:off x="1451581" y="804520"/>
            <a:ext cx="9603300" cy="898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For example, here </a:t>
            </a:r>
            <a:r>
              <a:rPr lang="en-US" u="sng">
                <a:solidFill>
                  <a:schemeClr val="hlink"/>
                </a:solidFill>
                <a:hlinkClick r:id="rId3"/>
              </a:rPr>
              <a:t>I asked Perplexity</a:t>
            </a:r>
            <a:r>
              <a:rPr lang="en-US"/>
              <a:t> “Please search textbooks about machine learning on LibreTexts.org and tell me which discuss the ethics of data selection.”</a:t>
            </a:r>
            <a:endParaRPr/>
          </a:p>
        </p:txBody>
      </p:sp>
      <p:pic>
        <p:nvPicPr>
          <p:cNvPr id="579" name="Google Shape;579;p86" descr="Screenshot of a Perplexity search result responding to a query about finding textbooks on LibreTexts.org that cover machine learning and the ethics of data selection. The response provides two suggestions:&#10;&#10; 1. ‘Ethical Use of Technology in Digital Learning Environments’ discusses ethical considerations when using AI-based assistive technologies in education. It raises concerns about how student data is being used or manipulated in machine learning systems and argues that AI systems should undergo more rigorous trials before being used in education. The chapter also discusses issues around privacy, data security, and informed consent when collecting student data for AI/ML systems.&#10; 2. ‘Teaching AI Ethics: Practical Strategies for Discussing AI Ethics in K-12 and Tertiary Education’ includes a case study on predictive policing that touches on ethical issues related to data selection and bias. It notes that predictive policing algorithms can reinforce existing biases and inequalities in the criminal justice system, partly because the datasets used often include biases that are a product of systemic racism. The case study highlights concerns about racial bias in facial recognition datasets and algorithms."/>
          <p:cNvPicPr preferRelativeResize="0"/>
          <p:nvPr/>
        </p:nvPicPr>
        <p:blipFill>
          <a:blip r:embed="rId4">
            <a:alphaModFix/>
          </a:blip>
          <a:stretch>
            <a:fillRect/>
          </a:stretch>
        </p:blipFill>
        <p:spPr>
          <a:xfrm>
            <a:off x="1692250" y="1952375"/>
            <a:ext cx="8204048" cy="47532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87"/>
          <p:cNvSpPr txBox="1">
            <a:spLocks noGrp="1"/>
          </p:cNvSpPr>
          <p:nvPr>
            <p:ph type="title"/>
          </p:nvPr>
        </p:nvSpPr>
        <p:spPr>
          <a:xfrm>
            <a:off x="1451581" y="804520"/>
            <a:ext cx="9603300" cy="898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Differences between versions and adaptations of the same original OER textbook</a:t>
            </a:r>
            <a:endParaRPr/>
          </a:p>
        </p:txBody>
      </p:sp>
      <p:sp>
        <p:nvSpPr>
          <p:cNvPr id="586" name="Google Shape;586;p87"/>
          <p:cNvSpPr txBox="1">
            <a:spLocks noGrp="1"/>
          </p:cNvSpPr>
          <p:nvPr>
            <p:ph type="body" idx="1"/>
          </p:nvPr>
        </p:nvSpPr>
        <p:spPr>
          <a:xfrm>
            <a:off x="1451575" y="2015730"/>
            <a:ext cx="9603300" cy="12522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1700"/>
              <a:t>“Writing for Success is a very popular OER textbook that has been adapted into various other versions. Could you find a complete list of published adaptations?” See the </a:t>
            </a:r>
            <a:r>
              <a:rPr lang="en-US" sz="1700" u="sng">
                <a:solidFill>
                  <a:schemeClr val="hlink"/>
                </a:solidFill>
                <a:hlinkClick r:id="rId3"/>
              </a:rPr>
              <a:t>chat session transcript</a:t>
            </a:r>
            <a:r>
              <a:rPr lang="en-US" sz="1700"/>
              <a:t>, where ChatGPT offers the table below as well as more detailed comparisons. </a:t>
            </a:r>
            <a:endParaRPr sz="1700"/>
          </a:p>
        </p:txBody>
      </p:sp>
      <p:pic>
        <p:nvPicPr>
          <p:cNvPr id="587" name="Google Shape;587;p87" descr="Screenshot of a summary table titled ‘Summary of Key Distinctions,’ showing different versions of the ‘Writing for Success’ OER textbook along with their distinguishing focus:&#10;&#10; • 1st Canadian Edition: Canadian English and cultural contexts&#10; • Successful College Composition: Expanded scope for first-year college composition courses&#10; • Delta College Edition: Institution-specific customization&#10; • University of Minnesota Edition: eLearning optimization and accessibility&#10; • Writing for Success 2023: Updated pedagogy and contemporary relevance"/>
          <p:cNvPicPr preferRelativeResize="0"/>
          <p:nvPr/>
        </p:nvPicPr>
        <p:blipFill>
          <a:blip r:embed="rId4">
            <a:alphaModFix/>
          </a:blip>
          <a:stretch>
            <a:fillRect/>
          </a:stretch>
        </p:blipFill>
        <p:spPr>
          <a:xfrm>
            <a:off x="1451575" y="3206455"/>
            <a:ext cx="8752900" cy="328527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1"/>
        <p:cNvGrpSpPr/>
        <p:nvPr/>
      </p:nvGrpSpPr>
      <p:grpSpPr>
        <a:xfrm>
          <a:off x="0" y="0"/>
          <a:ext cx="0" cy="0"/>
          <a:chOff x="0" y="0"/>
          <a:chExt cx="0" cy="0"/>
        </a:xfrm>
      </p:grpSpPr>
      <p:sp>
        <p:nvSpPr>
          <p:cNvPr id="2" name="Title 1">
            <a:extLst>
              <a:ext uri="{FF2B5EF4-FFF2-40B4-BE49-F238E27FC236}">
                <a16:creationId xmlns:a16="http://schemas.microsoft.com/office/drawing/2014/main" id="{6209D7A3-E8AA-AF91-63E1-93051F1123DB}"/>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rmAutofit/>
          </a:bodyPr>
          <a:lstStyle/>
          <a:p>
            <a:r>
              <a:rPr lang="en-US" dirty="0" err="1"/>
              <a:t>NotebookLM</a:t>
            </a:r>
            <a:r>
              <a:rPr lang="en-US" dirty="0"/>
              <a:t> homepage</a:t>
            </a:r>
          </a:p>
        </p:txBody>
      </p:sp>
      <p:pic>
        <p:nvPicPr>
          <p:cNvPr id="592" name="Google Shape;592;p88" descr="Header: The top of the slide has a title that reads “Comparing OER Textbooks.”&#10; • Main Text Box: The primary content is inside a gray text box that describes the comparison of the textbooks. Inside this box, there is a section with the prompt, “Discuss the stylistic and pedagogical differences between these three writing textbooks.”&#10; • Content in Main Text Box: Below the prompt, there is a heading titled “Textbooks Compared: ‘About Writing,’ ‘How Arguments Work,’ and ‘Writing in College’”. It is followed by the text:&#10; These three writing textbooks, “About Writing,” “How Arguments Work,” and “Writing in College,” offer different approaches to teaching writing while sharing some common ground.&#10;&#10; Stylistic Differences: Accessibility and Tone&#10;  • How Arguments Work is written in a conversational and accessible style, frequently using the first-person plural “we” to create a sense of community with the reader. It aims to make academic writing feel like an invitation to a conversation.&#10; • Writing in College adopts a similarly approachable tone, directly addressing the reader and acknowledging the challenges of college writing. It uses personal anecdotes from both the author and students to illustrate its points.&#10; • About Writing presents information in a more straightforward and concise manner, with less emphasis on personal anecdotes or engaging the reader directly.&#10; • Sidebar on the Left: There is a sidebar titled “Sources,” listing three selected sources with checkboxes next to them:&#10; • About Writing.pdf&#10; • How Arguments Work.pdf&#10; • Writing in College - Free Textbook.pdf"/>
          <p:cNvPicPr preferRelativeResize="0"/>
          <p:nvPr/>
        </p:nvPicPr>
        <p:blipFill>
          <a:blip r:embed="rId3">
            <a:alphaModFix/>
          </a:blip>
          <a:stretch>
            <a:fillRect/>
          </a:stretch>
        </p:blipFill>
        <p:spPr>
          <a:xfrm>
            <a:off x="152400" y="152400"/>
            <a:ext cx="11887203" cy="631243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89"/>
          <p:cNvSpPr txBox="1">
            <a:spLocks noGrp="1"/>
          </p:cNvSpPr>
          <p:nvPr>
            <p:ph type="title"/>
          </p:nvPr>
        </p:nvSpPr>
        <p:spPr>
          <a:xfrm>
            <a:off x="1451581" y="804520"/>
            <a:ext cx="9603300" cy="898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u="sng">
                <a:solidFill>
                  <a:schemeClr val="hlink"/>
                </a:solidFill>
                <a:hlinkClick r:id="rId3"/>
              </a:rPr>
              <a:t>NotebookLM</a:t>
            </a:r>
            <a:r>
              <a:rPr lang="en-US"/>
              <a:t> lets you specify what kind of on-demand podcast you’d like, discussing which questions in relation to which texts </a:t>
            </a:r>
            <a:endParaRPr/>
          </a:p>
        </p:txBody>
      </p:sp>
      <p:sp>
        <p:nvSpPr>
          <p:cNvPr id="599" name="Google Shape;599;p89"/>
          <p:cNvSpPr txBox="1">
            <a:spLocks noGrp="1"/>
          </p:cNvSpPr>
          <p:nvPr>
            <p:ph type="body" idx="1"/>
          </p:nvPr>
        </p:nvSpPr>
        <p:spPr>
          <a:xfrm>
            <a:off x="1451581" y="2015732"/>
            <a:ext cx="9603300" cy="40398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a:p>
        </p:txBody>
      </p:sp>
      <p:pic>
        <p:nvPicPr>
          <p:cNvPr id="600" name="Google Shape;600;p89" descr="Screenshot of a pop-up box titled ‘Customize Audio Overview,’ asking, ‘What should the AI hosts focus on?’ Below, there’s a text box with the prompt, ‘Focus on how the textbooks differ both in content and tone. Could they be said to have personalities? What are some examples of style from each of them?’"/>
          <p:cNvPicPr preferRelativeResize="0"/>
          <p:nvPr/>
        </p:nvPicPr>
        <p:blipFill>
          <a:blip r:embed="rId4">
            <a:alphaModFix/>
          </a:blip>
          <a:stretch>
            <a:fillRect/>
          </a:stretch>
        </p:blipFill>
        <p:spPr>
          <a:xfrm>
            <a:off x="720125" y="1951876"/>
            <a:ext cx="10751749" cy="47940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90"/>
          <p:cNvSpPr txBox="1">
            <a:spLocks noGrp="1"/>
          </p:cNvSpPr>
          <p:nvPr>
            <p:ph type="title"/>
          </p:nvPr>
        </p:nvSpPr>
        <p:spPr>
          <a:xfrm>
            <a:off x="1451581" y="804520"/>
            <a:ext cx="9603300" cy="898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Sample AI-generated podcast discussion comparing two OER textbooks</a:t>
            </a:r>
            <a:endParaRPr/>
          </a:p>
        </p:txBody>
      </p:sp>
      <p:pic>
        <p:nvPicPr>
          <p:cNvPr id="607" name="Google Shape;607;p90" descr="A volume icon" title="Comparing OER textbooks Podcast from NotebookLM.wav">
            <a:hlinkClick r:id="rId3"/>
          </p:cNvPr>
          <p:cNvPicPr preferRelativeResize="0"/>
          <p:nvPr/>
        </p:nvPicPr>
        <p:blipFill>
          <a:blip r:embed="rId4">
            <a:alphaModFix/>
          </a:blip>
          <a:stretch>
            <a:fillRect/>
          </a:stretch>
        </p:blipFill>
        <p:spPr>
          <a:xfrm>
            <a:off x="5356025" y="3722600"/>
            <a:ext cx="1028300" cy="1028300"/>
          </a:xfrm>
          <a:prstGeom prst="rect">
            <a:avLst/>
          </a:prstGeom>
          <a:noFill/>
          <a:ln>
            <a:noFill/>
          </a:ln>
        </p:spPr>
      </p:pic>
      <p:sp>
        <p:nvSpPr>
          <p:cNvPr id="608" name="Google Shape;608;p90"/>
          <p:cNvSpPr txBox="1"/>
          <p:nvPr/>
        </p:nvSpPr>
        <p:spPr>
          <a:xfrm>
            <a:off x="1610275" y="2011025"/>
            <a:ext cx="9121200" cy="120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3D372F"/>
                </a:solidFill>
              </a:rPr>
              <a:t>When I asked for a </a:t>
            </a:r>
            <a:r>
              <a:rPr lang="en-US" sz="2000" u="sng">
                <a:solidFill>
                  <a:schemeClr val="accent1"/>
                </a:solidFill>
                <a:hlinkClick r:id="rId5">
                  <a:extLst>
                    <a:ext uri="{A12FA001-AC4F-418D-AE19-62706E023703}">
                      <ahyp:hlinkClr xmlns:ahyp="http://schemas.microsoft.com/office/drawing/2018/hyperlinkcolor" val="tx"/>
                    </a:ext>
                  </a:extLst>
                </a:hlinkClick>
              </a:rPr>
              <a:t>podcast comparing </a:t>
            </a:r>
            <a:r>
              <a:rPr lang="en-US" sz="2000" i="1" u="sng">
                <a:solidFill>
                  <a:schemeClr val="accent1"/>
                </a:solidFill>
                <a:hlinkClick r:id="rId5">
                  <a:extLst>
                    <a:ext uri="{A12FA001-AC4F-418D-AE19-62706E023703}">
                      <ahyp:hlinkClr xmlns:ahyp="http://schemas.microsoft.com/office/drawing/2018/hyperlinkcolor" val="tx"/>
                    </a:ext>
                  </a:extLst>
                </a:hlinkClick>
              </a:rPr>
              <a:t>How Arguments Work</a:t>
            </a:r>
            <a:r>
              <a:rPr lang="en-US" sz="2000" u="sng">
                <a:solidFill>
                  <a:schemeClr val="accent1"/>
                </a:solidFill>
                <a:hlinkClick r:id="rId5">
                  <a:extLst>
                    <a:ext uri="{A12FA001-AC4F-418D-AE19-62706E023703}">
                      <ahyp:hlinkClr xmlns:ahyp="http://schemas.microsoft.com/office/drawing/2018/hyperlinkcolor" val="tx"/>
                    </a:ext>
                  </a:extLst>
                </a:hlinkClick>
              </a:rPr>
              <a:t> and </a:t>
            </a:r>
            <a:r>
              <a:rPr lang="en-US" sz="2000" i="1" u="sng">
                <a:solidFill>
                  <a:schemeClr val="accent1"/>
                </a:solidFill>
                <a:hlinkClick r:id="rId5">
                  <a:extLst>
                    <a:ext uri="{A12FA001-AC4F-418D-AE19-62706E023703}">
                      <ahyp:hlinkClr xmlns:ahyp="http://schemas.microsoft.com/office/drawing/2018/hyperlinkcolor" val="tx"/>
                    </a:ext>
                  </a:extLst>
                </a:hlinkClick>
              </a:rPr>
              <a:t>About Writing</a:t>
            </a:r>
            <a:r>
              <a:rPr lang="en-US" sz="2000">
                <a:solidFill>
                  <a:srgbClr val="3D372F"/>
                </a:solidFill>
              </a:rPr>
              <a:t>, I found the faux enthusiasm and interest of the AI hosts engaging (to an extent) and there were some interesting points made.</a:t>
            </a:r>
            <a:endParaRPr sz="2000">
              <a:solidFill>
                <a:srgbClr val="3D372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2"/>
        <p:cNvGrpSpPr/>
        <p:nvPr/>
      </p:nvGrpSpPr>
      <p:grpSpPr>
        <a:xfrm>
          <a:off x="0" y="0"/>
          <a:ext cx="0" cy="0"/>
          <a:chOff x="0" y="0"/>
          <a:chExt cx="0" cy="0"/>
        </a:xfrm>
      </p:grpSpPr>
      <p:sp>
        <p:nvSpPr>
          <p:cNvPr id="2" name="Title 1">
            <a:extLst>
              <a:ext uri="{FF2B5EF4-FFF2-40B4-BE49-F238E27FC236}">
                <a16:creationId xmlns:a16="http://schemas.microsoft.com/office/drawing/2014/main" id="{BFFB794F-D5FE-C3FF-5C26-DF82196A3E36}"/>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rmAutofit/>
          </a:bodyPr>
          <a:lstStyle/>
          <a:p>
            <a:r>
              <a:rPr lang="en-US" dirty="0" err="1"/>
              <a:t>Playlab</a:t>
            </a:r>
            <a:r>
              <a:rPr lang="en-US" dirty="0"/>
              <a:t> AI</a:t>
            </a:r>
          </a:p>
        </p:txBody>
      </p:sp>
      <p:pic>
        <p:nvPicPr>
          <p:cNvPr id="613" name="Google Shape;613;p91" descr="an app interface for the ‘OER Textbook Search Assistant.’ The app description reads: ‘Assists with search and review of OER textbooks using a database of textbook descriptions and reviews compiled by the Open Textbook Network.’ Below the description is a blue ‘Start’ button. A disclaimer at the bottom states: ‘The creators of this app can review your usage, never share personal information. AI is not intended to give professional, legal, medical or financial advice.’ "/>
          <p:cNvPicPr preferRelativeResize="0"/>
          <p:nvPr/>
        </p:nvPicPr>
        <p:blipFill>
          <a:blip r:embed="rId3">
            <a:alphaModFix/>
          </a:blip>
          <a:stretch>
            <a:fillRect/>
          </a:stretch>
        </p:blipFill>
        <p:spPr>
          <a:xfrm>
            <a:off x="2011947" y="0"/>
            <a:ext cx="8168105" cy="68579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92"/>
          <p:cNvSpPr txBox="1">
            <a:spLocks noGrp="1"/>
          </p:cNvSpPr>
          <p:nvPr>
            <p:ph type="title"/>
          </p:nvPr>
        </p:nvSpPr>
        <p:spPr>
          <a:xfrm>
            <a:off x="1451575" y="273628"/>
            <a:ext cx="9603300" cy="1429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4000"/>
              <a:buNone/>
            </a:pPr>
            <a:r>
              <a:rPr lang="en-US"/>
              <a:t>Let’s test: Ask about a type of educational resource you’d like to find. Try at least one AI-assisted and one not AI-assisted approach. Share results in the chat.</a:t>
            </a:r>
            <a:endParaRPr/>
          </a:p>
        </p:txBody>
      </p:sp>
      <p:sp>
        <p:nvSpPr>
          <p:cNvPr id="619" name="Google Shape;619;p92"/>
          <p:cNvSpPr txBox="1">
            <a:spLocks noGrp="1"/>
          </p:cNvSpPr>
          <p:nvPr>
            <p:ph type="body" idx="1"/>
          </p:nvPr>
        </p:nvSpPr>
        <p:spPr>
          <a:xfrm>
            <a:off x="1575584" y="2266564"/>
            <a:ext cx="8596800" cy="3880800"/>
          </a:xfrm>
          <a:prstGeom prst="rect">
            <a:avLst/>
          </a:prstGeom>
          <a:noFill/>
          <a:ln>
            <a:noFill/>
          </a:ln>
        </p:spPr>
        <p:txBody>
          <a:bodyPr spcFirstLastPara="1" wrap="square" lIns="91425" tIns="45700" rIns="91425" bIns="45700" anchor="t" anchorCtr="0">
            <a:normAutofit/>
          </a:bodyPr>
          <a:lstStyle/>
          <a:p>
            <a:pPr marL="457200" lvl="0" indent="-387350" algn="l" rtl="0">
              <a:lnSpc>
                <a:spcPct val="100000"/>
              </a:lnSpc>
              <a:spcBef>
                <a:spcPts val="0"/>
              </a:spcBef>
              <a:spcAft>
                <a:spcPts val="0"/>
              </a:spcAft>
              <a:buSzPts val="2500"/>
              <a:buChar char="►"/>
            </a:pPr>
            <a:r>
              <a:rPr lang="en-US" sz="2500" u="sng">
                <a:solidFill>
                  <a:schemeClr val="hlink"/>
                </a:solidFill>
                <a:hlinkClick r:id="rId3"/>
              </a:rPr>
              <a:t>LibreTexts Commons</a:t>
            </a:r>
            <a:endParaRPr sz="2500"/>
          </a:p>
          <a:p>
            <a:pPr marL="457200" lvl="0" indent="-387350" algn="l" rtl="0">
              <a:lnSpc>
                <a:spcPct val="100000"/>
              </a:lnSpc>
              <a:spcBef>
                <a:spcPts val="0"/>
              </a:spcBef>
              <a:spcAft>
                <a:spcPts val="0"/>
              </a:spcAft>
              <a:buSzPts val="2500"/>
              <a:buChar char="►"/>
            </a:pPr>
            <a:r>
              <a:rPr lang="en-US" sz="2500" u="sng">
                <a:solidFill>
                  <a:schemeClr val="hlink"/>
                </a:solidFill>
                <a:hlinkClick r:id="rId4"/>
              </a:rPr>
              <a:t>The Open Textbook Library</a:t>
            </a:r>
            <a:endParaRPr sz="2500"/>
          </a:p>
          <a:p>
            <a:pPr marL="457200" lvl="0" indent="-387350" algn="l" rtl="0">
              <a:lnSpc>
                <a:spcPct val="100000"/>
              </a:lnSpc>
              <a:spcBef>
                <a:spcPts val="0"/>
              </a:spcBef>
              <a:spcAft>
                <a:spcPts val="0"/>
              </a:spcAft>
              <a:buSzPts val="2500"/>
              <a:buChar char="►"/>
            </a:pPr>
            <a:r>
              <a:rPr lang="en-US" sz="2500" u="sng">
                <a:solidFill>
                  <a:schemeClr val="hlink"/>
                </a:solidFill>
                <a:hlinkClick r:id="rId5"/>
              </a:rPr>
              <a:t>OER Commons</a:t>
            </a:r>
            <a:r>
              <a:rPr lang="en-US" sz="2500"/>
              <a:t> or </a:t>
            </a:r>
            <a:r>
              <a:rPr lang="en-US" sz="2500" u="sng">
                <a:solidFill>
                  <a:schemeClr val="hlink"/>
                </a:solidFill>
                <a:hlinkClick r:id="rId6"/>
              </a:rPr>
              <a:t>Merlot</a:t>
            </a:r>
            <a:br>
              <a:rPr lang="en-US" sz="2500"/>
            </a:br>
            <a:endParaRPr sz="2500"/>
          </a:p>
          <a:p>
            <a:pPr marL="457200" lvl="0" indent="-387350" algn="l" rtl="0">
              <a:lnSpc>
                <a:spcPct val="100000"/>
              </a:lnSpc>
              <a:spcBef>
                <a:spcPts val="0"/>
              </a:spcBef>
              <a:spcAft>
                <a:spcPts val="0"/>
              </a:spcAft>
              <a:buSzPts val="2500"/>
              <a:buChar char="►"/>
            </a:pPr>
            <a:r>
              <a:rPr lang="en-US" sz="2500"/>
              <a:t>Anna’s </a:t>
            </a:r>
            <a:r>
              <a:rPr lang="en-US" sz="2500" u="sng">
                <a:solidFill>
                  <a:schemeClr val="accent1"/>
                </a:solidFill>
                <a:hlinkClick r:id="rId7">
                  <a:extLst>
                    <a:ext uri="{A12FA001-AC4F-418D-AE19-62706E023703}">
                      <ahyp:hlinkClr xmlns:ahyp="http://schemas.microsoft.com/office/drawing/2018/hyperlinkcolor" val="tx"/>
                    </a:ext>
                  </a:extLst>
                </a:hlinkClick>
              </a:rPr>
              <a:t>PlayLab OER Search Assistant</a:t>
            </a:r>
            <a:r>
              <a:rPr lang="en-US" sz="2500"/>
              <a:t> bot based on the Open Textbook Library</a:t>
            </a:r>
            <a:endParaRPr sz="2500"/>
          </a:p>
          <a:p>
            <a:pPr marL="457200" lvl="0" indent="-387350" algn="l" rtl="0">
              <a:lnSpc>
                <a:spcPct val="100000"/>
              </a:lnSpc>
              <a:spcBef>
                <a:spcPts val="0"/>
              </a:spcBef>
              <a:spcAft>
                <a:spcPts val="0"/>
              </a:spcAft>
              <a:buSzPts val="2500"/>
              <a:buChar char="►"/>
            </a:pPr>
            <a:r>
              <a:rPr lang="en-US" sz="2500" u="sng">
                <a:solidFill>
                  <a:schemeClr val="hlink"/>
                </a:solidFill>
                <a:hlinkClick r:id="rId8"/>
              </a:rPr>
              <a:t>Perplexity.ai</a:t>
            </a:r>
            <a:r>
              <a:rPr lang="en-US" sz="2500"/>
              <a:t> or </a:t>
            </a:r>
            <a:r>
              <a:rPr lang="en-US" sz="2500" u="sng">
                <a:solidFill>
                  <a:schemeClr val="hlink"/>
                </a:solidFill>
                <a:hlinkClick r:id="rId9"/>
              </a:rPr>
              <a:t>Google</a:t>
            </a:r>
            <a:r>
              <a:rPr lang="en-US" sz="2500"/>
              <a:t> (with AI overviews)</a:t>
            </a:r>
            <a:endParaRPr sz="2500"/>
          </a:p>
          <a:p>
            <a:pPr marL="457200" lvl="0" indent="-387350" algn="l" rtl="0">
              <a:lnSpc>
                <a:spcPct val="100000"/>
              </a:lnSpc>
              <a:spcBef>
                <a:spcPts val="0"/>
              </a:spcBef>
              <a:spcAft>
                <a:spcPts val="0"/>
              </a:spcAft>
              <a:buSzPts val="2500"/>
              <a:buChar char="►"/>
            </a:pPr>
            <a:r>
              <a:rPr lang="en-US" sz="2500" u="sng">
                <a:solidFill>
                  <a:schemeClr val="hlink"/>
                </a:solidFill>
                <a:hlinkClick r:id="rId10"/>
              </a:rPr>
              <a:t>ChatGPT</a:t>
            </a:r>
            <a:r>
              <a:rPr lang="en-US" sz="2500"/>
              <a:t> or </a:t>
            </a:r>
            <a:r>
              <a:rPr lang="en-US" sz="2500" u="sng">
                <a:solidFill>
                  <a:schemeClr val="hlink"/>
                </a:solidFill>
                <a:hlinkClick r:id="rId11"/>
              </a:rPr>
              <a:t>Claude</a:t>
            </a:r>
            <a:r>
              <a:rPr lang="en-US" sz="2500"/>
              <a:t> or </a:t>
            </a:r>
            <a:r>
              <a:rPr lang="en-US" sz="2500" u="sng">
                <a:solidFill>
                  <a:schemeClr val="hlink"/>
                </a:solidFill>
                <a:hlinkClick r:id="rId12"/>
              </a:rPr>
              <a:t>Gemini</a:t>
            </a:r>
            <a:r>
              <a:rPr lang="en-US" sz="2500"/>
              <a:t> or </a:t>
            </a:r>
            <a:r>
              <a:rPr lang="en-US" sz="2500" u="sng">
                <a:solidFill>
                  <a:schemeClr val="hlink"/>
                </a:solidFill>
                <a:hlinkClick r:id="rId13"/>
              </a:rPr>
              <a:t>NotebookLM</a:t>
            </a:r>
            <a:endParaRPr sz="25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7"/>
          <p:cNvSpPr txBox="1">
            <a:spLocks noGrp="1"/>
          </p:cNvSpPr>
          <p:nvPr>
            <p:ph type="title"/>
          </p:nvPr>
        </p:nvSpPr>
        <p:spPr>
          <a:xfrm>
            <a:off x="1454240" y="2168168"/>
            <a:ext cx="8643200" cy="1476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First, let’s define Open Educational Resources (OER)</a:t>
            </a:r>
            <a:endParaRPr/>
          </a:p>
        </p:txBody>
      </p:sp>
      <p:sp>
        <p:nvSpPr>
          <p:cNvPr id="354" name="Google Shape;354;p57"/>
          <p:cNvSpPr txBox="1">
            <a:spLocks noGrp="1"/>
          </p:cNvSpPr>
          <p:nvPr>
            <p:ph type="body" idx="1"/>
          </p:nvPr>
        </p:nvSpPr>
        <p:spPr>
          <a:xfrm>
            <a:off x="1454240" y="3806199"/>
            <a:ext cx="8630400" cy="1012800"/>
          </a:xfrm>
          <a:prstGeom prst="rect">
            <a:avLst/>
          </a:prstGeom>
          <a:noFill/>
          <a:ln>
            <a:noFill/>
          </a:ln>
        </p:spPr>
        <p:txBody>
          <a:bodyPr spcFirstLastPara="1" wrap="square" lIns="91425" tIns="91425" rIns="91425" bIns="45700" anchor="t" anchorCtr="0">
            <a:noAutofit/>
          </a:bodyPr>
          <a:lstStyle/>
          <a:p>
            <a:pPr marL="609585" lvl="0" indent="-304791" algn="l" rtl="0">
              <a:lnSpc>
                <a:spcPct val="120000"/>
              </a:lnSpc>
              <a:spcBef>
                <a:spcPts val="1000"/>
              </a:spcBef>
              <a:spcAft>
                <a:spcPts val="0"/>
              </a:spcAft>
              <a:buSzPts val="1600"/>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93"/>
          <p:cNvSpPr txBox="1">
            <a:spLocks noGrp="1"/>
          </p:cNvSpPr>
          <p:nvPr>
            <p:ph type="title"/>
          </p:nvPr>
        </p:nvSpPr>
        <p:spPr>
          <a:xfrm>
            <a:off x="1451581" y="804520"/>
            <a:ext cx="9603300" cy="898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4000"/>
              <a:buNone/>
            </a:pPr>
            <a:r>
              <a:rPr lang="en-US"/>
              <a:t>Risks of AI OER search assistance</a:t>
            </a:r>
            <a:endParaRPr/>
          </a:p>
        </p:txBody>
      </p:sp>
      <p:sp>
        <p:nvSpPr>
          <p:cNvPr id="625" name="Google Shape;625;p93"/>
          <p:cNvSpPr txBox="1">
            <a:spLocks noGrp="1"/>
          </p:cNvSpPr>
          <p:nvPr>
            <p:ph type="body" idx="1"/>
          </p:nvPr>
        </p:nvSpPr>
        <p:spPr>
          <a:xfrm>
            <a:off x="1451575" y="1930500"/>
            <a:ext cx="8596800" cy="4111200"/>
          </a:xfrm>
          <a:prstGeom prst="rect">
            <a:avLst/>
          </a:prstGeom>
          <a:noFill/>
          <a:ln>
            <a:noFill/>
          </a:ln>
        </p:spPr>
        <p:txBody>
          <a:bodyPr spcFirstLastPara="1" wrap="square" lIns="91425" tIns="45700" rIns="91425" bIns="45700" anchor="t" anchorCtr="0">
            <a:normAutofit/>
          </a:bodyPr>
          <a:lstStyle/>
          <a:p>
            <a:pPr marL="457200" lvl="0" indent="-361950" algn="l" rtl="0">
              <a:lnSpc>
                <a:spcPct val="100000"/>
              </a:lnSpc>
              <a:spcBef>
                <a:spcPts val="1000"/>
              </a:spcBef>
              <a:spcAft>
                <a:spcPts val="0"/>
              </a:spcAft>
              <a:buSzPts val="2100"/>
              <a:buChar char="►"/>
            </a:pPr>
            <a:r>
              <a:rPr lang="en-US" sz="2100"/>
              <a:t>AI research assistance may create an illusion of access and understanding of OER textbook options. </a:t>
            </a:r>
            <a:endParaRPr sz="2100"/>
          </a:p>
          <a:p>
            <a:pPr marL="457200" lvl="0" indent="-361950" algn="l" rtl="0">
              <a:lnSpc>
                <a:spcPct val="100000"/>
              </a:lnSpc>
              <a:spcBef>
                <a:spcPts val="0"/>
              </a:spcBef>
              <a:spcAft>
                <a:spcPts val="0"/>
              </a:spcAft>
              <a:buSzPts val="2100"/>
              <a:buChar char="►"/>
            </a:pPr>
            <a:r>
              <a:rPr lang="en-US" sz="2100"/>
              <a:t>Maybe we aren’t seeing the textbooks we might find most valuable.</a:t>
            </a:r>
            <a:endParaRPr sz="2100"/>
          </a:p>
          <a:p>
            <a:pPr marL="457200" lvl="0" indent="-361950" algn="l" rtl="0">
              <a:lnSpc>
                <a:spcPct val="100000"/>
              </a:lnSpc>
              <a:spcBef>
                <a:spcPts val="0"/>
              </a:spcBef>
              <a:spcAft>
                <a:spcPts val="0"/>
              </a:spcAft>
              <a:buSzPts val="2100"/>
              <a:buChar char="►"/>
            </a:pPr>
            <a:r>
              <a:rPr lang="en-US" sz="2100"/>
              <a:t>Maybe AI isn’t representing textbooks accurately.</a:t>
            </a:r>
            <a:endParaRPr sz="2100"/>
          </a:p>
          <a:p>
            <a:pPr marL="0" lvl="0" indent="0" algn="l" rtl="0">
              <a:lnSpc>
                <a:spcPct val="100000"/>
              </a:lnSpc>
              <a:spcBef>
                <a:spcPts val="0"/>
              </a:spcBef>
              <a:spcAft>
                <a:spcPts val="0"/>
              </a:spcAft>
              <a:buNone/>
            </a:pPr>
            <a:endParaRPr sz="2100"/>
          </a:p>
          <a:p>
            <a:pPr marL="0" lvl="0" indent="0" algn="l" rtl="0">
              <a:lnSpc>
                <a:spcPct val="100000"/>
              </a:lnSpc>
              <a:spcBef>
                <a:spcPts val="0"/>
              </a:spcBef>
              <a:spcAft>
                <a:spcPts val="0"/>
              </a:spcAft>
              <a:buNone/>
            </a:pPr>
            <a:r>
              <a:rPr lang="en-US" sz="2100"/>
              <a:t>Questions I ask myself:</a:t>
            </a:r>
            <a:endParaRPr sz="2100"/>
          </a:p>
          <a:p>
            <a:pPr marL="457200" lvl="0" indent="-361950" algn="l" rtl="0">
              <a:lnSpc>
                <a:spcPct val="100000"/>
              </a:lnSpc>
              <a:spcBef>
                <a:spcPts val="0"/>
              </a:spcBef>
              <a:spcAft>
                <a:spcPts val="0"/>
              </a:spcAft>
              <a:buSzPts val="2100"/>
              <a:buChar char="•"/>
            </a:pPr>
            <a:r>
              <a:rPr lang="en-US" sz="2100"/>
              <a:t>Am I using AI for something I could do as quickly with search and my own reading?</a:t>
            </a:r>
            <a:endParaRPr sz="2100"/>
          </a:p>
          <a:p>
            <a:pPr marL="457200" lvl="0" indent="-361950" algn="l" rtl="0">
              <a:lnSpc>
                <a:spcPct val="100000"/>
              </a:lnSpc>
              <a:spcBef>
                <a:spcPts val="0"/>
              </a:spcBef>
              <a:spcAft>
                <a:spcPts val="0"/>
              </a:spcAft>
              <a:buSzPts val="2100"/>
              <a:buChar char="•"/>
            </a:pPr>
            <a:r>
              <a:rPr lang="en-US" sz="2100"/>
              <a:t>If something seems plausible or probably right, how important is it that I check?</a:t>
            </a:r>
            <a:endParaRPr sz="2100"/>
          </a:p>
          <a:p>
            <a:pPr marL="0" lvl="0" indent="0" algn="l" rtl="0">
              <a:lnSpc>
                <a:spcPct val="100000"/>
              </a:lnSpc>
              <a:spcBef>
                <a:spcPts val="0"/>
              </a:spcBef>
              <a:spcAft>
                <a:spcPts val="0"/>
              </a:spcAft>
              <a:buNone/>
            </a:pPr>
            <a:endParaRPr sz="21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94"/>
          <p:cNvSpPr txBox="1">
            <a:spLocks noGrp="1"/>
          </p:cNvSpPr>
          <p:nvPr>
            <p:ph type="ctrTitle"/>
          </p:nvPr>
        </p:nvSpPr>
        <p:spPr>
          <a:xfrm>
            <a:off x="2218918" y="1979785"/>
            <a:ext cx="7596300" cy="3023100"/>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lt1"/>
              </a:buClr>
              <a:buSzPts val="3600"/>
              <a:buFont typeface="Arial"/>
              <a:buNone/>
            </a:pPr>
            <a:r>
              <a:rPr lang="en-US"/>
              <a:t>Please post in the chat:</a:t>
            </a:r>
            <a:br>
              <a:rPr lang="en-US"/>
            </a:br>
            <a:br>
              <a:rPr lang="en-US"/>
            </a:br>
            <a:r>
              <a:rPr lang="en-US"/>
              <a:t>What works well for you and what more do you want to try when it comes to OER textbook search and evaluation?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95"/>
          <p:cNvSpPr txBox="1">
            <a:spLocks noGrp="1"/>
          </p:cNvSpPr>
          <p:nvPr>
            <p:ph type="ctrTitle"/>
          </p:nvPr>
        </p:nvSpPr>
        <p:spPr>
          <a:xfrm>
            <a:off x="3214433" y="1254655"/>
            <a:ext cx="6477803" cy="1769453"/>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lt1"/>
              </a:buClr>
              <a:buSzPts val="3600"/>
              <a:buFont typeface="Arial"/>
              <a:buNone/>
            </a:pPr>
            <a:r>
              <a:rPr lang="en-US"/>
              <a:t>Questions?  Suggestions?</a:t>
            </a:r>
            <a:endParaRPr/>
          </a:p>
        </p:txBody>
      </p:sp>
      <p:sp>
        <p:nvSpPr>
          <p:cNvPr id="636" name="Google Shape;636;p95"/>
          <p:cNvSpPr txBox="1">
            <a:spLocks noGrp="1"/>
          </p:cNvSpPr>
          <p:nvPr>
            <p:ph type="subTitle" idx="1"/>
          </p:nvPr>
        </p:nvSpPr>
        <p:spPr>
          <a:xfrm>
            <a:off x="3312754" y="3260744"/>
            <a:ext cx="5728095" cy="1248008"/>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SzPts val="1600"/>
              <a:buNone/>
            </a:pPr>
            <a:r>
              <a:rPr lang="en-US" sz="2000">
                <a:solidFill>
                  <a:schemeClr val="lt1"/>
                </a:solidFill>
              </a:rPr>
              <a:t>Anna Mills, College of Marin</a:t>
            </a:r>
            <a:endParaRPr sz="2000">
              <a:solidFill>
                <a:schemeClr val="lt1"/>
              </a:solidFill>
            </a:endParaRPr>
          </a:p>
          <a:p>
            <a:pPr marL="0" lvl="0" indent="0" algn="l" rtl="0">
              <a:lnSpc>
                <a:spcPct val="90000"/>
              </a:lnSpc>
              <a:spcBef>
                <a:spcPts val="1000"/>
              </a:spcBef>
              <a:spcAft>
                <a:spcPts val="0"/>
              </a:spcAft>
              <a:buSzPts val="1600"/>
              <a:buNone/>
            </a:pPr>
            <a:r>
              <a:rPr lang="en-US" sz="2000">
                <a:solidFill>
                  <a:schemeClr val="lt1"/>
                </a:solidFill>
              </a:rPr>
              <a:t>ASCCC OERI English Discipline Lead</a:t>
            </a:r>
            <a:endParaRPr/>
          </a:p>
          <a:p>
            <a:pPr marL="0" lvl="0" indent="0" algn="l" rtl="0">
              <a:lnSpc>
                <a:spcPct val="90000"/>
              </a:lnSpc>
              <a:spcBef>
                <a:spcPts val="1000"/>
              </a:spcBef>
              <a:spcAft>
                <a:spcPts val="0"/>
              </a:spcAft>
              <a:buSzPts val="1600"/>
              <a:buNone/>
            </a:pPr>
            <a:r>
              <a:rPr lang="en-US" sz="2000">
                <a:solidFill>
                  <a:schemeClr val="lt1"/>
                </a:solidFill>
              </a:rPr>
              <a:t>Slides: </a:t>
            </a:r>
            <a:r>
              <a:rPr lang="en-US" sz="2000" u="sng">
                <a:solidFill>
                  <a:schemeClr val="hlink"/>
                </a:solidFill>
                <a:hlinkClick r:id="rId3"/>
              </a:rPr>
              <a:t>https://bit.ly/OERdiscovery</a:t>
            </a:r>
            <a:endParaRPr sz="2000">
              <a:solidFill>
                <a:schemeClr val="lt1"/>
              </a:solidFill>
            </a:endParaRPr>
          </a:p>
          <a:p>
            <a:pPr marL="0" lvl="0" indent="0" algn="l" rtl="0">
              <a:lnSpc>
                <a:spcPct val="90000"/>
              </a:lnSpc>
              <a:spcBef>
                <a:spcPts val="1000"/>
              </a:spcBef>
              <a:spcAft>
                <a:spcPts val="0"/>
              </a:spcAft>
              <a:buSzPts val="1600"/>
              <a:buNone/>
            </a:pPr>
            <a:r>
              <a:rPr lang="en-US" sz="2000">
                <a:solidFill>
                  <a:schemeClr val="lt1"/>
                </a:solidFill>
              </a:rPr>
              <a:t>armills@marin.edu</a:t>
            </a:r>
            <a:endParaRPr sz="2000">
              <a:solidFill>
                <a:schemeClr val="lt1"/>
              </a:solidFill>
            </a:endParaRPr>
          </a:p>
        </p:txBody>
      </p:sp>
      <p:pic>
        <p:nvPicPr>
          <p:cNvPr id="637" name="Google Shape;637;p95" descr="A close up of a sign&#10;&#10;Description generated with very high confidence"/>
          <p:cNvPicPr preferRelativeResize="0"/>
          <p:nvPr/>
        </p:nvPicPr>
        <p:blipFill rotWithShape="1">
          <a:blip r:embed="rId4">
            <a:alphaModFix/>
          </a:blip>
          <a:srcRect t="1283" r="1" b="1"/>
          <a:stretch/>
        </p:blipFill>
        <p:spPr>
          <a:xfrm>
            <a:off x="3473" y="1546483"/>
            <a:ext cx="2437259" cy="3601056"/>
          </a:xfrm>
          <a:prstGeom prst="rect">
            <a:avLst/>
          </a:prstGeom>
          <a:noFill/>
          <a:ln>
            <a:noFill/>
          </a:ln>
        </p:spPr>
      </p:pic>
      <p:sp>
        <p:nvSpPr>
          <p:cNvPr id="638" name="Google Shape;638;p95"/>
          <p:cNvSpPr txBox="1"/>
          <p:nvPr/>
        </p:nvSpPr>
        <p:spPr>
          <a:xfrm>
            <a:off x="2630436" y="5690726"/>
            <a:ext cx="775765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This work is licensed under a </a:t>
            </a:r>
            <a:r>
              <a:rPr lang="en-US" sz="1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Creative Commons Attribution-NonCommercial 4.0 International License</a:t>
            </a:r>
            <a:r>
              <a:rPr lang="en-US"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639" name="Google Shape;639;p95" descr="CC Licensing logo"/>
          <p:cNvPicPr preferRelativeResize="0"/>
          <p:nvPr/>
        </p:nvPicPr>
        <p:blipFill rotWithShape="1">
          <a:blip r:embed="rId6">
            <a:alphaModFix/>
          </a:blip>
          <a:srcRect/>
          <a:stretch/>
        </p:blipFill>
        <p:spPr>
          <a:xfrm>
            <a:off x="8219041" y="6017039"/>
            <a:ext cx="764459" cy="2706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8"/>
          <p:cNvSpPr txBox="1">
            <a:spLocks noGrp="1"/>
          </p:cNvSpPr>
          <p:nvPr>
            <p:ph type="title"/>
          </p:nvPr>
        </p:nvSpPr>
        <p:spPr>
          <a:xfrm>
            <a:off x="1451567" y="622733"/>
            <a:ext cx="9603200" cy="980400"/>
          </a:xfrm>
          <a:prstGeom prst="rect">
            <a:avLst/>
          </a:prstGeom>
          <a:noFill/>
          <a:ln>
            <a:noFill/>
          </a:ln>
        </p:spPr>
        <p:txBody>
          <a:bodyPr spcFirstLastPara="1" wrap="square" lIns="121900" tIns="60925" rIns="121900" bIns="60925" anchor="b" anchorCtr="0">
            <a:noAutofit/>
          </a:bodyPr>
          <a:lstStyle/>
          <a:p>
            <a:pPr marL="0" lvl="0" indent="0" algn="l" rtl="0">
              <a:lnSpc>
                <a:spcPct val="90000"/>
              </a:lnSpc>
              <a:spcBef>
                <a:spcPts val="0"/>
              </a:spcBef>
              <a:spcAft>
                <a:spcPts val="0"/>
              </a:spcAft>
              <a:buClr>
                <a:schemeClr val="dk1"/>
              </a:buClr>
              <a:buSzPts val="2600"/>
              <a:buFont typeface="Arial"/>
              <a:buNone/>
            </a:pPr>
            <a:r>
              <a:rPr lang="en-US" sz="4700" b="1"/>
              <a:t>What are Open Educational Resources?</a:t>
            </a:r>
            <a:endParaRPr sz="4500" b="1"/>
          </a:p>
        </p:txBody>
      </p:sp>
      <p:sp>
        <p:nvSpPr>
          <p:cNvPr id="360" name="Google Shape;360;p58"/>
          <p:cNvSpPr txBox="1">
            <a:spLocks noGrp="1"/>
          </p:cNvSpPr>
          <p:nvPr>
            <p:ph type="body" idx="1"/>
          </p:nvPr>
        </p:nvSpPr>
        <p:spPr>
          <a:xfrm>
            <a:off x="1451567" y="2015733"/>
            <a:ext cx="9603200" cy="4842400"/>
          </a:xfrm>
          <a:prstGeom prst="rect">
            <a:avLst/>
          </a:prstGeom>
          <a:noFill/>
          <a:ln>
            <a:noFill/>
          </a:ln>
        </p:spPr>
        <p:txBody>
          <a:bodyPr spcFirstLastPara="1" wrap="square" lIns="121900" tIns="60925" rIns="121900" bIns="60925" anchor="t" anchorCtr="0">
            <a:noAutofit/>
          </a:bodyPr>
          <a:lstStyle/>
          <a:p>
            <a:pPr marL="0" lvl="0" indent="0" algn="l" rtl="0">
              <a:lnSpc>
                <a:spcPct val="115000"/>
              </a:lnSpc>
              <a:spcBef>
                <a:spcPts val="0"/>
              </a:spcBef>
              <a:spcAft>
                <a:spcPts val="0"/>
              </a:spcAft>
              <a:buClr>
                <a:srgbClr val="000000"/>
              </a:buClr>
              <a:buSzPts val="1600"/>
              <a:buNone/>
            </a:pPr>
            <a:r>
              <a:rPr lang="en-US" sz="3200">
                <a:solidFill>
                  <a:srgbClr val="000000"/>
                </a:solidFill>
              </a:rPr>
              <a:t>Creative Commons defines OER as teaching, learning, and research materials that are either (a) in the public domain or (b) licensed in a manner that provides everyone with free and perpetual permission to engage in the 5R activities– retaining, remixing, revising, reusing and redistributing the resources.</a:t>
            </a:r>
            <a:endParaRPr sz="4900">
              <a:solidFill>
                <a:srgbClr val="000000"/>
              </a:solidFill>
            </a:endParaRPr>
          </a:p>
          <a:p>
            <a:pPr marL="0" lvl="0" indent="0" algn="l" rtl="0">
              <a:lnSpc>
                <a:spcPct val="100000"/>
              </a:lnSpc>
              <a:spcBef>
                <a:spcPts val="0"/>
              </a:spcBef>
              <a:spcAft>
                <a:spcPts val="0"/>
              </a:spcAft>
              <a:buClr>
                <a:srgbClr val="000000"/>
              </a:buClr>
              <a:buSzPts val="1600"/>
              <a:buNone/>
            </a:pPr>
            <a:r>
              <a:rPr lang="en-US" sz="3700">
                <a:solidFill>
                  <a:srgbClr val="000000"/>
                </a:solidFill>
              </a:rPr>
              <a:t>-- </a:t>
            </a:r>
            <a:r>
              <a:rPr lang="en-US" sz="3700" u="sng">
                <a:solidFill>
                  <a:schemeClr val="hlink"/>
                </a:solidFill>
                <a:hlinkClick r:id="rId3"/>
              </a:rPr>
              <a:t>Creative Commons</a:t>
            </a:r>
            <a:endParaRPr sz="3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6" name="Google Shape;366;p59"/>
          <p:cNvSpPr txBox="1">
            <a:spLocks noGrp="1"/>
          </p:cNvSpPr>
          <p:nvPr>
            <p:ph type="title"/>
          </p:nvPr>
        </p:nvSpPr>
        <p:spPr>
          <a:xfrm>
            <a:off x="464667" y="255667"/>
            <a:ext cx="11360800" cy="9268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800"/>
              <a:buNone/>
            </a:pPr>
            <a:r>
              <a:rPr lang="en-US" sz="4800" b="1">
                <a:solidFill>
                  <a:srgbClr val="00417E"/>
                </a:solidFill>
              </a:rPr>
              <a:t>The 5R Permissions of OER</a:t>
            </a:r>
            <a:endParaRPr sz="4800" b="1">
              <a:solidFill>
                <a:srgbClr val="00417E"/>
              </a:solidFill>
            </a:endParaRPr>
          </a:p>
        </p:txBody>
      </p:sp>
      <p:sp>
        <p:nvSpPr>
          <p:cNvPr id="365" name="Google Shape;365;p59"/>
          <p:cNvSpPr txBox="1"/>
          <p:nvPr/>
        </p:nvSpPr>
        <p:spPr>
          <a:xfrm>
            <a:off x="275767" y="6481200"/>
            <a:ext cx="11718800" cy="302000"/>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The framework, freely available under a </a:t>
            </a:r>
            <a:r>
              <a:rPr lang="en-US" sz="1600" u="sng">
                <a:solidFill>
                  <a:schemeClr val="hlink"/>
                </a:solidFill>
                <a:latin typeface="Calibri"/>
                <a:ea typeface="Calibri"/>
                <a:cs typeface="Calibri"/>
                <a:sym typeface="Calibri"/>
                <a:hlinkClick r:id="rId3"/>
              </a:rPr>
              <a:t>Creative Commons Attribution 4.0</a:t>
            </a:r>
            <a:r>
              <a:rPr lang="en-US" sz="1600">
                <a:solidFill>
                  <a:schemeClr val="dk1"/>
                </a:solidFill>
                <a:latin typeface="Calibri"/>
                <a:ea typeface="Calibri"/>
                <a:cs typeface="Calibri"/>
                <a:sym typeface="Calibri"/>
              </a:rPr>
              <a:t> license (CC BY), was designed by Lumen Learning as </a:t>
            </a:r>
            <a:r>
              <a:rPr lang="en-US" sz="1600" u="sng">
                <a:solidFill>
                  <a:schemeClr val="hlink"/>
                </a:solidFill>
                <a:latin typeface="Calibri"/>
                <a:ea typeface="Calibri"/>
                <a:cs typeface="Calibri"/>
                <a:sym typeface="Calibri"/>
                <a:hlinkClick r:id="rId4"/>
              </a:rPr>
              <a:t>the 5Rs</a:t>
            </a:r>
            <a:r>
              <a:rPr lang="en-US" sz="1600">
                <a:solidFill>
                  <a:schemeClr val="dk1"/>
                </a:solidFill>
                <a:latin typeface="Calibri"/>
                <a:ea typeface="Calibri"/>
                <a:cs typeface="Calibri"/>
                <a:sym typeface="Calibri"/>
              </a:rPr>
              <a:t> </a:t>
            </a:r>
            <a:endParaRPr sz="1800">
              <a:solidFill>
                <a:schemeClr val="dk1"/>
              </a:solidFill>
              <a:latin typeface="Arial"/>
              <a:ea typeface="Arial"/>
              <a:cs typeface="Arial"/>
              <a:sym typeface="Arial"/>
            </a:endParaRPr>
          </a:p>
        </p:txBody>
      </p:sp>
      <p:grpSp>
        <p:nvGrpSpPr>
          <p:cNvPr id="367" name="Google Shape;367;p59">
            <a:extLst>
              <a:ext uri="{C183D7F6-B498-43B3-948B-1728B52AA6E4}">
                <adec:decorative xmlns:adec="http://schemas.microsoft.com/office/drawing/2017/decorative" val="1"/>
              </a:ext>
            </a:extLst>
          </p:cNvPr>
          <p:cNvGrpSpPr/>
          <p:nvPr/>
        </p:nvGrpSpPr>
        <p:grpSpPr>
          <a:xfrm>
            <a:off x="831233" y="4330685"/>
            <a:ext cx="10229163" cy="894015"/>
            <a:chOff x="1431328" y="2473842"/>
            <a:chExt cx="6566697" cy="670511"/>
          </a:xfrm>
        </p:grpSpPr>
        <p:sp>
          <p:nvSpPr>
            <p:cNvPr id="368" name="Google Shape;368;p59"/>
            <p:cNvSpPr/>
            <p:nvPr/>
          </p:nvSpPr>
          <p:spPr>
            <a:xfrm rot="-5400000">
              <a:off x="4644475" y="-209208"/>
              <a:ext cx="670500" cy="6036600"/>
            </a:xfrm>
            <a:prstGeom prst="roundRect">
              <a:avLst>
                <a:gd name="adj" fmla="val 50000"/>
              </a:avLst>
            </a:prstGeom>
            <a:solidFill>
              <a:srgbClr val="351C75"/>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9" name="Google Shape;369;p59"/>
            <p:cNvSpPr txBox="1"/>
            <p:nvPr/>
          </p:nvSpPr>
          <p:spPr>
            <a:xfrm>
              <a:off x="3872311" y="2480603"/>
              <a:ext cx="4062900" cy="657000"/>
            </a:xfrm>
            <a:prstGeom prst="rect">
              <a:avLst/>
            </a:prstGeom>
            <a:noFill/>
            <a:ln>
              <a:noFill/>
            </a:ln>
          </p:spPr>
          <p:txBody>
            <a:bodyPr spcFirstLastPara="1" wrap="square" lIns="121900" tIns="121900" rIns="121900" bIns="121900" anchor="ctr" anchorCtr="0">
              <a:noAutofit/>
            </a:bodyPr>
            <a:lstStyle/>
            <a:p>
              <a:pPr marL="0" marR="0" lvl="0" indent="0" algn="r" rtl="0">
                <a:lnSpc>
                  <a:spcPct val="115000"/>
                </a:lnSpc>
                <a:spcBef>
                  <a:spcPts val="0"/>
                </a:spcBef>
                <a:spcAft>
                  <a:spcPts val="0"/>
                </a:spcAft>
                <a:buNone/>
              </a:pPr>
              <a:r>
                <a:rPr lang="en-US" sz="4000" b="1">
                  <a:solidFill>
                    <a:srgbClr val="FFFFFF"/>
                  </a:solidFill>
                  <a:latin typeface="Roboto"/>
                  <a:ea typeface="Roboto"/>
                  <a:cs typeface="Roboto"/>
                  <a:sym typeface="Roboto"/>
                </a:rPr>
                <a:t>Combine two or more</a:t>
              </a:r>
              <a:endParaRPr sz="4000" b="1">
                <a:solidFill>
                  <a:srgbClr val="FFFFFF"/>
                </a:solidFill>
                <a:latin typeface="Roboto"/>
                <a:ea typeface="Roboto"/>
                <a:cs typeface="Roboto"/>
                <a:sym typeface="Roboto"/>
              </a:endParaRPr>
            </a:p>
          </p:txBody>
        </p:sp>
        <p:sp>
          <p:nvSpPr>
            <p:cNvPr id="370" name="Google Shape;370;p59"/>
            <p:cNvSpPr/>
            <p:nvPr/>
          </p:nvSpPr>
          <p:spPr>
            <a:xfrm rot="-5400000">
              <a:off x="2218078" y="1687103"/>
              <a:ext cx="670500" cy="2244000"/>
            </a:xfrm>
            <a:prstGeom prst="roundRect">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1" name="Google Shape;371;p59"/>
            <p:cNvSpPr/>
            <p:nvPr/>
          </p:nvSpPr>
          <p:spPr>
            <a:xfrm>
              <a:off x="1606369" y="2611552"/>
              <a:ext cx="3264900" cy="3951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4000" b="1">
                  <a:solidFill>
                    <a:srgbClr val="FFFFFF"/>
                  </a:solidFill>
                  <a:latin typeface="Roboto"/>
                  <a:ea typeface="Roboto"/>
                  <a:cs typeface="Roboto"/>
                  <a:sym typeface="Roboto"/>
                </a:rPr>
                <a:t>Remix</a:t>
              </a:r>
              <a:endParaRPr sz="4000" b="1">
                <a:solidFill>
                  <a:srgbClr val="FFFFFF"/>
                </a:solidFill>
                <a:latin typeface="Roboto"/>
                <a:ea typeface="Roboto"/>
                <a:cs typeface="Roboto"/>
                <a:sym typeface="Roboto"/>
              </a:endParaRPr>
            </a:p>
          </p:txBody>
        </p:sp>
      </p:grpSp>
      <p:grpSp>
        <p:nvGrpSpPr>
          <p:cNvPr id="372" name="Google Shape;372;p59">
            <a:extLst>
              <a:ext uri="{C183D7F6-B498-43B3-948B-1728B52AA6E4}">
                <adec:decorative xmlns:adec="http://schemas.microsoft.com/office/drawing/2017/decorative" val="1"/>
              </a:ext>
            </a:extLst>
          </p:cNvPr>
          <p:cNvGrpSpPr/>
          <p:nvPr/>
        </p:nvGrpSpPr>
        <p:grpSpPr>
          <a:xfrm>
            <a:off x="860134" y="1507152"/>
            <a:ext cx="10229235" cy="894015"/>
            <a:chOff x="1431328" y="2473842"/>
            <a:chExt cx="6566743" cy="670511"/>
          </a:xfrm>
        </p:grpSpPr>
        <p:sp>
          <p:nvSpPr>
            <p:cNvPr id="373" name="Google Shape;373;p59"/>
            <p:cNvSpPr/>
            <p:nvPr/>
          </p:nvSpPr>
          <p:spPr>
            <a:xfrm rot="-5400000">
              <a:off x="4644475" y="-209208"/>
              <a:ext cx="670500" cy="6036600"/>
            </a:xfrm>
            <a:prstGeom prst="roundRect">
              <a:avLst>
                <a:gd name="adj" fmla="val 50000"/>
              </a:avLst>
            </a:prstGeom>
            <a:solidFill>
              <a:srgbClr val="351C75"/>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4" name="Google Shape;374;p59"/>
            <p:cNvSpPr txBox="1"/>
            <p:nvPr/>
          </p:nvSpPr>
          <p:spPr>
            <a:xfrm>
              <a:off x="4615871" y="2480603"/>
              <a:ext cx="3382200" cy="65700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0"/>
                </a:spcAft>
                <a:buNone/>
              </a:pPr>
              <a:r>
                <a:rPr lang="en-US" sz="4000" b="1">
                  <a:solidFill>
                    <a:srgbClr val="FFFFFF"/>
                  </a:solidFill>
                  <a:latin typeface="Roboto"/>
                  <a:ea typeface="Roboto"/>
                  <a:cs typeface="Roboto"/>
                  <a:sym typeface="Roboto"/>
                </a:rPr>
                <a:t>Make and own copies</a:t>
              </a:r>
              <a:endParaRPr sz="4000" b="1">
                <a:solidFill>
                  <a:srgbClr val="FFFFFF"/>
                </a:solidFill>
                <a:latin typeface="Roboto"/>
                <a:ea typeface="Roboto"/>
                <a:cs typeface="Roboto"/>
                <a:sym typeface="Roboto"/>
              </a:endParaRPr>
            </a:p>
          </p:txBody>
        </p:sp>
        <p:sp>
          <p:nvSpPr>
            <p:cNvPr id="375" name="Google Shape;375;p59"/>
            <p:cNvSpPr/>
            <p:nvPr/>
          </p:nvSpPr>
          <p:spPr>
            <a:xfrm rot="-5400000">
              <a:off x="2240428" y="1664753"/>
              <a:ext cx="670500" cy="2288700"/>
            </a:xfrm>
            <a:prstGeom prst="roundRect">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6" name="Google Shape;376;p59"/>
            <p:cNvSpPr/>
            <p:nvPr/>
          </p:nvSpPr>
          <p:spPr>
            <a:xfrm>
              <a:off x="1595691" y="2611552"/>
              <a:ext cx="3275400" cy="3951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4000" b="1">
                  <a:solidFill>
                    <a:srgbClr val="FFFFFF"/>
                  </a:solidFill>
                  <a:latin typeface="Roboto"/>
                  <a:ea typeface="Roboto"/>
                  <a:cs typeface="Roboto"/>
                  <a:sym typeface="Roboto"/>
                </a:rPr>
                <a:t>Retain</a:t>
              </a:r>
              <a:endParaRPr sz="4000" b="1">
                <a:solidFill>
                  <a:srgbClr val="FFFFFF"/>
                </a:solidFill>
                <a:latin typeface="Roboto"/>
                <a:ea typeface="Roboto"/>
                <a:cs typeface="Roboto"/>
                <a:sym typeface="Roboto"/>
              </a:endParaRPr>
            </a:p>
          </p:txBody>
        </p:sp>
      </p:grpSp>
      <p:grpSp>
        <p:nvGrpSpPr>
          <p:cNvPr id="377" name="Google Shape;377;p59">
            <a:extLst>
              <a:ext uri="{C183D7F6-B498-43B3-948B-1728B52AA6E4}">
                <adec:decorative xmlns:adec="http://schemas.microsoft.com/office/drawing/2017/decorative" val="1"/>
              </a:ext>
            </a:extLst>
          </p:cNvPr>
          <p:cNvGrpSpPr/>
          <p:nvPr/>
        </p:nvGrpSpPr>
        <p:grpSpPr>
          <a:xfrm>
            <a:off x="860134" y="2438917"/>
            <a:ext cx="10722263" cy="927015"/>
            <a:chOff x="1431328" y="2473842"/>
            <a:chExt cx="6883246" cy="695261"/>
          </a:xfrm>
        </p:grpSpPr>
        <p:sp>
          <p:nvSpPr>
            <p:cNvPr id="378" name="Google Shape;378;p59"/>
            <p:cNvSpPr/>
            <p:nvPr/>
          </p:nvSpPr>
          <p:spPr>
            <a:xfrm rot="-5400000">
              <a:off x="4644475" y="-209208"/>
              <a:ext cx="670500" cy="6036600"/>
            </a:xfrm>
            <a:prstGeom prst="roundRect">
              <a:avLst>
                <a:gd name="adj" fmla="val 50000"/>
              </a:avLst>
            </a:prstGeom>
            <a:solidFill>
              <a:srgbClr val="351C75"/>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9" name="Google Shape;379;p59"/>
            <p:cNvSpPr txBox="1"/>
            <p:nvPr/>
          </p:nvSpPr>
          <p:spPr>
            <a:xfrm>
              <a:off x="3755174" y="2512103"/>
              <a:ext cx="4559400" cy="65700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0"/>
                </a:spcAft>
                <a:buNone/>
              </a:pPr>
              <a:r>
                <a:rPr lang="en-US" sz="4000" b="1">
                  <a:solidFill>
                    <a:srgbClr val="FFFFFF"/>
                  </a:solidFill>
                  <a:latin typeface="Roboto"/>
                  <a:ea typeface="Roboto"/>
                  <a:cs typeface="Roboto"/>
                  <a:sym typeface="Roboto"/>
                </a:rPr>
                <a:t>Use in a wide range of ways</a:t>
              </a:r>
              <a:endParaRPr sz="4000" b="1">
                <a:solidFill>
                  <a:srgbClr val="FFFFFF"/>
                </a:solidFill>
                <a:latin typeface="Roboto"/>
                <a:ea typeface="Roboto"/>
                <a:cs typeface="Roboto"/>
                <a:sym typeface="Roboto"/>
              </a:endParaRPr>
            </a:p>
          </p:txBody>
        </p:sp>
        <p:sp>
          <p:nvSpPr>
            <p:cNvPr id="380" name="Google Shape;380;p59"/>
            <p:cNvSpPr/>
            <p:nvPr/>
          </p:nvSpPr>
          <p:spPr>
            <a:xfrm rot="-5400000">
              <a:off x="2228578" y="1676603"/>
              <a:ext cx="670500" cy="2265000"/>
            </a:xfrm>
            <a:prstGeom prst="roundRect">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1" name="Google Shape;381;p59"/>
            <p:cNvSpPr/>
            <p:nvPr/>
          </p:nvSpPr>
          <p:spPr>
            <a:xfrm>
              <a:off x="1627190" y="2611553"/>
              <a:ext cx="3243900" cy="3951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4000" b="1">
                  <a:solidFill>
                    <a:srgbClr val="FFFFFF"/>
                  </a:solidFill>
                  <a:latin typeface="Roboto"/>
                  <a:ea typeface="Roboto"/>
                  <a:cs typeface="Roboto"/>
                  <a:sym typeface="Roboto"/>
                </a:rPr>
                <a:t>Reuse</a:t>
              </a:r>
              <a:endParaRPr sz="4000" b="1">
                <a:solidFill>
                  <a:srgbClr val="FFFFFF"/>
                </a:solidFill>
                <a:latin typeface="Roboto"/>
                <a:ea typeface="Roboto"/>
                <a:cs typeface="Roboto"/>
                <a:sym typeface="Roboto"/>
              </a:endParaRPr>
            </a:p>
          </p:txBody>
        </p:sp>
      </p:grpSp>
      <p:grpSp>
        <p:nvGrpSpPr>
          <p:cNvPr id="382" name="Google Shape;382;p59">
            <a:extLst>
              <a:ext uri="{C183D7F6-B498-43B3-948B-1728B52AA6E4}">
                <adec:decorative xmlns:adec="http://schemas.microsoft.com/office/drawing/2017/decorative" val="1"/>
              </a:ext>
            </a:extLst>
          </p:cNvPr>
          <p:cNvGrpSpPr/>
          <p:nvPr/>
        </p:nvGrpSpPr>
        <p:grpSpPr>
          <a:xfrm>
            <a:off x="860167" y="3382620"/>
            <a:ext cx="10468012" cy="903697"/>
            <a:chOff x="1431328" y="2473842"/>
            <a:chExt cx="6720029" cy="677773"/>
          </a:xfrm>
        </p:grpSpPr>
        <p:sp>
          <p:nvSpPr>
            <p:cNvPr id="383" name="Google Shape;383;p59"/>
            <p:cNvSpPr/>
            <p:nvPr/>
          </p:nvSpPr>
          <p:spPr>
            <a:xfrm rot="-5400000">
              <a:off x="4644475" y="-209208"/>
              <a:ext cx="670500" cy="6036600"/>
            </a:xfrm>
            <a:prstGeom prst="roundRect">
              <a:avLst>
                <a:gd name="adj" fmla="val 50000"/>
              </a:avLst>
            </a:prstGeom>
            <a:solidFill>
              <a:srgbClr val="351C75"/>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4" name="Google Shape;384;p59"/>
            <p:cNvSpPr txBox="1"/>
            <p:nvPr/>
          </p:nvSpPr>
          <p:spPr>
            <a:xfrm>
              <a:off x="3767757" y="2494615"/>
              <a:ext cx="4383600" cy="65700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0"/>
                </a:spcAft>
                <a:buNone/>
              </a:pPr>
              <a:r>
                <a:rPr lang="en-US" sz="4000" b="1">
                  <a:solidFill>
                    <a:srgbClr val="FFFFFF"/>
                  </a:solidFill>
                  <a:latin typeface="Roboto"/>
                  <a:ea typeface="Roboto"/>
                  <a:cs typeface="Roboto"/>
                  <a:sym typeface="Roboto"/>
                </a:rPr>
                <a:t>Adapt, modify, and improve</a:t>
              </a:r>
              <a:endParaRPr sz="4000" b="1">
                <a:solidFill>
                  <a:srgbClr val="FFFFFF"/>
                </a:solidFill>
                <a:latin typeface="Roboto"/>
                <a:ea typeface="Roboto"/>
                <a:cs typeface="Roboto"/>
                <a:sym typeface="Roboto"/>
              </a:endParaRPr>
            </a:p>
          </p:txBody>
        </p:sp>
        <p:sp>
          <p:nvSpPr>
            <p:cNvPr id="385" name="Google Shape;385;p59"/>
            <p:cNvSpPr/>
            <p:nvPr/>
          </p:nvSpPr>
          <p:spPr>
            <a:xfrm rot="-5400000">
              <a:off x="2212828" y="1692353"/>
              <a:ext cx="670500" cy="2233500"/>
            </a:xfrm>
            <a:prstGeom prst="roundRect">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6" name="Google Shape;386;p59"/>
            <p:cNvSpPr/>
            <p:nvPr/>
          </p:nvSpPr>
          <p:spPr>
            <a:xfrm>
              <a:off x="1579921" y="2611552"/>
              <a:ext cx="3291300" cy="3951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4000" b="1">
                  <a:solidFill>
                    <a:srgbClr val="FFFFFF"/>
                  </a:solidFill>
                  <a:latin typeface="Roboto"/>
                  <a:ea typeface="Roboto"/>
                  <a:cs typeface="Roboto"/>
                  <a:sym typeface="Roboto"/>
                </a:rPr>
                <a:t>Revise</a:t>
              </a:r>
              <a:endParaRPr sz="4000" b="1">
                <a:solidFill>
                  <a:srgbClr val="FFFFFF"/>
                </a:solidFill>
                <a:latin typeface="Roboto"/>
                <a:ea typeface="Roboto"/>
                <a:cs typeface="Roboto"/>
                <a:sym typeface="Roboto"/>
              </a:endParaRPr>
            </a:p>
          </p:txBody>
        </p:sp>
      </p:grpSp>
      <p:grpSp>
        <p:nvGrpSpPr>
          <p:cNvPr id="387" name="Google Shape;387;p59">
            <a:extLst>
              <a:ext uri="{C183D7F6-B498-43B3-948B-1728B52AA6E4}">
                <adec:decorative xmlns:adec="http://schemas.microsoft.com/office/drawing/2017/decorative" val="1"/>
              </a:ext>
            </a:extLst>
          </p:cNvPr>
          <p:cNvGrpSpPr/>
          <p:nvPr/>
        </p:nvGrpSpPr>
        <p:grpSpPr>
          <a:xfrm>
            <a:off x="831233" y="5257351"/>
            <a:ext cx="10229163" cy="894015"/>
            <a:chOff x="1431328" y="2473842"/>
            <a:chExt cx="6566697" cy="670511"/>
          </a:xfrm>
        </p:grpSpPr>
        <p:sp>
          <p:nvSpPr>
            <p:cNvPr id="388" name="Google Shape;388;p59"/>
            <p:cNvSpPr/>
            <p:nvPr/>
          </p:nvSpPr>
          <p:spPr>
            <a:xfrm rot="-5400000">
              <a:off x="4644475" y="-209208"/>
              <a:ext cx="670500" cy="6036600"/>
            </a:xfrm>
            <a:prstGeom prst="roundRect">
              <a:avLst>
                <a:gd name="adj" fmla="val 50000"/>
              </a:avLst>
            </a:prstGeom>
            <a:solidFill>
              <a:srgbClr val="351C75"/>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9" name="Google Shape;389;p59"/>
            <p:cNvSpPr txBox="1"/>
            <p:nvPr/>
          </p:nvSpPr>
          <p:spPr>
            <a:xfrm>
              <a:off x="4701935" y="2480603"/>
              <a:ext cx="3241200" cy="657000"/>
            </a:xfrm>
            <a:prstGeom prst="rect">
              <a:avLst/>
            </a:prstGeom>
            <a:noFill/>
            <a:ln>
              <a:noFill/>
            </a:ln>
          </p:spPr>
          <p:txBody>
            <a:bodyPr spcFirstLastPara="1" wrap="square" lIns="121900" tIns="121900" rIns="121900" bIns="121900" anchor="ctr" anchorCtr="0">
              <a:noAutofit/>
            </a:bodyPr>
            <a:lstStyle/>
            <a:p>
              <a:pPr marL="0" marR="0" lvl="0" indent="0" algn="r" rtl="0">
                <a:lnSpc>
                  <a:spcPct val="115000"/>
                </a:lnSpc>
                <a:spcBef>
                  <a:spcPts val="0"/>
                </a:spcBef>
                <a:spcAft>
                  <a:spcPts val="0"/>
                </a:spcAft>
                <a:buNone/>
              </a:pPr>
              <a:r>
                <a:rPr lang="en-US" sz="4000" b="1">
                  <a:solidFill>
                    <a:srgbClr val="FFFFFF"/>
                  </a:solidFill>
                  <a:latin typeface="Roboto"/>
                  <a:ea typeface="Roboto"/>
                  <a:cs typeface="Roboto"/>
                  <a:sym typeface="Roboto"/>
                </a:rPr>
                <a:t>Share with others</a:t>
              </a:r>
              <a:endParaRPr sz="4000" b="1">
                <a:solidFill>
                  <a:srgbClr val="FFFFFF"/>
                </a:solidFill>
                <a:latin typeface="Roboto"/>
                <a:ea typeface="Roboto"/>
                <a:cs typeface="Roboto"/>
                <a:sym typeface="Roboto"/>
              </a:endParaRPr>
            </a:p>
          </p:txBody>
        </p:sp>
        <p:sp>
          <p:nvSpPr>
            <p:cNvPr id="390" name="Google Shape;390;p59"/>
            <p:cNvSpPr/>
            <p:nvPr/>
          </p:nvSpPr>
          <p:spPr>
            <a:xfrm rot="-5400000">
              <a:off x="2214178" y="1691003"/>
              <a:ext cx="670500" cy="2236200"/>
            </a:xfrm>
            <a:prstGeom prst="roundRect">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1" name="Google Shape;391;p59"/>
            <p:cNvSpPr/>
            <p:nvPr/>
          </p:nvSpPr>
          <p:spPr>
            <a:xfrm>
              <a:off x="1590620" y="2611553"/>
              <a:ext cx="3280500" cy="3951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4000" b="1">
                  <a:solidFill>
                    <a:srgbClr val="FFFFFF"/>
                  </a:solidFill>
                  <a:latin typeface="Roboto"/>
                  <a:ea typeface="Roboto"/>
                  <a:cs typeface="Roboto"/>
                  <a:sym typeface="Roboto"/>
                </a:rPr>
                <a:t>Redistribute</a:t>
              </a:r>
              <a:endParaRPr sz="4000" b="1">
                <a:solidFill>
                  <a:srgbClr val="FFFFFF"/>
                </a:solidFill>
                <a:latin typeface="Roboto"/>
                <a:ea typeface="Roboto"/>
                <a:cs typeface="Roboto"/>
                <a:sym typeface="Roboto"/>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0"/>
          <p:cNvSpPr txBox="1">
            <a:spLocks noGrp="1"/>
          </p:cNvSpPr>
          <p:nvPr>
            <p:ph type="title"/>
          </p:nvPr>
        </p:nvSpPr>
        <p:spPr>
          <a:xfrm>
            <a:off x="1451581" y="804520"/>
            <a:ext cx="9603200" cy="898400"/>
          </a:xfrm>
          <a:prstGeom prst="rect">
            <a:avLst/>
          </a:prstGeom>
          <a:noFill/>
          <a:ln>
            <a:noFill/>
          </a:ln>
        </p:spPr>
        <p:txBody>
          <a:bodyPr spcFirstLastPara="1" wrap="square" lIns="121900" tIns="60925" rIns="121900" bIns="60925" anchor="b" anchorCtr="0">
            <a:noAutofit/>
          </a:bodyPr>
          <a:lstStyle/>
          <a:p>
            <a:pPr marL="0" lvl="0" indent="0" algn="l" rtl="0">
              <a:lnSpc>
                <a:spcPct val="100000"/>
              </a:lnSpc>
              <a:spcBef>
                <a:spcPts val="0"/>
              </a:spcBef>
              <a:spcAft>
                <a:spcPts val="0"/>
              </a:spcAft>
              <a:buSzPts val="2600"/>
              <a:buNone/>
            </a:pPr>
            <a:r>
              <a:rPr lang="en-US" sz="4700" b="1">
                <a:solidFill>
                  <a:srgbClr val="00417E"/>
                </a:solidFill>
              </a:rPr>
              <a:t>How Do You Know if Something is OER and Not Just Free?</a:t>
            </a:r>
            <a:endParaRPr sz="5600" b="1">
              <a:solidFill>
                <a:srgbClr val="00417E"/>
              </a:solidFill>
            </a:endParaRPr>
          </a:p>
        </p:txBody>
      </p:sp>
      <p:sp>
        <p:nvSpPr>
          <p:cNvPr id="397" name="Google Shape;397;p60"/>
          <p:cNvSpPr txBox="1">
            <a:spLocks noGrp="1"/>
          </p:cNvSpPr>
          <p:nvPr>
            <p:ph type="body" idx="1"/>
          </p:nvPr>
        </p:nvSpPr>
        <p:spPr>
          <a:xfrm>
            <a:off x="1550733" y="1966167"/>
            <a:ext cx="9603200" cy="4578000"/>
          </a:xfrm>
          <a:prstGeom prst="rect">
            <a:avLst/>
          </a:prstGeom>
          <a:noFill/>
          <a:ln>
            <a:noFill/>
          </a:ln>
        </p:spPr>
        <p:txBody>
          <a:bodyPr spcFirstLastPara="1" wrap="square" lIns="121900" tIns="60925" rIns="121900" bIns="60925" anchor="t" anchorCtr="0">
            <a:noAutofit/>
          </a:bodyPr>
          <a:lstStyle/>
          <a:p>
            <a:pPr marL="609585" lvl="0" indent="0" algn="l" rtl="0">
              <a:lnSpc>
                <a:spcPct val="120000"/>
              </a:lnSpc>
              <a:spcBef>
                <a:spcPts val="0"/>
              </a:spcBef>
              <a:spcAft>
                <a:spcPts val="0"/>
              </a:spcAft>
              <a:buSzPts val="1600"/>
              <a:buNone/>
            </a:pPr>
            <a:r>
              <a:rPr lang="en-US" sz="3700"/>
              <a:t>Look for Creative Commons licenses:</a:t>
            </a:r>
            <a:endParaRPr sz="3700"/>
          </a:p>
        </p:txBody>
      </p:sp>
      <p:pic>
        <p:nvPicPr>
          <p:cNvPr id="398" name="Google Shape;398;p60" title="Creative Commons Licenses"/>
          <p:cNvPicPr preferRelativeResize="0"/>
          <p:nvPr/>
        </p:nvPicPr>
        <p:blipFill rotWithShape="1">
          <a:blip r:embed="rId3">
            <a:alphaModFix/>
          </a:blip>
          <a:srcRect/>
          <a:stretch/>
        </p:blipFill>
        <p:spPr>
          <a:xfrm>
            <a:off x="2683884" y="2857433"/>
            <a:ext cx="6824235" cy="37746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1"/>
          <p:cNvSpPr txBox="1">
            <a:spLocks noGrp="1"/>
          </p:cNvSpPr>
          <p:nvPr>
            <p:ph type="ctrTitle"/>
          </p:nvPr>
        </p:nvSpPr>
        <p:spPr>
          <a:xfrm>
            <a:off x="2417781" y="3233396"/>
            <a:ext cx="8637300" cy="1769700"/>
          </a:xfrm>
          <a:prstGeom prst="rect">
            <a:avLst/>
          </a:prstGeom>
        </p:spPr>
        <p:txBody>
          <a:bodyPr spcFirstLastPara="1" wrap="square" lIns="91425" tIns="45700" rIns="91425" bIns="0" anchor="b" anchorCtr="0">
            <a:noAutofit/>
          </a:bodyPr>
          <a:lstStyle/>
          <a:p>
            <a:pPr marL="0" lvl="0" indent="0" algn="l" rtl="0">
              <a:spcBef>
                <a:spcPts val="0"/>
              </a:spcBef>
              <a:spcAft>
                <a:spcPts val="0"/>
              </a:spcAft>
              <a:buNone/>
            </a:pPr>
            <a:r>
              <a:rPr lang="en-US"/>
              <a:t>OER search sites and platforms</a:t>
            </a:r>
            <a:endParaRPr/>
          </a:p>
        </p:txBody>
      </p:sp>
      <p:sp>
        <p:nvSpPr>
          <p:cNvPr id="405" name="Google Shape;405;p61"/>
          <p:cNvSpPr txBox="1">
            <a:spLocks noGrp="1"/>
          </p:cNvSpPr>
          <p:nvPr>
            <p:ph type="subTitle" idx="1"/>
          </p:nvPr>
        </p:nvSpPr>
        <p:spPr>
          <a:xfrm>
            <a:off x="2417780" y="5190324"/>
            <a:ext cx="8637300" cy="9777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2"/>
          <p:cNvSpPr txBox="1">
            <a:spLocks noGrp="1"/>
          </p:cNvSpPr>
          <p:nvPr>
            <p:ph type="title"/>
          </p:nvPr>
        </p:nvSpPr>
        <p:spPr>
          <a:xfrm>
            <a:off x="2084203" y="804520"/>
            <a:ext cx="8333165" cy="8986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600"/>
              <a:buFont typeface="Arial"/>
              <a:buNone/>
            </a:pPr>
            <a:r>
              <a:rPr lang="en-US" sz="4200"/>
              <a:t>How do I quickly check for OER textbooks I might want to adopt?</a:t>
            </a:r>
            <a:endParaRPr/>
          </a:p>
        </p:txBody>
      </p:sp>
      <p:sp>
        <p:nvSpPr>
          <p:cNvPr id="411" name="Google Shape;411;p62"/>
          <p:cNvSpPr txBox="1">
            <a:spLocks noGrp="1"/>
          </p:cNvSpPr>
          <p:nvPr>
            <p:ph type="body" idx="1"/>
          </p:nvPr>
        </p:nvSpPr>
        <p:spPr>
          <a:xfrm>
            <a:off x="1531139" y="2200087"/>
            <a:ext cx="8284003" cy="3855561"/>
          </a:xfrm>
          <a:prstGeom prst="rect">
            <a:avLst/>
          </a:prstGeom>
          <a:noFill/>
          <a:ln>
            <a:noFill/>
          </a:ln>
        </p:spPr>
        <p:txBody>
          <a:bodyPr spcFirstLastPara="1" wrap="square" lIns="91425" tIns="45700" rIns="91425" bIns="45700" anchor="t" anchorCtr="0">
            <a:noAutofit/>
          </a:bodyPr>
          <a:lstStyle/>
          <a:p>
            <a:pPr marL="457200" lvl="0" indent="0" algn="l" rtl="0">
              <a:lnSpc>
                <a:spcPct val="120000"/>
              </a:lnSpc>
              <a:spcBef>
                <a:spcPts val="0"/>
              </a:spcBef>
              <a:spcAft>
                <a:spcPts val="0"/>
              </a:spcAft>
              <a:buSzPts val="1600"/>
              <a:buNone/>
            </a:pPr>
            <a:r>
              <a:rPr lang="en-US" sz="2800"/>
              <a:t>Try </a:t>
            </a:r>
            <a:r>
              <a:rPr lang="en-US" sz="2800" u="sng">
                <a:solidFill>
                  <a:schemeClr val="hlink"/>
                </a:solidFill>
                <a:hlinkClick r:id="rId3"/>
              </a:rPr>
              <a:t>the ASCCC-OERI </a:t>
            </a:r>
            <a:r>
              <a:rPr lang="en-US" sz="2800" u="sng">
                <a:solidFill>
                  <a:schemeClr val="hlink"/>
                </a:solidFill>
                <a:hlinkClick r:id="rId3"/>
              </a:rPr>
              <a:t>page for your discipline</a:t>
            </a:r>
            <a:r>
              <a:rPr lang="en-US" sz="2800"/>
              <a:t>. If you teach in California, </a:t>
            </a:r>
            <a:r>
              <a:rPr lang="en-US" sz="2800" u="sng">
                <a:solidFill>
                  <a:schemeClr val="hlink"/>
                </a:solidFill>
                <a:hlinkClick r:id="rId4"/>
              </a:rPr>
              <a:t>look up the course you are teaching by Course ID</a:t>
            </a:r>
            <a:r>
              <a:rPr lang="en-US" sz="2800"/>
              <a:t> (C-ID).</a:t>
            </a:r>
            <a:endParaRPr sz="2800"/>
          </a:p>
          <a:p>
            <a:pPr marL="457200" lvl="0" indent="0" algn="l" rtl="0">
              <a:lnSpc>
                <a:spcPct val="120000"/>
              </a:lnSpc>
              <a:spcBef>
                <a:spcPts val="0"/>
              </a:spcBef>
              <a:spcAft>
                <a:spcPts val="0"/>
              </a:spcAft>
              <a:buSzPts val="1600"/>
              <a:buNone/>
            </a:pPr>
            <a:r>
              <a:rPr lang="en-US" sz="2800"/>
              <a:t>Faculty discipline leads curate these collections and update them every semester.</a:t>
            </a:r>
            <a:endParaRPr sz="2800"/>
          </a:p>
        </p:txBody>
      </p:sp>
    </p:spTree>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1675</Words>
  <Application>Microsoft Office PowerPoint</Application>
  <PresentationFormat>Widescreen</PresentationFormat>
  <Paragraphs>140</Paragraphs>
  <Slides>42</Slides>
  <Notes>42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42</vt:i4>
      </vt:variant>
    </vt:vector>
  </HeadingPairs>
  <TitlesOfParts>
    <vt:vector size="49" baseType="lpstr">
      <vt:lpstr>Roboto</vt:lpstr>
      <vt:lpstr>Arial</vt:lpstr>
      <vt:lpstr>Calibri</vt:lpstr>
      <vt:lpstr>Gallery</vt:lpstr>
      <vt:lpstr>Gallery</vt:lpstr>
      <vt:lpstr>Simple Light</vt:lpstr>
      <vt:lpstr>office theme</vt:lpstr>
      <vt:lpstr>Easier Strategies for Finding and Evaluating Open Educational Resources (OER) with and without Generative AI</vt:lpstr>
      <vt:lpstr>Academic Senate for California Community Colleges Open Education Resources Initiative  Michelle Pilati, Faculty Lead</vt:lpstr>
      <vt:lpstr>Agenda</vt:lpstr>
      <vt:lpstr>First, let’s define Open Educational Resources (OER)</vt:lpstr>
      <vt:lpstr>What are Open Educational Resources?</vt:lpstr>
      <vt:lpstr>The 5R Permissions of OER</vt:lpstr>
      <vt:lpstr>How Do You Know if Something is OER and Not Just Free?</vt:lpstr>
      <vt:lpstr>OER search sites and platforms</vt:lpstr>
      <vt:lpstr>How do I quickly check for OER textbooks I might want to adopt?</vt:lpstr>
      <vt:lpstr>Each discipline has a page listing courses, and each course has a list of textbooks</vt:lpstr>
      <vt:lpstr>But there are so many...</vt:lpstr>
      <vt:lpstr>Open Textbook Library has the most substantive reviews </vt:lpstr>
      <vt:lpstr>Look at which texts have been widely adopted</vt:lpstr>
      <vt:lpstr>Look at instructor ratings and reviews on these sites</vt:lpstr>
      <vt:lpstr>Subject Directories: Search in LibreTexts or Pressbooks</vt:lpstr>
      <vt:lpstr>Screenshot from LibreTexts search</vt:lpstr>
      <vt:lpstr>Pressbooks Homepage</vt:lpstr>
      <vt:lpstr>Search in Canvas Commons</vt:lpstr>
      <vt:lpstr>Canvas Search</vt:lpstr>
      <vt:lpstr>Choose “Courses” and “Open Textbooks” as filters</vt:lpstr>
      <vt:lpstr>Okay, that a lot of ways to find OER. And what if I end up with too many options? What if I don’t have time to assess them?</vt:lpstr>
      <vt:lpstr>Using GenAI to help us find and evaluate OER textbooks: Early explorations</vt:lpstr>
      <vt:lpstr>AI doesn’t just “hallucinate” sources these days. It can (imperfectly) help us work with real sources.</vt:lpstr>
      <vt:lpstr>Here is your eager beaver assistant who is often and unpredictably wrong </vt:lpstr>
      <vt:lpstr>Sample chat where ChatGPT provides misinformation (actually, Writing Commons is used 3 times and Writing Spaces is used 6 times. Others are used more, like About Writing (13 times)</vt:lpstr>
      <vt:lpstr>Perplexity identified About Writing as the most popular in response to the same query, but it doesn’t mention The Word on College Reading and Writing (used 9 times)</vt:lpstr>
      <vt:lpstr>So if GenAI is not reliable, when might we turn to it, and how might it help?</vt:lpstr>
      <vt:lpstr>How might we use GenAI in OER search?</vt:lpstr>
      <vt:lpstr>Ask for OER texts comparable to a particular commercial textbook (sample chat). Consider sharing the TOC of the commercial textbook from the publisher’s website.</vt:lpstr>
      <vt:lpstr>Ratings and reviews: ask questions but check the answers. If a bot says it can’t do something, try again… sometimes it’ll do it the next time or in a new chat session. </vt:lpstr>
      <vt:lpstr>Searching for textbooks with particular characteristics </vt:lpstr>
      <vt:lpstr>Prompt: “I'm looking for a textbook on LibreTexts.org that describes how to write about literature and includes examples from diverse authors.” (Google might work for this too)</vt:lpstr>
      <vt:lpstr>For example, here I asked Perplexity “Please search textbooks about machine learning on LibreTexts.org and tell me which discuss the ethics of data selection.”</vt:lpstr>
      <vt:lpstr>Differences between versions and adaptations of the same original OER textbook</vt:lpstr>
      <vt:lpstr>NotebookLM homepage</vt:lpstr>
      <vt:lpstr>NotebookLM lets you specify what kind of on-demand podcast you’d like, discussing which questions in relation to which texts </vt:lpstr>
      <vt:lpstr>Sample AI-generated podcast discussion comparing two OER textbooks</vt:lpstr>
      <vt:lpstr>Playlab AI</vt:lpstr>
      <vt:lpstr>Let’s test: Ask about a type of educational resource you’d like to find. Try at least one AI-assisted and one not AI-assisted approach. Share results in the chat.</vt:lpstr>
      <vt:lpstr>Risks of AI OER search assistance</vt:lpstr>
      <vt:lpstr>Please post in the chat:  What works well for you and what more do you want to try when it comes to OER textbook search and evaluation?</vt:lpstr>
      <vt:lpstr>Questions?  Suggestions?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ASCCC1</cp:lastModifiedBy>
  <cp:revision>1</cp:revision>
  <dcterms:modified xsi:type="dcterms:W3CDTF">2024-11-22T19:28:09Z</dcterms:modified>
</cp:coreProperties>
</file>