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Amiko" panose="020B0604020202020204" charset="0"/>
      <p:regular r:id="rId39"/>
      <p:bold r:id="rId40"/>
    </p:embeddedFont>
    <p:embeddedFont>
      <p:font typeface="Bebas Neue" panose="020B0606020202050201" pitchFamily="34" charset="0"/>
      <p:regular r:id="rId41"/>
    </p:embeddedFont>
    <p:embeddedFont>
      <p:font typeface="Lilita One" panose="020B0604020202020204" charset="0"/>
      <p:regular r:id="rId42"/>
    </p:embeddedFont>
    <p:embeddedFont>
      <p:font typeface="Livvic" pitchFamily="2" charset="0"/>
      <p:regular r:id="rId43"/>
      <p:bold r:id="rId44"/>
      <p:italic r:id="rId45"/>
      <p:boldItalic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Montserrat ExtraBold" panose="00000900000000000000" pitchFamily="2" charset="0"/>
      <p:bold r:id="rId51"/>
      <p:boldItalic r:id="rId52"/>
    </p:embeddedFont>
    <p:embeddedFont>
      <p:font typeface="Montserrat Medium" panose="00000600000000000000" pitchFamily="2" charset="0"/>
      <p:regular r:id="rId53"/>
      <p:bold r:id="rId54"/>
      <p:italic r:id="rId55"/>
      <p:boldItalic r:id="rId56"/>
    </p:embeddedFont>
    <p:embeddedFont>
      <p:font typeface="Montserrat SemiBold" panose="00000700000000000000" pitchFamily="2" charset="0"/>
      <p:regular r:id="rId57"/>
      <p:bold r:id="rId58"/>
      <p:italic r:id="rId59"/>
      <p:boldItalic r:id="rId60"/>
    </p:embeddedFont>
    <p:embeddedFont>
      <p:font typeface="Nunito Light" pitchFamily="2" charset="0"/>
      <p:regular r:id="rId61"/>
      <p:italic r:id="rId62"/>
    </p:embeddedFont>
    <p:embeddedFont>
      <p:font typeface="PT Sans" panose="020B0503020203020204" pitchFamily="34" charset="0"/>
      <p:regular r:id="rId63"/>
      <p:bold r:id="rId64"/>
      <p:italic r:id="rId65"/>
      <p:boldItalic r:id="rId66"/>
    </p:embeddedFont>
    <p:embeddedFont>
      <p:font typeface="Roboto" panose="02000000000000000000" pitchFamily="2" charset="0"/>
      <p:regular r:id="rId67"/>
      <p:bold r:id="rId68"/>
      <p:italic r:id="rId69"/>
      <p:boldItalic r:id="rId70"/>
    </p:embeddedFont>
    <p:embeddedFont>
      <p:font typeface="Roboto Medium" panose="02000000000000000000" pitchFamily="2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91C198-F698-40F3-9E06-3697AEB91BD5}">
  <a:tblStyle styleId="{9F91C198-F698-40F3-9E06-3697AEB91B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1194" y="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font" Target="fonts/font36.fntdata"/><Relationship Id="rId5" Type="http://schemas.openxmlformats.org/officeDocument/2006/relationships/slide" Target="slides/slide4.xml"/><Relationship Id="rId61" Type="http://schemas.openxmlformats.org/officeDocument/2006/relationships/font" Target="fonts/font2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3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cmoon45/share-what-oer-you-are-using-for-your-spanish-classes-6aviwjzz3fwdilck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libretexts.org/homework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bed660eb5b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bed660eb5b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CM (1-2); HDR (3-9); AL (10-15); CM (16-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1805a20184_0_3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1805a20184_0_3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6fea7c51e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6fea7c51e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14b56e725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14b56e725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Nancy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d01cb68d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d01cb68d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1805a20184_0_5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1805a20184_0_5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1805a20184_0_5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1805a20184_0_5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1805a20184_0_7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1805a20184_0_7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1805a20184_0_4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1805a20184_0_4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1805a20184_0_78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1805a20184_0_78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1805a20184_0_9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1805a20184_0_9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d01cb68da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d01cb68da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https://padlet.com/cmoon45/share-what-oer-you-are-using-for-your-spanish-classes-6aviwjzz3fwdilck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805a20184_0_4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1805a20184_0_4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1805a20184_0_4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1805a20184_0_4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“Seleccione una de las imágenes…” (en grupos)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1805a20184_0_4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1805a20184_0_4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(en grupos)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16d6ab2fc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16d6ab2fc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16d6ab2f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16d6ab2f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1805a20184_0_6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1805a20184_0_6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16d6ab2f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316d6ab2f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1805a20184_0_6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1805a20184_0_6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1805a20184_0_6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1805a20184_0_6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1805a20184_0_6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1805a20184_0_6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14b56e72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14b56e72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1805a20184_0_6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31805a20184_0_6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Academic Senate for California Community Colleges (ASCCC); Open Educational Resources Initiative (OERI)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1700cfe36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1700cfe36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1805a20184_0_6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1805a20184_0_6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https://commons.libretexts.org/homework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7000266d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27000266d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91c7bc08c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291c7bc08c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bed660eb5b_0_3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2bed660eb5b_0_3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1700cfe3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1700cfe3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1805a201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1805a201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1805a20184_0_4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1805a20184_0_4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bc4edd5e8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bc4edd5e8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1805a20184_0_1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1805a20184_0_1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805a20184_0_2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1805a20184_0_2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1805a20184_0_3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1805a20184_0_3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326325"/>
            <a:ext cx="53880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129475"/>
            <a:ext cx="53880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253725" y="236176"/>
            <a:ext cx="8922235" cy="1107925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8589663" y="392100"/>
            <a:ext cx="261300" cy="1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45750" y="-169925"/>
            <a:ext cx="9221700" cy="1182950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-9525" y="3699925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520313"/>
            <a:ext cx="7717800" cy="18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8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713100" y="3261600"/>
            <a:ext cx="77178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1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3" name="Google Shape;103;p11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4" name="Google Shape;104;p11"/>
          <p:cNvSpPr/>
          <p:nvPr/>
        </p:nvSpPr>
        <p:spPr>
          <a:xfrm rot="10800000" flipH="1">
            <a:off x="-45750" y="4136336"/>
            <a:ext cx="9221700" cy="1007164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05" name="Google Shape;105;p11"/>
          <p:cNvSpPr/>
          <p:nvPr/>
        </p:nvSpPr>
        <p:spPr>
          <a:xfrm>
            <a:off x="8430763" y="198763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1"/>
          <p:cNvSpPr/>
          <p:nvPr/>
        </p:nvSpPr>
        <p:spPr>
          <a:xfrm>
            <a:off x="713225" y="4041050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8491600" y="180642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1"/>
          <p:cNvSpPr/>
          <p:nvPr/>
        </p:nvSpPr>
        <p:spPr>
          <a:xfrm rot="3055219">
            <a:off x="320559" y="1072482"/>
            <a:ext cx="1176395" cy="9541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-57325" y="4584536"/>
            <a:ext cx="9244850" cy="854296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2" name="Google Shape;112;p13"/>
          <p:cNvSpPr/>
          <p:nvPr/>
        </p:nvSpPr>
        <p:spPr>
          <a:xfrm rot="10800000">
            <a:off x="-68816" y="4444702"/>
            <a:ext cx="9281641" cy="1055073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1"/>
          </p:nvPr>
        </p:nvSpPr>
        <p:spPr>
          <a:xfrm>
            <a:off x="929375" y="3018450"/>
            <a:ext cx="2032800" cy="7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2"/>
          </p:nvPr>
        </p:nvSpPr>
        <p:spPr>
          <a:xfrm>
            <a:off x="3554999" y="3018450"/>
            <a:ext cx="2033400" cy="7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3"/>
          </p:nvPr>
        </p:nvSpPr>
        <p:spPr>
          <a:xfrm>
            <a:off x="6181223" y="3018450"/>
            <a:ext cx="2033400" cy="7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4" hasCustomPrompt="1"/>
          </p:nvPr>
        </p:nvSpPr>
        <p:spPr>
          <a:xfrm>
            <a:off x="1109202" y="1819383"/>
            <a:ext cx="822900" cy="576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5" hasCustomPrompt="1"/>
          </p:nvPr>
        </p:nvSpPr>
        <p:spPr>
          <a:xfrm>
            <a:off x="3776252" y="1819383"/>
            <a:ext cx="822900" cy="57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6" hasCustomPrompt="1"/>
          </p:nvPr>
        </p:nvSpPr>
        <p:spPr>
          <a:xfrm>
            <a:off x="6360625" y="1819383"/>
            <a:ext cx="822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7"/>
          </p:nvPr>
        </p:nvSpPr>
        <p:spPr>
          <a:xfrm>
            <a:off x="929375" y="2544175"/>
            <a:ext cx="2032800" cy="4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8"/>
          </p:nvPr>
        </p:nvSpPr>
        <p:spPr>
          <a:xfrm>
            <a:off x="3555299" y="2544175"/>
            <a:ext cx="2032800" cy="4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9"/>
          </p:nvPr>
        </p:nvSpPr>
        <p:spPr>
          <a:xfrm>
            <a:off x="6181223" y="2544175"/>
            <a:ext cx="2032800" cy="4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24" name="Google Shape;124;p13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25" name="Google Shape;125;p13"/>
          <p:cNvSpPr/>
          <p:nvPr/>
        </p:nvSpPr>
        <p:spPr>
          <a:xfrm>
            <a:off x="8162700" y="312550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8096395" y="3978537"/>
            <a:ext cx="383100" cy="3126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 rot="-5753353">
            <a:off x="7031245" y="4447763"/>
            <a:ext cx="383022" cy="3124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/>
          <p:cNvSpPr/>
          <p:nvPr/>
        </p:nvSpPr>
        <p:spPr>
          <a:xfrm rot="-9867688">
            <a:off x="521715" y="4384324"/>
            <a:ext cx="382998" cy="312324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 txBox="1">
            <a:spLocks noGrp="1"/>
          </p:cNvSpPr>
          <p:nvPr>
            <p:ph type="title"/>
          </p:nvPr>
        </p:nvSpPr>
        <p:spPr>
          <a:xfrm>
            <a:off x="1074000" y="3328900"/>
            <a:ext cx="64983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subTitle" idx="1"/>
          </p:nvPr>
        </p:nvSpPr>
        <p:spPr>
          <a:xfrm>
            <a:off x="1074000" y="1304925"/>
            <a:ext cx="6498300" cy="19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14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33" name="Google Shape;133;p14"/>
          <p:cNvSpPr/>
          <p:nvPr/>
        </p:nvSpPr>
        <p:spPr>
          <a:xfrm>
            <a:off x="7852838" y="4123350"/>
            <a:ext cx="261300" cy="103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"/>
          <p:cNvSpPr/>
          <p:nvPr/>
        </p:nvSpPr>
        <p:spPr>
          <a:xfrm>
            <a:off x="8491600" y="180642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"/>
          <p:cNvSpPr/>
          <p:nvPr/>
        </p:nvSpPr>
        <p:spPr>
          <a:xfrm rot="3055219">
            <a:off x="1158759" y="3928107"/>
            <a:ext cx="1176395" cy="9541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/>
          <p:nvPr/>
        </p:nvSpPr>
        <p:spPr>
          <a:xfrm rot="8347338">
            <a:off x="5898073" y="4554487"/>
            <a:ext cx="472155" cy="384752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4"/>
          <p:cNvSpPr/>
          <p:nvPr/>
        </p:nvSpPr>
        <p:spPr>
          <a:xfrm rot="-9866679">
            <a:off x="6369582" y="4566729"/>
            <a:ext cx="441885" cy="36029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4"/>
          <p:cNvSpPr/>
          <p:nvPr/>
        </p:nvSpPr>
        <p:spPr>
          <a:xfrm rot="-7121011">
            <a:off x="8344944" y="3181483"/>
            <a:ext cx="431901" cy="348253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4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40" name="Google Shape;140;p14"/>
          <p:cNvSpPr/>
          <p:nvPr/>
        </p:nvSpPr>
        <p:spPr>
          <a:xfrm>
            <a:off x="8621950" y="539500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 rot="4513766">
            <a:off x="6201614" y="358975"/>
            <a:ext cx="777803" cy="71878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720000" y="1064825"/>
            <a:ext cx="3356700" cy="226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subTitle" idx="1"/>
          </p:nvPr>
        </p:nvSpPr>
        <p:spPr>
          <a:xfrm>
            <a:off x="720000" y="3414050"/>
            <a:ext cx="3356700" cy="103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5"/>
          <p:cNvSpPr>
            <a:spLocks noGrp="1"/>
          </p:cNvSpPr>
          <p:nvPr>
            <p:ph type="pic" idx="2"/>
          </p:nvPr>
        </p:nvSpPr>
        <p:spPr>
          <a:xfrm>
            <a:off x="4184125" y="690350"/>
            <a:ext cx="4191300" cy="376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15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47" name="Google Shape;147;p15"/>
          <p:cNvSpPr/>
          <p:nvPr/>
        </p:nvSpPr>
        <p:spPr>
          <a:xfrm>
            <a:off x="8593375" y="547200"/>
            <a:ext cx="261300" cy="103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49" name="Google Shape;149;p15"/>
          <p:cNvSpPr/>
          <p:nvPr/>
        </p:nvSpPr>
        <p:spPr>
          <a:xfrm>
            <a:off x="1328800" y="449317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720000" y="1064825"/>
            <a:ext cx="3233100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1"/>
          </p:nvPr>
        </p:nvSpPr>
        <p:spPr>
          <a:xfrm>
            <a:off x="720000" y="2317950"/>
            <a:ext cx="3233100" cy="10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4" name="Google Shape;154;p16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16"/>
          <p:cNvSpPr/>
          <p:nvPr/>
        </p:nvSpPr>
        <p:spPr>
          <a:xfrm rot="10800000" flipH="1">
            <a:off x="-45750" y="4398160"/>
            <a:ext cx="9221700" cy="757443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56" name="Google Shape;156;p16"/>
          <p:cNvSpPr/>
          <p:nvPr/>
        </p:nvSpPr>
        <p:spPr>
          <a:xfrm>
            <a:off x="8430763" y="198763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"/>
          <p:cNvSpPr/>
          <p:nvPr/>
        </p:nvSpPr>
        <p:spPr>
          <a:xfrm>
            <a:off x="4641775" y="4151125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"/>
          <p:cNvSpPr/>
          <p:nvPr/>
        </p:nvSpPr>
        <p:spPr>
          <a:xfrm>
            <a:off x="8491600" y="180642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 rot="3055219">
            <a:off x="-412866" y="3329907"/>
            <a:ext cx="1176395" cy="9541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5343525" y="1064825"/>
            <a:ext cx="2840700" cy="125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5343660" y="2460825"/>
            <a:ext cx="28407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4" name="Google Shape;164;p17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5" name="Google Shape;165;p17"/>
          <p:cNvSpPr/>
          <p:nvPr/>
        </p:nvSpPr>
        <p:spPr>
          <a:xfrm>
            <a:off x="8593375" y="547200"/>
            <a:ext cx="261300" cy="103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/>
          <p:nvPr/>
        </p:nvSpPr>
        <p:spPr>
          <a:xfrm>
            <a:off x="7981500" y="4604000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7"/>
          <p:cNvSpPr/>
          <p:nvPr/>
        </p:nvSpPr>
        <p:spPr>
          <a:xfrm rot="3055219">
            <a:off x="7101434" y="3707957"/>
            <a:ext cx="1176395" cy="9541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7"/>
          <p:cNvSpPr/>
          <p:nvPr/>
        </p:nvSpPr>
        <p:spPr>
          <a:xfrm rot="-5753353">
            <a:off x="353445" y="3422963"/>
            <a:ext cx="383022" cy="3124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"/>
          <p:cNvSpPr/>
          <p:nvPr/>
        </p:nvSpPr>
        <p:spPr>
          <a:xfrm>
            <a:off x="311750" y="2219475"/>
            <a:ext cx="324300" cy="299700"/>
          </a:xfrm>
          <a:prstGeom prst="rtTriangle">
            <a:avLst/>
          </a:prstGeom>
          <a:solidFill>
            <a:srgbClr val="90CC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1"/>
          </p:nvPr>
        </p:nvSpPr>
        <p:spPr>
          <a:xfrm>
            <a:off x="4996923" y="2802825"/>
            <a:ext cx="3032700" cy="11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2"/>
          </p:nvPr>
        </p:nvSpPr>
        <p:spPr>
          <a:xfrm>
            <a:off x="1114369" y="2802825"/>
            <a:ext cx="3032700" cy="114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3"/>
          </p:nvPr>
        </p:nvSpPr>
        <p:spPr>
          <a:xfrm>
            <a:off x="1114370" y="2343775"/>
            <a:ext cx="3032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ubTitle" idx="4"/>
          </p:nvPr>
        </p:nvSpPr>
        <p:spPr>
          <a:xfrm>
            <a:off x="4996931" y="2343775"/>
            <a:ext cx="30327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8"/>
          <p:cNvSpPr/>
          <p:nvPr/>
        </p:nvSpPr>
        <p:spPr>
          <a:xfrm flipH="1">
            <a:off x="-45750" y="-169925"/>
            <a:ext cx="9221700" cy="1182950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8"/>
          <p:cNvSpPr/>
          <p:nvPr/>
        </p:nvSpPr>
        <p:spPr>
          <a:xfrm>
            <a:off x="-57325" y="4584536"/>
            <a:ext cx="9244850" cy="854296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78" name="Google Shape;178;p18"/>
          <p:cNvSpPr/>
          <p:nvPr/>
        </p:nvSpPr>
        <p:spPr>
          <a:xfrm rot="10800000">
            <a:off x="-68816" y="4444702"/>
            <a:ext cx="9281641" cy="1055073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9" name="Google Shape;179;p18"/>
          <p:cNvSpPr/>
          <p:nvPr/>
        </p:nvSpPr>
        <p:spPr>
          <a:xfrm rot="-3764162">
            <a:off x="8355897" y="1527551"/>
            <a:ext cx="428954" cy="34912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8"/>
          <p:cNvSpPr/>
          <p:nvPr/>
        </p:nvSpPr>
        <p:spPr>
          <a:xfrm>
            <a:off x="8757300" y="-169925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8"/>
          <p:cNvSpPr/>
          <p:nvPr/>
        </p:nvSpPr>
        <p:spPr>
          <a:xfrm rot="-9867574">
            <a:off x="8261698" y="4205267"/>
            <a:ext cx="338163" cy="27556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8"/>
          <p:cNvSpPr/>
          <p:nvPr/>
        </p:nvSpPr>
        <p:spPr>
          <a:xfrm rot="-9866664">
            <a:off x="261250" y="1383986"/>
            <a:ext cx="1169020" cy="95320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8"/>
          <p:cNvSpPr/>
          <p:nvPr/>
        </p:nvSpPr>
        <p:spPr>
          <a:xfrm>
            <a:off x="7781213" y="4399625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8"/>
          <p:cNvSpPr/>
          <p:nvPr/>
        </p:nvSpPr>
        <p:spPr>
          <a:xfrm rot="8346848">
            <a:off x="270918" y="1794577"/>
            <a:ext cx="334120" cy="272229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1"/>
          </p:nvPr>
        </p:nvSpPr>
        <p:spPr>
          <a:xfrm>
            <a:off x="4893233" y="1667625"/>
            <a:ext cx="33783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9"/>
          <p:cNvSpPr txBox="1">
            <a:spLocks noGrp="1"/>
          </p:cNvSpPr>
          <p:nvPr>
            <p:ph type="subTitle" idx="2"/>
          </p:nvPr>
        </p:nvSpPr>
        <p:spPr>
          <a:xfrm>
            <a:off x="872475" y="1667625"/>
            <a:ext cx="3378300" cy="2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9"/>
          <p:cNvSpPr/>
          <p:nvPr/>
        </p:nvSpPr>
        <p:spPr>
          <a:xfrm>
            <a:off x="8492638" y="4113825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9"/>
          <p:cNvSpPr/>
          <p:nvPr/>
        </p:nvSpPr>
        <p:spPr>
          <a:xfrm rot="-9867688">
            <a:off x="8431790" y="1610574"/>
            <a:ext cx="382998" cy="31232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9"/>
          <p:cNvSpPr/>
          <p:nvPr/>
        </p:nvSpPr>
        <p:spPr>
          <a:xfrm>
            <a:off x="311750" y="2219475"/>
            <a:ext cx="324300" cy="299700"/>
          </a:xfrm>
          <a:prstGeom prst="rtTriangle">
            <a:avLst/>
          </a:prstGeom>
          <a:solidFill>
            <a:srgbClr val="90CC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9"/>
          <p:cNvSpPr/>
          <p:nvPr/>
        </p:nvSpPr>
        <p:spPr>
          <a:xfrm rot="-5753353">
            <a:off x="353445" y="3422963"/>
            <a:ext cx="383022" cy="3124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9"/>
          <p:cNvSpPr/>
          <p:nvPr/>
        </p:nvSpPr>
        <p:spPr>
          <a:xfrm>
            <a:off x="7981500" y="4604000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9"/>
          <p:cNvSpPr/>
          <p:nvPr/>
        </p:nvSpPr>
        <p:spPr>
          <a:xfrm rot="8347802">
            <a:off x="8075218" y="1227481"/>
            <a:ext cx="409417" cy="333501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9"/>
          <p:cNvSpPr/>
          <p:nvPr/>
        </p:nvSpPr>
        <p:spPr>
          <a:xfrm>
            <a:off x="-57325" y="445025"/>
            <a:ext cx="9244850" cy="1003591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96" name="Google Shape;196;p19"/>
          <p:cNvSpPr/>
          <p:nvPr/>
        </p:nvSpPr>
        <p:spPr>
          <a:xfrm flipH="1">
            <a:off x="-45750" y="-169925"/>
            <a:ext cx="9221700" cy="1182950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97" name="Google Shape;197;p19"/>
          <p:cNvSpPr/>
          <p:nvPr/>
        </p:nvSpPr>
        <p:spPr>
          <a:xfrm>
            <a:off x="8044500" y="-169925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0"/>
          <p:cNvSpPr txBox="1">
            <a:spLocks noGrp="1"/>
          </p:cNvSpPr>
          <p:nvPr>
            <p:ph type="subTitle" idx="1"/>
          </p:nvPr>
        </p:nvSpPr>
        <p:spPr>
          <a:xfrm>
            <a:off x="1036163" y="2806200"/>
            <a:ext cx="2116500" cy="10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subTitle" idx="2"/>
          </p:nvPr>
        </p:nvSpPr>
        <p:spPr>
          <a:xfrm>
            <a:off x="3513748" y="2806200"/>
            <a:ext cx="2116500" cy="10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0"/>
          <p:cNvSpPr txBox="1">
            <a:spLocks noGrp="1"/>
          </p:cNvSpPr>
          <p:nvPr>
            <p:ph type="subTitle" idx="3"/>
          </p:nvPr>
        </p:nvSpPr>
        <p:spPr>
          <a:xfrm>
            <a:off x="5991340" y="2806200"/>
            <a:ext cx="2116500" cy="103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0"/>
          <p:cNvSpPr txBox="1">
            <a:spLocks noGrp="1"/>
          </p:cNvSpPr>
          <p:nvPr>
            <p:ph type="subTitle" idx="4"/>
          </p:nvPr>
        </p:nvSpPr>
        <p:spPr>
          <a:xfrm>
            <a:off x="1036025" y="2345175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" name="Google Shape;204;p20"/>
          <p:cNvSpPr txBox="1">
            <a:spLocks noGrp="1"/>
          </p:cNvSpPr>
          <p:nvPr>
            <p:ph type="subTitle" idx="5"/>
          </p:nvPr>
        </p:nvSpPr>
        <p:spPr>
          <a:xfrm>
            <a:off x="3513750" y="2345175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subTitle" idx="6"/>
          </p:nvPr>
        </p:nvSpPr>
        <p:spPr>
          <a:xfrm>
            <a:off x="5991475" y="2345175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" name="Google Shape;206;p20"/>
          <p:cNvSpPr/>
          <p:nvPr/>
        </p:nvSpPr>
        <p:spPr>
          <a:xfrm>
            <a:off x="-57325" y="445025"/>
            <a:ext cx="9244850" cy="1003591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" name="Google Shape;207;p20"/>
          <p:cNvSpPr/>
          <p:nvPr/>
        </p:nvSpPr>
        <p:spPr>
          <a:xfrm rot="8347802">
            <a:off x="2388868" y="4523131"/>
            <a:ext cx="409417" cy="333501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0"/>
          <p:cNvSpPr/>
          <p:nvPr/>
        </p:nvSpPr>
        <p:spPr>
          <a:xfrm>
            <a:off x="8492638" y="4113825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0"/>
          <p:cNvSpPr/>
          <p:nvPr/>
        </p:nvSpPr>
        <p:spPr>
          <a:xfrm rot="-9866664">
            <a:off x="2645425" y="4416661"/>
            <a:ext cx="1169020" cy="95320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0"/>
          <p:cNvSpPr/>
          <p:nvPr/>
        </p:nvSpPr>
        <p:spPr>
          <a:xfrm rot="-9867688">
            <a:off x="8431790" y="2343999"/>
            <a:ext cx="382998" cy="31232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0"/>
          <p:cNvSpPr/>
          <p:nvPr/>
        </p:nvSpPr>
        <p:spPr>
          <a:xfrm>
            <a:off x="7882075" y="4304300"/>
            <a:ext cx="324300" cy="299700"/>
          </a:xfrm>
          <a:prstGeom prst="rtTriangle">
            <a:avLst/>
          </a:prstGeom>
          <a:solidFill>
            <a:srgbClr val="90CC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0"/>
          <p:cNvSpPr/>
          <p:nvPr/>
        </p:nvSpPr>
        <p:spPr>
          <a:xfrm flipH="1">
            <a:off x="-45750" y="-169925"/>
            <a:ext cx="9221700" cy="1182950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13" name="Google Shape;213;p20"/>
          <p:cNvSpPr/>
          <p:nvPr/>
        </p:nvSpPr>
        <p:spPr>
          <a:xfrm>
            <a:off x="8714250" y="916025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96" y="-19050"/>
            <a:ext cx="9244754" cy="901526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>
            <a:off x="0" y="-41300"/>
            <a:ext cx="9244850" cy="1508025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477188" y="1808550"/>
            <a:ext cx="4256700" cy="142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934100" y="1583450"/>
            <a:ext cx="1154100" cy="1112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477188" y="3382350"/>
            <a:ext cx="4256700" cy="7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8003500" y="-38100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rot="8346848">
            <a:off x="8479118" y="2165177"/>
            <a:ext cx="334120" cy="272229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03100" y="3480350"/>
            <a:ext cx="777900" cy="71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2646241" y="2912050"/>
            <a:ext cx="19185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4579258" y="2912050"/>
            <a:ext cx="19185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713225" y="2912050"/>
            <a:ext cx="19185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subTitle" idx="4"/>
          </p:nvPr>
        </p:nvSpPr>
        <p:spPr>
          <a:xfrm>
            <a:off x="6512274" y="2912050"/>
            <a:ext cx="19185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1"/>
          <p:cNvSpPr txBox="1">
            <a:spLocks noGrp="1"/>
          </p:cNvSpPr>
          <p:nvPr>
            <p:ph type="subTitle" idx="5"/>
          </p:nvPr>
        </p:nvSpPr>
        <p:spPr>
          <a:xfrm>
            <a:off x="2646240" y="2447550"/>
            <a:ext cx="19185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subTitle" idx="6"/>
          </p:nvPr>
        </p:nvSpPr>
        <p:spPr>
          <a:xfrm>
            <a:off x="713225" y="2447550"/>
            <a:ext cx="19185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subTitle" idx="7"/>
          </p:nvPr>
        </p:nvSpPr>
        <p:spPr>
          <a:xfrm>
            <a:off x="4579255" y="2447550"/>
            <a:ext cx="19185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8"/>
          </p:nvPr>
        </p:nvSpPr>
        <p:spPr>
          <a:xfrm>
            <a:off x="6512270" y="2447550"/>
            <a:ext cx="19185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21"/>
          <p:cNvSpPr/>
          <p:nvPr/>
        </p:nvSpPr>
        <p:spPr>
          <a:xfrm rot="10799662">
            <a:off x="-57369" y="-171434"/>
            <a:ext cx="9208969" cy="1347296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25" name="Google Shape;225;p21"/>
          <p:cNvSpPr/>
          <p:nvPr/>
        </p:nvSpPr>
        <p:spPr>
          <a:xfrm rot="10800000">
            <a:off x="1467125" y="4323229"/>
            <a:ext cx="7734242" cy="854296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26" name="Google Shape;226;p21"/>
          <p:cNvSpPr/>
          <p:nvPr/>
        </p:nvSpPr>
        <p:spPr>
          <a:xfrm rot="5400000">
            <a:off x="1638638" y="4493250"/>
            <a:ext cx="261300" cy="103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1"/>
          <p:cNvSpPr/>
          <p:nvPr/>
        </p:nvSpPr>
        <p:spPr>
          <a:xfrm>
            <a:off x="8430775" y="182550"/>
            <a:ext cx="261300" cy="1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"/>
          <p:cNvSpPr/>
          <p:nvPr/>
        </p:nvSpPr>
        <p:spPr>
          <a:xfrm rot="-9867574">
            <a:off x="7942573" y="4188142"/>
            <a:ext cx="338163" cy="27556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1"/>
          <p:cNvSpPr/>
          <p:nvPr/>
        </p:nvSpPr>
        <p:spPr>
          <a:xfrm rot="8346848">
            <a:off x="7604193" y="4425252"/>
            <a:ext cx="334120" cy="272229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1"/>
          <p:cNvSpPr/>
          <p:nvPr/>
        </p:nvSpPr>
        <p:spPr>
          <a:xfrm flipH="1">
            <a:off x="-57200" y="-432400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31" name="Google Shape;231;p21"/>
          <p:cNvSpPr/>
          <p:nvPr/>
        </p:nvSpPr>
        <p:spPr>
          <a:xfrm>
            <a:off x="8268625" y="1244800"/>
            <a:ext cx="324300" cy="2997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1"/>
          </p:nvPr>
        </p:nvSpPr>
        <p:spPr>
          <a:xfrm>
            <a:off x="713225" y="2797534"/>
            <a:ext cx="228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2"/>
          </p:nvPr>
        </p:nvSpPr>
        <p:spPr>
          <a:xfrm>
            <a:off x="3427500" y="2797534"/>
            <a:ext cx="228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3"/>
          </p:nvPr>
        </p:nvSpPr>
        <p:spPr>
          <a:xfrm>
            <a:off x="713225" y="4328750"/>
            <a:ext cx="228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4"/>
          </p:nvPr>
        </p:nvSpPr>
        <p:spPr>
          <a:xfrm>
            <a:off x="3427500" y="4328750"/>
            <a:ext cx="228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subTitle" idx="5"/>
          </p:nvPr>
        </p:nvSpPr>
        <p:spPr>
          <a:xfrm>
            <a:off x="6145870" y="2797534"/>
            <a:ext cx="228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2"/>
          <p:cNvSpPr txBox="1">
            <a:spLocks noGrp="1"/>
          </p:cNvSpPr>
          <p:nvPr>
            <p:ph type="subTitle" idx="6"/>
          </p:nvPr>
        </p:nvSpPr>
        <p:spPr>
          <a:xfrm>
            <a:off x="6145870" y="4328750"/>
            <a:ext cx="2289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2"/>
          <p:cNvSpPr txBox="1">
            <a:spLocks noGrp="1"/>
          </p:cNvSpPr>
          <p:nvPr>
            <p:ph type="subTitle" idx="7"/>
          </p:nvPr>
        </p:nvSpPr>
        <p:spPr>
          <a:xfrm>
            <a:off x="717575" y="2342500"/>
            <a:ext cx="22803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subTitle" idx="8"/>
          </p:nvPr>
        </p:nvSpPr>
        <p:spPr>
          <a:xfrm>
            <a:off x="3431996" y="2342500"/>
            <a:ext cx="22803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subTitle" idx="9"/>
          </p:nvPr>
        </p:nvSpPr>
        <p:spPr>
          <a:xfrm>
            <a:off x="6150366" y="2342500"/>
            <a:ext cx="22803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3" name="Google Shape;243;p22"/>
          <p:cNvSpPr txBox="1">
            <a:spLocks noGrp="1"/>
          </p:cNvSpPr>
          <p:nvPr>
            <p:ph type="subTitle" idx="13"/>
          </p:nvPr>
        </p:nvSpPr>
        <p:spPr>
          <a:xfrm>
            <a:off x="717721" y="3863054"/>
            <a:ext cx="22803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22"/>
          <p:cNvSpPr txBox="1">
            <a:spLocks noGrp="1"/>
          </p:cNvSpPr>
          <p:nvPr>
            <p:ph type="subTitle" idx="14"/>
          </p:nvPr>
        </p:nvSpPr>
        <p:spPr>
          <a:xfrm>
            <a:off x="3431996" y="3863054"/>
            <a:ext cx="22803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5" name="Google Shape;245;p22"/>
          <p:cNvSpPr txBox="1">
            <a:spLocks noGrp="1"/>
          </p:cNvSpPr>
          <p:nvPr>
            <p:ph type="subTitle" idx="15"/>
          </p:nvPr>
        </p:nvSpPr>
        <p:spPr>
          <a:xfrm>
            <a:off x="6150366" y="3863054"/>
            <a:ext cx="2280300" cy="3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6" name="Google Shape;246;p22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p22"/>
          <p:cNvSpPr/>
          <p:nvPr/>
        </p:nvSpPr>
        <p:spPr>
          <a:xfrm>
            <a:off x="451913" y="4123350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2"/>
          <p:cNvSpPr/>
          <p:nvPr/>
        </p:nvSpPr>
        <p:spPr>
          <a:xfrm>
            <a:off x="8224900" y="1399950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2"/>
          <p:cNvSpPr/>
          <p:nvPr/>
        </p:nvSpPr>
        <p:spPr>
          <a:xfrm rot="-9867574">
            <a:off x="8261698" y="4574367"/>
            <a:ext cx="338163" cy="27556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2"/>
          <p:cNvSpPr/>
          <p:nvPr/>
        </p:nvSpPr>
        <p:spPr>
          <a:xfrm rot="8346848">
            <a:off x="270918" y="1794577"/>
            <a:ext cx="334120" cy="272229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52" name="Google Shape;252;p22"/>
          <p:cNvSpPr/>
          <p:nvPr/>
        </p:nvSpPr>
        <p:spPr>
          <a:xfrm>
            <a:off x="8621950" y="539500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2"/>
          <p:cNvSpPr/>
          <p:nvPr/>
        </p:nvSpPr>
        <p:spPr>
          <a:xfrm rot="-3764162">
            <a:off x="7860597" y="655726"/>
            <a:ext cx="428954" cy="349125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3"/>
          <p:cNvSpPr txBox="1">
            <a:spLocks noGrp="1"/>
          </p:cNvSpPr>
          <p:nvPr>
            <p:ph type="title" hasCustomPrompt="1"/>
          </p:nvPr>
        </p:nvSpPr>
        <p:spPr>
          <a:xfrm>
            <a:off x="2962275" y="564900"/>
            <a:ext cx="4848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3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"/>
          </p:nvPr>
        </p:nvSpPr>
        <p:spPr>
          <a:xfrm>
            <a:off x="2962275" y="1284805"/>
            <a:ext cx="4848300" cy="59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title" idx="2" hasCustomPrompt="1"/>
          </p:nvPr>
        </p:nvSpPr>
        <p:spPr>
          <a:xfrm>
            <a:off x="2962275" y="1929484"/>
            <a:ext cx="4848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3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8" name="Google Shape;258;p23"/>
          <p:cNvSpPr txBox="1">
            <a:spLocks noGrp="1"/>
          </p:cNvSpPr>
          <p:nvPr>
            <p:ph type="subTitle" idx="3"/>
          </p:nvPr>
        </p:nvSpPr>
        <p:spPr>
          <a:xfrm>
            <a:off x="2962275" y="2675728"/>
            <a:ext cx="4848300" cy="59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4" hasCustomPrompt="1"/>
          </p:nvPr>
        </p:nvSpPr>
        <p:spPr>
          <a:xfrm>
            <a:off x="2962275" y="3321308"/>
            <a:ext cx="48483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3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subTitle" idx="5"/>
          </p:nvPr>
        </p:nvSpPr>
        <p:spPr>
          <a:xfrm>
            <a:off x="2962275" y="4066651"/>
            <a:ext cx="4848300" cy="59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>
            <a:off x="-57325" y="4722711"/>
            <a:ext cx="9244850" cy="854296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2" name="Google Shape;262;p23"/>
          <p:cNvSpPr/>
          <p:nvPr/>
        </p:nvSpPr>
        <p:spPr>
          <a:xfrm rot="10800000">
            <a:off x="-75716" y="4654252"/>
            <a:ext cx="9281641" cy="822623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63" name="Google Shape;263;p23"/>
          <p:cNvSpPr/>
          <p:nvPr/>
        </p:nvSpPr>
        <p:spPr>
          <a:xfrm flipH="1">
            <a:off x="-52650" y="-169925"/>
            <a:ext cx="9221700" cy="1182950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264" name="Google Shape;264;p23"/>
          <p:cNvGrpSpPr/>
          <p:nvPr/>
        </p:nvGrpSpPr>
        <p:grpSpPr>
          <a:xfrm>
            <a:off x="8077274" y="433200"/>
            <a:ext cx="768001" cy="1085063"/>
            <a:chOff x="7810574" y="433200"/>
            <a:chExt cx="768001" cy="1085063"/>
          </a:xfrm>
        </p:grpSpPr>
        <p:sp>
          <p:nvSpPr>
            <p:cNvPr id="265" name="Google Shape;265;p23"/>
            <p:cNvSpPr/>
            <p:nvPr/>
          </p:nvSpPr>
          <p:spPr>
            <a:xfrm rot="-3764162">
              <a:off x="7849447" y="1072951"/>
              <a:ext cx="428954" cy="349125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8317275" y="433200"/>
              <a:ext cx="261300" cy="103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23"/>
          <p:cNvSpPr/>
          <p:nvPr/>
        </p:nvSpPr>
        <p:spPr>
          <a:xfrm flipH="1">
            <a:off x="8198446" y="3535926"/>
            <a:ext cx="864692" cy="864069"/>
          </a:xfrm>
          <a:custGeom>
            <a:avLst/>
            <a:gdLst/>
            <a:ahLst/>
            <a:cxnLst/>
            <a:rect l="l" t="t" r="r" b="b"/>
            <a:pathLst>
              <a:path w="30541" h="30519" extrusionOk="0">
                <a:moveTo>
                  <a:pt x="15270" y="10181"/>
                </a:moveTo>
                <a:cubicBezTo>
                  <a:pt x="18078" y="10181"/>
                  <a:pt x="20360" y="12463"/>
                  <a:pt x="20360" y="15271"/>
                </a:cubicBezTo>
                <a:cubicBezTo>
                  <a:pt x="20360" y="18078"/>
                  <a:pt x="18078" y="20361"/>
                  <a:pt x="15270" y="20361"/>
                </a:cubicBezTo>
                <a:cubicBezTo>
                  <a:pt x="12463" y="20361"/>
                  <a:pt x="10180" y="18078"/>
                  <a:pt x="10180" y="15271"/>
                </a:cubicBezTo>
                <a:cubicBezTo>
                  <a:pt x="10180" y="12463"/>
                  <a:pt x="12463" y="10181"/>
                  <a:pt x="15270" y="10181"/>
                </a:cubicBezTo>
                <a:close/>
                <a:moveTo>
                  <a:pt x="11276" y="1"/>
                </a:moveTo>
                <a:cubicBezTo>
                  <a:pt x="9062" y="914"/>
                  <a:pt x="9518" y="731"/>
                  <a:pt x="7304" y="1644"/>
                </a:cubicBezTo>
                <a:lnTo>
                  <a:pt x="8080" y="5502"/>
                </a:lnTo>
                <a:cubicBezTo>
                  <a:pt x="6985" y="6597"/>
                  <a:pt x="6620" y="6962"/>
                  <a:pt x="5501" y="8081"/>
                </a:cubicBezTo>
                <a:lnTo>
                  <a:pt x="1644" y="7305"/>
                </a:lnTo>
                <a:cubicBezTo>
                  <a:pt x="731" y="9519"/>
                  <a:pt x="913" y="9062"/>
                  <a:pt x="0" y="11254"/>
                </a:cubicBezTo>
                <a:lnTo>
                  <a:pt x="3287" y="13445"/>
                </a:lnTo>
                <a:lnTo>
                  <a:pt x="3287" y="17074"/>
                </a:lnTo>
                <a:lnTo>
                  <a:pt x="0" y="19265"/>
                </a:lnTo>
                <a:cubicBezTo>
                  <a:pt x="913" y="21479"/>
                  <a:pt x="731" y="21023"/>
                  <a:pt x="1644" y="23237"/>
                </a:cubicBezTo>
                <a:lnTo>
                  <a:pt x="5501" y="22461"/>
                </a:lnTo>
                <a:cubicBezTo>
                  <a:pt x="6620" y="23556"/>
                  <a:pt x="6985" y="23922"/>
                  <a:pt x="8080" y="25017"/>
                </a:cubicBezTo>
                <a:lnTo>
                  <a:pt x="7304" y="28875"/>
                </a:lnTo>
                <a:cubicBezTo>
                  <a:pt x="9518" y="29810"/>
                  <a:pt x="9062" y="29605"/>
                  <a:pt x="11276" y="30518"/>
                </a:cubicBezTo>
                <a:lnTo>
                  <a:pt x="13444" y="27254"/>
                </a:lnTo>
                <a:lnTo>
                  <a:pt x="17096" y="27254"/>
                </a:lnTo>
                <a:lnTo>
                  <a:pt x="19265" y="30518"/>
                </a:lnTo>
                <a:cubicBezTo>
                  <a:pt x="21479" y="29605"/>
                  <a:pt x="21022" y="29810"/>
                  <a:pt x="23236" y="28875"/>
                </a:cubicBezTo>
                <a:lnTo>
                  <a:pt x="22460" y="25017"/>
                </a:lnTo>
                <a:cubicBezTo>
                  <a:pt x="23556" y="23922"/>
                  <a:pt x="23921" y="23556"/>
                  <a:pt x="25040" y="22461"/>
                </a:cubicBezTo>
                <a:lnTo>
                  <a:pt x="28897" y="23237"/>
                </a:lnTo>
                <a:cubicBezTo>
                  <a:pt x="29810" y="21023"/>
                  <a:pt x="29605" y="21479"/>
                  <a:pt x="30541" y="19265"/>
                </a:cubicBezTo>
                <a:lnTo>
                  <a:pt x="27254" y="17074"/>
                </a:lnTo>
                <a:lnTo>
                  <a:pt x="27254" y="13445"/>
                </a:lnTo>
                <a:lnTo>
                  <a:pt x="30541" y="11254"/>
                </a:lnTo>
                <a:cubicBezTo>
                  <a:pt x="29605" y="9062"/>
                  <a:pt x="29810" y="9519"/>
                  <a:pt x="28897" y="7305"/>
                </a:cubicBezTo>
                <a:lnTo>
                  <a:pt x="25040" y="8081"/>
                </a:lnTo>
                <a:lnTo>
                  <a:pt x="22460" y="5502"/>
                </a:lnTo>
                <a:lnTo>
                  <a:pt x="23236" y="1644"/>
                </a:lnTo>
                <a:cubicBezTo>
                  <a:pt x="21022" y="731"/>
                  <a:pt x="21479" y="914"/>
                  <a:pt x="19265" y="1"/>
                </a:cubicBezTo>
                <a:lnTo>
                  <a:pt x="17096" y="3288"/>
                </a:lnTo>
                <a:lnTo>
                  <a:pt x="13444" y="3288"/>
                </a:lnTo>
                <a:lnTo>
                  <a:pt x="1127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 txBox="1">
            <a:spLocks noGrp="1"/>
          </p:cNvSpPr>
          <p:nvPr>
            <p:ph type="title" hasCustomPrompt="1"/>
          </p:nvPr>
        </p:nvSpPr>
        <p:spPr>
          <a:xfrm>
            <a:off x="1391400" y="1866900"/>
            <a:ext cx="13989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1"/>
          </p:nvPr>
        </p:nvSpPr>
        <p:spPr>
          <a:xfrm>
            <a:off x="1032300" y="3457513"/>
            <a:ext cx="21171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subTitle" idx="2"/>
          </p:nvPr>
        </p:nvSpPr>
        <p:spPr>
          <a:xfrm>
            <a:off x="1032300" y="2996863"/>
            <a:ext cx="21171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title" idx="3" hasCustomPrompt="1"/>
          </p:nvPr>
        </p:nvSpPr>
        <p:spPr>
          <a:xfrm>
            <a:off x="3873130" y="1866900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24"/>
          <p:cNvSpPr txBox="1">
            <a:spLocks noGrp="1"/>
          </p:cNvSpPr>
          <p:nvPr>
            <p:ph type="subTitle" idx="4"/>
          </p:nvPr>
        </p:nvSpPr>
        <p:spPr>
          <a:xfrm>
            <a:off x="3513430" y="3457513"/>
            <a:ext cx="21171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5"/>
          </p:nvPr>
        </p:nvSpPr>
        <p:spPr>
          <a:xfrm>
            <a:off x="3513430" y="2996863"/>
            <a:ext cx="21171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6" hasCustomPrompt="1"/>
          </p:nvPr>
        </p:nvSpPr>
        <p:spPr>
          <a:xfrm>
            <a:off x="6354284" y="1866900"/>
            <a:ext cx="1397700" cy="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7"/>
          </p:nvPr>
        </p:nvSpPr>
        <p:spPr>
          <a:xfrm>
            <a:off x="5994584" y="3457513"/>
            <a:ext cx="2117100" cy="9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7" name="Google Shape;277;p24"/>
          <p:cNvSpPr txBox="1">
            <a:spLocks noGrp="1"/>
          </p:cNvSpPr>
          <p:nvPr>
            <p:ph type="subTitle" idx="8"/>
          </p:nvPr>
        </p:nvSpPr>
        <p:spPr>
          <a:xfrm>
            <a:off x="5994584" y="2996863"/>
            <a:ext cx="21171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8" name="Google Shape;278;p24"/>
          <p:cNvSpPr txBox="1">
            <a:spLocks noGrp="1"/>
          </p:cNvSpPr>
          <p:nvPr>
            <p:ph type="title" idx="9"/>
          </p:nvPr>
        </p:nvSpPr>
        <p:spPr>
          <a:xfrm>
            <a:off x="720000" y="448056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4"/>
          <p:cNvSpPr/>
          <p:nvPr/>
        </p:nvSpPr>
        <p:spPr>
          <a:xfrm>
            <a:off x="-57325" y="445025"/>
            <a:ext cx="9244850" cy="1003591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80" name="Google Shape;280;p24"/>
          <p:cNvSpPr/>
          <p:nvPr/>
        </p:nvSpPr>
        <p:spPr>
          <a:xfrm flipH="1">
            <a:off x="-45750" y="-169925"/>
            <a:ext cx="9221700" cy="1182950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grpSp>
        <p:nvGrpSpPr>
          <p:cNvPr id="281" name="Google Shape;281;p24"/>
          <p:cNvGrpSpPr/>
          <p:nvPr/>
        </p:nvGrpSpPr>
        <p:grpSpPr>
          <a:xfrm>
            <a:off x="311750" y="1801014"/>
            <a:ext cx="401481" cy="718161"/>
            <a:chOff x="311750" y="1801014"/>
            <a:chExt cx="401481" cy="718161"/>
          </a:xfrm>
        </p:grpSpPr>
        <p:sp>
          <p:nvSpPr>
            <p:cNvPr id="282" name="Google Shape;282;p24"/>
            <p:cNvSpPr/>
            <p:nvPr/>
          </p:nvSpPr>
          <p:spPr>
            <a:xfrm>
              <a:off x="311750" y="2219475"/>
              <a:ext cx="324300" cy="299700"/>
            </a:xfrm>
            <a:prstGeom prst="rtTriangle">
              <a:avLst/>
            </a:prstGeom>
            <a:solidFill>
              <a:srgbClr val="90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 rot="-5753353">
              <a:off x="346670" y="1851338"/>
              <a:ext cx="383022" cy="312453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24"/>
          <p:cNvGrpSpPr/>
          <p:nvPr/>
        </p:nvGrpSpPr>
        <p:grpSpPr>
          <a:xfrm>
            <a:off x="8016077" y="916025"/>
            <a:ext cx="959473" cy="1524336"/>
            <a:chOff x="8016077" y="916025"/>
            <a:chExt cx="959473" cy="1524336"/>
          </a:xfrm>
        </p:grpSpPr>
        <p:sp>
          <p:nvSpPr>
            <p:cNvPr id="285" name="Google Shape;285;p24"/>
            <p:cNvSpPr/>
            <p:nvPr/>
          </p:nvSpPr>
          <p:spPr>
            <a:xfrm rot="8347802">
              <a:off x="8075218" y="1227481"/>
              <a:ext cx="409417" cy="33350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8714250" y="916025"/>
              <a:ext cx="261300" cy="103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 rot="-9867688">
              <a:off x="8458840" y="2082449"/>
              <a:ext cx="382998" cy="312324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24"/>
          <p:cNvSpPr/>
          <p:nvPr/>
        </p:nvSpPr>
        <p:spPr>
          <a:xfrm rot="-5400000">
            <a:off x="6922463" y="4493250"/>
            <a:ext cx="261300" cy="103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10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91" name="Google Shape;291;p25"/>
          <p:cNvGrpSpPr/>
          <p:nvPr/>
        </p:nvGrpSpPr>
        <p:grpSpPr>
          <a:xfrm>
            <a:off x="-162497" y="-151284"/>
            <a:ext cx="9964681" cy="5294784"/>
            <a:chOff x="-162497" y="-151284"/>
            <a:chExt cx="9964681" cy="5294784"/>
          </a:xfrm>
        </p:grpSpPr>
        <p:sp>
          <p:nvSpPr>
            <p:cNvPr id="292" name="Google Shape;292;p25"/>
            <p:cNvSpPr/>
            <p:nvPr/>
          </p:nvSpPr>
          <p:spPr>
            <a:xfrm rot="-10591603">
              <a:off x="-137014" y="147968"/>
              <a:ext cx="9913714" cy="1140780"/>
            </a:xfrm>
            <a:custGeom>
              <a:avLst/>
              <a:gdLst/>
              <a:ahLst/>
              <a:cxnLst/>
              <a:rect l="l" t="t" r="r" b="b"/>
              <a:pathLst>
                <a:path w="361810" h="36077" extrusionOk="0">
                  <a:moveTo>
                    <a:pt x="0" y="36077"/>
                  </a:moveTo>
                  <a:lnTo>
                    <a:pt x="361810" y="0"/>
                  </a:lnTo>
                  <a:lnTo>
                    <a:pt x="361810" y="3607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3" name="Google Shape;293;p25"/>
            <p:cNvSpPr/>
            <p:nvPr/>
          </p:nvSpPr>
          <p:spPr>
            <a:xfrm flipH="1">
              <a:off x="-45750" y="-47628"/>
              <a:ext cx="9221700" cy="880115"/>
            </a:xfrm>
            <a:custGeom>
              <a:avLst/>
              <a:gdLst/>
              <a:ahLst/>
              <a:cxnLst/>
              <a:rect l="l" t="t" r="r" b="b"/>
              <a:pathLst>
                <a:path w="368868" h="47318" extrusionOk="0">
                  <a:moveTo>
                    <a:pt x="0" y="47318"/>
                  </a:moveTo>
                  <a:lnTo>
                    <a:pt x="0" y="0"/>
                  </a:lnTo>
                  <a:lnTo>
                    <a:pt x="368868" y="0"/>
                  </a:lnTo>
                  <a:lnTo>
                    <a:pt x="368868" y="2535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94" name="Google Shape;294;p25"/>
            <p:cNvSpPr/>
            <p:nvPr/>
          </p:nvSpPr>
          <p:spPr>
            <a:xfrm>
              <a:off x="8430763" y="198763"/>
              <a:ext cx="261300" cy="1039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5"/>
            <p:cNvSpPr/>
            <p:nvPr/>
          </p:nvSpPr>
          <p:spPr>
            <a:xfrm rot="5400000">
              <a:off x="672025" y="4493250"/>
              <a:ext cx="261300" cy="1039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8491600" y="1806425"/>
              <a:ext cx="324300" cy="299700"/>
            </a:xfrm>
            <a:prstGeom prst="rtTriangl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 rot="-9867688">
              <a:off x="4330515" y="4727599"/>
              <a:ext cx="382998" cy="31232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 rot="-6300295">
              <a:off x="7437805" y="100031"/>
              <a:ext cx="632672" cy="58478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01" name="Google Shape;301;p26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2" name="Google Shape;302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6"/>
          <p:cNvSpPr/>
          <p:nvPr/>
        </p:nvSpPr>
        <p:spPr>
          <a:xfrm rot="-9867688">
            <a:off x="8110890" y="908674"/>
            <a:ext cx="382998" cy="312324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6"/>
          <p:cNvSpPr/>
          <p:nvPr/>
        </p:nvSpPr>
        <p:spPr>
          <a:xfrm>
            <a:off x="8736675" y="153737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6"/>
          <p:cNvSpPr/>
          <p:nvPr/>
        </p:nvSpPr>
        <p:spPr>
          <a:xfrm rot="10800000">
            <a:off x="-68816" y="4483061"/>
            <a:ext cx="9281641" cy="660441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06" name="Google Shape;306;p26"/>
          <p:cNvSpPr/>
          <p:nvPr/>
        </p:nvSpPr>
        <p:spPr>
          <a:xfrm rot="10800000">
            <a:off x="8638763" y="4119425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"/>
          <p:cNvSpPr/>
          <p:nvPr/>
        </p:nvSpPr>
        <p:spPr>
          <a:xfrm rot="7034820">
            <a:off x="2351510" y="4479149"/>
            <a:ext cx="777804" cy="71876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6"/>
          <p:cNvSpPr/>
          <p:nvPr/>
        </p:nvSpPr>
        <p:spPr>
          <a:xfrm rot="-9868200">
            <a:off x="1901744" y="4557528"/>
            <a:ext cx="312613" cy="25504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7"/>
          <p:cNvSpPr txBox="1">
            <a:spLocks noGrp="1"/>
          </p:cNvSpPr>
          <p:nvPr>
            <p:ph type="title"/>
          </p:nvPr>
        </p:nvSpPr>
        <p:spPr>
          <a:xfrm>
            <a:off x="720000" y="448056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subTitle" idx="1"/>
          </p:nvPr>
        </p:nvSpPr>
        <p:spPr>
          <a:xfrm>
            <a:off x="1783800" y="3997100"/>
            <a:ext cx="55764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7"/>
          <p:cNvSpPr txBox="1">
            <a:spLocks noGrp="1"/>
          </p:cNvSpPr>
          <p:nvPr>
            <p:ph type="subTitle" idx="2"/>
          </p:nvPr>
        </p:nvSpPr>
        <p:spPr>
          <a:xfrm>
            <a:off x="1783800" y="2293350"/>
            <a:ext cx="5576400" cy="6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7"/>
          <p:cNvSpPr txBox="1">
            <a:spLocks noGrp="1"/>
          </p:cNvSpPr>
          <p:nvPr>
            <p:ph type="subTitle" idx="3"/>
          </p:nvPr>
        </p:nvSpPr>
        <p:spPr>
          <a:xfrm>
            <a:off x="1783800" y="1929550"/>
            <a:ext cx="55764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subTitle" idx="4"/>
          </p:nvPr>
        </p:nvSpPr>
        <p:spPr>
          <a:xfrm>
            <a:off x="1783800" y="3633300"/>
            <a:ext cx="55764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5" name="Google Shape;315;p27"/>
          <p:cNvSpPr/>
          <p:nvPr/>
        </p:nvSpPr>
        <p:spPr>
          <a:xfrm rot="10799662">
            <a:off x="-45919" y="-56"/>
            <a:ext cx="9208969" cy="87622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16" name="Google Shape;316;p27"/>
          <p:cNvSpPr/>
          <p:nvPr/>
        </p:nvSpPr>
        <p:spPr>
          <a:xfrm flipH="1">
            <a:off x="-45750" y="-512"/>
            <a:ext cx="9221700" cy="651924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17" name="Google Shape;317;p27"/>
          <p:cNvSpPr/>
          <p:nvPr/>
        </p:nvSpPr>
        <p:spPr>
          <a:xfrm rot="10800000">
            <a:off x="-45750" y="4524344"/>
            <a:ext cx="9221700" cy="619156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18" name="Google Shape;318;p27"/>
          <p:cNvSpPr/>
          <p:nvPr/>
        </p:nvSpPr>
        <p:spPr>
          <a:xfrm rot="8347802">
            <a:off x="795743" y="4250081"/>
            <a:ext cx="409417" cy="333501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7"/>
          <p:cNvSpPr/>
          <p:nvPr/>
        </p:nvSpPr>
        <p:spPr>
          <a:xfrm>
            <a:off x="7926100" y="0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7"/>
          <p:cNvSpPr/>
          <p:nvPr/>
        </p:nvSpPr>
        <p:spPr>
          <a:xfrm rot="-9867688">
            <a:off x="8431790" y="2332299"/>
            <a:ext cx="382998" cy="312324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7"/>
          <p:cNvSpPr/>
          <p:nvPr/>
        </p:nvSpPr>
        <p:spPr>
          <a:xfrm>
            <a:off x="311750" y="2219475"/>
            <a:ext cx="324300" cy="299700"/>
          </a:xfrm>
          <a:prstGeom prst="rtTriangle">
            <a:avLst/>
          </a:prstGeom>
          <a:solidFill>
            <a:srgbClr val="90CC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7"/>
          <p:cNvSpPr/>
          <p:nvPr/>
        </p:nvSpPr>
        <p:spPr>
          <a:xfrm rot="-5753353">
            <a:off x="7433270" y="1212038"/>
            <a:ext cx="383022" cy="31245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3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8"/>
          <p:cNvSpPr txBox="1">
            <a:spLocks noGrp="1"/>
          </p:cNvSpPr>
          <p:nvPr>
            <p:ph type="body" idx="1"/>
          </p:nvPr>
        </p:nvSpPr>
        <p:spPr>
          <a:xfrm>
            <a:off x="720075" y="1215750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6" name="Google Shape;326;p28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27" name="Google Shape;327;p28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8" name="Google Shape;328;p28"/>
          <p:cNvSpPr/>
          <p:nvPr/>
        </p:nvSpPr>
        <p:spPr>
          <a:xfrm>
            <a:off x="8621950" y="539500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8"/>
          <p:cNvSpPr/>
          <p:nvPr/>
        </p:nvSpPr>
        <p:spPr>
          <a:xfrm>
            <a:off x="8491600" y="180642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8"/>
          <p:cNvSpPr/>
          <p:nvPr/>
        </p:nvSpPr>
        <p:spPr>
          <a:xfrm>
            <a:off x="7852838" y="4123350"/>
            <a:ext cx="261300" cy="103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8"/>
          <p:cNvSpPr/>
          <p:nvPr/>
        </p:nvSpPr>
        <p:spPr>
          <a:xfrm rot="-3764162">
            <a:off x="8080722" y="3118426"/>
            <a:ext cx="428954" cy="349125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8"/>
          <p:cNvSpPr/>
          <p:nvPr/>
        </p:nvSpPr>
        <p:spPr>
          <a:xfrm rot="-9867574">
            <a:off x="7054998" y="485292"/>
            <a:ext cx="338163" cy="27556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9"/>
          <p:cNvSpPr txBox="1">
            <a:spLocks noGrp="1"/>
          </p:cNvSpPr>
          <p:nvPr>
            <p:ph type="title"/>
          </p:nvPr>
        </p:nvSpPr>
        <p:spPr>
          <a:xfrm>
            <a:off x="713225" y="453825"/>
            <a:ext cx="5346600" cy="14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9"/>
          <p:cNvSpPr txBox="1">
            <a:spLocks noGrp="1"/>
          </p:cNvSpPr>
          <p:nvPr>
            <p:ph type="subTitle" idx="1"/>
          </p:nvPr>
        </p:nvSpPr>
        <p:spPr>
          <a:xfrm>
            <a:off x="713550" y="2108150"/>
            <a:ext cx="5349300" cy="14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9"/>
          <p:cNvSpPr txBox="1"/>
          <p:nvPr/>
        </p:nvSpPr>
        <p:spPr>
          <a:xfrm>
            <a:off x="713225" y="3780375"/>
            <a:ext cx="53493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7" name="Google Shape;337;p29"/>
          <p:cNvSpPr/>
          <p:nvPr/>
        </p:nvSpPr>
        <p:spPr>
          <a:xfrm flipH="1">
            <a:off x="-52650" y="-169925"/>
            <a:ext cx="9221700" cy="1182950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38" name="Google Shape;338;p29"/>
          <p:cNvSpPr/>
          <p:nvPr/>
        </p:nvSpPr>
        <p:spPr>
          <a:xfrm>
            <a:off x="-57325" y="4722711"/>
            <a:ext cx="9244850" cy="854296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39" name="Google Shape;339;p29"/>
          <p:cNvSpPr/>
          <p:nvPr/>
        </p:nvSpPr>
        <p:spPr>
          <a:xfrm rot="10800000">
            <a:off x="-75716" y="4654252"/>
            <a:ext cx="9281641" cy="822623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40" name="Google Shape;340;p29"/>
          <p:cNvSpPr/>
          <p:nvPr/>
        </p:nvSpPr>
        <p:spPr>
          <a:xfrm>
            <a:off x="7453375" y="4447200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9"/>
          <p:cNvSpPr/>
          <p:nvPr/>
        </p:nvSpPr>
        <p:spPr>
          <a:xfrm>
            <a:off x="8110750" y="210000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/>
          <p:nvPr/>
        </p:nvSpPr>
        <p:spPr>
          <a:xfrm flipH="1">
            <a:off x="96" y="-28575"/>
            <a:ext cx="9244754" cy="901526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44" name="Google Shape;344;p30"/>
          <p:cNvSpPr/>
          <p:nvPr/>
        </p:nvSpPr>
        <p:spPr>
          <a:xfrm>
            <a:off x="-9525" y="-50825"/>
            <a:ext cx="9244850" cy="1508025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45" name="Google Shape;345;p30"/>
          <p:cNvSpPr/>
          <p:nvPr/>
        </p:nvSpPr>
        <p:spPr>
          <a:xfrm>
            <a:off x="8003500" y="-47625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0"/>
          <p:cNvSpPr/>
          <p:nvPr/>
        </p:nvSpPr>
        <p:spPr>
          <a:xfrm rot="8346848">
            <a:off x="8479118" y="2165177"/>
            <a:ext cx="334120" cy="272229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0"/>
          <p:cNvSpPr/>
          <p:nvPr/>
        </p:nvSpPr>
        <p:spPr>
          <a:xfrm>
            <a:off x="403100" y="3480350"/>
            <a:ext cx="777900" cy="71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0"/>
          <p:cNvSpPr/>
          <p:nvPr/>
        </p:nvSpPr>
        <p:spPr>
          <a:xfrm rot="7034820">
            <a:off x="7761710" y="4098149"/>
            <a:ext cx="777804" cy="71876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"/>
          <p:cNvSpPr/>
          <p:nvPr/>
        </p:nvSpPr>
        <p:spPr>
          <a:xfrm rot="-9868200">
            <a:off x="7311944" y="4176528"/>
            <a:ext cx="312613" cy="25504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4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-57325" y="445025"/>
            <a:ext cx="9244850" cy="1003591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8" name="Google Shape;28;p4"/>
          <p:cNvSpPr/>
          <p:nvPr/>
        </p:nvSpPr>
        <p:spPr>
          <a:xfrm flipH="1">
            <a:off x="-45750" y="-169925"/>
            <a:ext cx="9221700" cy="1182950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9" name="Google Shape;29;p4"/>
          <p:cNvSpPr/>
          <p:nvPr/>
        </p:nvSpPr>
        <p:spPr>
          <a:xfrm rot="5400000">
            <a:off x="2060638" y="4502525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8347802">
            <a:off x="8380018" y="1379881"/>
            <a:ext cx="409417" cy="333501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8044500" y="-169925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 rot="-9867688">
            <a:off x="8458840" y="1852324"/>
            <a:ext cx="382998" cy="31232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311750" y="2219475"/>
            <a:ext cx="324300" cy="299700"/>
          </a:xfrm>
          <a:prstGeom prst="rtTriangle">
            <a:avLst/>
          </a:prstGeom>
          <a:solidFill>
            <a:srgbClr val="90CC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8671925" y="3372650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 rot="-5753353">
            <a:off x="220745" y="2752638"/>
            <a:ext cx="383022" cy="31245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2" name="Google Shape;352;p31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53" name="Google Shape;353;p31"/>
          <p:cNvSpPr/>
          <p:nvPr/>
        </p:nvSpPr>
        <p:spPr>
          <a:xfrm rot="-9867688">
            <a:off x="8110890" y="908674"/>
            <a:ext cx="382998" cy="312324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1"/>
          <p:cNvSpPr/>
          <p:nvPr/>
        </p:nvSpPr>
        <p:spPr>
          <a:xfrm>
            <a:off x="8736675" y="153737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1"/>
          <p:cNvSpPr/>
          <p:nvPr/>
        </p:nvSpPr>
        <p:spPr>
          <a:xfrm rot="10800000">
            <a:off x="-68816" y="4483061"/>
            <a:ext cx="9281641" cy="660441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56" name="Google Shape;356;p31"/>
          <p:cNvSpPr/>
          <p:nvPr/>
        </p:nvSpPr>
        <p:spPr>
          <a:xfrm rot="10800000">
            <a:off x="8638763" y="4119425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1"/>
          <p:cNvSpPr/>
          <p:nvPr/>
        </p:nvSpPr>
        <p:spPr>
          <a:xfrm rot="7034820">
            <a:off x="2351510" y="4479149"/>
            <a:ext cx="777804" cy="71876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1"/>
          <p:cNvSpPr/>
          <p:nvPr/>
        </p:nvSpPr>
        <p:spPr>
          <a:xfrm rot="-9868200">
            <a:off x="1901744" y="4557528"/>
            <a:ext cx="312613" cy="25504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1_1_1_1_1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2"/>
          <p:cNvGrpSpPr/>
          <p:nvPr/>
        </p:nvGrpSpPr>
        <p:grpSpPr>
          <a:xfrm>
            <a:off x="-418950" y="-28177"/>
            <a:ext cx="9294476" cy="5212107"/>
            <a:chOff x="-418950" y="-28177"/>
            <a:chExt cx="9294476" cy="5212107"/>
          </a:xfrm>
        </p:grpSpPr>
        <p:sp>
          <p:nvSpPr>
            <p:cNvPr id="361" name="Google Shape;361;p32"/>
            <p:cNvSpPr/>
            <p:nvPr/>
          </p:nvSpPr>
          <p:spPr>
            <a:xfrm>
              <a:off x="7265675" y="93375"/>
              <a:ext cx="1609852" cy="396300"/>
            </a:xfrm>
            <a:custGeom>
              <a:avLst/>
              <a:gdLst/>
              <a:ahLst/>
              <a:cxnLst/>
              <a:rect l="l" t="t" r="r" b="b"/>
              <a:pathLst>
                <a:path w="8685" h="2138" extrusionOk="0">
                  <a:moveTo>
                    <a:pt x="5273" y="0"/>
                  </a:moveTo>
                  <a:cubicBezTo>
                    <a:pt x="5006" y="0"/>
                    <a:pt x="4730" y="103"/>
                    <a:pt x="4487" y="226"/>
                  </a:cubicBezTo>
                  <a:cubicBezTo>
                    <a:pt x="4136" y="402"/>
                    <a:pt x="3791" y="623"/>
                    <a:pt x="3401" y="649"/>
                  </a:cubicBezTo>
                  <a:cubicBezTo>
                    <a:pt x="3373" y="651"/>
                    <a:pt x="3345" y="651"/>
                    <a:pt x="3316" y="651"/>
                  </a:cubicBezTo>
                  <a:cubicBezTo>
                    <a:pt x="3142" y="651"/>
                    <a:pt x="2962" y="623"/>
                    <a:pt x="2791" y="623"/>
                  </a:cubicBezTo>
                  <a:cubicBezTo>
                    <a:pt x="2651" y="623"/>
                    <a:pt x="2516" y="642"/>
                    <a:pt x="2394" y="710"/>
                  </a:cubicBezTo>
                  <a:cubicBezTo>
                    <a:pt x="2172" y="834"/>
                    <a:pt x="2056" y="1090"/>
                    <a:pt x="1852" y="1240"/>
                  </a:cubicBezTo>
                  <a:cubicBezTo>
                    <a:pt x="1651" y="1387"/>
                    <a:pt x="1391" y="1418"/>
                    <a:pt x="1143" y="1432"/>
                  </a:cubicBezTo>
                  <a:cubicBezTo>
                    <a:pt x="895" y="1446"/>
                    <a:pt x="638" y="1448"/>
                    <a:pt x="413" y="1551"/>
                  </a:cubicBezTo>
                  <a:cubicBezTo>
                    <a:pt x="187" y="1655"/>
                    <a:pt x="0" y="1894"/>
                    <a:pt x="47" y="2138"/>
                  </a:cubicBezTo>
                  <a:lnTo>
                    <a:pt x="8618" y="2052"/>
                  </a:lnTo>
                  <a:cubicBezTo>
                    <a:pt x="8685" y="1577"/>
                    <a:pt x="8012" y="1184"/>
                    <a:pt x="7507" y="1143"/>
                  </a:cubicBezTo>
                  <a:cubicBezTo>
                    <a:pt x="7266" y="1124"/>
                    <a:pt x="7016" y="1161"/>
                    <a:pt x="6787" y="1081"/>
                  </a:cubicBezTo>
                  <a:cubicBezTo>
                    <a:pt x="6293" y="909"/>
                    <a:pt x="6095" y="270"/>
                    <a:pt x="5613" y="66"/>
                  </a:cubicBezTo>
                  <a:cubicBezTo>
                    <a:pt x="5503" y="20"/>
                    <a:pt x="5389" y="0"/>
                    <a:pt x="5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-418950" y="-28177"/>
              <a:ext cx="989597" cy="803315"/>
            </a:xfrm>
            <a:custGeom>
              <a:avLst/>
              <a:gdLst/>
              <a:ahLst/>
              <a:cxnLst/>
              <a:rect l="l" t="t" r="r" b="b"/>
              <a:pathLst>
                <a:path w="4643" h="3769" extrusionOk="0">
                  <a:moveTo>
                    <a:pt x="2513" y="1"/>
                  </a:moveTo>
                  <a:cubicBezTo>
                    <a:pt x="2345" y="1"/>
                    <a:pt x="2177" y="36"/>
                    <a:pt x="2040" y="104"/>
                  </a:cubicBezTo>
                  <a:cubicBezTo>
                    <a:pt x="1715" y="265"/>
                    <a:pt x="1506" y="634"/>
                    <a:pt x="1536" y="996"/>
                  </a:cubicBezTo>
                  <a:cubicBezTo>
                    <a:pt x="1390" y="875"/>
                    <a:pt x="1205" y="819"/>
                    <a:pt x="1018" y="819"/>
                  </a:cubicBezTo>
                  <a:cubicBezTo>
                    <a:pt x="693" y="819"/>
                    <a:pt x="362" y="988"/>
                    <a:pt x="222" y="1285"/>
                  </a:cubicBezTo>
                  <a:cubicBezTo>
                    <a:pt x="0" y="1752"/>
                    <a:pt x="322" y="2388"/>
                    <a:pt x="829" y="2485"/>
                  </a:cubicBezTo>
                  <a:cubicBezTo>
                    <a:pt x="807" y="3116"/>
                    <a:pt x="1342" y="3716"/>
                    <a:pt x="1972" y="3766"/>
                  </a:cubicBezTo>
                  <a:cubicBezTo>
                    <a:pt x="2000" y="3768"/>
                    <a:pt x="2029" y="3769"/>
                    <a:pt x="2057" y="3769"/>
                  </a:cubicBezTo>
                  <a:cubicBezTo>
                    <a:pt x="2657" y="3769"/>
                    <a:pt x="3227" y="3278"/>
                    <a:pt x="3299" y="2679"/>
                  </a:cubicBezTo>
                  <a:cubicBezTo>
                    <a:pt x="3437" y="2831"/>
                    <a:pt x="3643" y="2912"/>
                    <a:pt x="3848" y="2912"/>
                  </a:cubicBezTo>
                  <a:cubicBezTo>
                    <a:pt x="3982" y="2912"/>
                    <a:pt x="4116" y="2877"/>
                    <a:pt x="4229" y="2805"/>
                  </a:cubicBezTo>
                  <a:cubicBezTo>
                    <a:pt x="4516" y="2624"/>
                    <a:pt x="4643" y="2224"/>
                    <a:pt x="4512" y="1910"/>
                  </a:cubicBezTo>
                  <a:cubicBezTo>
                    <a:pt x="4400" y="1643"/>
                    <a:pt x="4113" y="1464"/>
                    <a:pt x="3825" y="1464"/>
                  </a:cubicBezTo>
                  <a:cubicBezTo>
                    <a:pt x="3776" y="1464"/>
                    <a:pt x="3726" y="1469"/>
                    <a:pt x="3678" y="1480"/>
                  </a:cubicBezTo>
                  <a:cubicBezTo>
                    <a:pt x="3948" y="1016"/>
                    <a:pt x="3653" y="331"/>
                    <a:pt x="3131" y="207"/>
                  </a:cubicBezTo>
                  <a:cubicBezTo>
                    <a:pt x="2975" y="67"/>
                    <a:pt x="2744" y="1"/>
                    <a:pt x="2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-95726" y="539498"/>
              <a:ext cx="609977" cy="610314"/>
            </a:xfrm>
            <a:custGeom>
              <a:avLst/>
              <a:gdLst/>
              <a:ahLst/>
              <a:cxnLst/>
              <a:rect l="l" t="t" r="r" b="b"/>
              <a:pathLst>
                <a:path w="3450" h="3452" extrusionOk="0">
                  <a:moveTo>
                    <a:pt x="1725" y="1"/>
                  </a:moveTo>
                  <a:cubicBezTo>
                    <a:pt x="773" y="1"/>
                    <a:pt x="0" y="774"/>
                    <a:pt x="0" y="1726"/>
                  </a:cubicBezTo>
                  <a:cubicBezTo>
                    <a:pt x="0" y="2679"/>
                    <a:pt x="773" y="3452"/>
                    <a:pt x="1725" y="3452"/>
                  </a:cubicBezTo>
                  <a:cubicBezTo>
                    <a:pt x="2678" y="3452"/>
                    <a:pt x="3450" y="2679"/>
                    <a:pt x="3450" y="1726"/>
                  </a:cubicBezTo>
                  <a:cubicBezTo>
                    <a:pt x="3450" y="774"/>
                    <a:pt x="2678" y="1"/>
                    <a:pt x="1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8506900" y="4512233"/>
              <a:ext cx="368626" cy="335934"/>
            </a:xfrm>
            <a:custGeom>
              <a:avLst/>
              <a:gdLst/>
              <a:ahLst/>
              <a:cxnLst/>
              <a:rect l="l" t="t" r="r" b="b"/>
              <a:pathLst>
                <a:path w="2009" h="1831" extrusionOk="0">
                  <a:moveTo>
                    <a:pt x="1005" y="1"/>
                  </a:moveTo>
                  <a:cubicBezTo>
                    <a:pt x="770" y="1"/>
                    <a:pt x="536" y="90"/>
                    <a:pt x="358" y="269"/>
                  </a:cubicBezTo>
                  <a:cubicBezTo>
                    <a:pt x="0" y="626"/>
                    <a:pt x="0" y="1205"/>
                    <a:pt x="358" y="1563"/>
                  </a:cubicBezTo>
                  <a:cubicBezTo>
                    <a:pt x="536" y="1741"/>
                    <a:pt x="770" y="1831"/>
                    <a:pt x="1005" y="1831"/>
                  </a:cubicBezTo>
                  <a:cubicBezTo>
                    <a:pt x="1239" y="1831"/>
                    <a:pt x="1473" y="1741"/>
                    <a:pt x="1651" y="1563"/>
                  </a:cubicBezTo>
                  <a:cubicBezTo>
                    <a:pt x="2009" y="1205"/>
                    <a:pt x="2009" y="626"/>
                    <a:pt x="1651" y="269"/>
                  </a:cubicBezTo>
                  <a:cubicBezTo>
                    <a:pt x="1473" y="90"/>
                    <a:pt x="1239" y="1"/>
                    <a:pt x="1005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8349890" y="4736328"/>
              <a:ext cx="491135" cy="447602"/>
            </a:xfrm>
            <a:custGeom>
              <a:avLst/>
              <a:gdLst/>
              <a:ahLst/>
              <a:cxnLst/>
              <a:rect l="l" t="t" r="r" b="b"/>
              <a:pathLst>
                <a:path w="2009" h="1831" extrusionOk="0">
                  <a:moveTo>
                    <a:pt x="1005" y="1"/>
                  </a:moveTo>
                  <a:cubicBezTo>
                    <a:pt x="770" y="1"/>
                    <a:pt x="536" y="90"/>
                    <a:pt x="358" y="269"/>
                  </a:cubicBezTo>
                  <a:cubicBezTo>
                    <a:pt x="0" y="626"/>
                    <a:pt x="0" y="1205"/>
                    <a:pt x="358" y="1563"/>
                  </a:cubicBezTo>
                  <a:cubicBezTo>
                    <a:pt x="536" y="1741"/>
                    <a:pt x="770" y="1831"/>
                    <a:pt x="1005" y="1831"/>
                  </a:cubicBezTo>
                  <a:cubicBezTo>
                    <a:pt x="1239" y="1831"/>
                    <a:pt x="1473" y="1741"/>
                    <a:pt x="1651" y="1563"/>
                  </a:cubicBezTo>
                  <a:cubicBezTo>
                    <a:pt x="2009" y="1205"/>
                    <a:pt x="2009" y="626"/>
                    <a:pt x="1651" y="269"/>
                  </a:cubicBezTo>
                  <a:cubicBezTo>
                    <a:pt x="1473" y="90"/>
                    <a:pt x="1239" y="1"/>
                    <a:pt x="1005" y="1"/>
                  </a:cubicBez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2"/>
          <p:cNvSpPr txBox="1">
            <a:spLocks noGrp="1"/>
          </p:cNvSpPr>
          <p:nvPr>
            <p:ph type="subTitle" idx="1"/>
          </p:nvPr>
        </p:nvSpPr>
        <p:spPr>
          <a:xfrm>
            <a:off x="720000" y="2193175"/>
            <a:ext cx="2455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subTitle" idx="2"/>
          </p:nvPr>
        </p:nvSpPr>
        <p:spPr>
          <a:xfrm>
            <a:off x="3347788" y="2193175"/>
            <a:ext cx="2455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32"/>
          <p:cNvSpPr txBox="1">
            <a:spLocks noGrp="1"/>
          </p:cNvSpPr>
          <p:nvPr>
            <p:ph type="subTitle" idx="3"/>
          </p:nvPr>
        </p:nvSpPr>
        <p:spPr>
          <a:xfrm>
            <a:off x="720000" y="3855175"/>
            <a:ext cx="2455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subTitle" idx="4"/>
          </p:nvPr>
        </p:nvSpPr>
        <p:spPr>
          <a:xfrm>
            <a:off x="3347788" y="3855175"/>
            <a:ext cx="2455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32"/>
          <p:cNvSpPr txBox="1">
            <a:spLocks noGrp="1"/>
          </p:cNvSpPr>
          <p:nvPr>
            <p:ph type="subTitle" idx="5"/>
          </p:nvPr>
        </p:nvSpPr>
        <p:spPr>
          <a:xfrm>
            <a:off x="5975575" y="2193175"/>
            <a:ext cx="2455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 txBox="1">
            <a:spLocks noGrp="1"/>
          </p:cNvSpPr>
          <p:nvPr>
            <p:ph type="subTitle" idx="6"/>
          </p:nvPr>
        </p:nvSpPr>
        <p:spPr>
          <a:xfrm>
            <a:off x="5975575" y="3855175"/>
            <a:ext cx="2455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32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420975"/>
            <a:ext cx="847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4" name="Google Shape;374;p32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3083000"/>
            <a:ext cx="847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5" name="Google Shape;375;p32"/>
          <p:cNvSpPr txBox="1">
            <a:spLocks noGrp="1"/>
          </p:cNvSpPr>
          <p:nvPr>
            <p:ph type="title" idx="9" hasCustomPrompt="1"/>
          </p:nvPr>
        </p:nvSpPr>
        <p:spPr>
          <a:xfrm>
            <a:off x="3347801" y="1420975"/>
            <a:ext cx="847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6" name="Google Shape;376;p32"/>
          <p:cNvSpPr txBox="1">
            <a:spLocks noGrp="1"/>
          </p:cNvSpPr>
          <p:nvPr>
            <p:ph type="title" idx="13" hasCustomPrompt="1"/>
          </p:nvPr>
        </p:nvSpPr>
        <p:spPr>
          <a:xfrm>
            <a:off x="3347801" y="3083000"/>
            <a:ext cx="847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7" name="Google Shape;377;p32"/>
          <p:cNvSpPr txBox="1">
            <a:spLocks noGrp="1"/>
          </p:cNvSpPr>
          <p:nvPr>
            <p:ph type="title" idx="14" hasCustomPrompt="1"/>
          </p:nvPr>
        </p:nvSpPr>
        <p:spPr>
          <a:xfrm>
            <a:off x="5975600" y="1420975"/>
            <a:ext cx="847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8" name="Google Shape;378;p32"/>
          <p:cNvSpPr txBox="1">
            <a:spLocks noGrp="1"/>
          </p:cNvSpPr>
          <p:nvPr>
            <p:ph type="title" idx="15" hasCustomPrompt="1"/>
          </p:nvPr>
        </p:nvSpPr>
        <p:spPr>
          <a:xfrm>
            <a:off x="5975600" y="3083000"/>
            <a:ext cx="847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9" name="Google Shape;379;p32"/>
          <p:cNvSpPr txBox="1">
            <a:spLocks noGrp="1"/>
          </p:cNvSpPr>
          <p:nvPr>
            <p:ph type="subTitle" idx="16"/>
          </p:nvPr>
        </p:nvSpPr>
        <p:spPr>
          <a:xfrm>
            <a:off x="720000" y="1980375"/>
            <a:ext cx="24552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380" name="Google Shape;380;p32"/>
          <p:cNvSpPr txBox="1">
            <a:spLocks noGrp="1"/>
          </p:cNvSpPr>
          <p:nvPr>
            <p:ph type="subTitle" idx="17"/>
          </p:nvPr>
        </p:nvSpPr>
        <p:spPr>
          <a:xfrm>
            <a:off x="3347794" y="1980375"/>
            <a:ext cx="24552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381" name="Google Shape;381;p32"/>
          <p:cNvSpPr txBox="1">
            <a:spLocks noGrp="1"/>
          </p:cNvSpPr>
          <p:nvPr>
            <p:ph type="subTitle" idx="18"/>
          </p:nvPr>
        </p:nvSpPr>
        <p:spPr>
          <a:xfrm>
            <a:off x="5975580" y="1980375"/>
            <a:ext cx="24552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382" name="Google Shape;382;p32"/>
          <p:cNvSpPr txBox="1">
            <a:spLocks noGrp="1"/>
          </p:cNvSpPr>
          <p:nvPr>
            <p:ph type="subTitle" idx="19"/>
          </p:nvPr>
        </p:nvSpPr>
        <p:spPr>
          <a:xfrm>
            <a:off x="720000" y="3642450"/>
            <a:ext cx="24552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383" name="Google Shape;383;p32"/>
          <p:cNvSpPr txBox="1">
            <a:spLocks noGrp="1"/>
          </p:cNvSpPr>
          <p:nvPr>
            <p:ph type="subTitle" idx="20"/>
          </p:nvPr>
        </p:nvSpPr>
        <p:spPr>
          <a:xfrm>
            <a:off x="3347794" y="3642450"/>
            <a:ext cx="24552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384" name="Google Shape;384;p32"/>
          <p:cNvSpPr txBox="1">
            <a:spLocks noGrp="1"/>
          </p:cNvSpPr>
          <p:nvPr>
            <p:ph type="subTitle" idx="21"/>
          </p:nvPr>
        </p:nvSpPr>
        <p:spPr>
          <a:xfrm>
            <a:off x="5975580" y="3642450"/>
            <a:ext cx="24552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lita One"/>
              <a:buNone/>
              <a:defRPr sz="24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grpSp>
        <p:nvGrpSpPr>
          <p:cNvPr id="385" name="Google Shape;385;p32"/>
          <p:cNvGrpSpPr/>
          <p:nvPr/>
        </p:nvGrpSpPr>
        <p:grpSpPr>
          <a:xfrm>
            <a:off x="212571" y="180609"/>
            <a:ext cx="8640275" cy="4426713"/>
            <a:chOff x="212571" y="180609"/>
            <a:chExt cx="8640275" cy="4426713"/>
          </a:xfrm>
        </p:grpSpPr>
        <p:sp>
          <p:nvSpPr>
            <p:cNvPr id="386" name="Google Shape;386;p32"/>
            <p:cNvSpPr/>
            <p:nvPr/>
          </p:nvSpPr>
          <p:spPr>
            <a:xfrm>
              <a:off x="212571" y="180609"/>
              <a:ext cx="149275" cy="149275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343" y="1"/>
                  </a:moveTo>
                  <a:lnTo>
                    <a:pt x="282" y="252"/>
                  </a:lnTo>
                  <a:cubicBezTo>
                    <a:pt x="278" y="268"/>
                    <a:pt x="265" y="282"/>
                    <a:pt x="248" y="287"/>
                  </a:cubicBezTo>
                  <a:lnTo>
                    <a:pt x="0" y="360"/>
                  </a:lnTo>
                  <a:lnTo>
                    <a:pt x="251" y="421"/>
                  </a:lnTo>
                  <a:cubicBezTo>
                    <a:pt x="268" y="425"/>
                    <a:pt x="282" y="438"/>
                    <a:pt x="287" y="455"/>
                  </a:cubicBezTo>
                  <a:lnTo>
                    <a:pt x="360" y="703"/>
                  </a:lnTo>
                  <a:lnTo>
                    <a:pt x="421" y="452"/>
                  </a:lnTo>
                  <a:cubicBezTo>
                    <a:pt x="425" y="435"/>
                    <a:pt x="438" y="421"/>
                    <a:pt x="455" y="416"/>
                  </a:cubicBezTo>
                  <a:lnTo>
                    <a:pt x="702" y="343"/>
                  </a:lnTo>
                  <a:lnTo>
                    <a:pt x="452" y="282"/>
                  </a:lnTo>
                  <a:cubicBezTo>
                    <a:pt x="435" y="278"/>
                    <a:pt x="421" y="265"/>
                    <a:pt x="416" y="248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364971" y="333009"/>
              <a:ext cx="149275" cy="149275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343" y="1"/>
                  </a:moveTo>
                  <a:lnTo>
                    <a:pt x="282" y="252"/>
                  </a:lnTo>
                  <a:cubicBezTo>
                    <a:pt x="278" y="268"/>
                    <a:pt x="265" y="282"/>
                    <a:pt x="248" y="287"/>
                  </a:cubicBezTo>
                  <a:lnTo>
                    <a:pt x="0" y="360"/>
                  </a:lnTo>
                  <a:lnTo>
                    <a:pt x="251" y="421"/>
                  </a:lnTo>
                  <a:cubicBezTo>
                    <a:pt x="268" y="425"/>
                    <a:pt x="282" y="438"/>
                    <a:pt x="287" y="455"/>
                  </a:cubicBezTo>
                  <a:lnTo>
                    <a:pt x="360" y="703"/>
                  </a:lnTo>
                  <a:lnTo>
                    <a:pt x="421" y="452"/>
                  </a:lnTo>
                  <a:cubicBezTo>
                    <a:pt x="425" y="435"/>
                    <a:pt x="438" y="421"/>
                    <a:pt x="455" y="416"/>
                  </a:cubicBezTo>
                  <a:lnTo>
                    <a:pt x="702" y="343"/>
                  </a:lnTo>
                  <a:lnTo>
                    <a:pt x="452" y="282"/>
                  </a:lnTo>
                  <a:cubicBezTo>
                    <a:pt x="435" y="278"/>
                    <a:pt x="421" y="265"/>
                    <a:pt x="416" y="248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8" name="Google Shape;388;p32"/>
            <p:cNvGrpSpPr/>
            <p:nvPr/>
          </p:nvGrpSpPr>
          <p:grpSpPr>
            <a:xfrm>
              <a:off x="8487350" y="183413"/>
              <a:ext cx="365496" cy="4423909"/>
              <a:chOff x="8487350" y="183413"/>
              <a:chExt cx="365496" cy="4423909"/>
            </a:xfrm>
          </p:grpSpPr>
          <p:sp>
            <p:nvSpPr>
              <p:cNvPr id="389" name="Google Shape;389;p32"/>
              <p:cNvSpPr/>
              <p:nvPr/>
            </p:nvSpPr>
            <p:spPr>
              <a:xfrm>
                <a:off x="8487350" y="183412"/>
                <a:ext cx="216225" cy="216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3" y="1"/>
                    </a:moveTo>
                    <a:lnTo>
                      <a:pt x="282" y="252"/>
                    </a:lnTo>
                    <a:cubicBezTo>
                      <a:pt x="278" y="268"/>
                      <a:pt x="265" y="282"/>
                      <a:pt x="248" y="287"/>
                    </a:cubicBezTo>
                    <a:lnTo>
                      <a:pt x="0" y="360"/>
                    </a:lnTo>
                    <a:lnTo>
                      <a:pt x="251" y="421"/>
                    </a:lnTo>
                    <a:cubicBezTo>
                      <a:pt x="268" y="425"/>
                      <a:pt x="282" y="438"/>
                      <a:pt x="287" y="455"/>
                    </a:cubicBezTo>
                    <a:lnTo>
                      <a:pt x="360" y="703"/>
                    </a:lnTo>
                    <a:lnTo>
                      <a:pt x="421" y="452"/>
                    </a:lnTo>
                    <a:cubicBezTo>
                      <a:pt x="425" y="435"/>
                      <a:pt x="438" y="421"/>
                      <a:pt x="455" y="416"/>
                    </a:cubicBezTo>
                    <a:lnTo>
                      <a:pt x="702" y="343"/>
                    </a:lnTo>
                    <a:lnTo>
                      <a:pt x="452" y="282"/>
                    </a:lnTo>
                    <a:cubicBezTo>
                      <a:pt x="435" y="278"/>
                      <a:pt x="421" y="265"/>
                      <a:pt x="416" y="248"/>
                    </a:cubicBez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2"/>
              <p:cNvSpPr/>
              <p:nvPr/>
            </p:nvSpPr>
            <p:spPr>
              <a:xfrm>
                <a:off x="8703571" y="656746"/>
                <a:ext cx="149275" cy="1492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3" y="1"/>
                    </a:moveTo>
                    <a:lnTo>
                      <a:pt x="282" y="252"/>
                    </a:lnTo>
                    <a:cubicBezTo>
                      <a:pt x="278" y="268"/>
                      <a:pt x="265" y="282"/>
                      <a:pt x="248" y="287"/>
                    </a:cubicBezTo>
                    <a:lnTo>
                      <a:pt x="0" y="360"/>
                    </a:lnTo>
                    <a:lnTo>
                      <a:pt x="251" y="421"/>
                    </a:lnTo>
                    <a:cubicBezTo>
                      <a:pt x="268" y="425"/>
                      <a:pt x="282" y="438"/>
                      <a:pt x="287" y="455"/>
                    </a:cubicBezTo>
                    <a:lnTo>
                      <a:pt x="360" y="703"/>
                    </a:lnTo>
                    <a:lnTo>
                      <a:pt x="421" y="452"/>
                    </a:lnTo>
                    <a:cubicBezTo>
                      <a:pt x="425" y="435"/>
                      <a:pt x="438" y="421"/>
                      <a:pt x="455" y="416"/>
                    </a:cubicBezTo>
                    <a:lnTo>
                      <a:pt x="702" y="343"/>
                    </a:lnTo>
                    <a:lnTo>
                      <a:pt x="452" y="282"/>
                    </a:lnTo>
                    <a:cubicBezTo>
                      <a:pt x="435" y="278"/>
                      <a:pt x="421" y="265"/>
                      <a:pt x="416" y="248"/>
                    </a:cubicBez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2"/>
              <p:cNvSpPr/>
              <p:nvPr/>
            </p:nvSpPr>
            <p:spPr>
              <a:xfrm>
                <a:off x="8520821" y="4458046"/>
                <a:ext cx="149275" cy="1492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3" y="1"/>
                    </a:moveTo>
                    <a:lnTo>
                      <a:pt x="282" y="252"/>
                    </a:lnTo>
                    <a:cubicBezTo>
                      <a:pt x="278" y="268"/>
                      <a:pt x="265" y="282"/>
                      <a:pt x="248" y="287"/>
                    </a:cubicBezTo>
                    <a:lnTo>
                      <a:pt x="0" y="360"/>
                    </a:lnTo>
                    <a:lnTo>
                      <a:pt x="251" y="421"/>
                    </a:lnTo>
                    <a:cubicBezTo>
                      <a:pt x="268" y="425"/>
                      <a:pt x="282" y="438"/>
                      <a:pt x="287" y="455"/>
                    </a:cubicBezTo>
                    <a:lnTo>
                      <a:pt x="360" y="703"/>
                    </a:lnTo>
                    <a:lnTo>
                      <a:pt x="421" y="452"/>
                    </a:lnTo>
                    <a:cubicBezTo>
                      <a:pt x="425" y="435"/>
                      <a:pt x="438" y="421"/>
                      <a:pt x="455" y="416"/>
                    </a:cubicBezTo>
                    <a:lnTo>
                      <a:pt x="702" y="343"/>
                    </a:lnTo>
                    <a:lnTo>
                      <a:pt x="452" y="282"/>
                    </a:lnTo>
                    <a:cubicBezTo>
                      <a:pt x="435" y="278"/>
                      <a:pt x="421" y="265"/>
                      <a:pt x="416" y="248"/>
                    </a:cubicBezTo>
                    <a:lnTo>
                      <a:pt x="34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3"/>
          <p:cNvSpPr txBox="1">
            <a:spLocks noGrp="1"/>
          </p:cNvSpPr>
          <p:nvPr>
            <p:ph type="title"/>
          </p:nvPr>
        </p:nvSpPr>
        <p:spPr>
          <a:xfrm>
            <a:off x="3963775" y="2111450"/>
            <a:ext cx="4467000" cy="160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33"/>
          <p:cNvSpPr txBox="1">
            <a:spLocks noGrp="1"/>
          </p:cNvSpPr>
          <p:nvPr>
            <p:ph type="title" idx="2" hasCustomPrompt="1"/>
          </p:nvPr>
        </p:nvSpPr>
        <p:spPr>
          <a:xfrm>
            <a:off x="7131476" y="1152375"/>
            <a:ext cx="1299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5" name="Google Shape;395;p33"/>
          <p:cNvSpPr txBox="1">
            <a:spLocks noGrp="1"/>
          </p:cNvSpPr>
          <p:nvPr>
            <p:ph type="subTitle" idx="1"/>
          </p:nvPr>
        </p:nvSpPr>
        <p:spPr>
          <a:xfrm>
            <a:off x="3963775" y="3715550"/>
            <a:ext cx="4467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>
            <a:off x="184125" y="164488"/>
            <a:ext cx="8844025" cy="4834309"/>
            <a:chOff x="184125" y="164488"/>
            <a:chExt cx="8844025" cy="4834309"/>
          </a:xfrm>
        </p:grpSpPr>
        <p:sp>
          <p:nvSpPr>
            <p:cNvPr id="397" name="Google Shape;397;p33"/>
            <p:cNvSpPr/>
            <p:nvPr/>
          </p:nvSpPr>
          <p:spPr>
            <a:xfrm flipH="1">
              <a:off x="184125" y="4513949"/>
              <a:ext cx="1968976" cy="484848"/>
            </a:xfrm>
            <a:custGeom>
              <a:avLst/>
              <a:gdLst/>
              <a:ahLst/>
              <a:cxnLst/>
              <a:rect l="l" t="t" r="r" b="b"/>
              <a:pathLst>
                <a:path w="6449" h="1588" extrusionOk="0">
                  <a:moveTo>
                    <a:pt x="3915" y="1"/>
                  </a:moveTo>
                  <a:cubicBezTo>
                    <a:pt x="3717" y="1"/>
                    <a:pt x="3512" y="78"/>
                    <a:pt x="3331" y="169"/>
                  </a:cubicBezTo>
                  <a:cubicBezTo>
                    <a:pt x="3071" y="299"/>
                    <a:pt x="2815" y="464"/>
                    <a:pt x="2525" y="482"/>
                  </a:cubicBezTo>
                  <a:cubicBezTo>
                    <a:pt x="2503" y="483"/>
                    <a:pt x="2481" y="484"/>
                    <a:pt x="2458" y="484"/>
                  </a:cubicBezTo>
                  <a:cubicBezTo>
                    <a:pt x="2331" y="484"/>
                    <a:pt x="2199" y="463"/>
                    <a:pt x="2073" y="463"/>
                  </a:cubicBezTo>
                  <a:cubicBezTo>
                    <a:pt x="1969" y="463"/>
                    <a:pt x="1869" y="477"/>
                    <a:pt x="1777" y="528"/>
                  </a:cubicBezTo>
                  <a:cubicBezTo>
                    <a:pt x="1613" y="620"/>
                    <a:pt x="1526" y="810"/>
                    <a:pt x="1376" y="921"/>
                  </a:cubicBezTo>
                  <a:cubicBezTo>
                    <a:pt x="1227" y="1030"/>
                    <a:pt x="1033" y="1053"/>
                    <a:pt x="850" y="1064"/>
                  </a:cubicBezTo>
                  <a:cubicBezTo>
                    <a:pt x="665" y="1073"/>
                    <a:pt x="474" y="1075"/>
                    <a:pt x="307" y="1152"/>
                  </a:cubicBezTo>
                  <a:cubicBezTo>
                    <a:pt x="139" y="1229"/>
                    <a:pt x="1" y="1406"/>
                    <a:pt x="36" y="1588"/>
                  </a:cubicBezTo>
                  <a:lnTo>
                    <a:pt x="6400" y="1525"/>
                  </a:lnTo>
                  <a:cubicBezTo>
                    <a:pt x="6448" y="1171"/>
                    <a:pt x="5949" y="879"/>
                    <a:pt x="5574" y="850"/>
                  </a:cubicBezTo>
                  <a:cubicBezTo>
                    <a:pt x="5395" y="835"/>
                    <a:pt x="5209" y="862"/>
                    <a:pt x="5039" y="803"/>
                  </a:cubicBezTo>
                  <a:cubicBezTo>
                    <a:pt x="4673" y="676"/>
                    <a:pt x="4526" y="201"/>
                    <a:pt x="4168" y="50"/>
                  </a:cubicBezTo>
                  <a:cubicBezTo>
                    <a:pt x="4086" y="15"/>
                    <a:pt x="4001" y="1"/>
                    <a:pt x="3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 flipH="1">
              <a:off x="7505079" y="164488"/>
              <a:ext cx="1523071" cy="375001"/>
            </a:xfrm>
            <a:custGeom>
              <a:avLst/>
              <a:gdLst/>
              <a:ahLst/>
              <a:cxnLst/>
              <a:rect l="l" t="t" r="r" b="b"/>
              <a:pathLst>
                <a:path w="4374" h="1077" extrusionOk="0">
                  <a:moveTo>
                    <a:pt x="2654" y="0"/>
                  </a:moveTo>
                  <a:cubicBezTo>
                    <a:pt x="2520" y="0"/>
                    <a:pt x="2382" y="52"/>
                    <a:pt x="2259" y="114"/>
                  </a:cubicBezTo>
                  <a:cubicBezTo>
                    <a:pt x="2083" y="202"/>
                    <a:pt x="1908" y="314"/>
                    <a:pt x="1712" y="327"/>
                  </a:cubicBezTo>
                  <a:cubicBezTo>
                    <a:pt x="1698" y="328"/>
                    <a:pt x="1684" y="328"/>
                    <a:pt x="1670" y="328"/>
                  </a:cubicBezTo>
                  <a:cubicBezTo>
                    <a:pt x="1583" y="328"/>
                    <a:pt x="1492" y="314"/>
                    <a:pt x="1405" y="314"/>
                  </a:cubicBezTo>
                  <a:cubicBezTo>
                    <a:pt x="1335" y="314"/>
                    <a:pt x="1267" y="323"/>
                    <a:pt x="1205" y="357"/>
                  </a:cubicBezTo>
                  <a:cubicBezTo>
                    <a:pt x="1093" y="420"/>
                    <a:pt x="1035" y="548"/>
                    <a:pt x="932" y="624"/>
                  </a:cubicBezTo>
                  <a:cubicBezTo>
                    <a:pt x="832" y="698"/>
                    <a:pt x="700" y="714"/>
                    <a:pt x="576" y="721"/>
                  </a:cubicBezTo>
                  <a:cubicBezTo>
                    <a:pt x="451" y="727"/>
                    <a:pt x="322" y="728"/>
                    <a:pt x="208" y="781"/>
                  </a:cubicBezTo>
                  <a:cubicBezTo>
                    <a:pt x="94" y="833"/>
                    <a:pt x="0" y="953"/>
                    <a:pt x="23" y="1076"/>
                  </a:cubicBezTo>
                  <a:lnTo>
                    <a:pt x="4340" y="1033"/>
                  </a:lnTo>
                  <a:cubicBezTo>
                    <a:pt x="4373" y="794"/>
                    <a:pt x="4034" y="596"/>
                    <a:pt x="3780" y="576"/>
                  </a:cubicBezTo>
                  <a:cubicBezTo>
                    <a:pt x="3659" y="566"/>
                    <a:pt x="3533" y="584"/>
                    <a:pt x="3418" y="544"/>
                  </a:cubicBezTo>
                  <a:cubicBezTo>
                    <a:pt x="3168" y="457"/>
                    <a:pt x="3069" y="136"/>
                    <a:pt x="2826" y="34"/>
                  </a:cubicBezTo>
                  <a:cubicBezTo>
                    <a:pt x="2770" y="10"/>
                    <a:pt x="2713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33"/>
          <p:cNvGrpSpPr/>
          <p:nvPr/>
        </p:nvGrpSpPr>
        <p:grpSpPr>
          <a:xfrm>
            <a:off x="8430773" y="76701"/>
            <a:ext cx="538696" cy="550581"/>
            <a:chOff x="8430773" y="76701"/>
            <a:chExt cx="538696" cy="550581"/>
          </a:xfrm>
        </p:grpSpPr>
        <p:sp>
          <p:nvSpPr>
            <p:cNvPr id="400" name="Google Shape;400;p33"/>
            <p:cNvSpPr/>
            <p:nvPr/>
          </p:nvSpPr>
          <p:spPr>
            <a:xfrm>
              <a:off x="8735569" y="76701"/>
              <a:ext cx="233899" cy="233924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1" y="1"/>
                  </a:moveTo>
                  <a:lnTo>
                    <a:pt x="288" y="257"/>
                  </a:lnTo>
                  <a:cubicBezTo>
                    <a:pt x="284" y="275"/>
                    <a:pt x="271" y="289"/>
                    <a:pt x="253" y="294"/>
                  </a:cubicBezTo>
                  <a:lnTo>
                    <a:pt x="0" y="369"/>
                  </a:lnTo>
                  <a:lnTo>
                    <a:pt x="257" y="432"/>
                  </a:lnTo>
                  <a:cubicBezTo>
                    <a:pt x="275" y="436"/>
                    <a:pt x="288" y="449"/>
                    <a:pt x="294" y="467"/>
                  </a:cubicBezTo>
                  <a:lnTo>
                    <a:pt x="368" y="720"/>
                  </a:lnTo>
                  <a:lnTo>
                    <a:pt x="432" y="464"/>
                  </a:lnTo>
                  <a:cubicBezTo>
                    <a:pt x="436" y="446"/>
                    <a:pt x="448" y="432"/>
                    <a:pt x="466" y="427"/>
                  </a:cubicBezTo>
                  <a:lnTo>
                    <a:pt x="719" y="352"/>
                  </a:lnTo>
                  <a:lnTo>
                    <a:pt x="463" y="289"/>
                  </a:lnTo>
                  <a:cubicBezTo>
                    <a:pt x="445" y="284"/>
                    <a:pt x="432" y="272"/>
                    <a:pt x="426" y="25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8430773" y="457707"/>
              <a:ext cx="169574" cy="169574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1" y="1"/>
                  </a:moveTo>
                  <a:lnTo>
                    <a:pt x="288" y="257"/>
                  </a:lnTo>
                  <a:cubicBezTo>
                    <a:pt x="284" y="275"/>
                    <a:pt x="271" y="289"/>
                    <a:pt x="253" y="294"/>
                  </a:cubicBezTo>
                  <a:lnTo>
                    <a:pt x="0" y="369"/>
                  </a:lnTo>
                  <a:lnTo>
                    <a:pt x="257" y="432"/>
                  </a:lnTo>
                  <a:cubicBezTo>
                    <a:pt x="275" y="436"/>
                    <a:pt x="288" y="449"/>
                    <a:pt x="294" y="467"/>
                  </a:cubicBezTo>
                  <a:lnTo>
                    <a:pt x="368" y="720"/>
                  </a:lnTo>
                  <a:lnTo>
                    <a:pt x="432" y="464"/>
                  </a:lnTo>
                  <a:cubicBezTo>
                    <a:pt x="436" y="446"/>
                    <a:pt x="448" y="432"/>
                    <a:pt x="466" y="427"/>
                  </a:cubicBezTo>
                  <a:lnTo>
                    <a:pt x="719" y="352"/>
                  </a:lnTo>
                  <a:lnTo>
                    <a:pt x="463" y="289"/>
                  </a:lnTo>
                  <a:cubicBezTo>
                    <a:pt x="445" y="284"/>
                    <a:pt x="432" y="272"/>
                    <a:pt x="426" y="25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">
  <p:cSld name="TITLE_ONLY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4" name="Google Shape;404;p34"/>
          <p:cNvGrpSpPr/>
          <p:nvPr/>
        </p:nvGrpSpPr>
        <p:grpSpPr>
          <a:xfrm>
            <a:off x="88650" y="102875"/>
            <a:ext cx="8811289" cy="4924401"/>
            <a:chOff x="88650" y="102875"/>
            <a:chExt cx="8811289" cy="4924401"/>
          </a:xfrm>
        </p:grpSpPr>
        <p:sp>
          <p:nvSpPr>
            <p:cNvPr id="405" name="Google Shape;405;p34"/>
            <p:cNvSpPr/>
            <p:nvPr/>
          </p:nvSpPr>
          <p:spPr>
            <a:xfrm>
              <a:off x="7688600" y="102875"/>
              <a:ext cx="1211339" cy="298098"/>
            </a:xfrm>
            <a:custGeom>
              <a:avLst/>
              <a:gdLst/>
              <a:ahLst/>
              <a:cxnLst/>
              <a:rect l="l" t="t" r="r" b="b"/>
              <a:pathLst>
                <a:path w="8566" h="2108" extrusionOk="0">
                  <a:moveTo>
                    <a:pt x="5199" y="0"/>
                  </a:moveTo>
                  <a:cubicBezTo>
                    <a:pt x="4936" y="0"/>
                    <a:pt x="4665" y="101"/>
                    <a:pt x="4425" y="222"/>
                  </a:cubicBezTo>
                  <a:cubicBezTo>
                    <a:pt x="4079" y="396"/>
                    <a:pt x="3739" y="615"/>
                    <a:pt x="3354" y="639"/>
                  </a:cubicBezTo>
                  <a:cubicBezTo>
                    <a:pt x="3325" y="641"/>
                    <a:pt x="3295" y="642"/>
                    <a:pt x="3266" y="642"/>
                  </a:cubicBezTo>
                  <a:cubicBezTo>
                    <a:pt x="3095" y="642"/>
                    <a:pt x="2920" y="614"/>
                    <a:pt x="2752" y="614"/>
                  </a:cubicBezTo>
                  <a:cubicBezTo>
                    <a:pt x="2614" y="614"/>
                    <a:pt x="2482" y="633"/>
                    <a:pt x="2361" y="700"/>
                  </a:cubicBezTo>
                  <a:cubicBezTo>
                    <a:pt x="2143" y="822"/>
                    <a:pt x="2028" y="1074"/>
                    <a:pt x="1826" y="1223"/>
                  </a:cubicBezTo>
                  <a:cubicBezTo>
                    <a:pt x="1629" y="1368"/>
                    <a:pt x="1372" y="1399"/>
                    <a:pt x="1127" y="1413"/>
                  </a:cubicBezTo>
                  <a:cubicBezTo>
                    <a:pt x="883" y="1425"/>
                    <a:pt x="630" y="1429"/>
                    <a:pt x="407" y="1530"/>
                  </a:cubicBezTo>
                  <a:cubicBezTo>
                    <a:pt x="185" y="1632"/>
                    <a:pt x="0" y="1867"/>
                    <a:pt x="47" y="2107"/>
                  </a:cubicBezTo>
                  <a:lnTo>
                    <a:pt x="8501" y="2024"/>
                  </a:lnTo>
                  <a:cubicBezTo>
                    <a:pt x="8565" y="1554"/>
                    <a:pt x="7902" y="1168"/>
                    <a:pt x="7404" y="1128"/>
                  </a:cubicBezTo>
                  <a:cubicBezTo>
                    <a:pt x="7166" y="1109"/>
                    <a:pt x="6920" y="1145"/>
                    <a:pt x="6694" y="1067"/>
                  </a:cubicBezTo>
                  <a:cubicBezTo>
                    <a:pt x="6206" y="896"/>
                    <a:pt x="6012" y="267"/>
                    <a:pt x="5535" y="65"/>
                  </a:cubicBezTo>
                  <a:cubicBezTo>
                    <a:pt x="5427" y="20"/>
                    <a:pt x="5314" y="0"/>
                    <a:pt x="5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4"/>
            <p:cNvSpPr/>
            <p:nvPr/>
          </p:nvSpPr>
          <p:spPr>
            <a:xfrm>
              <a:off x="88650" y="4454577"/>
              <a:ext cx="705515" cy="572700"/>
            </a:xfrm>
            <a:custGeom>
              <a:avLst/>
              <a:gdLst/>
              <a:ahLst/>
              <a:cxnLst/>
              <a:rect l="l" t="t" r="r" b="b"/>
              <a:pathLst>
                <a:path w="4643" h="3769" extrusionOk="0">
                  <a:moveTo>
                    <a:pt x="2513" y="1"/>
                  </a:moveTo>
                  <a:cubicBezTo>
                    <a:pt x="2345" y="1"/>
                    <a:pt x="2177" y="36"/>
                    <a:pt x="2040" y="104"/>
                  </a:cubicBezTo>
                  <a:cubicBezTo>
                    <a:pt x="1715" y="265"/>
                    <a:pt x="1506" y="634"/>
                    <a:pt x="1536" y="996"/>
                  </a:cubicBezTo>
                  <a:cubicBezTo>
                    <a:pt x="1390" y="875"/>
                    <a:pt x="1205" y="819"/>
                    <a:pt x="1018" y="819"/>
                  </a:cubicBezTo>
                  <a:cubicBezTo>
                    <a:pt x="693" y="819"/>
                    <a:pt x="362" y="988"/>
                    <a:pt x="222" y="1285"/>
                  </a:cubicBezTo>
                  <a:cubicBezTo>
                    <a:pt x="0" y="1752"/>
                    <a:pt x="322" y="2388"/>
                    <a:pt x="829" y="2485"/>
                  </a:cubicBezTo>
                  <a:cubicBezTo>
                    <a:pt x="807" y="3116"/>
                    <a:pt x="1342" y="3716"/>
                    <a:pt x="1972" y="3766"/>
                  </a:cubicBezTo>
                  <a:cubicBezTo>
                    <a:pt x="2000" y="3768"/>
                    <a:pt x="2029" y="3769"/>
                    <a:pt x="2057" y="3769"/>
                  </a:cubicBezTo>
                  <a:cubicBezTo>
                    <a:pt x="2657" y="3769"/>
                    <a:pt x="3227" y="3278"/>
                    <a:pt x="3299" y="2679"/>
                  </a:cubicBezTo>
                  <a:cubicBezTo>
                    <a:pt x="3437" y="2831"/>
                    <a:pt x="3643" y="2912"/>
                    <a:pt x="3848" y="2912"/>
                  </a:cubicBezTo>
                  <a:cubicBezTo>
                    <a:pt x="3982" y="2912"/>
                    <a:pt x="4116" y="2877"/>
                    <a:pt x="4229" y="2805"/>
                  </a:cubicBezTo>
                  <a:cubicBezTo>
                    <a:pt x="4516" y="2624"/>
                    <a:pt x="4643" y="2224"/>
                    <a:pt x="4512" y="1910"/>
                  </a:cubicBezTo>
                  <a:cubicBezTo>
                    <a:pt x="4400" y="1643"/>
                    <a:pt x="4113" y="1464"/>
                    <a:pt x="3825" y="1464"/>
                  </a:cubicBezTo>
                  <a:cubicBezTo>
                    <a:pt x="3776" y="1464"/>
                    <a:pt x="3726" y="1469"/>
                    <a:pt x="3678" y="1480"/>
                  </a:cubicBezTo>
                  <a:cubicBezTo>
                    <a:pt x="3948" y="1016"/>
                    <a:pt x="3653" y="331"/>
                    <a:pt x="3131" y="207"/>
                  </a:cubicBezTo>
                  <a:cubicBezTo>
                    <a:pt x="2975" y="67"/>
                    <a:pt x="2744" y="1"/>
                    <a:pt x="2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4"/>
            <p:cNvSpPr/>
            <p:nvPr/>
          </p:nvSpPr>
          <p:spPr>
            <a:xfrm>
              <a:off x="400028" y="4218825"/>
              <a:ext cx="313191" cy="313373"/>
            </a:xfrm>
            <a:custGeom>
              <a:avLst/>
              <a:gdLst/>
              <a:ahLst/>
              <a:cxnLst/>
              <a:rect l="l" t="t" r="r" b="b"/>
              <a:pathLst>
                <a:path w="3450" h="3452" extrusionOk="0">
                  <a:moveTo>
                    <a:pt x="1725" y="1"/>
                  </a:moveTo>
                  <a:cubicBezTo>
                    <a:pt x="773" y="1"/>
                    <a:pt x="0" y="774"/>
                    <a:pt x="0" y="1726"/>
                  </a:cubicBezTo>
                  <a:cubicBezTo>
                    <a:pt x="0" y="2679"/>
                    <a:pt x="773" y="3452"/>
                    <a:pt x="1725" y="3452"/>
                  </a:cubicBezTo>
                  <a:cubicBezTo>
                    <a:pt x="2678" y="3452"/>
                    <a:pt x="3450" y="2679"/>
                    <a:pt x="3450" y="1726"/>
                  </a:cubicBezTo>
                  <a:cubicBezTo>
                    <a:pt x="3450" y="774"/>
                    <a:pt x="2678" y="1"/>
                    <a:pt x="1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>
              <a:off x="232734" y="4174851"/>
              <a:ext cx="144068" cy="144159"/>
            </a:xfrm>
            <a:custGeom>
              <a:avLst/>
              <a:gdLst/>
              <a:ahLst/>
              <a:cxnLst/>
              <a:rect l="l" t="t" r="r" b="b"/>
              <a:pathLst>
                <a:path w="1587" h="1588" extrusionOk="0">
                  <a:moveTo>
                    <a:pt x="793" y="0"/>
                  </a:moveTo>
                  <a:cubicBezTo>
                    <a:pt x="356" y="0"/>
                    <a:pt x="0" y="356"/>
                    <a:pt x="0" y="794"/>
                  </a:cubicBezTo>
                  <a:cubicBezTo>
                    <a:pt x="0" y="1233"/>
                    <a:pt x="356" y="1587"/>
                    <a:pt x="793" y="1587"/>
                  </a:cubicBezTo>
                  <a:cubicBezTo>
                    <a:pt x="1232" y="1587"/>
                    <a:pt x="1587" y="1233"/>
                    <a:pt x="1587" y="794"/>
                  </a:cubicBezTo>
                  <a:cubicBezTo>
                    <a:pt x="1587" y="356"/>
                    <a:pt x="1232" y="0"/>
                    <a:pt x="7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34"/>
          <p:cNvGrpSpPr/>
          <p:nvPr/>
        </p:nvGrpSpPr>
        <p:grpSpPr>
          <a:xfrm>
            <a:off x="88653" y="179878"/>
            <a:ext cx="8569088" cy="4352325"/>
            <a:chOff x="88653" y="179878"/>
            <a:chExt cx="8569088" cy="4352325"/>
          </a:xfrm>
        </p:grpSpPr>
        <p:sp>
          <p:nvSpPr>
            <p:cNvPr id="410" name="Google Shape;410;p34"/>
            <p:cNvSpPr/>
            <p:nvPr/>
          </p:nvSpPr>
          <p:spPr>
            <a:xfrm>
              <a:off x="8513666" y="300941"/>
              <a:ext cx="144075" cy="1440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89" y="0"/>
                  </a:moveTo>
                  <a:lnTo>
                    <a:pt x="156" y="137"/>
                  </a:lnTo>
                  <a:cubicBezTo>
                    <a:pt x="153" y="147"/>
                    <a:pt x="146" y="154"/>
                    <a:pt x="137" y="157"/>
                  </a:cubicBezTo>
                  <a:lnTo>
                    <a:pt x="1" y="197"/>
                  </a:lnTo>
                  <a:lnTo>
                    <a:pt x="138" y="231"/>
                  </a:lnTo>
                  <a:cubicBezTo>
                    <a:pt x="147" y="233"/>
                    <a:pt x="156" y="241"/>
                    <a:pt x="158" y="250"/>
                  </a:cubicBezTo>
                  <a:lnTo>
                    <a:pt x="198" y="386"/>
                  </a:lnTo>
                  <a:lnTo>
                    <a:pt x="232" y="248"/>
                  </a:lnTo>
                  <a:cubicBezTo>
                    <a:pt x="234" y="239"/>
                    <a:pt x="241" y="231"/>
                    <a:pt x="251" y="228"/>
                  </a:cubicBezTo>
                  <a:lnTo>
                    <a:pt x="387" y="188"/>
                  </a:lnTo>
                  <a:lnTo>
                    <a:pt x="249" y="154"/>
                  </a:lnTo>
                  <a:cubicBezTo>
                    <a:pt x="240" y="152"/>
                    <a:pt x="232" y="146"/>
                    <a:pt x="230" y="13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>
              <a:off x="8358728" y="179878"/>
              <a:ext cx="144075" cy="1440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89" y="0"/>
                  </a:moveTo>
                  <a:lnTo>
                    <a:pt x="156" y="137"/>
                  </a:lnTo>
                  <a:cubicBezTo>
                    <a:pt x="153" y="147"/>
                    <a:pt x="146" y="154"/>
                    <a:pt x="137" y="157"/>
                  </a:cubicBezTo>
                  <a:lnTo>
                    <a:pt x="1" y="197"/>
                  </a:lnTo>
                  <a:lnTo>
                    <a:pt x="138" y="231"/>
                  </a:lnTo>
                  <a:cubicBezTo>
                    <a:pt x="147" y="233"/>
                    <a:pt x="156" y="241"/>
                    <a:pt x="158" y="250"/>
                  </a:cubicBezTo>
                  <a:lnTo>
                    <a:pt x="198" y="386"/>
                  </a:lnTo>
                  <a:lnTo>
                    <a:pt x="232" y="248"/>
                  </a:lnTo>
                  <a:cubicBezTo>
                    <a:pt x="234" y="239"/>
                    <a:pt x="241" y="231"/>
                    <a:pt x="251" y="228"/>
                  </a:cubicBezTo>
                  <a:lnTo>
                    <a:pt x="387" y="188"/>
                  </a:lnTo>
                  <a:lnTo>
                    <a:pt x="249" y="154"/>
                  </a:lnTo>
                  <a:cubicBezTo>
                    <a:pt x="240" y="152"/>
                    <a:pt x="232" y="146"/>
                    <a:pt x="230" y="13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>
              <a:off x="88653" y="4388128"/>
              <a:ext cx="144075" cy="1440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89" y="0"/>
                  </a:moveTo>
                  <a:lnTo>
                    <a:pt x="156" y="137"/>
                  </a:lnTo>
                  <a:cubicBezTo>
                    <a:pt x="153" y="147"/>
                    <a:pt x="146" y="154"/>
                    <a:pt x="137" y="157"/>
                  </a:cubicBezTo>
                  <a:lnTo>
                    <a:pt x="1" y="197"/>
                  </a:lnTo>
                  <a:lnTo>
                    <a:pt x="138" y="231"/>
                  </a:lnTo>
                  <a:cubicBezTo>
                    <a:pt x="147" y="233"/>
                    <a:pt x="156" y="241"/>
                    <a:pt x="158" y="250"/>
                  </a:cubicBezTo>
                  <a:lnTo>
                    <a:pt x="198" y="386"/>
                  </a:lnTo>
                  <a:lnTo>
                    <a:pt x="232" y="248"/>
                  </a:lnTo>
                  <a:cubicBezTo>
                    <a:pt x="234" y="239"/>
                    <a:pt x="241" y="231"/>
                    <a:pt x="251" y="228"/>
                  </a:cubicBezTo>
                  <a:lnTo>
                    <a:pt x="387" y="188"/>
                  </a:lnTo>
                  <a:lnTo>
                    <a:pt x="249" y="154"/>
                  </a:lnTo>
                  <a:cubicBezTo>
                    <a:pt x="240" y="152"/>
                    <a:pt x="232" y="146"/>
                    <a:pt x="230" y="13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369376" y="4030776"/>
              <a:ext cx="86425" cy="8642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89" y="0"/>
                  </a:moveTo>
                  <a:lnTo>
                    <a:pt x="156" y="137"/>
                  </a:lnTo>
                  <a:cubicBezTo>
                    <a:pt x="153" y="147"/>
                    <a:pt x="146" y="154"/>
                    <a:pt x="137" y="157"/>
                  </a:cubicBezTo>
                  <a:lnTo>
                    <a:pt x="1" y="197"/>
                  </a:lnTo>
                  <a:lnTo>
                    <a:pt x="138" y="231"/>
                  </a:lnTo>
                  <a:cubicBezTo>
                    <a:pt x="147" y="233"/>
                    <a:pt x="156" y="241"/>
                    <a:pt x="158" y="250"/>
                  </a:cubicBezTo>
                  <a:lnTo>
                    <a:pt x="198" y="386"/>
                  </a:lnTo>
                  <a:lnTo>
                    <a:pt x="232" y="248"/>
                  </a:lnTo>
                  <a:cubicBezTo>
                    <a:pt x="234" y="239"/>
                    <a:pt x="241" y="231"/>
                    <a:pt x="251" y="228"/>
                  </a:cubicBezTo>
                  <a:lnTo>
                    <a:pt x="387" y="188"/>
                  </a:lnTo>
                  <a:lnTo>
                    <a:pt x="249" y="154"/>
                  </a:lnTo>
                  <a:cubicBezTo>
                    <a:pt x="240" y="152"/>
                    <a:pt x="232" y="146"/>
                    <a:pt x="230" y="13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6" name="Google Shape;416;p35"/>
          <p:cNvGrpSpPr/>
          <p:nvPr/>
        </p:nvGrpSpPr>
        <p:grpSpPr>
          <a:xfrm>
            <a:off x="-150748" y="4565475"/>
            <a:ext cx="453184" cy="454844"/>
            <a:chOff x="1031102" y="400625"/>
            <a:chExt cx="453184" cy="454844"/>
          </a:xfrm>
        </p:grpSpPr>
        <p:sp>
          <p:nvSpPr>
            <p:cNvPr id="417" name="Google Shape;417;p35"/>
            <p:cNvSpPr/>
            <p:nvPr/>
          </p:nvSpPr>
          <p:spPr>
            <a:xfrm>
              <a:off x="1172203" y="546706"/>
              <a:ext cx="164341" cy="166002"/>
            </a:xfrm>
            <a:custGeom>
              <a:avLst/>
              <a:gdLst/>
              <a:ahLst/>
              <a:cxnLst/>
              <a:rect l="l" t="t" r="r" b="b"/>
              <a:pathLst>
                <a:path w="99" h="100" extrusionOk="0">
                  <a:moveTo>
                    <a:pt x="69" y="95"/>
                  </a:moveTo>
                  <a:cubicBezTo>
                    <a:pt x="69" y="95"/>
                    <a:pt x="68" y="95"/>
                    <a:pt x="67" y="96"/>
                  </a:cubicBezTo>
                  <a:cubicBezTo>
                    <a:pt x="65" y="97"/>
                    <a:pt x="62" y="98"/>
                    <a:pt x="58" y="99"/>
                  </a:cubicBezTo>
                  <a:cubicBezTo>
                    <a:pt x="51" y="101"/>
                    <a:pt x="38" y="101"/>
                    <a:pt x="26" y="94"/>
                  </a:cubicBezTo>
                  <a:cubicBezTo>
                    <a:pt x="13" y="88"/>
                    <a:pt x="1" y="73"/>
                    <a:pt x="0" y="54"/>
                  </a:cubicBezTo>
                  <a:cubicBezTo>
                    <a:pt x="-1" y="45"/>
                    <a:pt x="1" y="35"/>
                    <a:pt x="6" y="26"/>
                  </a:cubicBezTo>
                  <a:cubicBezTo>
                    <a:pt x="11" y="17"/>
                    <a:pt x="19" y="9"/>
                    <a:pt x="29" y="5"/>
                  </a:cubicBezTo>
                  <a:cubicBezTo>
                    <a:pt x="39" y="0"/>
                    <a:pt x="51" y="-1"/>
                    <a:pt x="61" y="1"/>
                  </a:cubicBezTo>
                  <a:cubicBezTo>
                    <a:pt x="71" y="4"/>
                    <a:pt x="79" y="9"/>
                    <a:pt x="86" y="16"/>
                  </a:cubicBezTo>
                  <a:cubicBezTo>
                    <a:pt x="99" y="30"/>
                    <a:pt x="102" y="49"/>
                    <a:pt x="98" y="62"/>
                  </a:cubicBezTo>
                  <a:cubicBezTo>
                    <a:pt x="95" y="76"/>
                    <a:pt x="86" y="85"/>
                    <a:pt x="80" y="89"/>
                  </a:cubicBezTo>
                  <a:cubicBezTo>
                    <a:pt x="77" y="92"/>
                    <a:pt x="74" y="93"/>
                    <a:pt x="72" y="94"/>
                  </a:cubicBezTo>
                  <a:cubicBezTo>
                    <a:pt x="70" y="95"/>
                    <a:pt x="69" y="95"/>
                    <a:pt x="69" y="95"/>
                  </a:cubicBezTo>
                  <a:cubicBezTo>
                    <a:pt x="69" y="94"/>
                    <a:pt x="73" y="93"/>
                    <a:pt x="79" y="88"/>
                  </a:cubicBezTo>
                  <a:cubicBezTo>
                    <a:pt x="85" y="83"/>
                    <a:pt x="92" y="75"/>
                    <a:pt x="95" y="61"/>
                  </a:cubicBezTo>
                  <a:cubicBezTo>
                    <a:pt x="99" y="49"/>
                    <a:pt x="96" y="31"/>
                    <a:pt x="83" y="18"/>
                  </a:cubicBezTo>
                  <a:cubicBezTo>
                    <a:pt x="77" y="12"/>
                    <a:pt x="69" y="7"/>
                    <a:pt x="60" y="5"/>
                  </a:cubicBezTo>
                  <a:cubicBezTo>
                    <a:pt x="51" y="3"/>
                    <a:pt x="40" y="4"/>
                    <a:pt x="31" y="8"/>
                  </a:cubicBezTo>
                  <a:cubicBezTo>
                    <a:pt x="22" y="12"/>
                    <a:pt x="14" y="19"/>
                    <a:pt x="10" y="28"/>
                  </a:cubicBezTo>
                  <a:cubicBezTo>
                    <a:pt x="5" y="36"/>
                    <a:pt x="3" y="45"/>
                    <a:pt x="3" y="54"/>
                  </a:cubicBezTo>
                  <a:cubicBezTo>
                    <a:pt x="5" y="71"/>
                    <a:pt x="16" y="85"/>
                    <a:pt x="27" y="92"/>
                  </a:cubicBezTo>
                  <a:cubicBezTo>
                    <a:pt x="39" y="98"/>
                    <a:pt x="51" y="99"/>
                    <a:pt x="58" y="97"/>
                  </a:cubicBezTo>
                  <a:cubicBezTo>
                    <a:pt x="65" y="96"/>
                    <a:pt x="69" y="94"/>
                    <a:pt x="69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1032762" y="403945"/>
              <a:ext cx="448204" cy="448204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53" y="245"/>
                  </a:moveTo>
                  <a:cubicBezTo>
                    <a:pt x="153" y="245"/>
                    <a:pt x="153" y="246"/>
                    <a:pt x="154" y="247"/>
                  </a:cubicBezTo>
                  <a:cubicBezTo>
                    <a:pt x="155" y="248"/>
                    <a:pt x="156" y="249"/>
                    <a:pt x="157" y="251"/>
                  </a:cubicBezTo>
                  <a:cubicBezTo>
                    <a:pt x="160" y="254"/>
                    <a:pt x="164" y="260"/>
                    <a:pt x="170" y="267"/>
                  </a:cubicBezTo>
                  <a:lnTo>
                    <a:pt x="169" y="267"/>
                  </a:lnTo>
                  <a:cubicBezTo>
                    <a:pt x="180" y="262"/>
                    <a:pt x="193" y="256"/>
                    <a:pt x="210" y="248"/>
                  </a:cubicBezTo>
                  <a:lnTo>
                    <a:pt x="210" y="249"/>
                  </a:lnTo>
                  <a:cubicBezTo>
                    <a:pt x="208" y="241"/>
                    <a:pt x="206" y="232"/>
                    <a:pt x="204" y="222"/>
                  </a:cubicBezTo>
                  <a:lnTo>
                    <a:pt x="204" y="222"/>
                  </a:lnTo>
                  <a:lnTo>
                    <a:pt x="205" y="221"/>
                  </a:lnTo>
                  <a:cubicBezTo>
                    <a:pt x="212" y="215"/>
                    <a:pt x="218" y="208"/>
                    <a:pt x="224" y="200"/>
                  </a:cubicBezTo>
                  <a:lnTo>
                    <a:pt x="225" y="199"/>
                  </a:lnTo>
                  <a:lnTo>
                    <a:pt x="226" y="200"/>
                  </a:lnTo>
                  <a:cubicBezTo>
                    <a:pt x="234" y="201"/>
                    <a:pt x="243" y="202"/>
                    <a:pt x="253" y="203"/>
                  </a:cubicBezTo>
                  <a:lnTo>
                    <a:pt x="251" y="204"/>
                  </a:lnTo>
                  <a:cubicBezTo>
                    <a:pt x="256" y="191"/>
                    <a:pt x="261" y="177"/>
                    <a:pt x="267" y="162"/>
                  </a:cubicBezTo>
                  <a:lnTo>
                    <a:pt x="268" y="164"/>
                  </a:lnTo>
                  <a:cubicBezTo>
                    <a:pt x="261" y="159"/>
                    <a:pt x="253" y="154"/>
                    <a:pt x="245" y="149"/>
                  </a:cubicBezTo>
                  <a:lnTo>
                    <a:pt x="244" y="148"/>
                  </a:lnTo>
                  <a:lnTo>
                    <a:pt x="244" y="147"/>
                  </a:lnTo>
                  <a:cubicBezTo>
                    <a:pt x="245" y="138"/>
                    <a:pt x="245" y="128"/>
                    <a:pt x="244" y="118"/>
                  </a:cubicBezTo>
                  <a:lnTo>
                    <a:pt x="243" y="117"/>
                  </a:lnTo>
                  <a:lnTo>
                    <a:pt x="244" y="117"/>
                  </a:lnTo>
                  <a:cubicBezTo>
                    <a:pt x="251" y="112"/>
                    <a:pt x="258" y="106"/>
                    <a:pt x="266" y="100"/>
                  </a:cubicBezTo>
                  <a:lnTo>
                    <a:pt x="265" y="103"/>
                  </a:lnTo>
                  <a:cubicBezTo>
                    <a:pt x="260" y="90"/>
                    <a:pt x="253" y="76"/>
                    <a:pt x="247" y="61"/>
                  </a:cubicBezTo>
                  <a:lnTo>
                    <a:pt x="249" y="62"/>
                  </a:lnTo>
                  <a:cubicBezTo>
                    <a:pt x="241" y="64"/>
                    <a:pt x="232" y="66"/>
                    <a:pt x="222" y="68"/>
                  </a:cubicBezTo>
                  <a:lnTo>
                    <a:pt x="221" y="68"/>
                  </a:lnTo>
                  <a:lnTo>
                    <a:pt x="221" y="67"/>
                  </a:lnTo>
                  <a:cubicBezTo>
                    <a:pt x="215" y="60"/>
                    <a:pt x="208" y="53"/>
                    <a:pt x="200" y="47"/>
                  </a:cubicBezTo>
                  <a:lnTo>
                    <a:pt x="199" y="46"/>
                  </a:lnTo>
                  <a:lnTo>
                    <a:pt x="199" y="45"/>
                  </a:lnTo>
                  <a:cubicBezTo>
                    <a:pt x="200" y="37"/>
                    <a:pt x="201" y="28"/>
                    <a:pt x="203" y="18"/>
                  </a:cubicBezTo>
                  <a:lnTo>
                    <a:pt x="204" y="20"/>
                  </a:lnTo>
                  <a:cubicBezTo>
                    <a:pt x="191" y="15"/>
                    <a:pt x="176" y="10"/>
                    <a:pt x="162" y="4"/>
                  </a:cubicBezTo>
                  <a:lnTo>
                    <a:pt x="164" y="4"/>
                  </a:lnTo>
                  <a:cubicBezTo>
                    <a:pt x="160" y="11"/>
                    <a:pt x="154" y="18"/>
                    <a:pt x="149" y="26"/>
                  </a:cubicBezTo>
                  <a:lnTo>
                    <a:pt x="148" y="27"/>
                  </a:lnTo>
                  <a:lnTo>
                    <a:pt x="147" y="27"/>
                  </a:lnTo>
                  <a:cubicBezTo>
                    <a:pt x="138" y="26"/>
                    <a:pt x="128" y="26"/>
                    <a:pt x="118" y="28"/>
                  </a:cubicBezTo>
                  <a:lnTo>
                    <a:pt x="118" y="28"/>
                  </a:lnTo>
                  <a:cubicBezTo>
                    <a:pt x="118" y="27"/>
                    <a:pt x="120" y="28"/>
                    <a:pt x="117" y="27"/>
                  </a:cubicBezTo>
                  <a:lnTo>
                    <a:pt x="117" y="27"/>
                  </a:lnTo>
                  <a:lnTo>
                    <a:pt x="117" y="27"/>
                  </a:lnTo>
                  <a:lnTo>
                    <a:pt x="116" y="27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15" y="24"/>
                  </a:lnTo>
                  <a:lnTo>
                    <a:pt x="112" y="21"/>
                  </a:lnTo>
                  <a:lnTo>
                    <a:pt x="108" y="16"/>
                  </a:lnTo>
                  <a:cubicBezTo>
                    <a:pt x="106" y="12"/>
                    <a:pt x="103" y="9"/>
                    <a:pt x="100" y="5"/>
                  </a:cubicBezTo>
                  <a:lnTo>
                    <a:pt x="103" y="6"/>
                  </a:lnTo>
                  <a:cubicBezTo>
                    <a:pt x="89" y="12"/>
                    <a:pt x="75" y="18"/>
                    <a:pt x="61" y="24"/>
                  </a:cubicBezTo>
                  <a:lnTo>
                    <a:pt x="63" y="22"/>
                  </a:lnTo>
                  <a:cubicBezTo>
                    <a:pt x="64" y="31"/>
                    <a:pt x="66" y="40"/>
                    <a:pt x="68" y="49"/>
                  </a:cubicBezTo>
                  <a:lnTo>
                    <a:pt x="68" y="50"/>
                  </a:lnTo>
                  <a:lnTo>
                    <a:pt x="67" y="50"/>
                  </a:lnTo>
                  <a:cubicBezTo>
                    <a:pt x="60" y="57"/>
                    <a:pt x="53" y="64"/>
                    <a:pt x="47" y="71"/>
                  </a:cubicBezTo>
                  <a:lnTo>
                    <a:pt x="47" y="72"/>
                  </a:lnTo>
                  <a:lnTo>
                    <a:pt x="45" y="72"/>
                  </a:lnTo>
                  <a:cubicBezTo>
                    <a:pt x="36" y="71"/>
                    <a:pt x="27" y="69"/>
                    <a:pt x="18" y="68"/>
                  </a:cubicBezTo>
                  <a:lnTo>
                    <a:pt x="21" y="67"/>
                  </a:lnTo>
                  <a:cubicBezTo>
                    <a:pt x="15" y="81"/>
                    <a:pt x="10" y="95"/>
                    <a:pt x="4" y="109"/>
                  </a:cubicBezTo>
                  <a:lnTo>
                    <a:pt x="4" y="107"/>
                  </a:lnTo>
                  <a:cubicBezTo>
                    <a:pt x="11" y="112"/>
                    <a:pt x="19" y="117"/>
                    <a:pt x="26" y="122"/>
                  </a:cubicBezTo>
                  <a:lnTo>
                    <a:pt x="27" y="123"/>
                  </a:lnTo>
                  <a:lnTo>
                    <a:pt x="27" y="124"/>
                  </a:lnTo>
                  <a:cubicBezTo>
                    <a:pt x="26" y="134"/>
                    <a:pt x="26" y="143"/>
                    <a:pt x="28" y="153"/>
                  </a:cubicBezTo>
                  <a:lnTo>
                    <a:pt x="28" y="154"/>
                  </a:lnTo>
                  <a:lnTo>
                    <a:pt x="27" y="154"/>
                  </a:lnTo>
                  <a:cubicBezTo>
                    <a:pt x="19" y="160"/>
                    <a:pt x="12" y="165"/>
                    <a:pt x="5" y="171"/>
                  </a:cubicBezTo>
                  <a:lnTo>
                    <a:pt x="6" y="169"/>
                  </a:lnTo>
                  <a:cubicBezTo>
                    <a:pt x="12" y="183"/>
                    <a:pt x="18" y="197"/>
                    <a:pt x="24" y="210"/>
                  </a:cubicBezTo>
                  <a:lnTo>
                    <a:pt x="22" y="209"/>
                  </a:lnTo>
                  <a:cubicBezTo>
                    <a:pt x="31" y="207"/>
                    <a:pt x="40" y="205"/>
                    <a:pt x="49" y="204"/>
                  </a:cubicBezTo>
                  <a:lnTo>
                    <a:pt x="50" y="204"/>
                  </a:lnTo>
                  <a:lnTo>
                    <a:pt x="50" y="204"/>
                  </a:lnTo>
                  <a:cubicBezTo>
                    <a:pt x="57" y="212"/>
                    <a:pt x="64" y="219"/>
                    <a:pt x="71" y="224"/>
                  </a:cubicBezTo>
                  <a:lnTo>
                    <a:pt x="72" y="225"/>
                  </a:lnTo>
                  <a:lnTo>
                    <a:pt x="72" y="226"/>
                  </a:lnTo>
                  <a:cubicBezTo>
                    <a:pt x="70" y="235"/>
                    <a:pt x="69" y="244"/>
                    <a:pt x="68" y="252"/>
                  </a:cubicBezTo>
                  <a:lnTo>
                    <a:pt x="67" y="251"/>
                  </a:lnTo>
                  <a:cubicBezTo>
                    <a:pt x="83" y="258"/>
                    <a:pt x="97" y="263"/>
                    <a:pt x="109" y="268"/>
                  </a:cubicBezTo>
                  <a:lnTo>
                    <a:pt x="108" y="268"/>
                  </a:lnTo>
                  <a:cubicBezTo>
                    <a:pt x="114" y="259"/>
                    <a:pt x="119" y="252"/>
                    <a:pt x="123" y="246"/>
                  </a:cubicBezTo>
                  <a:lnTo>
                    <a:pt x="123" y="245"/>
                  </a:lnTo>
                  <a:lnTo>
                    <a:pt x="124" y="245"/>
                  </a:lnTo>
                  <a:cubicBezTo>
                    <a:pt x="134" y="246"/>
                    <a:pt x="141" y="246"/>
                    <a:pt x="146" y="246"/>
                  </a:cubicBezTo>
                  <a:cubicBezTo>
                    <a:pt x="148" y="246"/>
                    <a:pt x="150" y="245"/>
                    <a:pt x="151" y="245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5"/>
                    <a:pt x="152" y="245"/>
                    <a:pt x="151" y="246"/>
                  </a:cubicBezTo>
                  <a:cubicBezTo>
                    <a:pt x="150" y="246"/>
                    <a:pt x="148" y="246"/>
                    <a:pt x="146" y="246"/>
                  </a:cubicBezTo>
                  <a:cubicBezTo>
                    <a:pt x="141" y="247"/>
                    <a:pt x="134" y="247"/>
                    <a:pt x="124" y="246"/>
                  </a:cubicBezTo>
                  <a:lnTo>
                    <a:pt x="124" y="246"/>
                  </a:lnTo>
                  <a:cubicBezTo>
                    <a:pt x="120" y="252"/>
                    <a:pt x="115" y="260"/>
                    <a:pt x="109" y="269"/>
                  </a:cubicBezTo>
                  <a:lnTo>
                    <a:pt x="109" y="270"/>
                  </a:lnTo>
                  <a:lnTo>
                    <a:pt x="108" y="269"/>
                  </a:lnTo>
                  <a:cubicBezTo>
                    <a:pt x="96" y="265"/>
                    <a:pt x="82" y="260"/>
                    <a:pt x="66" y="253"/>
                  </a:cubicBezTo>
                  <a:lnTo>
                    <a:pt x="65" y="253"/>
                  </a:lnTo>
                  <a:lnTo>
                    <a:pt x="65" y="252"/>
                  </a:lnTo>
                  <a:cubicBezTo>
                    <a:pt x="66" y="244"/>
                    <a:pt x="68" y="235"/>
                    <a:pt x="69" y="225"/>
                  </a:cubicBezTo>
                  <a:lnTo>
                    <a:pt x="70" y="226"/>
                  </a:lnTo>
                  <a:cubicBezTo>
                    <a:pt x="62" y="221"/>
                    <a:pt x="55" y="214"/>
                    <a:pt x="48" y="206"/>
                  </a:cubicBezTo>
                  <a:lnTo>
                    <a:pt x="49" y="206"/>
                  </a:lnTo>
                  <a:cubicBezTo>
                    <a:pt x="41" y="208"/>
                    <a:pt x="32" y="210"/>
                    <a:pt x="23" y="212"/>
                  </a:cubicBezTo>
                  <a:lnTo>
                    <a:pt x="21" y="212"/>
                  </a:lnTo>
                  <a:lnTo>
                    <a:pt x="21" y="211"/>
                  </a:lnTo>
                  <a:cubicBezTo>
                    <a:pt x="15" y="198"/>
                    <a:pt x="9" y="184"/>
                    <a:pt x="3" y="170"/>
                  </a:cubicBezTo>
                  <a:lnTo>
                    <a:pt x="2" y="169"/>
                  </a:lnTo>
                  <a:lnTo>
                    <a:pt x="3" y="168"/>
                  </a:lnTo>
                  <a:cubicBezTo>
                    <a:pt x="10" y="162"/>
                    <a:pt x="17" y="157"/>
                    <a:pt x="25" y="151"/>
                  </a:cubicBezTo>
                  <a:lnTo>
                    <a:pt x="24" y="153"/>
                  </a:lnTo>
                  <a:cubicBezTo>
                    <a:pt x="23" y="143"/>
                    <a:pt x="22" y="133"/>
                    <a:pt x="23" y="123"/>
                  </a:cubicBezTo>
                  <a:lnTo>
                    <a:pt x="24" y="125"/>
                  </a:lnTo>
                  <a:cubicBezTo>
                    <a:pt x="17" y="120"/>
                    <a:pt x="9" y="115"/>
                    <a:pt x="2" y="110"/>
                  </a:cubicBezTo>
                  <a:lnTo>
                    <a:pt x="0" y="109"/>
                  </a:lnTo>
                  <a:lnTo>
                    <a:pt x="1" y="108"/>
                  </a:lnTo>
                  <a:cubicBezTo>
                    <a:pt x="6" y="94"/>
                    <a:pt x="12" y="80"/>
                    <a:pt x="17" y="65"/>
                  </a:cubicBezTo>
                  <a:lnTo>
                    <a:pt x="18" y="64"/>
                  </a:lnTo>
                  <a:lnTo>
                    <a:pt x="19" y="64"/>
                  </a:lnTo>
                  <a:cubicBezTo>
                    <a:pt x="28" y="66"/>
                    <a:pt x="37" y="67"/>
                    <a:pt x="46" y="68"/>
                  </a:cubicBezTo>
                  <a:lnTo>
                    <a:pt x="44" y="69"/>
                  </a:lnTo>
                  <a:cubicBezTo>
                    <a:pt x="50" y="61"/>
                    <a:pt x="57" y="54"/>
                    <a:pt x="65" y="47"/>
                  </a:cubicBezTo>
                  <a:lnTo>
                    <a:pt x="64" y="49"/>
                  </a:lnTo>
                  <a:cubicBezTo>
                    <a:pt x="62" y="40"/>
                    <a:pt x="61" y="31"/>
                    <a:pt x="59" y="22"/>
                  </a:cubicBezTo>
                  <a:lnTo>
                    <a:pt x="58" y="21"/>
                  </a:lnTo>
                  <a:lnTo>
                    <a:pt x="60" y="20"/>
                  </a:lnTo>
                  <a:cubicBezTo>
                    <a:pt x="73" y="14"/>
                    <a:pt x="87" y="8"/>
                    <a:pt x="101" y="2"/>
                  </a:cubicBezTo>
                  <a:lnTo>
                    <a:pt x="103" y="1"/>
                  </a:lnTo>
                  <a:lnTo>
                    <a:pt x="103" y="3"/>
                  </a:lnTo>
                  <a:cubicBezTo>
                    <a:pt x="106" y="6"/>
                    <a:pt x="109" y="10"/>
                    <a:pt x="112" y="13"/>
                  </a:cubicBezTo>
                  <a:lnTo>
                    <a:pt x="116" y="19"/>
                  </a:lnTo>
                  <a:lnTo>
                    <a:pt x="118" y="22"/>
                  </a:lnTo>
                  <a:lnTo>
                    <a:pt x="119" y="23"/>
                  </a:lnTo>
                  <a:lnTo>
                    <a:pt x="119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4"/>
                  </a:lnTo>
                  <a:cubicBezTo>
                    <a:pt x="116" y="23"/>
                    <a:pt x="119" y="24"/>
                    <a:pt x="118" y="24"/>
                  </a:cubicBezTo>
                  <a:lnTo>
                    <a:pt x="118" y="24"/>
                  </a:lnTo>
                  <a:cubicBezTo>
                    <a:pt x="128" y="22"/>
                    <a:pt x="138" y="22"/>
                    <a:pt x="148" y="23"/>
                  </a:cubicBezTo>
                  <a:lnTo>
                    <a:pt x="146" y="24"/>
                  </a:lnTo>
                  <a:cubicBezTo>
                    <a:pt x="151" y="16"/>
                    <a:pt x="156" y="8"/>
                    <a:pt x="161" y="1"/>
                  </a:cubicBezTo>
                  <a:lnTo>
                    <a:pt x="162" y="0"/>
                  </a:lnTo>
                  <a:lnTo>
                    <a:pt x="163" y="0"/>
                  </a:lnTo>
                  <a:cubicBezTo>
                    <a:pt x="178" y="6"/>
                    <a:pt x="192" y="11"/>
                    <a:pt x="205" y="17"/>
                  </a:cubicBezTo>
                  <a:lnTo>
                    <a:pt x="207" y="17"/>
                  </a:lnTo>
                  <a:lnTo>
                    <a:pt x="207" y="19"/>
                  </a:lnTo>
                  <a:cubicBezTo>
                    <a:pt x="205" y="28"/>
                    <a:pt x="204" y="37"/>
                    <a:pt x="203" y="46"/>
                  </a:cubicBezTo>
                  <a:lnTo>
                    <a:pt x="202" y="44"/>
                  </a:lnTo>
                  <a:cubicBezTo>
                    <a:pt x="210" y="50"/>
                    <a:pt x="218" y="57"/>
                    <a:pt x="224" y="64"/>
                  </a:cubicBezTo>
                  <a:lnTo>
                    <a:pt x="222" y="64"/>
                  </a:lnTo>
                  <a:cubicBezTo>
                    <a:pt x="231" y="62"/>
                    <a:pt x="240" y="60"/>
                    <a:pt x="248" y="59"/>
                  </a:cubicBezTo>
                  <a:lnTo>
                    <a:pt x="250" y="58"/>
                  </a:lnTo>
                  <a:lnTo>
                    <a:pt x="251" y="60"/>
                  </a:lnTo>
                  <a:cubicBezTo>
                    <a:pt x="257" y="74"/>
                    <a:pt x="263" y="88"/>
                    <a:pt x="269" y="101"/>
                  </a:cubicBezTo>
                  <a:lnTo>
                    <a:pt x="269" y="102"/>
                  </a:lnTo>
                  <a:lnTo>
                    <a:pt x="268" y="103"/>
                  </a:lnTo>
                  <a:cubicBezTo>
                    <a:pt x="261" y="109"/>
                    <a:pt x="253" y="114"/>
                    <a:pt x="246" y="119"/>
                  </a:cubicBezTo>
                  <a:lnTo>
                    <a:pt x="247" y="118"/>
                  </a:lnTo>
                  <a:cubicBezTo>
                    <a:pt x="249" y="128"/>
                    <a:pt x="249" y="138"/>
                    <a:pt x="248" y="148"/>
                  </a:cubicBezTo>
                  <a:lnTo>
                    <a:pt x="247" y="146"/>
                  </a:lnTo>
                  <a:cubicBezTo>
                    <a:pt x="255" y="151"/>
                    <a:pt x="262" y="157"/>
                    <a:pt x="269" y="161"/>
                  </a:cubicBezTo>
                  <a:lnTo>
                    <a:pt x="270" y="162"/>
                  </a:lnTo>
                  <a:lnTo>
                    <a:pt x="270" y="163"/>
                  </a:lnTo>
                  <a:cubicBezTo>
                    <a:pt x="264" y="178"/>
                    <a:pt x="259" y="192"/>
                    <a:pt x="254" y="205"/>
                  </a:cubicBezTo>
                  <a:lnTo>
                    <a:pt x="253" y="206"/>
                  </a:lnTo>
                  <a:lnTo>
                    <a:pt x="252" y="206"/>
                  </a:lnTo>
                  <a:cubicBezTo>
                    <a:pt x="243" y="205"/>
                    <a:pt x="234" y="203"/>
                    <a:pt x="225" y="202"/>
                  </a:cubicBezTo>
                  <a:lnTo>
                    <a:pt x="226" y="201"/>
                  </a:lnTo>
                  <a:cubicBezTo>
                    <a:pt x="220" y="210"/>
                    <a:pt x="213" y="217"/>
                    <a:pt x="206" y="223"/>
                  </a:cubicBezTo>
                  <a:lnTo>
                    <a:pt x="206" y="222"/>
                  </a:lnTo>
                  <a:cubicBezTo>
                    <a:pt x="208" y="231"/>
                    <a:pt x="210" y="240"/>
                    <a:pt x="211" y="248"/>
                  </a:cubicBezTo>
                  <a:lnTo>
                    <a:pt x="212" y="249"/>
                  </a:lnTo>
                  <a:lnTo>
                    <a:pt x="211" y="250"/>
                  </a:lnTo>
                  <a:cubicBezTo>
                    <a:pt x="194" y="257"/>
                    <a:pt x="180" y="263"/>
                    <a:pt x="169" y="267"/>
                  </a:cubicBezTo>
                  <a:lnTo>
                    <a:pt x="169" y="268"/>
                  </a:lnTo>
                  <a:lnTo>
                    <a:pt x="169" y="267"/>
                  </a:lnTo>
                  <a:cubicBezTo>
                    <a:pt x="164" y="260"/>
                    <a:pt x="160" y="255"/>
                    <a:pt x="157" y="251"/>
                  </a:cubicBezTo>
                  <a:cubicBezTo>
                    <a:pt x="156" y="249"/>
                    <a:pt x="155" y="248"/>
                    <a:pt x="154" y="247"/>
                  </a:cubicBezTo>
                  <a:cubicBezTo>
                    <a:pt x="153" y="246"/>
                    <a:pt x="153" y="245"/>
                    <a:pt x="153" y="2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1170543" y="545046"/>
              <a:ext cx="169322" cy="167662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70" y="96"/>
                  </a:moveTo>
                  <a:lnTo>
                    <a:pt x="69" y="96"/>
                  </a:lnTo>
                  <a:cubicBezTo>
                    <a:pt x="68" y="97"/>
                    <a:pt x="67" y="97"/>
                    <a:pt x="65" y="98"/>
                  </a:cubicBezTo>
                  <a:cubicBezTo>
                    <a:pt x="61" y="99"/>
                    <a:pt x="55" y="100"/>
                    <a:pt x="47" y="100"/>
                  </a:cubicBezTo>
                  <a:cubicBezTo>
                    <a:pt x="40" y="99"/>
                    <a:pt x="30" y="97"/>
                    <a:pt x="22" y="90"/>
                  </a:cubicBezTo>
                  <a:cubicBezTo>
                    <a:pt x="13" y="84"/>
                    <a:pt x="5" y="73"/>
                    <a:pt x="3" y="59"/>
                  </a:cubicBezTo>
                  <a:cubicBezTo>
                    <a:pt x="0" y="46"/>
                    <a:pt x="4" y="29"/>
                    <a:pt x="16" y="18"/>
                  </a:cubicBezTo>
                  <a:cubicBezTo>
                    <a:pt x="27" y="6"/>
                    <a:pt x="46" y="-1"/>
                    <a:pt x="64" y="5"/>
                  </a:cubicBezTo>
                  <a:cubicBezTo>
                    <a:pt x="73" y="7"/>
                    <a:pt x="81" y="12"/>
                    <a:pt x="88" y="20"/>
                  </a:cubicBezTo>
                  <a:cubicBezTo>
                    <a:pt x="94" y="27"/>
                    <a:pt x="98" y="36"/>
                    <a:pt x="99" y="46"/>
                  </a:cubicBezTo>
                  <a:cubicBezTo>
                    <a:pt x="101" y="56"/>
                    <a:pt x="99" y="67"/>
                    <a:pt x="94" y="76"/>
                  </a:cubicBezTo>
                  <a:cubicBezTo>
                    <a:pt x="91" y="81"/>
                    <a:pt x="88" y="85"/>
                    <a:pt x="84" y="88"/>
                  </a:cubicBezTo>
                  <a:cubicBezTo>
                    <a:pt x="82" y="90"/>
                    <a:pt x="80" y="92"/>
                    <a:pt x="78" y="93"/>
                  </a:cubicBezTo>
                  <a:cubicBezTo>
                    <a:pt x="77" y="94"/>
                    <a:pt x="76" y="95"/>
                    <a:pt x="74" y="96"/>
                  </a:cubicBezTo>
                  <a:lnTo>
                    <a:pt x="73" y="96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72" y="97"/>
                  </a:lnTo>
                  <a:cubicBezTo>
                    <a:pt x="71" y="97"/>
                    <a:pt x="73" y="96"/>
                    <a:pt x="72" y="95"/>
                  </a:cubicBezTo>
                  <a:lnTo>
                    <a:pt x="70" y="94"/>
                  </a:lnTo>
                  <a:cubicBezTo>
                    <a:pt x="71" y="93"/>
                    <a:pt x="74" y="92"/>
                    <a:pt x="75" y="91"/>
                  </a:cubicBezTo>
                  <a:cubicBezTo>
                    <a:pt x="93" y="81"/>
                    <a:pt x="101" y="59"/>
                    <a:pt x="97" y="41"/>
                  </a:cubicBezTo>
                  <a:cubicBezTo>
                    <a:pt x="93" y="22"/>
                    <a:pt x="77" y="8"/>
                    <a:pt x="60" y="5"/>
                  </a:cubicBezTo>
                  <a:cubicBezTo>
                    <a:pt x="42" y="1"/>
                    <a:pt x="25" y="8"/>
                    <a:pt x="15" y="20"/>
                  </a:cubicBezTo>
                  <a:cubicBezTo>
                    <a:pt x="4" y="31"/>
                    <a:pt x="1" y="47"/>
                    <a:pt x="3" y="60"/>
                  </a:cubicBezTo>
                  <a:cubicBezTo>
                    <a:pt x="6" y="73"/>
                    <a:pt x="13" y="84"/>
                    <a:pt x="22" y="90"/>
                  </a:cubicBezTo>
                  <a:cubicBezTo>
                    <a:pt x="30" y="97"/>
                    <a:pt x="40" y="99"/>
                    <a:pt x="47" y="100"/>
                  </a:cubicBezTo>
                  <a:cubicBezTo>
                    <a:pt x="55" y="100"/>
                    <a:pt x="61" y="99"/>
                    <a:pt x="65" y="98"/>
                  </a:cubicBezTo>
                  <a:cubicBezTo>
                    <a:pt x="68" y="97"/>
                    <a:pt x="70" y="96"/>
                    <a:pt x="70" y="96"/>
                  </a:cubicBezTo>
                  <a:cubicBezTo>
                    <a:pt x="70" y="96"/>
                    <a:pt x="69" y="97"/>
                    <a:pt x="65" y="99"/>
                  </a:cubicBezTo>
                  <a:cubicBezTo>
                    <a:pt x="61" y="100"/>
                    <a:pt x="55" y="102"/>
                    <a:pt x="47" y="101"/>
                  </a:cubicBezTo>
                  <a:cubicBezTo>
                    <a:pt x="39" y="101"/>
                    <a:pt x="30" y="99"/>
                    <a:pt x="21" y="92"/>
                  </a:cubicBezTo>
                  <a:cubicBezTo>
                    <a:pt x="11" y="86"/>
                    <a:pt x="3" y="75"/>
                    <a:pt x="1" y="61"/>
                  </a:cubicBezTo>
                  <a:cubicBezTo>
                    <a:pt x="-2" y="47"/>
                    <a:pt x="1" y="30"/>
                    <a:pt x="12" y="18"/>
                  </a:cubicBezTo>
                  <a:cubicBezTo>
                    <a:pt x="23" y="5"/>
                    <a:pt x="42" y="-3"/>
                    <a:pt x="61" y="1"/>
                  </a:cubicBezTo>
                  <a:cubicBezTo>
                    <a:pt x="70" y="3"/>
                    <a:pt x="79" y="7"/>
                    <a:pt x="86" y="14"/>
                  </a:cubicBezTo>
                  <a:cubicBezTo>
                    <a:pt x="93" y="21"/>
                    <a:pt x="99" y="30"/>
                    <a:pt x="101" y="40"/>
                  </a:cubicBezTo>
                  <a:cubicBezTo>
                    <a:pt x="106" y="60"/>
                    <a:pt x="97" y="84"/>
                    <a:pt x="77" y="95"/>
                  </a:cubicBezTo>
                  <a:cubicBezTo>
                    <a:pt x="75" y="96"/>
                    <a:pt x="73" y="97"/>
                    <a:pt x="71" y="98"/>
                  </a:cubicBezTo>
                  <a:lnTo>
                    <a:pt x="69" y="98"/>
                  </a:lnTo>
                  <a:lnTo>
                    <a:pt x="69" y="97"/>
                  </a:lnTo>
                  <a:cubicBezTo>
                    <a:pt x="68" y="96"/>
                    <a:pt x="69" y="94"/>
                    <a:pt x="69" y="95"/>
                  </a:cubicBezTo>
                  <a:cubicBezTo>
                    <a:pt x="69" y="94"/>
                    <a:pt x="69" y="94"/>
                    <a:pt x="69" y="94"/>
                  </a:cubicBezTo>
                  <a:lnTo>
                    <a:pt x="70" y="94"/>
                  </a:lnTo>
                  <a:lnTo>
                    <a:pt x="70" y="94"/>
                  </a:lnTo>
                  <a:lnTo>
                    <a:pt x="71" y="93"/>
                  </a:lnTo>
                  <a:lnTo>
                    <a:pt x="73" y="92"/>
                  </a:lnTo>
                  <a:cubicBezTo>
                    <a:pt x="74" y="92"/>
                    <a:pt x="75" y="91"/>
                    <a:pt x="76" y="90"/>
                  </a:cubicBezTo>
                  <a:cubicBezTo>
                    <a:pt x="78" y="89"/>
                    <a:pt x="80" y="87"/>
                    <a:pt x="81" y="86"/>
                  </a:cubicBezTo>
                  <a:cubicBezTo>
                    <a:pt x="85" y="82"/>
                    <a:pt x="88" y="79"/>
                    <a:pt x="90" y="74"/>
                  </a:cubicBezTo>
                  <a:cubicBezTo>
                    <a:pt x="95" y="66"/>
                    <a:pt x="97" y="56"/>
                    <a:pt x="96" y="47"/>
                  </a:cubicBezTo>
                  <a:cubicBezTo>
                    <a:pt x="95" y="38"/>
                    <a:pt x="91" y="29"/>
                    <a:pt x="85" y="22"/>
                  </a:cubicBezTo>
                  <a:cubicBezTo>
                    <a:pt x="79" y="16"/>
                    <a:pt x="71" y="11"/>
                    <a:pt x="63" y="8"/>
                  </a:cubicBezTo>
                  <a:cubicBezTo>
                    <a:pt x="46" y="4"/>
                    <a:pt x="29" y="9"/>
                    <a:pt x="18" y="20"/>
                  </a:cubicBezTo>
                  <a:cubicBezTo>
                    <a:pt x="7" y="31"/>
                    <a:pt x="3" y="46"/>
                    <a:pt x="6" y="59"/>
                  </a:cubicBezTo>
                  <a:cubicBezTo>
                    <a:pt x="8" y="72"/>
                    <a:pt x="15" y="83"/>
                    <a:pt x="23" y="89"/>
                  </a:cubicBezTo>
                  <a:cubicBezTo>
                    <a:pt x="31" y="95"/>
                    <a:pt x="40" y="98"/>
                    <a:pt x="47" y="99"/>
                  </a:cubicBezTo>
                  <a:cubicBezTo>
                    <a:pt x="55" y="99"/>
                    <a:pt x="61" y="98"/>
                    <a:pt x="64" y="97"/>
                  </a:cubicBezTo>
                  <a:cubicBezTo>
                    <a:pt x="68" y="97"/>
                    <a:pt x="70" y="96"/>
                    <a:pt x="70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1031102" y="400625"/>
              <a:ext cx="453184" cy="454844"/>
            </a:xfrm>
            <a:custGeom>
              <a:avLst/>
              <a:gdLst/>
              <a:ahLst/>
              <a:cxnLst/>
              <a:rect l="l" t="t" r="r" b="b"/>
              <a:pathLst>
                <a:path w="273" h="274" extrusionOk="0">
                  <a:moveTo>
                    <a:pt x="154" y="247"/>
                  </a:moveTo>
                  <a:cubicBezTo>
                    <a:pt x="156" y="250"/>
                    <a:pt x="160" y="256"/>
                    <a:pt x="171" y="270"/>
                  </a:cubicBezTo>
                  <a:lnTo>
                    <a:pt x="170" y="269"/>
                  </a:lnTo>
                  <a:cubicBezTo>
                    <a:pt x="181" y="265"/>
                    <a:pt x="195" y="258"/>
                    <a:pt x="212" y="251"/>
                  </a:cubicBezTo>
                  <a:lnTo>
                    <a:pt x="212" y="252"/>
                  </a:lnTo>
                  <a:cubicBezTo>
                    <a:pt x="210" y="243"/>
                    <a:pt x="208" y="234"/>
                    <a:pt x="206" y="224"/>
                  </a:cubicBezTo>
                  <a:lnTo>
                    <a:pt x="208" y="224"/>
                  </a:lnTo>
                  <a:lnTo>
                    <a:pt x="208" y="225"/>
                  </a:lnTo>
                  <a:lnTo>
                    <a:pt x="206" y="224"/>
                  </a:lnTo>
                  <a:cubicBezTo>
                    <a:pt x="214" y="218"/>
                    <a:pt x="221" y="211"/>
                    <a:pt x="227" y="203"/>
                  </a:cubicBezTo>
                  <a:lnTo>
                    <a:pt x="228" y="204"/>
                  </a:lnTo>
                  <a:lnTo>
                    <a:pt x="227" y="205"/>
                  </a:lnTo>
                  <a:lnTo>
                    <a:pt x="227" y="203"/>
                  </a:lnTo>
                  <a:cubicBezTo>
                    <a:pt x="235" y="204"/>
                    <a:pt x="245" y="205"/>
                    <a:pt x="254" y="207"/>
                  </a:cubicBezTo>
                  <a:lnTo>
                    <a:pt x="253" y="208"/>
                  </a:lnTo>
                  <a:cubicBezTo>
                    <a:pt x="258" y="194"/>
                    <a:pt x="264" y="179"/>
                    <a:pt x="270" y="164"/>
                  </a:cubicBezTo>
                  <a:lnTo>
                    <a:pt x="271" y="165"/>
                  </a:lnTo>
                  <a:cubicBezTo>
                    <a:pt x="263" y="161"/>
                    <a:pt x="255" y="155"/>
                    <a:pt x="247" y="150"/>
                  </a:cubicBezTo>
                  <a:lnTo>
                    <a:pt x="249" y="148"/>
                  </a:lnTo>
                  <a:lnTo>
                    <a:pt x="249" y="149"/>
                  </a:lnTo>
                  <a:lnTo>
                    <a:pt x="247" y="150"/>
                  </a:lnTo>
                  <a:cubicBezTo>
                    <a:pt x="248" y="141"/>
                    <a:pt x="248" y="130"/>
                    <a:pt x="246" y="120"/>
                  </a:cubicBezTo>
                  <a:lnTo>
                    <a:pt x="249" y="120"/>
                  </a:lnTo>
                  <a:lnTo>
                    <a:pt x="248" y="122"/>
                  </a:lnTo>
                  <a:lnTo>
                    <a:pt x="246" y="120"/>
                  </a:lnTo>
                  <a:cubicBezTo>
                    <a:pt x="253" y="115"/>
                    <a:pt x="261" y="109"/>
                    <a:pt x="269" y="103"/>
                  </a:cubicBezTo>
                  <a:lnTo>
                    <a:pt x="269" y="105"/>
                  </a:lnTo>
                  <a:cubicBezTo>
                    <a:pt x="263" y="92"/>
                    <a:pt x="256" y="77"/>
                    <a:pt x="249" y="62"/>
                  </a:cubicBezTo>
                  <a:lnTo>
                    <a:pt x="251" y="63"/>
                  </a:lnTo>
                  <a:cubicBezTo>
                    <a:pt x="243" y="64"/>
                    <a:pt x="233" y="66"/>
                    <a:pt x="223" y="68"/>
                  </a:cubicBezTo>
                  <a:lnTo>
                    <a:pt x="224" y="65"/>
                  </a:lnTo>
                  <a:lnTo>
                    <a:pt x="225" y="66"/>
                  </a:lnTo>
                  <a:lnTo>
                    <a:pt x="223" y="68"/>
                  </a:lnTo>
                  <a:cubicBezTo>
                    <a:pt x="218" y="61"/>
                    <a:pt x="210" y="54"/>
                    <a:pt x="202" y="48"/>
                  </a:cubicBezTo>
                  <a:lnTo>
                    <a:pt x="204" y="46"/>
                  </a:lnTo>
                  <a:lnTo>
                    <a:pt x="205" y="47"/>
                  </a:lnTo>
                  <a:lnTo>
                    <a:pt x="202" y="48"/>
                  </a:lnTo>
                  <a:cubicBezTo>
                    <a:pt x="203" y="39"/>
                    <a:pt x="204" y="30"/>
                    <a:pt x="206" y="20"/>
                  </a:cubicBezTo>
                  <a:lnTo>
                    <a:pt x="207" y="21"/>
                  </a:lnTo>
                  <a:cubicBezTo>
                    <a:pt x="193" y="16"/>
                    <a:pt x="178" y="10"/>
                    <a:pt x="163" y="4"/>
                  </a:cubicBezTo>
                  <a:lnTo>
                    <a:pt x="165" y="4"/>
                  </a:lnTo>
                  <a:cubicBezTo>
                    <a:pt x="160" y="11"/>
                    <a:pt x="154" y="19"/>
                    <a:pt x="149" y="27"/>
                  </a:cubicBezTo>
                  <a:lnTo>
                    <a:pt x="147" y="25"/>
                  </a:lnTo>
                  <a:lnTo>
                    <a:pt x="148" y="24"/>
                  </a:lnTo>
                  <a:lnTo>
                    <a:pt x="149" y="27"/>
                  </a:lnTo>
                  <a:cubicBezTo>
                    <a:pt x="140" y="27"/>
                    <a:pt x="130" y="27"/>
                    <a:pt x="119" y="28"/>
                  </a:cubicBezTo>
                  <a:lnTo>
                    <a:pt x="120" y="28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19" y="28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9" y="28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1" y="26"/>
                  </a:lnTo>
                  <a:lnTo>
                    <a:pt x="119" y="28"/>
                  </a:lnTo>
                  <a:cubicBezTo>
                    <a:pt x="114" y="21"/>
                    <a:pt x="108" y="13"/>
                    <a:pt x="102" y="5"/>
                  </a:cubicBezTo>
                  <a:lnTo>
                    <a:pt x="104" y="6"/>
                  </a:lnTo>
                  <a:cubicBezTo>
                    <a:pt x="91" y="12"/>
                    <a:pt x="76" y="19"/>
                    <a:pt x="61" y="25"/>
                  </a:cubicBezTo>
                  <a:lnTo>
                    <a:pt x="62" y="23"/>
                  </a:lnTo>
                  <a:cubicBezTo>
                    <a:pt x="64" y="32"/>
                    <a:pt x="66" y="41"/>
                    <a:pt x="68" y="51"/>
                  </a:cubicBezTo>
                  <a:lnTo>
                    <a:pt x="64" y="51"/>
                  </a:lnTo>
                  <a:lnTo>
                    <a:pt x="65" y="49"/>
                  </a:lnTo>
                  <a:lnTo>
                    <a:pt x="67" y="52"/>
                  </a:lnTo>
                  <a:cubicBezTo>
                    <a:pt x="60" y="57"/>
                    <a:pt x="53" y="64"/>
                    <a:pt x="47" y="73"/>
                  </a:cubicBezTo>
                  <a:lnTo>
                    <a:pt x="45" y="70"/>
                  </a:lnTo>
                  <a:lnTo>
                    <a:pt x="46" y="69"/>
                  </a:lnTo>
                  <a:lnTo>
                    <a:pt x="47" y="73"/>
                  </a:lnTo>
                  <a:cubicBezTo>
                    <a:pt x="38" y="72"/>
                    <a:pt x="28" y="70"/>
                    <a:pt x="19" y="69"/>
                  </a:cubicBezTo>
                  <a:lnTo>
                    <a:pt x="21" y="68"/>
                  </a:lnTo>
                  <a:cubicBezTo>
                    <a:pt x="16" y="81"/>
                    <a:pt x="10" y="97"/>
                    <a:pt x="4" y="112"/>
                  </a:cubicBezTo>
                  <a:lnTo>
                    <a:pt x="3" y="109"/>
                  </a:lnTo>
                  <a:cubicBezTo>
                    <a:pt x="11" y="114"/>
                    <a:pt x="19" y="120"/>
                    <a:pt x="27" y="125"/>
                  </a:cubicBezTo>
                  <a:lnTo>
                    <a:pt x="24" y="128"/>
                  </a:lnTo>
                  <a:lnTo>
                    <a:pt x="23" y="126"/>
                  </a:lnTo>
                  <a:lnTo>
                    <a:pt x="27" y="126"/>
                  </a:lnTo>
                  <a:cubicBezTo>
                    <a:pt x="26" y="135"/>
                    <a:pt x="26" y="145"/>
                    <a:pt x="28" y="155"/>
                  </a:cubicBezTo>
                  <a:lnTo>
                    <a:pt x="24" y="155"/>
                  </a:lnTo>
                  <a:lnTo>
                    <a:pt x="25" y="154"/>
                  </a:lnTo>
                  <a:lnTo>
                    <a:pt x="28" y="156"/>
                  </a:lnTo>
                  <a:cubicBezTo>
                    <a:pt x="21" y="161"/>
                    <a:pt x="13" y="167"/>
                    <a:pt x="5" y="173"/>
                  </a:cubicBezTo>
                  <a:lnTo>
                    <a:pt x="6" y="170"/>
                  </a:lnTo>
                  <a:cubicBezTo>
                    <a:pt x="11" y="184"/>
                    <a:pt x="18" y="198"/>
                    <a:pt x="25" y="213"/>
                  </a:cubicBezTo>
                  <a:lnTo>
                    <a:pt x="22" y="212"/>
                  </a:lnTo>
                  <a:cubicBezTo>
                    <a:pt x="31" y="210"/>
                    <a:pt x="40" y="208"/>
                    <a:pt x="50" y="207"/>
                  </a:cubicBezTo>
                  <a:lnTo>
                    <a:pt x="50" y="210"/>
                  </a:lnTo>
                  <a:lnTo>
                    <a:pt x="49" y="210"/>
                  </a:lnTo>
                  <a:lnTo>
                    <a:pt x="51" y="207"/>
                  </a:lnTo>
                  <a:cubicBezTo>
                    <a:pt x="57" y="214"/>
                    <a:pt x="64" y="221"/>
                    <a:pt x="72" y="227"/>
                  </a:cubicBezTo>
                  <a:lnTo>
                    <a:pt x="69" y="229"/>
                  </a:lnTo>
                  <a:lnTo>
                    <a:pt x="69" y="228"/>
                  </a:lnTo>
                  <a:lnTo>
                    <a:pt x="72" y="228"/>
                  </a:lnTo>
                  <a:cubicBezTo>
                    <a:pt x="71" y="237"/>
                    <a:pt x="70" y="246"/>
                    <a:pt x="69" y="256"/>
                  </a:cubicBezTo>
                  <a:lnTo>
                    <a:pt x="67" y="253"/>
                  </a:lnTo>
                  <a:cubicBezTo>
                    <a:pt x="81" y="259"/>
                    <a:pt x="96" y="264"/>
                    <a:pt x="110" y="270"/>
                  </a:cubicBezTo>
                  <a:lnTo>
                    <a:pt x="108" y="271"/>
                  </a:lnTo>
                  <a:cubicBezTo>
                    <a:pt x="113" y="263"/>
                    <a:pt x="118" y="255"/>
                    <a:pt x="123" y="247"/>
                  </a:cubicBezTo>
                  <a:lnTo>
                    <a:pt x="126" y="250"/>
                  </a:lnTo>
                  <a:lnTo>
                    <a:pt x="126" y="251"/>
                  </a:lnTo>
                  <a:lnTo>
                    <a:pt x="125" y="247"/>
                  </a:lnTo>
                  <a:cubicBezTo>
                    <a:pt x="133" y="248"/>
                    <a:pt x="141" y="248"/>
                    <a:pt x="150" y="246"/>
                  </a:cubicBezTo>
                  <a:lnTo>
                    <a:pt x="152" y="246"/>
                  </a:lnTo>
                  <a:lnTo>
                    <a:pt x="152" y="246"/>
                  </a:lnTo>
                  <a:lnTo>
                    <a:pt x="152" y="247"/>
                  </a:lnTo>
                  <a:lnTo>
                    <a:pt x="152" y="247"/>
                  </a:lnTo>
                  <a:lnTo>
                    <a:pt x="152" y="247"/>
                  </a:lnTo>
                  <a:lnTo>
                    <a:pt x="153" y="250"/>
                  </a:lnTo>
                  <a:lnTo>
                    <a:pt x="154" y="250"/>
                  </a:lnTo>
                  <a:lnTo>
                    <a:pt x="154" y="250"/>
                  </a:lnTo>
                  <a:lnTo>
                    <a:pt x="154" y="250"/>
                  </a:lnTo>
                  <a:lnTo>
                    <a:pt x="150" y="250"/>
                  </a:lnTo>
                  <a:cubicBezTo>
                    <a:pt x="147" y="250"/>
                    <a:pt x="144" y="251"/>
                    <a:pt x="141" y="251"/>
                  </a:cubicBezTo>
                  <a:cubicBezTo>
                    <a:pt x="136" y="251"/>
                    <a:pt x="130" y="251"/>
                    <a:pt x="124" y="250"/>
                  </a:cubicBezTo>
                  <a:lnTo>
                    <a:pt x="126" y="249"/>
                  </a:lnTo>
                  <a:cubicBezTo>
                    <a:pt x="121" y="257"/>
                    <a:pt x="116" y="264"/>
                    <a:pt x="111" y="272"/>
                  </a:cubicBezTo>
                  <a:lnTo>
                    <a:pt x="109" y="269"/>
                  </a:lnTo>
                  <a:lnTo>
                    <a:pt x="109" y="269"/>
                  </a:lnTo>
                  <a:lnTo>
                    <a:pt x="109" y="272"/>
                  </a:lnTo>
                  <a:cubicBezTo>
                    <a:pt x="95" y="267"/>
                    <a:pt x="81" y="261"/>
                    <a:pt x="67" y="256"/>
                  </a:cubicBezTo>
                  <a:lnTo>
                    <a:pt x="70" y="253"/>
                  </a:lnTo>
                  <a:lnTo>
                    <a:pt x="70" y="254"/>
                  </a:lnTo>
                  <a:lnTo>
                    <a:pt x="66" y="255"/>
                  </a:lnTo>
                  <a:cubicBezTo>
                    <a:pt x="68" y="245"/>
                    <a:pt x="69" y="236"/>
                    <a:pt x="71" y="227"/>
                  </a:cubicBezTo>
                  <a:lnTo>
                    <a:pt x="71" y="229"/>
                  </a:lnTo>
                  <a:cubicBezTo>
                    <a:pt x="63" y="223"/>
                    <a:pt x="55" y="216"/>
                    <a:pt x="49" y="208"/>
                  </a:cubicBezTo>
                  <a:lnTo>
                    <a:pt x="51" y="208"/>
                  </a:lnTo>
                  <a:cubicBezTo>
                    <a:pt x="42" y="210"/>
                    <a:pt x="33" y="212"/>
                    <a:pt x="24" y="214"/>
                  </a:cubicBezTo>
                  <a:lnTo>
                    <a:pt x="24" y="210"/>
                  </a:lnTo>
                  <a:lnTo>
                    <a:pt x="25" y="211"/>
                  </a:lnTo>
                  <a:lnTo>
                    <a:pt x="23" y="213"/>
                  </a:lnTo>
                  <a:cubicBezTo>
                    <a:pt x="17" y="199"/>
                    <a:pt x="11" y="185"/>
                    <a:pt x="5" y="172"/>
                  </a:cubicBezTo>
                  <a:lnTo>
                    <a:pt x="8" y="172"/>
                  </a:lnTo>
                  <a:lnTo>
                    <a:pt x="8" y="173"/>
                  </a:lnTo>
                  <a:lnTo>
                    <a:pt x="5" y="171"/>
                  </a:lnTo>
                  <a:cubicBezTo>
                    <a:pt x="12" y="165"/>
                    <a:pt x="20" y="160"/>
                    <a:pt x="27" y="154"/>
                  </a:cubicBezTo>
                  <a:lnTo>
                    <a:pt x="26" y="156"/>
                  </a:lnTo>
                  <a:cubicBezTo>
                    <a:pt x="25" y="146"/>
                    <a:pt x="24" y="135"/>
                    <a:pt x="26" y="125"/>
                  </a:cubicBezTo>
                  <a:lnTo>
                    <a:pt x="26" y="127"/>
                  </a:lnTo>
                  <a:cubicBezTo>
                    <a:pt x="19" y="122"/>
                    <a:pt x="11" y="116"/>
                    <a:pt x="3" y="111"/>
                  </a:cubicBezTo>
                  <a:lnTo>
                    <a:pt x="6" y="109"/>
                  </a:lnTo>
                  <a:lnTo>
                    <a:pt x="7" y="111"/>
                  </a:lnTo>
                  <a:lnTo>
                    <a:pt x="3" y="111"/>
                  </a:lnTo>
                  <a:cubicBezTo>
                    <a:pt x="9" y="96"/>
                    <a:pt x="14" y="82"/>
                    <a:pt x="19" y="68"/>
                  </a:cubicBezTo>
                  <a:lnTo>
                    <a:pt x="22" y="71"/>
                  </a:lnTo>
                  <a:lnTo>
                    <a:pt x="21" y="72"/>
                  </a:lnTo>
                  <a:lnTo>
                    <a:pt x="20" y="68"/>
                  </a:lnTo>
                  <a:cubicBezTo>
                    <a:pt x="29" y="70"/>
                    <a:pt x="39" y="71"/>
                    <a:pt x="48" y="72"/>
                  </a:cubicBezTo>
                  <a:lnTo>
                    <a:pt x="46" y="73"/>
                  </a:lnTo>
                  <a:cubicBezTo>
                    <a:pt x="52" y="64"/>
                    <a:pt x="59" y="57"/>
                    <a:pt x="67" y="50"/>
                  </a:cubicBezTo>
                  <a:lnTo>
                    <a:pt x="67" y="52"/>
                  </a:lnTo>
                  <a:cubicBezTo>
                    <a:pt x="65" y="43"/>
                    <a:pt x="63" y="34"/>
                    <a:pt x="61" y="25"/>
                  </a:cubicBezTo>
                  <a:lnTo>
                    <a:pt x="65" y="25"/>
                  </a:lnTo>
                  <a:lnTo>
                    <a:pt x="64" y="27"/>
                  </a:lnTo>
                  <a:lnTo>
                    <a:pt x="62" y="24"/>
                  </a:lnTo>
                  <a:cubicBezTo>
                    <a:pt x="76" y="18"/>
                    <a:pt x="89" y="12"/>
                    <a:pt x="103" y="6"/>
                  </a:cubicBezTo>
                  <a:lnTo>
                    <a:pt x="103" y="9"/>
                  </a:lnTo>
                  <a:lnTo>
                    <a:pt x="101" y="9"/>
                  </a:lnTo>
                  <a:lnTo>
                    <a:pt x="103" y="6"/>
                  </a:lnTo>
                  <a:cubicBezTo>
                    <a:pt x="109" y="14"/>
                    <a:pt x="114" y="21"/>
                    <a:pt x="119" y="28"/>
                  </a:cubicBezTo>
                  <a:lnTo>
                    <a:pt x="119" y="27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18" y="29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20" y="28"/>
                  </a:lnTo>
                  <a:lnTo>
                    <a:pt x="119" y="28"/>
                  </a:lnTo>
                  <a:cubicBezTo>
                    <a:pt x="130" y="26"/>
                    <a:pt x="140" y="26"/>
                    <a:pt x="149" y="27"/>
                  </a:cubicBezTo>
                  <a:lnTo>
                    <a:pt x="148" y="28"/>
                  </a:lnTo>
                  <a:cubicBezTo>
                    <a:pt x="153" y="20"/>
                    <a:pt x="158" y="12"/>
                    <a:pt x="164" y="4"/>
                  </a:cubicBezTo>
                  <a:lnTo>
                    <a:pt x="165" y="7"/>
                  </a:lnTo>
                  <a:lnTo>
                    <a:pt x="164" y="7"/>
                  </a:lnTo>
                  <a:lnTo>
                    <a:pt x="164" y="4"/>
                  </a:lnTo>
                  <a:cubicBezTo>
                    <a:pt x="179" y="10"/>
                    <a:pt x="192" y="15"/>
                    <a:pt x="206" y="21"/>
                  </a:cubicBezTo>
                  <a:lnTo>
                    <a:pt x="204" y="23"/>
                  </a:lnTo>
                  <a:lnTo>
                    <a:pt x="203" y="21"/>
                  </a:lnTo>
                  <a:lnTo>
                    <a:pt x="206" y="21"/>
                  </a:lnTo>
                  <a:cubicBezTo>
                    <a:pt x="205" y="31"/>
                    <a:pt x="203" y="40"/>
                    <a:pt x="202" y="48"/>
                  </a:cubicBezTo>
                  <a:lnTo>
                    <a:pt x="201" y="47"/>
                  </a:lnTo>
                  <a:cubicBezTo>
                    <a:pt x="210" y="53"/>
                    <a:pt x="218" y="61"/>
                    <a:pt x="224" y="68"/>
                  </a:cubicBezTo>
                  <a:lnTo>
                    <a:pt x="222" y="68"/>
                  </a:lnTo>
                  <a:cubicBezTo>
                    <a:pt x="232" y="66"/>
                    <a:pt x="241" y="64"/>
                    <a:pt x="250" y="62"/>
                  </a:cubicBezTo>
                  <a:lnTo>
                    <a:pt x="249" y="65"/>
                  </a:lnTo>
                  <a:lnTo>
                    <a:pt x="248" y="64"/>
                  </a:lnTo>
                  <a:lnTo>
                    <a:pt x="250" y="62"/>
                  </a:lnTo>
                  <a:cubicBezTo>
                    <a:pt x="257" y="77"/>
                    <a:pt x="263" y="91"/>
                    <a:pt x="268" y="104"/>
                  </a:cubicBezTo>
                  <a:lnTo>
                    <a:pt x="266" y="104"/>
                  </a:lnTo>
                  <a:lnTo>
                    <a:pt x="266" y="102"/>
                  </a:lnTo>
                  <a:lnTo>
                    <a:pt x="268" y="104"/>
                  </a:lnTo>
                  <a:cubicBezTo>
                    <a:pt x="260" y="110"/>
                    <a:pt x="253" y="115"/>
                    <a:pt x="246" y="121"/>
                  </a:cubicBezTo>
                  <a:lnTo>
                    <a:pt x="246" y="119"/>
                  </a:lnTo>
                  <a:cubicBezTo>
                    <a:pt x="248" y="131"/>
                    <a:pt x="248" y="141"/>
                    <a:pt x="247" y="150"/>
                  </a:cubicBezTo>
                  <a:lnTo>
                    <a:pt x="247" y="149"/>
                  </a:lnTo>
                  <a:cubicBezTo>
                    <a:pt x="255" y="155"/>
                    <a:pt x="263" y="160"/>
                    <a:pt x="270" y="165"/>
                  </a:cubicBezTo>
                  <a:lnTo>
                    <a:pt x="268" y="166"/>
                  </a:lnTo>
                  <a:lnTo>
                    <a:pt x="268" y="165"/>
                  </a:lnTo>
                  <a:lnTo>
                    <a:pt x="270" y="165"/>
                  </a:lnTo>
                  <a:cubicBezTo>
                    <a:pt x="264" y="181"/>
                    <a:pt x="258" y="194"/>
                    <a:pt x="254" y="207"/>
                  </a:cubicBezTo>
                  <a:lnTo>
                    <a:pt x="252" y="205"/>
                  </a:lnTo>
                  <a:lnTo>
                    <a:pt x="253" y="205"/>
                  </a:lnTo>
                  <a:lnTo>
                    <a:pt x="254" y="207"/>
                  </a:lnTo>
                  <a:cubicBezTo>
                    <a:pt x="243" y="205"/>
                    <a:pt x="234" y="204"/>
                    <a:pt x="226" y="203"/>
                  </a:cubicBezTo>
                  <a:lnTo>
                    <a:pt x="227" y="202"/>
                  </a:lnTo>
                  <a:cubicBezTo>
                    <a:pt x="220" y="212"/>
                    <a:pt x="213" y="219"/>
                    <a:pt x="206" y="224"/>
                  </a:cubicBezTo>
                  <a:lnTo>
                    <a:pt x="206" y="224"/>
                  </a:lnTo>
                  <a:cubicBezTo>
                    <a:pt x="209" y="235"/>
                    <a:pt x="210" y="243"/>
                    <a:pt x="212" y="251"/>
                  </a:cubicBezTo>
                  <a:lnTo>
                    <a:pt x="210" y="251"/>
                  </a:lnTo>
                  <a:lnTo>
                    <a:pt x="211" y="250"/>
                  </a:lnTo>
                  <a:lnTo>
                    <a:pt x="212" y="251"/>
                  </a:lnTo>
                  <a:cubicBezTo>
                    <a:pt x="194" y="259"/>
                    <a:pt x="181" y="265"/>
                    <a:pt x="170" y="269"/>
                  </a:cubicBezTo>
                  <a:lnTo>
                    <a:pt x="170" y="268"/>
                  </a:lnTo>
                  <a:lnTo>
                    <a:pt x="171" y="268"/>
                  </a:lnTo>
                  <a:lnTo>
                    <a:pt x="170" y="269"/>
                  </a:lnTo>
                  <a:cubicBezTo>
                    <a:pt x="160" y="255"/>
                    <a:pt x="156" y="250"/>
                    <a:pt x="154" y="247"/>
                  </a:cubicBezTo>
                  <a:cubicBezTo>
                    <a:pt x="154" y="247"/>
                    <a:pt x="156" y="249"/>
                    <a:pt x="158" y="252"/>
                  </a:cubicBezTo>
                  <a:cubicBezTo>
                    <a:pt x="161" y="256"/>
                    <a:pt x="166" y="261"/>
                    <a:pt x="171" y="269"/>
                  </a:cubicBezTo>
                  <a:lnTo>
                    <a:pt x="172" y="269"/>
                  </a:lnTo>
                  <a:lnTo>
                    <a:pt x="171" y="269"/>
                  </a:lnTo>
                  <a:lnTo>
                    <a:pt x="170" y="269"/>
                  </a:lnTo>
                  <a:lnTo>
                    <a:pt x="169" y="269"/>
                  </a:lnTo>
                  <a:lnTo>
                    <a:pt x="170" y="268"/>
                  </a:lnTo>
                  <a:cubicBezTo>
                    <a:pt x="180" y="264"/>
                    <a:pt x="193" y="258"/>
                    <a:pt x="211" y="249"/>
                  </a:cubicBezTo>
                  <a:lnTo>
                    <a:pt x="213" y="249"/>
                  </a:lnTo>
                  <a:lnTo>
                    <a:pt x="212" y="250"/>
                  </a:lnTo>
                  <a:lnTo>
                    <a:pt x="212" y="251"/>
                  </a:lnTo>
                  <a:lnTo>
                    <a:pt x="211" y="253"/>
                  </a:lnTo>
                  <a:lnTo>
                    <a:pt x="210" y="251"/>
                  </a:lnTo>
                  <a:cubicBezTo>
                    <a:pt x="209" y="243"/>
                    <a:pt x="207" y="235"/>
                    <a:pt x="205" y="224"/>
                  </a:cubicBezTo>
                  <a:lnTo>
                    <a:pt x="205" y="223"/>
                  </a:lnTo>
                  <a:lnTo>
                    <a:pt x="205" y="223"/>
                  </a:lnTo>
                  <a:cubicBezTo>
                    <a:pt x="212" y="218"/>
                    <a:pt x="218" y="211"/>
                    <a:pt x="225" y="201"/>
                  </a:cubicBezTo>
                  <a:lnTo>
                    <a:pt x="226" y="201"/>
                  </a:lnTo>
                  <a:lnTo>
                    <a:pt x="226" y="201"/>
                  </a:lnTo>
                  <a:cubicBezTo>
                    <a:pt x="234" y="202"/>
                    <a:pt x="243" y="203"/>
                    <a:pt x="254" y="205"/>
                  </a:cubicBezTo>
                  <a:lnTo>
                    <a:pt x="257" y="205"/>
                  </a:lnTo>
                  <a:lnTo>
                    <a:pt x="254" y="207"/>
                  </a:lnTo>
                  <a:lnTo>
                    <a:pt x="253" y="207"/>
                  </a:lnTo>
                  <a:lnTo>
                    <a:pt x="251" y="209"/>
                  </a:lnTo>
                  <a:lnTo>
                    <a:pt x="252" y="206"/>
                  </a:lnTo>
                  <a:cubicBezTo>
                    <a:pt x="257" y="193"/>
                    <a:pt x="262" y="180"/>
                    <a:pt x="268" y="164"/>
                  </a:cubicBezTo>
                  <a:lnTo>
                    <a:pt x="269" y="161"/>
                  </a:lnTo>
                  <a:lnTo>
                    <a:pt x="270" y="164"/>
                  </a:lnTo>
                  <a:lnTo>
                    <a:pt x="270" y="165"/>
                  </a:lnTo>
                  <a:lnTo>
                    <a:pt x="271" y="168"/>
                  </a:lnTo>
                  <a:lnTo>
                    <a:pt x="269" y="167"/>
                  </a:lnTo>
                  <a:cubicBezTo>
                    <a:pt x="261" y="162"/>
                    <a:pt x="254" y="157"/>
                    <a:pt x="245" y="151"/>
                  </a:cubicBezTo>
                  <a:lnTo>
                    <a:pt x="245" y="151"/>
                  </a:lnTo>
                  <a:lnTo>
                    <a:pt x="245" y="150"/>
                  </a:lnTo>
                  <a:cubicBezTo>
                    <a:pt x="246" y="141"/>
                    <a:pt x="246" y="131"/>
                    <a:pt x="244" y="120"/>
                  </a:cubicBezTo>
                  <a:lnTo>
                    <a:pt x="244" y="119"/>
                  </a:lnTo>
                  <a:lnTo>
                    <a:pt x="244" y="119"/>
                  </a:lnTo>
                  <a:cubicBezTo>
                    <a:pt x="251" y="113"/>
                    <a:pt x="258" y="108"/>
                    <a:pt x="267" y="102"/>
                  </a:cubicBezTo>
                  <a:lnTo>
                    <a:pt x="270" y="99"/>
                  </a:lnTo>
                  <a:lnTo>
                    <a:pt x="269" y="103"/>
                  </a:lnTo>
                  <a:lnTo>
                    <a:pt x="268" y="105"/>
                  </a:lnTo>
                  <a:lnTo>
                    <a:pt x="267" y="108"/>
                  </a:lnTo>
                  <a:lnTo>
                    <a:pt x="266" y="105"/>
                  </a:lnTo>
                  <a:cubicBezTo>
                    <a:pt x="260" y="92"/>
                    <a:pt x="254" y="79"/>
                    <a:pt x="247" y="64"/>
                  </a:cubicBezTo>
                  <a:lnTo>
                    <a:pt x="246" y="60"/>
                  </a:lnTo>
                  <a:lnTo>
                    <a:pt x="249" y="62"/>
                  </a:lnTo>
                  <a:lnTo>
                    <a:pt x="251" y="63"/>
                  </a:lnTo>
                  <a:lnTo>
                    <a:pt x="254" y="64"/>
                  </a:lnTo>
                  <a:lnTo>
                    <a:pt x="250" y="65"/>
                  </a:lnTo>
                  <a:cubicBezTo>
                    <a:pt x="242" y="67"/>
                    <a:pt x="233" y="69"/>
                    <a:pt x="223" y="71"/>
                  </a:cubicBezTo>
                  <a:lnTo>
                    <a:pt x="222" y="71"/>
                  </a:lnTo>
                  <a:lnTo>
                    <a:pt x="222" y="70"/>
                  </a:lnTo>
                  <a:cubicBezTo>
                    <a:pt x="215" y="63"/>
                    <a:pt x="208" y="56"/>
                    <a:pt x="200" y="49"/>
                  </a:cubicBezTo>
                  <a:lnTo>
                    <a:pt x="199" y="49"/>
                  </a:lnTo>
                  <a:lnTo>
                    <a:pt x="199" y="48"/>
                  </a:lnTo>
                  <a:cubicBezTo>
                    <a:pt x="200" y="39"/>
                    <a:pt x="201" y="30"/>
                    <a:pt x="203" y="20"/>
                  </a:cubicBezTo>
                  <a:lnTo>
                    <a:pt x="204" y="16"/>
                  </a:lnTo>
                  <a:lnTo>
                    <a:pt x="206" y="20"/>
                  </a:lnTo>
                  <a:lnTo>
                    <a:pt x="207" y="21"/>
                  </a:lnTo>
                  <a:lnTo>
                    <a:pt x="209" y="25"/>
                  </a:lnTo>
                  <a:lnTo>
                    <a:pt x="205" y="23"/>
                  </a:lnTo>
                  <a:cubicBezTo>
                    <a:pt x="191" y="18"/>
                    <a:pt x="177" y="13"/>
                    <a:pt x="163" y="7"/>
                  </a:cubicBezTo>
                  <a:lnTo>
                    <a:pt x="158" y="6"/>
                  </a:lnTo>
                  <a:lnTo>
                    <a:pt x="163" y="4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66" y="6"/>
                  </a:lnTo>
                  <a:cubicBezTo>
                    <a:pt x="161" y="14"/>
                    <a:pt x="156" y="21"/>
                    <a:pt x="151" y="29"/>
                  </a:cubicBezTo>
                  <a:lnTo>
                    <a:pt x="150" y="30"/>
                  </a:lnTo>
                  <a:lnTo>
                    <a:pt x="149" y="30"/>
                  </a:lnTo>
                  <a:cubicBezTo>
                    <a:pt x="139" y="29"/>
                    <a:pt x="130" y="29"/>
                    <a:pt x="120" y="31"/>
                  </a:cubicBez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0"/>
                  </a:lnTo>
                  <a:lnTo>
                    <a:pt x="119" y="30"/>
                  </a:lnTo>
                  <a:lnTo>
                    <a:pt x="120" y="28"/>
                  </a:lnTo>
                  <a:cubicBezTo>
                    <a:pt x="120" y="27"/>
                    <a:pt x="120" y="27"/>
                    <a:pt x="120" y="27"/>
                  </a:cubicBezTo>
                  <a:lnTo>
                    <a:pt x="120" y="27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1" y="30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8" y="31"/>
                  </a:lnTo>
                  <a:lnTo>
                    <a:pt x="117" y="30"/>
                  </a:lnTo>
                  <a:lnTo>
                    <a:pt x="117" y="30"/>
                  </a:lnTo>
                  <a:lnTo>
                    <a:pt x="117" y="30"/>
                  </a:lnTo>
                  <a:cubicBezTo>
                    <a:pt x="111" y="23"/>
                    <a:pt x="106" y="15"/>
                    <a:pt x="100" y="8"/>
                  </a:cubicBezTo>
                  <a:lnTo>
                    <a:pt x="97" y="4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9" y="7"/>
                  </a:lnTo>
                  <a:lnTo>
                    <a:pt x="104" y="9"/>
                  </a:lnTo>
                  <a:cubicBezTo>
                    <a:pt x="91" y="15"/>
                    <a:pt x="77" y="21"/>
                    <a:pt x="63" y="27"/>
                  </a:cubicBezTo>
                  <a:lnTo>
                    <a:pt x="58" y="29"/>
                  </a:lnTo>
                  <a:lnTo>
                    <a:pt x="61" y="25"/>
                  </a:lnTo>
                  <a:lnTo>
                    <a:pt x="62" y="23"/>
                  </a:lnTo>
                  <a:lnTo>
                    <a:pt x="64" y="18"/>
                  </a:lnTo>
                  <a:lnTo>
                    <a:pt x="65" y="23"/>
                  </a:lnTo>
                  <a:cubicBezTo>
                    <a:pt x="67" y="32"/>
                    <a:pt x="68" y="42"/>
                    <a:pt x="70" y="51"/>
                  </a:cubicBezTo>
                  <a:lnTo>
                    <a:pt x="70" y="52"/>
                  </a:lnTo>
                  <a:lnTo>
                    <a:pt x="70" y="53"/>
                  </a:lnTo>
                  <a:cubicBezTo>
                    <a:pt x="62" y="59"/>
                    <a:pt x="55" y="66"/>
                    <a:pt x="49" y="75"/>
                  </a:cubicBezTo>
                  <a:lnTo>
                    <a:pt x="48" y="76"/>
                  </a:lnTo>
                  <a:lnTo>
                    <a:pt x="47" y="75"/>
                  </a:lnTo>
                  <a:cubicBezTo>
                    <a:pt x="38" y="74"/>
                    <a:pt x="29" y="73"/>
                    <a:pt x="19" y="71"/>
                  </a:cubicBezTo>
                  <a:lnTo>
                    <a:pt x="14" y="71"/>
                  </a:lnTo>
                  <a:lnTo>
                    <a:pt x="19" y="68"/>
                  </a:lnTo>
                  <a:lnTo>
                    <a:pt x="20" y="67"/>
                  </a:lnTo>
                  <a:lnTo>
                    <a:pt x="25" y="64"/>
                  </a:lnTo>
                  <a:lnTo>
                    <a:pt x="23" y="69"/>
                  </a:lnTo>
                  <a:cubicBezTo>
                    <a:pt x="17" y="83"/>
                    <a:pt x="12" y="97"/>
                    <a:pt x="6" y="111"/>
                  </a:cubicBezTo>
                  <a:lnTo>
                    <a:pt x="5" y="116"/>
                  </a:lnTo>
                  <a:lnTo>
                    <a:pt x="3" y="111"/>
                  </a:lnTo>
                  <a:lnTo>
                    <a:pt x="2" y="110"/>
                  </a:lnTo>
                  <a:lnTo>
                    <a:pt x="1" y="105"/>
                  </a:lnTo>
                  <a:lnTo>
                    <a:pt x="5" y="108"/>
                  </a:lnTo>
                  <a:cubicBezTo>
                    <a:pt x="13" y="113"/>
                    <a:pt x="21" y="118"/>
                    <a:pt x="29" y="123"/>
                  </a:cubicBezTo>
                  <a:lnTo>
                    <a:pt x="30" y="124"/>
                  </a:lnTo>
                  <a:lnTo>
                    <a:pt x="29" y="125"/>
                  </a:lnTo>
                  <a:cubicBezTo>
                    <a:pt x="28" y="135"/>
                    <a:pt x="28" y="145"/>
                    <a:pt x="30" y="155"/>
                  </a:cubicBezTo>
                  <a:lnTo>
                    <a:pt x="30" y="156"/>
                  </a:lnTo>
                  <a:lnTo>
                    <a:pt x="29" y="157"/>
                  </a:lnTo>
                  <a:cubicBezTo>
                    <a:pt x="22" y="163"/>
                    <a:pt x="15" y="168"/>
                    <a:pt x="7" y="174"/>
                  </a:cubicBezTo>
                  <a:lnTo>
                    <a:pt x="3" y="177"/>
                  </a:lnTo>
                  <a:lnTo>
                    <a:pt x="4" y="172"/>
                  </a:lnTo>
                  <a:lnTo>
                    <a:pt x="4" y="170"/>
                  </a:lnTo>
                  <a:lnTo>
                    <a:pt x="6" y="165"/>
                  </a:lnTo>
                  <a:lnTo>
                    <a:pt x="8" y="170"/>
                  </a:lnTo>
                  <a:cubicBezTo>
                    <a:pt x="14" y="184"/>
                    <a:pt x="20" y="197"/>
                    <a:pt x="26" y="211"/>
                  </a:cubicBezTo>
                  <a:lnTo>
                    <a:pt x="29" y="216"/>
                  </a:lnTo>
                  <a:lnTo>
                    <a:pt x="24" y="214"/>
                  </a:lnTo>
                  <a:lnTo>
                    <a:pt x="22" y="213"/>
                  </a:lnTo>
                  <a:lnTo>
                    <a:pt x="18" y="211"/>
                  </a:lnTo>
                  <a:lnTo>
                    <a:pt x="23" y="209"/>
                  </a:lnTo>
                  <a:cubicBezTo>
                    <a:pt x="32" y="208"/>
                    <a:pt x="41" y="206"/>
                    <a:pt x="50" y="204"/>
                  </a:cubicBezTo>
                  <a:lnTo>
                    <a:pt x="52" y="204"/>
                  </a:lnTo>
                  <a:lnTo>
                    <a:pt x="52" y="205"/>
                  </a:lnTo>
                  <a:cubicBezTo>
                    <a:pt x="58" y="213"/>
                    <a:pt x="66" y="220"/>
                    <a:pt x="74" y="225"/>
                  </a:cubicBezTo>
                  <a:lnTo>
                    <a:pt x="75" y="226"/>
                  </a:lnTo>
                  <a:lnTo>
                    <a:pt x="75" y="227"/>
                  </a:lnTo>
                  <a:cubicBezTo>
                    <a:pt x="73" y="236"/>
                    <a:pt x="72" y="246"/>
                    <a:pt x="70" y="255"/>
                  </a:cubicBezTo>
                  <a:lnTo>
                    <a:pt x="70" y="260"/>
                  </a:lnTo>
                  <a:lnTo>
                    <a:pt x="67" y="255"/>
                  </a:lnTo>
                  <a:lnTo>
                    <a:pt x="66" y="255"/>
                  </a:lnTo>
                  <a:lnTo>
                    <a:pt x="63" y="250"/>
                  </a:lnTo>
                  <a:lnTo>
                    <a:pt x="69" y="252"/>
                  </a:lnTo>
                  <a:cubicBezTo>
                    <a:pt x="83" y="257"/>
                    <a:pt x="97" y="263"/>
                    <a:pt x="111" y="268"/>
                  </a:cubicBezTo>
                  <a:lnTo>
                    <a:pt x="116" y="270"/>
                  </a:lnTo>
                  <a:lnTo>
                    <a:pt x="111" y="272"/>
                  </a:lnTo>
                  <a:lnTo>
                    <a:pt x="110" y="272"/>
                  </a:lnTo>
                  <a:lnTo>
                    <a:pt x="104" y="274"/>
                  </a:lnTo>
                  <a:lnTo>
                    <a:pt x="108" y="269"/>
                  </a:lnTo>
                  <a:cubicBezTo>
                    <a:pt x="113" y="262"/>
                    <a:pt x="118" y="254"/>
                    <a:pt x="123" y="246"/>
                  </a:cubicBezTo>
                  <a:lnTo>
                    <a:pt x="124" y="245"/>
                  </a:lnTo>
                  <a:lnTo>
                    <a:pt x="125" y="246"/>
                  </a:lnTo>
                  <a:cubicBezTo>
                    <a:pt x="130" y="246"/>
                    <a:pt x="136" y="246"/>
                    <a:pt x="141" y="246"/>
                  </a:cubicBezTo>
                  <a:cubicBezTo>
                    <a:pt x="144" y="246"/>
                    <a:pt x="147" y="246"/>
                    <a:pt x="150" y="246"/>
                  </a:cubicBezTo>
                  <a:lnTo>
                    <a:pt x="154" y="245"/>
                  </a:lnTo>
                  <a:lnTo>
                    <a:pt x="154" y="245"/>
                  </a:lnTo>
                  <a:lnTo>
                    <a:pt x="155" y="245"/>
                  </a:lnTo>
                  <a:lnTo>
                    <a:pt x="155" y="245"/>
                  </a:lnTo>
                  <a:cubicBezTo>
                    <a:pt x="156" y="245"/>
                    <a:pt x="157" y="248"/>
                    <a:pt x="156" y="248"/>
                  </a:cubicBezTo>
                  <a:lnTo>
                    <a:pt x="156" y="248"/>
                  </a:lnTo>
                  <a:lnTo>
                    <a:pt x="156" y="248"/>
                  </a:lnTo>
                  <a:lnTo>
                    <a:pt x="155" y="249"/>
                  </a:lnTo>
                  <a:cubicBezTo>
                    <a:pt x="154" y="249"/>
                    <a:pt x="153" y="250"/>
                    <a:pt x="153" y="250"/>
                  </a:cubicBezTo>
                  <a:lnTo>
                    <a:pt x="151" y="250"/>
                  </a:lnTo>
                  <a:cubicBezTo>
                    <a:pt x="142" y="251"/>
                    <a:pt x="133" y="251"/>
                    <a:pt x="125" y="250"/>
                  </a:cubicBezTo>
                  <a:lnTo>
                    <a:pt x="118" y="250"/>
                  </a:lnTo>
                  <a:lnTo>
                    <a:pt x="124" y="247"/>
                  </a:lnTo>
                  <a:lnTo>
                    <a:pt x="125" y="246"/>
                  </a:lnTo>
                  <a:lnTo>
                    <a:pt x="131" y="243"/>
                  </a:lnTo>
                  <a:lnTo>
                    <a:pt x="127" y="249"/>
                  </a:lnTo>
                  <a:cubicBezTo>
                    <a:pt x="122" y="257"/>
                    <a:pt x="117" y="265"/>
                    <a:pt x="112" y="273"/>
                  </a:cubicBezTo>
                  <a:lnTo>
                    <a:pt x="111" y="274"/>
                  </a:lnTo>
                  <a:lnTo>
                    <a:pt x="109" y="273"/>
                  </a:lnTo>
                  <a:cubicBezTo>
                    <a:pt x="95" y="268"/>
                    <a:pt x="80" y="262"/>
                    <a:pt x="66" y="257"/>
                  </a:cubicBezTo>
                  <a:lnTo>
                    <a:pt x="65" y="256"/>
                  </a:lnTo>
                  <a:lnTo>
                    <a:pt x="65" y="255"/>
                  </a:lnTo>
                  <a:cubicBezTo>
                    <a:pt x="66" y="245"/>
                    <a:pt x="68" y="236"/>
                    <a:pt x="69" y="227"/>
                  </a:cubicBezTo>
                  <a:lnTo>
                    <a:pt x="70" y="220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6" y="234"/>
                  </a:lnTo>
                  <a:lnTo>
                    <a:pt x="70" y="230"/>
                  </a:lnTo>
                  <a:cubicBezTo>
                    <a:pt x="62" y="224"/>
                    <a:pt x="54" y="216"/>
                    <a:pt x="48" y="209"/>
                  </a:cubicBezTo>
                  <a:lnTo>
                    <a:pt x="44" y="204"/>
                  </a:lnTo>
                  <a:lnTo>
                    <a:pt x="50" y="206"/>
                  </a:lnTo>
                  <a:lnTo>
                    <a:pt x="51" y="206"/>
                  </a:lnTo>
                  <a:lnTo>
                    <a:pt x="58" y="209"/>
                  </a:lnTo>
                  <a:lnTo>
                    <a:pt x="51" y="210"/>
                  </a:lnTo>
                  <a:cubicBezTo>
                    <a:pt x="41" y="212"/>
                    <a:pt x="32" y="214"/>
                    <a:pt x="23" y="215"/>
                  </a:cubicBezTo>
                  <a:lnTo>
                    <a:pt x="22" y="216"/>
                  </a:lnTo>
                  <a:lnTo>
                    <a:pt x="21" y="214"/>
                  </a:lnTo>
                  <a:cubicBezTo>
                    <a:pt x="15" y="200"/>
                    <a:pt x="8" y="185"/>
                    <a:pt x="2" y="172"/>
                  </a:cubicBezTo>
                  <a:lnTo>
                    <a:pt x="2" y="170"/>
                  </a:lnTo>
                  <a:lnTo>
                    <a:pt x="3" y="169"/>
                  </a:lnTo>
                  <a:cubicBezTo>
                    <a:pt x="11" y="163"/>
                    <a:pt x="18" y="158"/>
                    <a:pt x="25" y="152"/>
                  </a:cubicBezTo>
                  <a:lnTo>
                    <a:pt x="31" y="148"/>
                  </a:lnTo>
                  <a:lnTo>
                    <a:pt x="28" y="155"/>
                  </a:lnTo>
                  <a:lnTo>
                    <a:pt x="28" y="156"/>
                  </a:lnTo>
                  <a:lnTo>
                    <a:pt x="25" y="162"/>
                  </a:lnTo>
                  <a:lnTo>
                    <a:pt x="24" y="155"/>
                  </a:lnTo>
                  <a:cubicBezTo>
                    <a:pt x="22" y="145"/>
                    <a:pt x="22" y="134"/>
                    <a:pt x="23" y="125"/>
                  </a:cubicBezTo>
                  <a:lnTo>
                    <a:pt x="24" y="118"/>
                  </a:lnTo>
                  <a:lnTo>
                    <a:pt x="27" y="125"/>
                  </a:lnTo>
                  <a:lnTo>
                    <a:pt x="28" y="126"/>
                  </a:lnTo>
                  <a:lnTo>
                    <a:pt x="30" y="132"/>
                  </a:lnTo>
                  <a:lnTo>
                    <a:pt x="25" y="128"/>
                  </a:lnTo>
                  <a:cubicBezTo>
                    <a:pt x="17" y="123"/>
                    <a:pt x="9" y="117"/>
                    <a:pt x="1" y="112"/>
                  </a:cubicBezTo>
                  <a:lnTo>
                    <a:pt x="0" y="112"/>
                  </a:lnTo>
                  <a:lnTo>
                    <a:pt x="1" y="110"/>
                  </a:lnTo>
                  <a:cubicBezTo>
                    <a:pt x="6" y="95"/>
                    <a:pt x="12" y="80"/>
                    <a:pt x="18" y="66"/>
                  </a:cubicBezTo>
                  <a:lnTo>
                    <a:pt x="18" y="65"/>
                  </a:lnTo>
                  <a:lnTo>
                    <a:pt x="20" y="65"/>
                  </a:lnTo>
                  <a:cubicBezTo>
                    <a:pt x="29" y="66"/>
                    <a:pt x="39" y="68"/>
                    <a:pt x="48" y="69"/>
                  </a:cubicBezTo>
                  <a:lnTo>
                    <a:pt x="54" y="70"/>
                  </a:lnTo>
                  <a:lnTo>
                    <a:pt x="48" y="73"/>
                  </a:lnTo>
                  <a:lnTo>
                    <a:pt x="47" y="73"/>
                  </a:lnTo>
                  <a:lnTo>
                    <a:pt x="41" y="76"/>
                  </a:lnTo>
                  <a:lnTo>
                    <a:pt x="44" y="70"/>
                  </a:lnTo>
                  <a:cubicBezTo>
                    <a:pt x="51" y="62"/>
                    <a:pt x="58" y="54"/>
                    <a:pt x="65" y="48"/>
                  </a:cubicBezTo>
                  <a:lnTo>
                    <a:pt x="70" y="44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5" y="58"/>
                  </a:lnTo>
                  <a:lnTo>
                    <a:pt x="64" y="51"/>
                  </a:lnTo>
                  <a:cubicBezTo>
                    <a:pt x="62" y="42"/>
                    <a:pt x="60" y="32"/>
                    <a:pt x="59" y="24"/>
                  </a:cubicBezTo>
                  <a:lnTo>
                    <a:pt x="58" y="22"/>
                  </a:lnTo>
                  <a:lnTo>
                    <a:pt x="60" y="22"/>
                  </a:lnTo>
                  <a:cubicBezTo>
                    <a:pt x="75" y="15"/>
                    <a:pt x="90" y="8"/>
                    <a:pt x="103" y="2"/>
                  </a:cubicBezTo>
                  <a:lnTo>
                    <a:pt x="104" y="2"/>
                  </a:lnTo>
                  <a:lnTo>
                    <a:pt x="105" y="3"/>
                  </a:lnTo>
                  <a:cubicBezTo>
                    <a:pt x="111" y="11"/>
                    <a:pt x="117" y="19"/>
                    <a:pt x="122" y="26"/>
                  </a:cubicBezTo>
                  <a:lnTo>
                    <a:pt x="126" y="31"/>
                  </a:lnTo>
                  <a:lnTo>
                    <a:pt x="120" y="28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8" y="27"/>
                  </a:lnTo>
                  <a:lnTo>
                    <a:pt x="119" y="24"/>
                  </a:lnTo>
                  <a:cubicBezTo>
                    <a:pt x="120" y="24"/>
                    <a:pt x="120" y="24"/>
                    <a:pt x="120" y="25"/>
                  </a:cubicBez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cubicBezTo>
                    <a:pt x="120" y="25"/>
                    <a:pt x="120" y="24"/>
                    <a:pt x="120" y="25"/>
                  </a:cubicBezTo>
                  <a:lnTo>
                    <a:pt x="119" y="27"/>
                  </a:lnTo>
                  <a:lnTo>
                    <a:pt x="119" y="27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14" y="26"/>
                  </a:lnTo>
                  <a:lnTo>
                    <a:pt x="119" y="25"/>
                  </a:lnTo>
                  <a:lnTo>
                    <a:pt x="119" y="25"/>
                  </a:lnTo>
                  <a:cubicBezTo>
                    <a:pt x="129" y="23"/>
                    <a:pt x="140" y="23"/>
                    <a:pt x="149" y="24"/>
                  </a:cubicBezTo>
                  <a:lnTo>
                    <a:pt x="155" y="24"/>
                  </a:lnTo>
                  <a:lnTo>
                    <a:pt x="150" y="27"/>
                  </a:lnTo>
                  <a:lnTo>
                    <a:pt x="148" y="28"/>
                  </a:lnTo>
                  <a:lnTo>
                    <a:pt x="143" y="30"/>
                  </a:lnTo>
                  <a:lnTo>
                    <a:pt x="146" y="25"/>
                  </a:lnTo>
                  <a:cubicBezTo>
                    <a:pt x="152" y="17"/>
                    <a:pt x="157" y="9"/>
                    <a:pt x="162" y="2"/>
                  </a:cubicBezTo>
                  <a:lnTo>
                    <a:pt x="163" y="0"/>
                  </a:lnTo>
                  <a:lnTo>
                    <a:pt x="164" y="1"/>
                  </a:lnTo>
                  <a:cubicBezTo>
                    <a:pt x="179" y="7"/>
                    <a:pt x="195" y="13"/>
                    <a:pt x="208" y="18"/>
                  </a:cubicBezTo>
                  <a:lnTo>
                    <a:pt x="209" y="18"/>
                  </a:lnTo>
                  <a:lnTo>
                    <a:pt x="209" y="20"/>
                  </a:lnTo>
                  <a:cubicBezTo>
                    <a:pt x="208" y="30"/>
                    <a:pt x="206" y="39"/>
                    <a:pt x="205" y="48"/>
                  </a:cubicBezTo>
                  <a:lnTo>
                    <a:pt x="204" y="53"/>
                  </a:lnTo>
                  <a:lnTo>
                    <a:pt x="202" y="48"/>
                  </a:lnTo>
                  <a:lnTo>
                    <a:pt x="201" y="47"/>
                  </a:lnTo>
                  <a:lnTo>
                    <a:pt x="199" y="42"/>
                  </a:lnTo>
                  <a:lnTo>
                    <a:pt x="204" y="45"/>
                  </a:lnTo>
                  <a:cubicBezTo>
                    <a:pt x="212" y="51"/>
                    <a:pt x="220" y="59"/>
                    <a:pt x="226" y="66"/>
                  </a:cubicBezTo>
                  <a:lnTo>
                    <a:pt x="229" y="70"/>
                  </a:lnTo>
                  <a:lnTo>
                    <a:pt x="224" y="68"/>
                  </a:lnTo>
                  <a:lnTo>
                    <a:pt x="223" y="68"/>
                  </a:lnTo>
                  <a:lnTo>
                    <a:pt x="218" y="66"/>
                  </a:lnTo>
                  <a:lnTo>
                    <a:pt x="223" y="65"/>
                  </a:lnTo>
                  <a:cubicBezTo>
                    <a:pt x="233" y="63"/>
                    <a:pt x="242" y="61"/>
                    <a:pt x="251" y="60"/>
                  </a:cubicBezTo>
                  <a:lnTo>
                    <a:pt x="252" y="59"/>
                  </a:lnTo>
                  <a:lnTo>
                    <a:pt x="252" y="60"/>
                  </a:lnTo>
                  <a:cubicBezTo>
                    <a:pt x="259" y="75"/>
                    <a:pt x="265" y="90"/>
                    <a:pt x="271" y="103"/>
                  </a:cubicBezTo>
                  <a:lnTo>
                    <a:pt x="272" y="104"/>
                  </a:lnTo>
                  <a:lnTo>
                    <a:pt x="271" y="105"/>
                  </a:lnTo>
                  <a:cubicBezTo>
                    <a:pt x="263" y="111"/>
                    <a:pt x="255" y="117"/>
                    <a:pt x="248" y="122"/>
                  </a:cubicBezTo>
                  <a:lnTo>
                    <a:pt x="244" y="125"/>
                  </a:lnTo>
                  <a:lnTo>
                    <a:pt x="246" y="120"/>
                  </a:lnTo>
                  <a:lnTo>
                    <a:pt x="246" y="119"/>
                  </a:lnTo>
                  <a:lnTo>
                    <a:pt x="248" y="115"/>
                  </a:lnTo>
                  <a:lnTo>
                    <a:pt x="249" y="120"/>
                  </a:lnTo>
                  <a:cubicBezTo>
                    <a:pt x="251" y="130"/>
                    <a:pt x="251" y="141"/>
                    <a:pt x="250" y="150"/>
                  </a:cubicBezTo>
                  <a:lnTo>
                    <a:pt x="249" y="154"/>
                  </a:lnTo>
                  <a:lnTo>
                    <a:pt x="247" y="150"/>
                  </a:lnTo>
                  <a:lnTo>
                    <a:pt x="247" y="149"/>
                  </a:lnTo>
                  <a:lnTo>
                    <a:pt x="245" y="145"/>
                  </a:lnTo>
                  <a:lnTo>
                    <a:pt x="248" y="147"/>
                  </a:lnTo>
                  <a:cubicBezTo>
                    <a:pt x="257" y="153"/>
                    <a:pt x="265" y="158"/>
                    <a:pt x="272" y="163"/>
                  </a:cubicBezTo>
                  <a:lnTo>
                    <a:pt x="273" y="164"/>
                  </a:lnTo>
                  <a:lnTo>
                    <a:pt x="272" y="165"/>
                  </a:lnTo>
                  <a:cubicBezTo>
                    <a:pt x="266" y="180"/>
                    <a:pt x="260" y="194"/>
                    <a:pt x="255" y="208"/>
                  </a:cubicBezTo>
                  <a:lnTo>
                    <a:pt x="255" y="209"/>
                  </a:lnTo>
                  <a:lnTo>
                    <a:pt x="254" y="209"/>
                  </a:lnTo>
                  <a:cubicBezTo>
                    <a:pt x="244" y="207"/>
                    <a:pt x="235" y="206"/>
                    <a:pt x="226" y="204"/>
                  </a:cubicBezTo>
                  <a:lnTo>
                    <a:pt x="223" y="204"/>
                  </a:lnTo>
                  <a:lnTo>
                    <a:pt x="226" y="203"/>
                  </a:lnTo>
                  <a:lnTo>
                    <a:pt x="227" y="202"/>
                  </a:lnTo>
                  <a:lnTo>
                    <a:pt x="230" y="201"/>
                  </a:lnTo>
                  <a:lnTo>
                    <a:pt x="228" y="204"/>
                  </a:lnTo>
                  <a:cubicBezTo>
                    <a:pt x="222" y="212"/>
                    <a:pt x="215" y="219"/>
                    <a:pt x="207" y="225"/>
                  </a:cubicBezTo>
                  <a:lnTo>
                    <a:pt x="205" y="227"/>
                  </a:lnTo>
                  <a:lnTo>
                    <a:pt x="206" y="224"/>
                  </a:lnTo>
                  <a:lnTo>
                    <a:pt x="206" y="224"/>
                  </a:lnTo>
                  <a:lnTo>
                    <a:pt x="207" y="221"/>
                  </a:lnTo>
                  <a:lnTo>
                    <a:pt x="208" y="224"/>
                  </a:lnTo>
                  <a:cubicBezTo>
                    <a:pt x="210" y="234"/>
                    <a:pt x="211" y="243"/>
                    <a:pt x="213" y="251"/>
                  </a:cubicBezTo>
                  <a:lnTo>
                    <a:pt x="213" y="252"/>
                  </a:lnTo>
                  <a:lnTo>
                    <a:pt x="213" y="252"/>
                  </a:lnTo>
                  <a:cubicBezTo>
                    <a:pt x="195" y="259"/>
                    <a:pt x="181" y="265"/>
                    <a:pt x="170" y="270"/>
                  </a:cubicBezTo>
                  <a:lnTo>
                    <a:pt x="170" y="270"/>
                  </a:lnTo>
                  <a:lnTo>
                    <a:pt x="170" y="270"/>
                  </a:lnTo>
                  <a:cubicBezTo>
                    <a:pt x="165" y="263"/>
                    <a:pt x="161" y="257"/>
                    <a:pt x="158" y="253"/>
                  </a:cubicBezTo>
                  <a:cubicBezTo>
                    <a:pt x="157" y="251"/>
                    <a:pt x="156" y="250"/>
                    <a:pt x="155" y="249"/>
                  </a:cubicBezTo>
                  <a:cubicBezTo>
                    <a:pt x="154" y="248"/>
                    <a:pt x="154" y="247"/>
                    <a:pt x="154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35"/>
          <p:cNvGrpSpPr/>
          <p:nvPr/>
        </p:nvGrpSpPr>
        <p:grpSpPr>
          <a:xfrm>
            <a:off x="-1369756" y="3563184"/>
            <a:ext cx="1754642" cy="717886"/>
            <a:chOff x="-1340531" y="3895472"/>
            <a:chExt cx="1754642" cy="717886"/>
          </a:xfrm>
        </p:grpSpPr>
        <p:sp>
          <p:nvSpPr>
            <p:cNvPr id="422" name="Google Shape;422;p35"/>
            <p:cNvSpPr/>
            <p:nvPr/>
          </p:nvSpPr>
          <p:spPr>
            <a:xfrm>
              <a:off x="-1340525" y="3895472"/>
              <a:ext cx="1754637" cy="717886"/>
            </a:xfrm>
            <a:custGeom>
              <a:avLst/>
              <a:gdLst/>
              <a:ahLst/>
              <a:cxnLst/>
              <a:rect l="l" t="t" r="r" b="b"/>
              <a:pathLst>
                <a:path w="963" h="394" extrusionOk="0">
                  <a:moveTo>
                    <a:pt x="962" y="393"/>
                  </a:moveTo>
                  <a:cubicBezTo>
                    <a:pt x="962" y="393"/>
                    <a:pt x="962" y="390"/>
                    <a:pt x="962" y="386"/>
                  </a:cubicBezTo>
                  <a:cubicBezTo>
                    <a:pt x="962" y="381"/>
                    <a:pt x="962" y="374"/>
                    <a:pt x="962" y="365"/>
                  </a:cubicBezTo>
                  <a:cubicBezTo>
                    <a:pt x="962" y="348"/>
                    <a:pt x="962" y="321"/>
                    <a:pt x="962" y="288"/>
                  </a:cubicBezTo>
                  <a:cubicBezTo>
                    <a:pt x="962" y="220"/>
                    <a:pt x="961" y="123"/>
                    <a:pt x="961" y="2"/>
                  </a:cubicBezTo>
                  <a:lnTo>
                    <a:pt x="962" y="3"/>
                  </a:lnTo>
                  <a:cubicBezTo>
                    <a:pt x="718" y="3"/>
                    <a:pt x="377" y="3"/>
                    <a:pt x="1" y="4"/>
                  </a:cubicBezTo>
                  <a:lnTo>
                    <a:pt x="1" y="4"/>
                  </a:lnTo>
                  <a:lnTo>
                    <a:pt x="3" y="2"/>
                  </a:lnTo>
                  <a:cubicBezTo>
                    <a:pt x="3" y="139"/>
                    <a:pt x="3" y="271"/>
                    <a:pt x="3" y="393"/>
                  </a:cubicBezTo>
                  <a:lnTo>
                    <a:pt x="1" y="391"/>
                  </a:lnTo>
                  <a:cubicBezTo>
                    <a:pt x="280" y="391"/>
                    <a:pt x="520" y="392"/>
                    <a:pt x="690" y="392"/>
                  </a:cubicBezTo>
                  <a:cubicBezTo>
                    <a:pt x="776" y="392"/>
                    <a:pt x="844" y="392"/>
                    <a:pt x="890" y="392"/>
                  </a:cubicBezTo>
                  <a:cubicBezTo>
                    <a:pt x="914" y="392"/>
                    <a:pt x="932" y="392"/>
                    <a:pt x="944" y="392"/>
                  </a:cubicBezTo>
                  <a:cubicBezTo>
                    <a:pt x="950" y="392"/>
                    <a:pt x="954" y="392"/>
                    <a:pt x="958" y="392"/>
                  </a:cubicBezTo>
                  <a:cubicBezTo>
                    <a:pt x="961" y="392"/>
                    <a:pt x="962" y="392"/>
                    <a:pt x="962" y="392"/>
                  </a:cubicBezTo>
                  <a:cubicBezTo>
                    <a:pt x="962" y="392"/>
                    <a:pt x="961" y="392"/>
                    <a:pt x="958" y="393"/>
                  </a:cubicBezTo>
                  <a:cubicBezTo>
                    <a:pt x="955" y="393"/>
                    <a:pt x="950" y="393"/>
                    <a:pt x="944" y="393"/>
                  </a:cubicBezTo>
                  <a:cubicBezTo>
                    <a:pt x="932" y="393"/>
                    <a:pt x="914" y="393"/>
                    <a:pt x="891" y="393"/>
                  </a:cubicBezTo>
                  <a:cubicBezTo>
                    <a:pt x="844" y="393"/>
                    <a:pt x="776" y="393"/>
                    <a:pt x="691" y="393"/>
                  </a:cubicBezTo>
                  <a:cubicBezTo>
                    <a:pt x="521" y="393"/>
                    <a:pt x="280" y="394"/>
                    <a:pt x="1" y="394"/>
                  </a:cubicBezTo>
                  <a:lnTo>
                    <a:pt x="0" y="394"/>
                  </a:lnTo>
                  <a:lnTo>
                    <a:pt x="0" y="392"/>
                  </a:lnTo>
                  <a:cubicBezTo>
                    <a:pt x="0" y="271"/>
                    <a:pt x="0" y="139"/>
                    <a:pt x="0" y="2"/>
                  </a:cubicBezTo>
                  <a:lnTo>
                    <a:pt x="0" y="0"/>
                  </a:lnTo>
                  <a:lnTo>
                    <a:pt x="1" y="0"/>
                  </a:lnTo>
                  <a:cubicBezTo>
                    <a:pt x="378" y="1"/>
                    <a:pt x="718" y="1"/>
                    <a:pt x="962" y="1"/>
                  </a:cubicBezTo>
                  <a:lnTo>
                    <a:pt x="963" y="1"/>
                  </a:lnTo>
                  <a:lnTo>
                    <a:pt x="963" y="2"/>
                  </a:lnTo>
                  <a:cubicBezTo>
                    <a:pt x="963" y="123"/>
                    <a:pt x="963" y="221"/>
                    <a:pt x="963" y="288"/>
                  </a:cubicBezTo>
                  <a:cubicBezTo>
                    <a:pt x="963" y="322"/>
                    <a:pt x="963" y="348"/>
                    <a:pt x="963" y="366"/>
                  </a:cubicBezTo>
                  <a:cubicBezTo>
                    <a:pt x="963" y="374"/>
                    <a:pt x="963" y="381"/>
                    <a:pt x="962" y="386"/>
                  </a:cubicBezTo>
                  <a:cubicBezTo>
                    <a:pt x="962" y="390"/>
                    <a:pt x="962" y="392"/>
                    <a:pt x="962" y="392"/>
                  </a:cubicBezTo>
                  <a:lnTo>
                    <a:pt x="962" y="39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-1340531" y="3989303"/>
              <a:ext cx="1749170" cy="5466"/>
            </a:xfrm>
            <a:custGeom>
              <a:avLst/>
              <a:gdLst/>
              <a:ahLst/>
              <a:cxnLst/>
              <a:rect l="l" t="t" r="r" b="b"/>
              <a:pathLst>
                <a:path w="960" h="3" extrusionOk="0">
                  <a:moveTo>
                    <a:pt x="0" y="2"/>
                  </a:moveTo>
                  <a:cubicBezTo>
                    <a:pt x="0" y="1"/>
                    <a:pt x="215" y="0"/>
                    <a:pt x="480" y="0"/>
                  </a:cubicBezTo>
                  <a:cubicBezTo>
                    <a:pt x="745" y="0"/>
                    <a:pt x="960" y="1"/>
                    <a:pt x="960" y="2"/>
                  </a:cubicBezTo>
                  <a:cubicBezTo>
                    <a:pt x="960" y="3"/>
                    <a:pt x="745" y="3"/>
                    <a:pt x="480" y="3"/>
                  </a:cubicBezTo>
                  <a:cubicBezTo>
                    <a:pt x="215" y="3"/>
                    <a:pt x="0" y="3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-1291336" y="3936463"/>
              <a:ext cx="23687" cy="25509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7"/>
                  </a:moveTo>
                  <a:cubicBezTo>
                    <a:pt x="13" y="8"/>
                    <a:pt x="13" y="10"/>
                    <a:pt x="13" y="11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9" y="13"/>
                    <a:pt x="7" y="14"/>
                    <a:pt x="6" y="14"/>
                  </a:cubicBezTo>
                  <a:cubicBezTo>
                    <a:pt x="4" y="14"/>
                    <a:pt x="4" y="13"/>
                    <a:pt x="3" y="13"/>
                  </a:cubicBezTo>
                  <a:cubicBezTo>
                    <a:pt x="2" y="12"/>
                    <a:pt x="0" y="12"/>
                    <a:pt x="0" y="11"/>
                  </a:cubicBezTo>
                  <a:cubicBezTo>
                    <a:pt x="-1" y="10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8" y="0"/>
                    <a:pt x="9" y="0"/>
                    <a:pt x="10" y="1"/>
                  </a:cubicBezTo>
                  <a:cubicBezTo>
                    <a:pt x="11" y="2"/>
                    <a:pt x="12" y="3"/>
                    <a:pt x="13" y="4"/>
                  </a:cubicBezTo>
                  <a:cubicBezTo>
                    <a:pt x="13" y="5"/>
                    <a:pt x="13" y="6"/>
                    <a:pt x="13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-1249428" y="3936463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8"/>
                    <a:pt x="13" y="10"/>
                    <a:pt x="13" y="11"/>
                  </a:cubicBezTo>
                  <a:cubicBezTo>
                    <a:pt x="12" y="12"/>
                    <a:pt x="12" y="12"/>
                    <a:pt x="11" y="13"/>
                  </a:cubicBezTo>
                  <a:cubicBezTo>
                    <a:pt x="10" y="13"/>
                    <a:pt x="8" y="14"/>
                    <a:pt x="7" y="14"/>
                  </a:cubicBezTo>
                  <a:cubicBezTo>
                    <a:pt x="5" y="14"/>
                    <a:pt x="5" y="13"/>
                    <a:pt x="4" y="13"/>
                  </a:cubicBezTo>
                  <a:cubicBezTo>
                    <a:pt x="3" y="12"/>
                    <a:pt x="1" y="12"/>
                    <a:pt x="1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2" y="3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2"/>
                    <a:pt x="13" y="3"/>
                    <a:pt x="13" y="4"/>
                  </a:cubicBezTo>
                  <a:cubicBezTo>
                    <a:pt x="14" y="5"/>
                    <a:pt x="14" y="6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-1205699" y="3936463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-1224695" y="4075986"/>
              <a:ext cx="422716" cy="422714"/>
            </a:xfrm>
            <a:custGeom>
              <a:avLst/>
              <a:gdLst/>
              <a:ahLst/>
              <a:cxnLst/>
              <a:rect l="l" t="t" r="r" b="b"/>
              <a:pathLst>
                <a:path w="232" h="232" extrusionOk="0">
                  <a:moveTo>
                    <a:pt x="0" y="0"/>
                  </a:moveTo>
                  <a:lnTo>
                    <a:pt x="232" y="0"/>
                  </a:lnTo>
                  <a:lnTo>
                    <a:pt x="232" y="232"/>
                  </a:lnTo>
                  <a:lnTo>
                    <a:pt x="0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8500" rIns="90000" bIns="38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-681493" y="4344218"/>
              <a:ext cx="972976" cy="5466"/>
            </a:xfrm>
            <a:custGeom>
              <a:avLst/>
              <a:gdLst/>
              <a:ahLst/>
              <a:cxnLst/>
              <a:rect l="l" t="t" r="r" b="b"/>
              <a:pathLst>
                <a:path w="534" h="3" extrusionOk="0">
                  <a:moveTo>
                    <a:pt x="534" y="1"/>
                  </a:moveTo>
                  <a:cubicBezTo>
                    <a:pt x="534" y="2"/>
                    <a:pt x="414" y="3"/>
                    <a:pt x="267" y="3"/>
                  </a:cubicBezTo>
                  <a:cubicBezTo>
                    <a:pt x="120" y="3"/>
                    <a:pt x="0" y="2"/>
                    <a:pt x="0" y="1"/>
                  </a:cubicBezTo>
                  <a:cubicBezTo>
                    <a:pt x="0" y="1"/>
                    <a:pt x="120" y="0"/>
                    <a:pt x="267" y="0"/>
                  </a:cubicBezTo>
                  <a:cubicBezTo>
                    <a:pt x="414" y="0"/>
                    <a:pt x="534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-681493" y="4429855"/>
              <a:ext cx="972976" cy="5466"/>
            </a:xfrm>
            <a:custGeom>
              <a:avLst/>
              <a:gdLst/>
              <a:ahLst/>
              <a:cxnLst/>
              <a:rect l="l" t="t" r="r" b="b"/>
              <a:pathLst>
                <a:path w="534" h="3" extrusionOk="0">
                  <a:moveTo>
                    <a:pt x="534" y="2"/>
                  </a:moveTo>
                  <a:cubicBezTo>
                    <a:pt x="534" y="3"/>
                    <a:pt x="414" y="3"/>
                    <a:pt x="267" y="3"/>
                  </a:cubicBezTo>
                  <a:cubicBezTo>
                    <a:pt x="120" y="3"/>
                    <a:pt x="0" y="3"/>
                    <a:pt x="0" y="2"/>
                  </a:cubicBezTo>
                  <a:cubicBezTo>
                    <a:pt x="0" y="1"/>
                    <a:pt x="120" y="0"/>
                    <a:pt x="267" y="0"/>
                  </a:cubicBezTo>
                  <a:cubicBezTo>
                    <a:pt x="414" y="0"/>
                    <a:pt x="534" y="1"/>
                    <a:pt x="534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-335303" y="4517313"/>
              <a:ext cx="626786" cy="3644"/>
            </a:xfrm>
            <a:custGeom>
              <a:avLst/>
              <a:gdLst/>
              <a:ahLst/>
              <a:cxnLst/>
              <a:rect l="l" t="t" r="r" b="b"/>
              <a:pathLst>
                <a:path w="344" h="2" extrusionOk="0">
                  <a:moveTo>
                    <a:pt x="344" y="1"/>
                  </a:moveTo>
                  <a:cubicBezTo>
                    <a:pt x="344" y="1"/>
                    <a:pt x="343" y="1"/>
                    <a:pt x="340" y="1"/>
                  </a:cubicBezTo>
                  <a:cubicBezTo>
                    <a:pt x="338" y="1"/>
                    <a:pt x="334" y="2"/>
                    <a:pt x="330" y="2"/>
                  </a:cubicBezTo>
                  <a:cubicBezTo>
                    <a:pt x="321" y="2"/>
                    <a:pt x="309" y="2"/>
                    <a:pt x="293" y="2"/>
                  </a:cubicBezTo>
                  <a:cubicBezTo>
                    <a:pt x="262" y="2"/>
                    <a:pt x="219" y="2"/>
                    <a:pt x="172" y="2"/>
                  </a:cubicBezTo>
                  <a:cubicBezTo>
                    <a:pt x="125" y="2"/>
                    <a:pt x="82" y="2"/>
                    <a:pt x="51" y="2"/>
                  </a:cubicBezTo>
                  <a:cubicBezTo>
                    <a:pt x="35" y="2"/>
                    <a:pt x="23" y="2"/>
                    <a:pt x="14" y="2"/>
                  </a:cubicBezTo>
                  <a:cubicBezTo>
                    <a:pt x="10" y="1"/>
                    <a:pt x="6" y="1"/>
                    <a:pt x="4" y="1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10" y="0"/>
                    <a:pt x="14" y="0"/>
                  </a:cubicBezTo>
                  <a:cubicBezTo>
                    <a:pt x="23" y="0"/>
                    <a:pt x="35" y="0"/>
                    <a:pt x="51" y="0"/>
                  </a:cubicBezTo>
                  <a:cubicBezTo>
                    <a:pt x="82" y="0"/>
                    <a:pt x="125" y="0"/>
                    <a:pt x="172" y="0"/>
                  </a:cubicBezTo>
                  <a:cubicBezTo>
                    <a:pt x="219" y="0"/>
                    <a:pt x="262" y="0"/>
                    <a:pt x="293" y="0"/>
                  </a:cubicBezTo>
                  <a:cubicBezTo>
                    <a:pt x="309" y="0"/>
                    <a:pt x="321" y="0"/>
                    <a:pt x="330" y="0"/>
                  </a:cubicBezTo>
                  <a:cubicBezTo>
                    <a:pt x="334" y="1"/>
                    <a:pt x="338" y="1"/>
                    <a:pt x="340" y="1"/>
                  </a:cubicBezTo>
                  <a:cubicBezTo>
                    <a:pt x="343" y="1"/>
                    <a:pt x="344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-428227" y="4117218"/>
              <a:ext cx="719711" cy="7288"/>
            </a:xfrm>
            <a:custGeom>
              <a:avLst/>
              <a:gdLst/>
              <a:ahLst/>
              <a:cxnLst/>
              <a:rect l="l" t="t" r="r" b="b"/>
              <a:pathLst>
                <a:path w="395" h="4" extrusionOk="0">
                  <a:moveTo>
                    <a:pt x="395" y="2"/>
                  </a:moveTo>
                  <a:cubicBezTo>
                    <a:pt x="395" y="3"/>
                    <a:pt x="306" y="4"/>
                    <a:pt x="197" y="4"/>
                  </a:cubicBezTo>
                  <a:cubicBezTo>
                    <a:pt x="88" y="4"/>
                    <a:pt x="0" y="3"/>
                    <a:pt x="0" y="2"/>
                  </a:cubicBezTo>
                  <a:cubicBezTo>
                    <a:pt x="0" y="1"/>
                    <a:pt x="88" y="0"/>
                    <a:pt x="197" y="0"/>
                  </a:cubicBezTo>
                  <a:cubicBezTo>
                    <a:pt x="306" y="0"/>
                    <a:pt x="395" y="1"/>
                    <a:pt x="395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-428227" y="4195567"/>
              <a:ext cx="719711" cy="5466"/>
            </a:xfrm>
            <a:custGeom>
              <a:avLst/>
              <a:gdLst/>
              <a:ahLst/>
              <a:cxnLst/>
              <a:rect l="l" t="t" r="r" b="b"/>
              <a:pathLst>
                <a:path w="395" h="3" extrusionOk="0">
                  <a:moveTo>
                    <a:pt x="395" y="1"/>
                  </a:moveTo>
                  <a:cubicBezTo>
                    <a:pt x="395" y="2"/>
                    <a:pt x="306" y="3"/>
                    <a:pt x="197" y="3"/>
                  </a:cubicBezTo>
                  <a:cubicBezTo>
                    <a:pt x="88" y="3"/>
                    <a:pt x="0" y="2"/>
                    <a:pt x="0" y="1"/>
                  </a:cubicBezTo>
                  <a:cubicBezTo>
                    <a:pt x="0" y="1"/>
                    <a:pt x="88" y="0"/>
                    <a:pt x="197" y="0"/>
                  </a:cubicBezTo>
                  <a:cubicBezTo>
                    <a:pt x="306" y="0"/>
                    <a:pt x="39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-133055" y="4272093"/>
              <a:ext cx="424538" cy="5466"/>
            </a:xfrm>
            <a:custGeom>
              <a:avLst/>
              <a:gdLst/>
              <a:ahLst/>
              <a:cxnLst/>
              <a:rect l="l" t="t" r="r" b="b"/>
              <a:pathLst>
                <a:path w="233" h="3" extrusionOk="0">
                  <a:moveTo>
                    <a:pt x="233" y="2"/>
                  </a:moveTo>
                  <a:cubicBezTo>
                    <a:pt x="233" y="2"/>
                    <a:pt x="230" y="2"/>
                    <a:pt x="224" y="2"/>
                  </a:cubicBezTo>
                  <a:cubicBezTo>
                    <a:pt x="218" y="3"/>
                    <a:pt x="209" y="3"/>
                    <a:pt x="199" y="3"/>
                  </a:cubicBezTo>
                  <a:cubicBezTo>
                    <a:pt x="178" y="3"/>
                    <a:pt x="149" y="3"/>
                    <a:pt x="117" y="3"/>
                  </a:cubicBezTo>
                  <a:cubicBezTo>
                    <a:pt x="85" y="3"/>
                    <a:pt x="55" y="3"/>
                    <a:pt x="34" y="3"/>
                  </a:cubicBezTo>
                  <a:cubicBezTo>
                    <a:pt x="24" y="3"/>
                    <a:pt x="16" y="3"/>
                    <a:pt x="9" y="2"/>
                  </a:cubicBezTo>
                  <a:cubicBezTo>
                    <a:pt x="3" y="2"/>
                    <a:pt x="0" y="2"/>
                    <a:pt x="0" y="2"/>
                  </a:cubicBezTo>
                  <a:cubicBezTo>
                    <a:pt x="0" y="2"/>
                    <a:pt x="3" y="1"/>
                    <a:pt x="9" y="1"/>
                  </a:cubicBezTo>
                  <a:cubicBezTo>
                    <a:pt x="16" y="1"/>
                    <a:pt x="24" y="1"/>
                    <a:pt x="34" y="1"/>
                  </a:cubicBezTo>
                  <a:cubicBezTo>
                    <a:pt x="55" y="1"/>
                    <a:pt x="85" y="0"/>
                    <a:pt x="117" y="0"/>
                  </a:cubicBezTo>
                  <a:cubicBezTo>
                    <a:pt x="149" y="0"/>
                    <a:pt x="178" y="1"/>
                    <a:pt x="199" y="1"/>
                  </a:cubicBezTo>
                  <a:cubicBezTo>
                    <a:pt x="209" y="1"/>
                    <a:pt x="218" y="1"/>
                    <a:pt x="224" y="1"/>
                  </a:cubicBezTo>
                  <a:cubicBezTo>
                    <a:pt x="230" y="1"/>
                    <a:pt x="233" y="2"/>
                    <a:pt x="233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35"/>
          <p:cNvGrpSpPr/>
          <p:nvPr/>
        </p:nvGrpSpPr>
        <p:grpSpPr>
          <a:xfrm>
            <a:off x="-1241887" y="368837"/>
            <a:ext cx="1550567" cy="1051320"/>
            <a:chOff x="-872012" y="2723887"/>
            <a:chExt cx="1550567" cy="1051320"/>
          </a:xfrm>
        </p:grpSpPr>
        <p:sp>
          <p:nvSpPr>
            <p:cNvPr id="435" name="Google Shape;435;p35"/>
            <p:cNvSpPr/>
            <p:nvPr/>
          </p:nvSpPr>
          <p:spPr>
            <a:xfrm>
              <a:off x="-872012" y="2723887"/>
              <a:ext cx="1550567" cy="1051320"/>
            </a:xfrm>
            <a:custGeom>
              <a:avLst/>
              <a:gdLst/>
              <a:ahLst/>
              <a:cxnLst/>
              <a:rect l="l" t="t" r="r" b="b"/>
              <a:pathLst>
                <a:path w="851" h="577" extrusionOk="0">
                  <a:moveTo>
                    <a:pt x="850" y="576"/>
                  </a:moveTo>
                  <a:cubicBezTo>
                    <a:pt x="850" y="576"/>
                    <a:pt x="850" y="572"/>
                    <a:pt x="850" y="565"/>
                  </a:cubicBezTo>
                  <a:cubicBezTo>
                    <a:pt x="850" y="558"/>
                    <a:pt x="850" y="548"/>
                    <a:pt x="850" y="535"/>
                  </a:cubicBezTo>
                  <a:cubicBezTo>
                    <a:pt x="850" y="508"/>
                    <a:pt x="850" y="469"/>
                    <a:pt x="850" y="420"/>
                  </a:cubicBezTo>
                  <a:cubicBezTo>
                    <a:pt x="849" y="320"/>
                    <a:pt x="849" y="177"/>
                    <a:pt x="849" y="2"/>
                  </a:cubicBezTo>
                  <a:lnTo>
                    <a:pt x="850" y="3"/>
                  </a:lnTo>
                  <a:cubicBezTo>
                    <a:pt x="616" y="3"/>
                    <a:pt x="321" y="3"/>
                    <a:pt x="1" y="3"/>
                  </a:cubicBezTo>
                  <a:lnTo>
                    <a:pt x="1" y="3"/>
                  </a:lnTo>
                  <a:lnTo>
                    <a:pt x="3" y="2"/>
                  </a:lnTo>
                  <a:cubicBezTo>
                    <a:pt x="3" y="206"/>
                    <a:pt x="3" y="401"/>
                    <a:pt x="3" y="576"/>
                  </a:cubicBezTo>
                  <a:lnTo>
                    <a:pt x="1" y="574"/>
                  </a:lnTo>
                  <a:cubicBezTo>
                    <a:pt x="251" y="574"/>
                    <a:pt x="463" y="575"/>
                    <a:pt x="613" y="575"/>
                  </a:cubicBezTo>
                  <a:cubicBezTo>
                    <a:pt x="688" y="575"/>
                    <a:pt x="747" y="575"/>
                    <a:pt x="788" y="575"/>
                  </a:cubicBezTo>
                  <a:cubicBezTo>
                    <a:pt x="808" y="575"/>
                    <a:pt x="823" y="575"/>
                    <a:pt x="834" y="576"/>
                  </a:cubicBezTo>
                  <a:cubicBezTo>
                    <a:pt x="839" y="576"/>
                    <a:pt x="843" y="576"/>
                    <a:pt x="846" y="576"/>
                  </a:cubicBezTo>
                  <a:cubicBezTo>
                    <a:pt x="849" y="576"/>
                    <a:pt x="850" y="576"/>
                    <a:pt x="850" y="576"/>
                  </a:cubicBezTo>
                  <a:cubicBezTo>
                    <a:pt x="850" y="576"/>
                    <a:pt x="849" y="576"/>
                    <a:pt x="846" y="576"/>
                  </a:cubicBezTo>
                  <a:cubicBezTo>
                    <a:pt x="844" y="576"/>
                    <a:pt x="840" y="576"/>
                    <a:pt x="834" y="576"/>
                  </a:cubicBezTo>
                  <a:cubicBezTo>
                    <a:pt x="824" y="576"/>
                    <a:pt x="808" y="576"/>
                    <a:pt x="788" y="576"/>
                  </a:cubicBezTo>
                  <a:cubicBezTo>
                    <a:pt x="748" y="576"/>
                    <a:pt x="689" y="576"/>
                    <a:pt x="614" y="576"/>
                  </a:cubicBezTo>
                  <a:cubicBezTo>
                    <a:pt x="464" y="577"/>
                    <a:pt x="251" y="577"/>
                    <a:pt x="1" y="577"/>
                  </a:cubicBezTo>
                  <a:lnTo>
                    <a:pt x="0" y="577"/>
                  </a:lnTo>
                  <a:lnTo>
                    <a:pt x="0" y="576"/>
                  </a:lnTo>
                  <a:cubicBezTo>
                    <a:pt x="0" y="401"/>
                    <a:pt x="0" y="206"/>
                    <a:pt x="0" y="2"/>
                  </a:cubicBezTo>
                  <a:lnTo>
                    <a:pt x="0" y="0"/>
                  </a:lnTo>
                  <a:lnTo>
                    <a:pt x="1" y="0"/>
                  </a:lnTo>
                  <a:cubicBezTo>
                    <a:pt x="321" y="0"/>
                    <a:pt x="616" y="1"/>
                    <a:pt x="850" y="1"/>
                  </a:cubicBezTo>
                  <a:lnTo>
                    <a:pt x="851" y="1"/>
                  </a:lnTo>
                  <a:lnTo>
                    <a:pt x="851" y="2"/>
                  </a:lnTo>
                  <a:cubicBezTo>
                    <a:pt x="851" y="177"/>
                    <a:pt x="851" y="320"/>
                    <a:pt x="851" y="420"/>
                  </a:cubicBezTo>
                  <a:cubicBezTo>
                    <a:pt x="851" y="470"/>
                    <a:pt x="851" y="509"/>
                    <a:pt x="850" y="535"/>
                  </a:cubicBezTo>
                  <a:cubicBezTo>
                    <a:pt x="850" y="549"/>
                    <a:pt x="850" y="559"/>
                    <a:pt x="850" y="565"/>
                  </a:cubicBezTo>
                  <a:cubicBezTo>
                    <a:pt x="850" y="572"/>
                    <a:pt x="850" y="576"/>
                    <a:pt x="850" y="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-870190" y="2818634"/>
              <a:ext cx="1545101" cy="5466"/>
            </a:xfrm>
            <a:custGeom>
              <a:avLst/>
              <a:gdLst/>
              <a:ahLst/>
              <a:cxnLst/>
              <a:rect l="l" t="t" r="r" b="b"/>
              <a:pathLst>
                <a:path w="848" h="3" extrusionOk="0">
                  <a:moveTo>
                    <a:pt x="0" y="1"/>
                  </a:moveTo>
                  <a:cubicBezTo>
                    <a:pt x="0" y="0"/>
                    <a:pt x="190" y="0"/>
                    <a:pt x="424" y="0"/>
                  </a:cubicBezTo>
                  <a:cubicBezTo>
                    <a:pt x="658" y="0"/>
                    <a:pt x="848" y="0"/>
                    <a:pt x="848" y="1"/>
                  </a:cubicBezTo>
                  <a:cubicBezTo>
                    <a:pt x="848" y="2"/>
                    <a:pt x="658" y="3"/>
                    <a:pt x="424" y="3"/>
                  </a:cubicBezTo>
                  <a:cubicBezTo>
                    <a:pt x="189" y="3"/>
                    <a:pt x="0" y="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-833749" y="2760328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-791842" y="2760328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8"/>
                    <a:pt x="14" y="10"/>
                    <a:pt x="13" y="11"/>
                  </a:cubicBezTo>
                  <a:cubicBezTo>
                    <a:pt x="12" y="12"/>
                    <a:pt x="12" y="12"/>
                    <a:pt x="11" y="13"/>
                  </a:cubicBezTo>
                  <a:cubicBezTo>
                    <a:pt x="9" y="13"/>
                    <a:pt x="8" y="14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3" y="12"/>
                    <a:pt x="1" y="12"/>
                    <a:pt x="1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3" y="1"/>
                    <a:pt x="12" y="3"/>
                    <a:pt x="13" y="4"/>
                  </a:cubicBezTo>
                  <a:cubicBezTo>
                    <a:pt x="14" y="5"/>
                    <a:pt x="14" y="6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-749935" y="2760328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8"/>
                    <a:pt x="14" y="10"/>
                    <a:pt x="13" y="11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9" y="13"/>
                    <a:pt x="8" y="14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3" y="12"/>
                    <a:pt x="1" y="12"/>
                    <a:pt x="1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9" y="0"/>
                    <a:pt x="10" y="1"/>
                  </a:cubicBezTo>
                  <a:cubicBezTo>
                    <a:pt x="11" y="1"/>
                    <a:pt x="12" y="3"/>
                    <a:pt x="13" y="4"/>
                  </a:cubicBezTo>
                  <a:cubicBezTo>
                    <a:pt x="14" y="5"/>
                    <a:pt x="14" y="6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-737180" y="2929779"/>
              <a:ext cx="413606" cy="41542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0" y="0"/>
                  </a:moveTo>
                  <a:lnTo>
                    <a:pt x="227" y="0"/>
                  </a:lnTo>
                  <a:lnTo>
                    <a:pt x="227" y="228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7075" rIns="90000" bIns="37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-749922" y="3481553"/>
              <a:ext cx="194960" cy="196781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0" y="0"/>
                  </a:moveTo>
                  <a:lnTo>
                    <a:pt x="107" y="0"/>
                  </a:lnTo>
                  <a:lnTo>
                    <a:pt x="107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-398266" y="3481553"/>
              <a:ext cx="194960" cy="196781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0" y="0"/>
                  </a:moveTo>
                  <a:lnTo>
                    <a:pt x="107" y="0"/>
                  </a:lnTo>
                  <a:lnTo>
                    <a:pt x="107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-46610" y="3481553"/>
              <a:ext cx="194960" cy="196781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0" y="0"/>
                  </a:moveTo>
                  <a:lnTo>
                    <a:pt x="107" y="0"/>
                  </a:lnTo>
                  <a:lnTo>
                    <a:pt x="107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305046" y="3481553"/>
              <a:ext cx="194960" cy="196781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0" y="0"/>
                  </a:moveTo>
                  <a:lnTo>
                    <a:pt x="107" y="0"/>
                  </a:lnTo>
                  <a:lnTo>
                    <a:pt x="107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-215912" y="3184118"/>
              <a:ext cx="719711" cy="7288"/>
            </a:xfrm>
            <a:custGeom>
              <a:avLst/>
              <a:gdLst/>
              <a:ahLst/>
              <a:cxnLst/>
              <a:rect l="l" t="t" r="r" b="b"/>
              <a:pathLst>
                <a:path w="395" h="4" extrusionOk="0">
                  <a:moveTo>
                    <a:pt x="395" y="2"/>
                  </a:moveTo>
                  <a:cubicBezTo>
                    <a:pt x="395" y="3"/>
                    <a:pt x="306" y="4"/>
                    <a:pt x="197" y="4"/>
                  </a:cubicBezTo>
                  <a:cubicBezTo>
                    <a:pt x="88" y="4"/>
                    <a:pt x="0" y="3"/>
                    <a:pt x="0" y="2"/>
                  </a:cubicBezTo>
                  <a:cubicBezTo>
                    <a:pt x="0" y="1"/>
                    <a:pt x="88" y="0"/>
                    <a:pt x="197" y="0"/>
                  </a:cubicBezTo>
                  <a:cubicBezTo>
                    <a:pt x="306" y="0"/>
                    <a:pt x="395" y="1"/>
                    <a:pt x="395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-215912" y="3262467"/>
              <a:ext cx="719711" cy="5466"/>
            </a:xfrm>
            <a:custGeom>
              <a:avLst/>
              <a:gdLst/>
              <a:ahLst/>
              <a:cxnLst/>
              <a:rect l="l" t="t" r="r" b="b"/>
              <a:pathLst>
                <a:path w="395" h="3" extrusionOk="0">
                  <a:moveTo>
                    <a:pt x="395" y="1"/>
                  </a:moveTo>
                  <a:cubicBezTo>
                    <a:pt x="395" y="2"/>
                    <a:pt x="306" y="3"/>
                    <a:pt x="197" y="3"/>
                  </a:cubicBezTo>
                  <a:cubicBezTo>
                    <a:pt x="88" y="3"/>
                    <a:pt x="0" y="2"/>
                    <a:pt x="0" y="1"/>
                  </a:cubicBezTo>
                  <a:cubicBezTo>
                    <a:pt x="0" y="1"/>
                    <a:pt x="88" y="0"/>
                    <a:pt x="197" y="0"/>
                  </a:cubicBezTo>
                  <a:cubicBezTo>
                    <a:pt x="306" y="0"/>
                    <a:pt x="39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-215912" y="3338993"/>
              <a:ext cx="424538" cy="5466"/>
            </a:xfrm>
            <a:custGeom>
              <a:avLst/>
              <a:gdLst/>
              <a:ahLst/>
              <a:cxnLst/>
              <a:rect l="l" t="t" r="r" b="b"/>
              <a:pathLst>
                <a:path w="233" h="3" extrusionOk="0">
                  <a:moveTo>
                    <a:pt x="233" y="2"/>
                  </a:moveTo>
                  <a:cubicBezTo>
                    <a:pt x="233" y="2"/>
                    <a:pt x="230" y="2"/>
                    <a:pt x="224" y="2"/>
                  </a:cubicBezTo>
                  <a:cubicBezTo>
                    <a:pt x="218" y="3"/>
                    <a:pt x="209" y="3"/>
                    <a:pt x="199" y="3"/>
                  </a:cubicBezTo>
                  <a:cubicBezTo>
                    <a:pt x="178" y="3"/>
                    <a:pt x="149" y="3"/>
                    <a:pt x="117" y="3"/>
                  </a:cubicBezTo>
                  <a:cubicBezTo>
                    <a:pt x="85" y="3"/>
                    <a:pt x="55" y="3"/>
                    <a:pt x="34" y="3"/>
                  </a:cubicBezTo>
                  <a:cubicBezTo>
                    <a:pt x="24" y="3"/>
                    <a:pt x="16" y="3"/>
                    <a:pt x="9" y="2"/>
                  </a:cubicBezTo>
                  <a:cubicBezTo>
                    <a:pt x="3" y="2"/>
                    <a:pt x="0" y="2"/>
                    <a:pt x="0" y="2"/>
                  </a:cubicBezTo>
                  <a:cubicBezTo>
                    <a:pt x="0" y="2"/>
                    <a:pt x="3" y="1"/>
                    <a:pt x="9" y="1"/>
                  </a:cubicBezTo>
                  <a:cubicBezTo>
                    <a:pt x="16" y="1"/>
                    <a:pt x="24" y="1"/>
                    <a:pt x="34" y="1"/>
                  </a:cubicBezTo>
                  <a:cubicBezTo>
                    <a:pt x="55" y="1"/>
                    <a:pt x="85" y="0"/>
                    <a:pt x="117" y="0"/>
                  </a:cubicBezTo>
                  <a:cubicBezTo>
                    <a:pt x="149" y="0"/>
                    <a:pt x="178" y="1"/>
                    <a:pt x="199" y="1"/>
                  </a:cubicBezTo>
                  <a:cubicBezTo>
                    <a:pt x="209" y="1"/>
                    <a:pt x="218" y="1"/>
                    <a:pt x="224" y="1"/>
                  </a:cubicBezTo>
                  <a:cubicBezTo>
                    <a:pt x="230" y="1"/>
                    <a:pt x="233" y="2"/>
                    <a:pt x="233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35"/>
          <p:cNvGrpSpPr/>
          <p:nvPr/>
        </p:nvGrpSpPr>
        <p:grpSpPr>
          <a:xfrm flipH="1">
            <a:off x="-1081345" y="113250"/>
            <a:ext cx="1629907" cy="509054"/>
            <a:chOff x="5401930" y="789587"/>
            <a:chExt cx="1629907" cy="509054"/>
          </a:xfrm>
        </p:grpSpPr>
        <p:sp>
          <p:nvSpPr>
            <p:cNvPr id="449" name="Google Shape;449;p35"/>
            <p:cNvSpPr/>
            <p:nvPr/>
          </p:nvSpPr>
          <p:spPr>
            <a:xfrm>
              <a:off x="5401930" y="1244155"/>
              <a:ext cx="54486" cy="54486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5" y="17"/>
                  </a:moveTo>
                  <a:cubicBezTo>
                    <a:pt x="35" y="27"/>
                    <a:pt x="27" y="35"/>
                    <a:pt x="17" y="35"/>
                  </a:cubicBezTo>
                  <a:cubicBezTo>
                    <a:pt x="8" y="35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5423724" y="789587"/>
              <a:ext cx="1608112" cy="470135"/>
            </a:xfrm>
            <a:custGeom>
              <a:avLst/>
              <a:gdLst/>
              <a:ahLst/>
              <a:cxnLst/>
              <a:rect l="l" t="t" r="r" b="b"/>
              <a:pathLst>
                <a:path w="1033" h="302" extrusionOk="0">
                  <a:moveTo>
                    <a:pt x="6" y="302"/>
                  </a:moveTo>
                  <a:lnTo>
                    <a:pt x="0" y="302"/>
                  </a:lnTo>
                  <a:lnTo>
                    <a:pt x="0" y="96"/>
                  </a:lnTo>
                  <a:cubicBezTo>
                    <a:pt x="0" y="43"/>
                    <a:pt x="43" y="0"/>
                    <a:pt x="95" y="0"/>
                  </a:cubicBezTo>
                  <a:lnTo>
                    <a:pt x="937" y="0"/>
                  </a:lnTo>
                  <a:cubicBezTo>
                    <a:pt x="990" y="0"/>
                    <a:pt x="1033" y="43"/>
                    <a:pt x="1033" y="96"/>
                  </a:cubicBezTo>
                  <a:lnTo>
                    <a:pt x="1033" y="129"/>
                  </a:lnTo>
                  <a:lnTo>
                    <a:pt x="1026" y="129"/>
                  </a:lnTo>
                  <a:lnTo>
                    <a:pt x="1026" y="96"/>
                  </a:lnTo>
                  <a:cubicBezTo>
                    <a:pt x="1026" y="47"/>
                    <a:pt x="986" y="7"/>
                    <a:pt x="937" y="7"/>
                  </a:cubicBezTo>
                  <a:lnTo>
                    <a:pt x="95" y="7"/>
                  </a:lnTo>
                  <a:cubicBezTo>
                    <a:pt x="46" y="7"/>
                    <a:pt x="6" y="47"/>
                    <a:pt x="6" y="96"/>
                  </a:cubicBezTo>
                  <a:lnTo>
                    <a:pt x="6" y="30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35"/>
          <p:cNvGrpSpPr/>
          <p:nvPr/>
        </p:nvGrpSpPr>
        <p:grpSpPr>
          <a:xfrm>
            <a:off x="7816037" y="4031738"/>
            <a:ext cx="1922275" cy="1637403"/>
            <a:chOff x="7816037" y="3726938"/>
            <a:chExt cx="1922275" cy="1637403"/>
          </a:xfrm>
        </p:grpSpPr>
        <p:grpSp>
          <p:nvGrpSpPr>
            <p:cNvPr id="452" name="Google Shape;452;p35"/>
            <p:cNvGrpSpPr/>
            <p:nvPr/>
          </p:nvGrpSpPr>
          <p:grpSpPr>
            <a:xfrm>
              <a:off x="8672408" y="4604012"/>
              <a:ext cx="521107" cy="335256"/>
              <a:chOff x="9601058" y="4286612"/>
              <a:chExt cx="521107" cy="335256"/>
            </a:xfrm>
          </p:grpSpPr>
          <p:sp>
            <p:nvSpPr>
              <p:cNvPr id="453" name="Google Shape;453;p35"/>
              <p:cNvSpPr/>
              <p:nvPr/>
            </p:nvSpPr>
            <p:spPr>
              <a:xfrm>
                <a:off x="9601058" y="4286612"/>
                <a:ext cx="61950" cy="674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0" y="19"/>
                    </a:moveTo>
                    <a:cubicBezTo>
                      <a:pt x="0" y="9"/>
                      <a:pt x="7" y="0"/>
                      <a:pt x="17" y="0"/>
                    </a:cubicBezTo>
                    <a:cubicBezTo>
                      <a:pt x="26" y="0"/>
                      <a:pt x="34" y="9"/>
                      <a:pt x="34" y="19"/>
                    </a:cubicBezTo>
                    <a:cubicBezTo>
                      <a:pt x="34" y="29"/>
                      <a:pt x="26" y="37"/>
                      <a:pt x="17" y="37"/>
                    </a:cubicBezTo>
                    <a:cubicBezTo>
                      <a:pt x="7" y="37"/>
                      <a:pt x="0" y="29"/>
                      <a:pt x="0" y="1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5"/>
              <p:cNvSpPr/>
              <p:nvPr/>
            </p:nvSpPr>
            <p:spPr>
              <a:xfrm>
                <a:off x="9632033" y="4313943"/>
                <a:ext cx="490132" cy="307926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69" extrusionOk="0">
                    <a:moveTo>
                      <a:pt x="0" y="0"/>
                    </a:moveTo>
                    <a:lnTo>
                      <a:pt x="58" y="0"/>
                    </a:lnTo>
                    <a:cubicBezTo>
                      <a:pt x="111" y="0"/>
                      <a:pt x="154" y="46"/>
                      <a:pt x="154" y="102"/>
                    </a:cubicBezTo>
                    <a:cubicBezTo>
                      <a:pt x="154" y="139"/>
                      <a:pt x="156" y="162"/>
                      <a:pt x="187" y="162"/>
                    </a:cubicBezTo>
                    <a:lnTo>
                      <a:pt x="269" y="162"/>
                    </a:lnTo>
                    <a:lnTo>
                      <a:pt x="269" y="169"/>
                    </a:lnTo>
                    <a:lnTo>
                      <a:pt x="187" y="169"/>
                    </a:lnTo>
                    <a:cubicBezTo>
                      <a:pt x="148" y="169"/>
                      <a:pt x="148" y="134"/>
                      <a:pt x="148" y="102"/>
                    </a:cubicBezTo>
                    <a:cubicBezTo>
                      <a:pt x="148" y="50"/>
                      <a:pt x="108" y="7"/>
                      <a:pt x="58" y="7"/>
                    </a:cubicBez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15825" rIns="90000" bIns="15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5" name="Google Shape;455;p35"/>
            <p:cNvGrpSpPr/>
            <p:nvPr/>
          </p:nvGrpSpPr>
          <p:grpSpPr>
            <a:xfrm>
              <a:off x="8672411" y="3726938"/>
              <a:ext cx="1065901" cy="619495"/>
              <a:chOff x="-192639" y="64613"/>
              <a:chExt cx="1065901" cy="619495"/>
            </a:xfrm>
          </p:grpSpPr>
          <p:sp>
            <p:nvSpPr>
              <p:cNvPr id="456" name="Google Shape;456;p35"/>
              <p:cNvSpPr/>
              <p:nvPr/>
            </p:nvSpPr>
            <p:spPr>
              <a:xfrm>
                <a:off x="-192639" y="64613"/>
                <a:ext cx="1065901" cy="61949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340" extrusionOk="0">
                    <a:moveTo>
                      <a:pt x="584" y="339"/>
                    </a:moveTo>
                    <a:cubicBezTo>
                      <a:pt x="584" y="339"/>
                      <a:pt x="584" y="337"/>
                      <a:pt x="584" y="333"/>
                    </a:cubicBezTo>
                    <a:cubicBezTo>
                      <a:pt x="584" y="329"/>
                      <a:pt x="584" y="323"/>
                      <a:pt x="584" y="315"/>
                    </a:cubicBezTo>
                    <a:cubicBezTo>
                      <a:pt x="584" y="299"/>
                      <a:pt x="583" y="277"/>
                      <a:pt x="583" y="247"/>
                    </a:cubicBezTo>
                    <a:cubicBezTo>
                      <a:pt x="583" y="189"/>
                      <a:pt x="583" y="105"/>
                      <a:pt x="583" y="1"/>
                    </a:cubicBezTo>
                    <a:lnTo>
                      <a:pt x="584" y="2"/>
                    </a:lnTo>
                    <a:cubicBezTo>
                      <a:pt x="427" y="2"/>
                      <a:pt x="223" y="2"/>
                      <a:pt x="1" y="2"/>
                    </a:cubicBezTo>
                    <a:lnTo>
                      <a:pt x="1" y="2"/>
                    </a:lnTo>
                    <a:lnTo>
                      <a:pt x="2" y="1"/>
                    </a:lnTo>
                    <a:cubicBezTo>
                      <a:pt x="2" y="121"/>
                      <a:pt x="2" y="235"/>
                      <a:pt x="2" y="339"/>
                    </a:cubicBezTo>
                    <a:lnTo>
                      <a:pt x="1" y="338"/>
                    </a:lnTo>
                    <a:cubicBezTo>
                      <a:pt x="171" y="338"/>
                      <a:pt x="317" y="338"/>
                      <a:pt x="420" y="338"/>
                    </a:cubicBezTo>
                    <a:cubicBezTo>
                      <a:pt x="472" y="338"/>
                      <a:pt x="512" y="338"/>
                      <a:pt x="541" y="338"/>
                    </a:cubicBezTo>
                    <a:cubicBezTo>
                      <a:pt x="554" y="338"/>
                      <a:pt x="565" y="339"/>
                      <a:pt x="573" y="339"/>
                    </a:cubicBezTo>
                    <a:cubicBezTo>
                      <a:pt x="576" y="339"/>
                      <a:pt x="579" y="339"/>
                      <a:pt x="581" y="339"/>
                    </a:cubicBezTo>
                    <a:cubicBezTo>
                      <a:pt x="583" y="339"/>
                      <a:pt x="584" y="339"/>
                      <a:pt x="584" y="339"/>
                    </a:cubicBezTo>
                    <a:cubicBezTo>
                      <a:pt x="584" y="339"/>
                      <a:pt x="583" y="339"/>
                      <a:pt x="581" y="339"/>
                    </a:cubicBezTo>
                    <a:cubicBezTo>
                      <a:pt x="579" y="339"/>
                      <a:pt x="576" y="339"/>
                      <a:pt x="573" y="339"/>
                    </a:cubicBezTo>
                    <a:cubicBezTo>
                      <a:pt x="566" y="339"/>
                      <a:pt x="555" y="339"/>
                      <a:pt x="541" y="339"/>
                    </a:cubicBezTo>
                    <a:cubicBezTo>
                      <a:pt x="513" y="339"/>
                      <a:pt x="472" y="339"/>
                      <a:pt x="421" y="339"/>
                    </a:cubicBezTo>
                    <a:cubicBezTo>
                      <a:pt x="318" y="339"/>
                      <a:pt x="172" y="340"/>
                      <a:pt x="1" y="340"/>
                    </a:cubicBezTo>
                    <a:lnTo>
                      <a:pt x="0" y="340"/>
                    </a:lnTo>
                    <a:lnTo>
                      <a:pt x="0" y="339"/>
                    </a:lnTo>
                    <a:cubicBezTo>
                      <a:pt x="0" y="235"/>
                      <a:pt x="0" y="121"/>
                      <a:pt x="0" y="1"/>
                    </a:cubicBezTo>
                    <a:lnTo>
                      <a:pt x="0" y="0"/>
                    </a:lnTo>
                    <a:lnTo>
                      <a:pt x="1" y="0"/>
                    </a:lnTo>
                    <a:cubicBezTo>
                      <a:pt x="223" y="0"/>
                      <a:pt x="427" y="0"/>
                      <a:pt x="584" y="0"/>
                    </a:cubicBezTo>
                    <a:lnTo>
                      <a:pt x="585" y="0"/>
                    </a:lnTo>
                    <a:lnTo>
                      <a:pt x="585" y="1"/>
                    </a:lnTo>
                    <a:cubicBezTo>
                      <a:pt x="585" y="105"/>
                      <a:pt x="584" y="189"/>
                      <a:pt x="584" y="248"/>
                    </a:cubicBezTo>
                    <a:cubicBezTo>
                      <a:pt x="584" y="277"/>
                      <a:pt x="584" y="300"/>
                      <a:pt x="584" y="315"/>
                    </a:cubicBezTo>
                    <a:cubicBezTo>
                      <a:pt x="584" y="323"/>
                      <a:pt x="584" y="329"/>
                      <a:pt x="584" y="333"/>
                    </a:cubicBezTo>
                    <a:cubicBezTo>
                      <a:pt x="584" y="337"/>
                      <a:pt x="584" y="339"/>
                      <a:pt x="584" y="3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5"/>
              <p:cNvSpPr/>
              <p:nvPr/>
            </p:nvSpPr>
            <p:spPr>
              <a:xfrm>
                <a:off x="-188995" y="139317"/>
                <a:ext cx="1060435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" extrusionOk="0">
                    <a:moveTo>
                      <a:pt x="582" y="1"/>
                    </a:moveTo>
                    <a:cubicBezTo>
                      <a:pt x="582" y="2"/>
                      <a:pt x="452" y="2"/>
                      <a:pt x="291" y="2"/>
                    </a:cubicBezTo>
                    <a:cubicBezTo>
                      <a:pt x="130" y="2"/>
                      <a:pt x="0" y="2"/>
                      <a:pt x="0" y="1"/>
                    </a:cubicBezTo>
                    <a:cubicBezTo>
                      <a:pt x="0" y="0"/>
                      <a:pt x="130" y="0"/>
                      <a:pt x="291" y="0"/>
                    </a:cubicBezTo>
                    <a:cubicBezTo>
                      <a:pt x="452" y="0"/>
                      <a:pt x="582" y="0"/>
                      <a:pt x="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>
                <a:off x="-99714" y="243174"/>
                <a:ext cx="327969" cy="32796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0" extrusionOk="0">
                    <a:moveTo>
                      <a:pt x="0" y="0"/>
                    </a:moveTo>
                    <a:lnTo>
                      <a:pt x="180" y="0"/>
                    </a:lnTo>
                    <a:lnTo>
                      <a:pt x="180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19800" rIns="90000" bIns="19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5"/>
              <p:cNvSpPr/>
              <p:nvPr/>
            </p:nvSpPr>
            <p:spPr>
              <a:xfrm>
                <a:off x="319358" y="294191"/>
                <a:ext cx="475556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" extrusionOk="0">
                    <a:moveTo>
                      <a:pt x="261" y="1"/>
                    </a:moveTo>
                    <a:cubicBezTo>
                      <a:pt x="261" y="1"/>
                      <a:pt x="260" y="2"/>
                      <a:pt x="258" y="2"/>
                    </a:cubicBezTo>
                    <a:cubicBezTo>
                      <a:pt x="256" y="2"/>
                      <a:pt x="253" y="2"/>
                      <a:pt x="250" y="2"/>
                    </a:cubicBezTo>
                    <a:cubicBezTo>
                      <a:pt x="243" y="2"/>
                      <a:pt x="234" y="2"/>
                      <a:pt x="222" y="2"/>
                    </a:cubicBezTo>
                    <a:cubicBezTo>
                      <a:pt x="199" y="2"/>
                      <a:pt x="166" y="3"/>
                      <a:pt x="130" y="3"/>
                    </a:cubicBezTo>
                    <a:cubicBezTo>
                      <a:pt x="94" y="3"/>
                      <a:pt x="62" y="2"/>
                      <a:pt x="38" y="2"/>
                    </a:cubicBezTo>
                    <a:cubicBezTo>
                      <a:pt x="26" y="2"/>
                      <a:pt x="17" y="2"/>
                      <a:pt x="10" y="2"/>
                    </a:cubicBezTo>
                    <a:cubicBezTo>
                      <a:pt x="7" y="2"/>
                      <a:pt x="4" y="2"/>
                      <a:pt x="3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6" y="1"/>
                      <a:pt x="38" y="1"/>
                    </a:cubicBezTo>
                    <a:cubicBezTo>
                      <a:pt x="62" y="1"/>
                      <a:pt x="94" y="0"/>
                      <a:pt x="130" y="0"/>
                    </a:cubicBezTo>
                    <a:cubicBezTo>
                      <a:pt x="166" y="0"/>
                      <a:pt x="199" y="1"/>
                      <a:pt x="222" y="1"/>
                    </a:cubicBezTo>
                    <a:cubicBezTo>
                      <a:pt x="234" y="1"/>
                      <a:pt x="243" y="1"/>
                      <a:pt x="250" y="1"/>
                    </a:cubicBezTo>
                    <a:cubicBezTo>
                      <a:pt x="253" y="1"/>
                      <a:pt x="256" y="1"/>
                      <a:pt x="258" y="1"/>
                    </a:cubicBezTo>
                    <a:cubicBezTo>
                      <a:pt x="260" y="1"/>
                      <a:pt x="261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5"/>
              <p:cNvSpPr/>
              <p:nvPr/>
            </p:nvSpPr>
            <p:spPr>
              <a:xfrm>
                <a:off x="319358" y="368895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1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1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7" y="0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0"/>
                      <a:pt x="262" y="0"/>
                      <a:pt x="264" y="0"/>
                    </a:cubicBezTo>
                    <a:cubicBezTo>
                      <a:pt x="265" y="0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319358" y="441777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5"/>
              <p:cNvSpPr/>
              <p:nvPr/>
            </p:nvSpPr>
            <p:spPr>
              <a:xfrm>
                <a:off x="319358" y="514659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2"/>
                      <a:pt x="256" y="2"/>
                    </a:cubicBezTo>
                    <a:cubicBezTo>
                      <a:pt x="249" y="2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2"/>
                      <a:pt x="10" y="2"/>
                    </a:cubicBezTo>
                    <a:cubicBezTo>
                      <a:pt x="7" y="2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7" y="1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1"/>
                      <a:pt x="256" y="1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3" name="Google Shape;463;p35"/>
            <p:cNvSpPr/>
            <p:nvPr/>
          </p:nvSpPr>
          <p:spPr>
            <a:xfrm>
              <a:off x="7816037" y="4557175"/>
              <a:ext cx="807169" cy="807166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51" y="404"/>
                  </a:moveTo>
                  <a:cubicBezTo>
                    <a:pt x="234" y="406"/>
                    <a:pt x="218" y="407"/>
                    <a:pt x="202" y="405"/>
                  </a:cubicBezTo>
                  <a:lnTo>
                    <a:pt x="177" y="443"/>
                  </a:lnTo>
                  <a:lnTo>
                    <a:pt x="107" y="416"/>
                  </a:lnTo>
                  <a:lnTo>
                    <a:pt x="113" y="371"/>
                  </a:lnTo>
                  <a:cubicBezTo>
                    <a:pt x="100" y="361"/>
                    <a:pt x="88" y="350"/>
                    <a:pt x="78" y="337"/>
                  </a:cubicBezTo>
                  <a:lnTo>
                    <a:pt x="33" y="346"/>
                  </a:lnTo>
                  <a:lnTo>
                    <a:pt x="3" y="277"/>
                  </a:lnTo>
                  <a:lnTo>
                    <a:pt x="39" y="250"/>
                  </a:lnTo>
                  <a:cubicBezTo>
                    <a:pt x="37" y="234"/>
                    <a:pt x="36" y="218"/>
                    <a:pt x="38" y="201"/>
                  </a:cubicBezTo>
                  <a:lnTo>
                    <a:pt x="0" y="176"/>
                  </a:lnTo>
                  <a:lnTo>
                    <a:pt x="27" y="106"/>
                  </a:lnTo>
                  <a:lnTo>
                    <a:pt x="72" y="113"/>
                  </a:lnTo>
                  <a:cubicBezTo>
                    <a:pt x="82" y="100"/>
                    <a:pt x="93" y="88"/>
                    <a:pt x="106" y="77"/>
                  </a:cubicBezTo>
                  <a:lnTo>
                    <a:pt x="97" y="33"/>
                  </a:lnTo>
                  <a:lnTo>
                    <a:pt x="166" y="3"/>
                  </a:lnTo>
                  <a:lnTo>
                    <a:pt x="193" y="39"/>
                  </a:lnTo>
                  <a:cubicBezTo>
                    <a:pt x="209" y="36"/>
                    <a:pt x="226" y="36"/>
                    <a:pt x="242" y="38"/>
                  </a:cubicBezTo>
                  <a:lnTo>
                    <a:pt x="267" y="0"/>
                  </a:lnTo>
                  <a:lnTo>
                    <a:pt x="337" y="27"/>
                  </a:lnTo>
                  <a:lnTo>
                    <a:pt x="330" y="72"/>
                  </a:lnTo>
                  <a:cubicBezTo>
                    <a:pt x="343" y="81"/>
                    <a:pt x="355" y="93"/>
                    <a:pt x="366" y="106"/>
                  </a:cubicBezTo>
                  <a:lnTo>
                    <a:pt x="410" y="97"/>
                  </a:lnTo>
                  <a:lnTo>
                    <a:pt x="441" y="165"/>
                  </a:lnTo>
                  <a:lnTo>
                    <a:pt x="404" y="192"/>
                  </a:lnTo>
                  <a:cubicBezTo>
                    <a:pt x="407" y="209"/>
                    <a:pt x="407" y="225"/>
                    <a:pt x="405" y="241"/>
                  </a:cubicBezTo>
                  <a:lnTo>
                    <a:pt x="443" y="267"/>
                  </a:lnTo>
                  <a:lnTo>
                    <a:pt x="416" y="337"/>
                  </a:lnTo>
                  <a:lnTo>
                    <a:pt x="371" y="330"/>
                  </a:lnTo>
                  <a:cubicBezTo>
                    <a:pt x="362" y="343"/>
                    <a:pt x="350" y="355"/>
                    <a:pt x="337" y="365"/>
                  </a:cubicBezTo>
                  <a:lnTo>
                    <a:pt x="346" y="410"/>
                  </a:lnTo>
                  <a:lnTo>
                    <a:pt x="278" y="440"/>
                  </a:lnTo>
                  <a:lnTo>
                    <a:pt x="251" y="404"/>
                  </a:lnTo>
                  <a:moveTo>
                    <a:pt x="251" y="296"/>
                  </a:moveTo>
                  <a:cubicBezTo>
                    <a:pt x="292" y="278"/>
                    <a:pt x="310" y="231"/>
                    <a:pt x="292" y="190"/>
                  </a:cubicBezTo>
                  <a:cubicBezTo>
                    <a:pt x="274" y="149"/>
                    <a:pt x="227" y="131"/>
                    <a:pt x="186" y="149"/>
                  </a:cubicBezTo>
                  <a:cubicBezTo>
                    <a:pt x="145" y="167"/>
                    <a:pt x="127" y="215"/>
                    <a:pt x="145" y="255"/>
                  </a:cubicBezTo>
                  <a:cubicBezTo>
                    <a:pt x="163" y="296"/>
                    <a:pt x="210" y="314"/>
                    <a:pt x="251" y="2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4990891" y="3548750"/>
            <a:ext cx="297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2"/>
          </p:nvPr>
        </p:nvSpPr>
        <p:spPr>
          <a:xfrm>
            <a:off x="1174712" y="3548750"/>
            <a:ext cx="297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3"/>
          </p:nvPr>
        </p:nvSpPr>
        <p:spPr>
          <a:xfrm>
            <a:off x="4990881" y="3088325"/>
            <a:ext cx="29784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4"/>
          </p:nvPr>
        </p:nvSpPr>
        <p:spPr>
          <a:xfrm>
            <a:off x="1174712" y="3088325"/>
            <a:ext cx="29784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3" name="Google Shape;43;p5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" name="Google Shape;44;p5"/>
          <p:cNvSpPr/>
          <p:nvPr/>
        </p:nvSpPr>
        <p:spPr>
          <a:xfrm>
            <a:off x="8430763" y="198763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8491600" y="180642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5"/>
          <p:cNvSpPr/>
          <p:nvPr/>
        </p:nvSpPr>
        <p:spPr>
          <a:xfrm rot="3055219">
            <a:off x="8312034" y="3134282"/>
            <a:ext cx="1176395" cy="9541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5"/>
          <p:cNvSpPr/>
          <p:nvPr/>
        </p:nvSpPr>
        <p:spPr>
          <a:xfrm rot="7034820">
            <a:off x="6201535" y="306949"/>
            <a:ext cx="777804" cy="718768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/>
          <p:nvPr/>
        </p:nvSpPr>
        <p:spPr>
          <a:xfrm rot="-7121011">
            <a:off x="8154444" y="2305958"/>
            <a:ext cx="431901" cy="348253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 rot="10800000" flipH="1">
            <a:off x="-45750" y="4241078"/>
            <a:ext cx="9221700" cy="932046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50" name="Google Shape;50;p5"/>
          <p:cNvSpPr/>
          <p:nvPr/>
        </p:nvSpPr>
        <p:spPr>
          <a:xfrm>
            <a:off x="713225" y="4133925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 rot="8347338">
            <a:off x="5898073" y="4554487"/>
            <a:ext cx="472155" cy="384752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 rot="-9866679">
            <a:off x="5283732" y="4473379"/>
            <a:ext cx="441885" cy="36029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/>
          <p:nvPr/>
        </p:nvSpPr>
        <p:spPr>
          <a:xfrm rot="-3292141">
            <a:off x="596536" y="2386920"/>
            <a:ext cx="324269" cy="29971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-100850" y="373850"/>
            <a:ext cx="9244850" cy="1003591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57" name="Google Shape;57;p6"/>
          <p:cNvSpPr/>
          <p:nvPr/>
        </p:nvSpPr>
        <p:spPr>
          <a:xfrm flipH="1">
            <a:off x="-72928" y="-69450"/>
            <a:ext cx="9221700" cy="938671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8" name="Google Shape;58;p6"/>
          <p:cNvSpPr/>
          <p:nvPr/>
        </p:nvSpPr>
        <p:spPr>
          <a:xfrm rot="-9867688">
            <a:off x="8458840" y="3255674"/>
            <a:ext cx="382998" cy="31232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>
            <a:off x="268225" y="2319950"/>
            <a:ext cx="324300" cy="299700"/>
          </a:xfrm>
          <a:prstGeom prst="rtTriangle">
            <a:avLst/>
          </a:prstGeom>
          <a:solidFill>
            <a:srgbClr val="90CC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-3764366">
            <a:off x="40249" y="3023228"/>
            <a:ext cx="442103" cy="360124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/>
          <p:nvPr/>
        </p:nvSpPr>
        <p:spPr>
          <a:xfrm rot="3055219">
            <a:off x="8583734" y="2379132"/>
            <a:ext cx="1176395" cy="9541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/>
          <p:nvPr/>
        </p:nvSpPr>
        <p:spPr>
          <a:xfrm rot="-2450387">
            <a:off x="8182408" y="908598"/>
            <a:ext cx="383059" cy="312448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8430775" y="-69450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ubTitle" idx="1"/>
          </p:nvPr>
        </p:nvSpPr>
        <p:spPr>
          <a:xfrm>
            <a:off x="4135975" y="1665775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/>
          <p:nvPr/>
        </p:nvSpPr>
        <p:spPr>
          <a:xfrm rot="-10591603">
            <a:off x="-137014" y="147968"/>
            <a:ext cx="9913714" cy="114078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68" name="Google Shape;68;p7"/>
          <p:cNvSpPr/>
          <p:nvPr/>
        </p:nvSpPr>
        <p:spPr>
          <a:xfrm>
            <a:off x="451913" y="4123350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"/>
          <p:cNvSpPr/>
          <p:nvPr/>
        </p:nvSpPr>
        <p:spPr>
          <a:xfrm flipH="1">
            <a:off x="-45750" y="-169925"/>
            <a:ext cx="9221700" cy="100243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" name="Google Shape;70;p7"/>
          <p:cNvSpPr/>
          <p:nvPr/>
        </p:nvSpPr>
        <p:spPr>
          <a:xfrm>
            <a:off x="8621950" y="539500"/>
            <a:ext cx="261300" cy="10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8491600" y="180642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713225" y="1083113"/>
            <a:ext cx="6344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8"/>
          <p:cNvSpPr/>
          <p:nvPr/>
        </p:nvSpPr>
        <p:spPr>
          <a:xfrm rot="10800000">
            <a:off x="1478575" y="4355879"/>
            <a:ext cx="7734242" cy="854296"/>
          </a:xfrm>
          <a:custGeom>
            <a:avLst/>
            <a:gdLst/>
            <a:ahLst/>
            <a:cxnLst/>
            <a:rect l="l" t="t" r="r" b="b"/>
            <a:pathLst>
              <a:path w="369794" h="60321" extrusionOk="0">
                <a:moveTo>
                  <a:pt x="0" y="1312"/>
                </a:moveTo>
                <a:lnTo>
                  <a:pt x="0" y="60321"/>
                </a:lnTo>
                <a:lnTo>
                  <a:pt x="36979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5" name="Google Shape;75;p8"/>
          <p:cNvSpPr/>
          <p:nvPr/>
        </p:nvSpPr>
        <p:spPr>
          <a:xfrm>
            <a:off x="-68825" y="425151"/>
            <a:ext cx="9281641" cy="812450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6" name="Google Shape;76;p8"/>
          <p:cNvSpPr/>
          <p:nvPr/>
        </p:nvSpPr>
        <p:spPr>
          <a:xfrm flipH="1">
            <a:off x="-45750" y="-169925"/>
            <a:ext cx="9221700" cy="1477031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77" name="Google Shape;77;p8"/>
          <p:cNvSpPr/>
          <p:nvPr/>
        </p:nvSpPr>
        <p:spPr>
          <a:xfrm>
            <a:off x="8757300" y="-169925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>
            <a:off x="1059600" y="4304300"/>
            <a:ext cx="324300" cy="2997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rot="5400000">
            <a:off x="1867513" y="4491028"/>
            <a:ext cx="261300" cy="1039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8"/>
          <p:cNvSpPr/>
          <p:nvPr/>
        </p:nvSpPr>
        <p:spPr>
          <a:xfrm rot="-3764366">
            <a:off x="8148624" y="1520328"/>
            <a:ext cx="442103" cy="36012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8"/>
          <p:cNvSpPr/>
          <p:nvPr/>
        </p:nvSpPr>
        <p:spPr>
          <a:xfrm rot="-9866679">
            <a:off x="4814757" y="4608404"/>
            <a:ext cx="441885" cy="360292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690600" y="1236725"/>
            <a:ext cx="6408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63864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DD726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/>
          <p:nvPr/>
        </p:nvSpPr>
        <p:spPr>
          <a:xfrm flipH="1">
            <a:off x="-58678" y="0"/>
            <a:ext cx="9261353" cy="1907862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86" name="Google Shape;86;p9"/>
          <p:cNvSpPr/>
          <p:nvPr/>
        </p:nvSpPr>
        <p:spPr>
          <a:xfrm>
            <a:off x="-45750" y="0"/>
            <a:ext cx="9261353" cy="1837713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87" name="Google Shape;87;p9"/>
          <p:cNvSpPr/>
          <p:nvPr/>
        </p:nvSpPr>
        <p:spPr>
          <a:xfrm rot="7432004">
            <a:off x="1522040" y="4551411"/>
            <a:ext cx="431753" cy="34816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9"/>
          <p:cNvSpPr/>
          <p:nvPr/>
        </p:nvSpPr>
        <p:spPr>
          <a:xfrm rot="5400000">
            <a:off x="1102175" y="4493250"/>
            <a:ext cx="261300" cy="103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2691675" y="3538200"/>
            <a:ext cx="5014200" cy="119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  <a:highlight>
                  <a:schemeClr val="dk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/>
          <p:nvPr/>
        </p:nvSpPr>
        <p:spPr>
          <a:xfrm rot="10799662">
            <a:off x="-45919" y="-56"/>
            <a:ext cx="9208969" cy="876220"/>
          </a:xfrm>
          <a:custGeom>
            <a:avLst/>
            <a:gdLst/>
            <a:ahLst/>
            <a:cxnLst/>
            <a:rect l="l" t="t" r="r" b="b"/>
            <a:pathLst>
              <a:path w="361810" h="36077" extrusionOk="0">
                <a:moveTo>
                  <a:pt x="0" y="36077"/>
                </a:moveTo>
                <a:lnTo>
                  <a:pt x="361810" y="0"/>
                </a:lnTo>
                <a:lnTo>
                  <a:pt x="361810" y="3607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92" name="Google Shape;92;p10"/>
          <p:cNvSpPr/>
          <p:nvPr/>
        </p:nvSpPr>
        <p:spPr>
          <a:xfrm>
            <a:off x="8169475" y="-169925"/>
            <a:ext cx="261300" cy="103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0"/>
          <p:cNvSpPr/>
          <p:nvPr/>
        </p:nvSpPr>
        <p:spPr>
          <a:xfrm flipH="1">
            <a:off x="-45750" y="-169925"/>
            <a:ext cx="9221700" cy="651924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4" name="Google Shape;94;p10"/>
          <p:cNvSpPr/>
          <p:nvPr/>
        </p:nvSpPr>
        <p:spPr>
          <a:xfrm>
            <a:off x="8167775" y="1170325"/>
            <a:ext cx="324300" cy="2997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0"/>
          <p:cNvSpPr/>
          <p:nvPr/>
        </p:nvSpPr>
        <p:spPr>
          <a:xfrm rot="-9866679">
            <a:off x="8175782" y="2692804"/>
            <a:ext cx="441885" cy="36029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0"/>
          <p:cNvSpPr/>
          <p:nvPr/>
        </p:nvSpPr>
        <p:spPr>
          <a:xfrm rot="3055219">
            <a:off x="8320734" y="3001707"/>
            <a:ext cx="1176395" cy="954169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0"/>
          <p:cNvSpPr/>
          <p:nvPr/>
        </p:nvSpPr>
        <p:spPr>
          <a:xfrm rot="8347061">
            <a:off x="7779976" y="4209597"/>
            <a:ext cx="378147" cy="308185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0"/>
          <p:cNvSpPr/>
          <p:nvPr/>
        </p:nvSpPr>
        <p:spPr>
          <a:xfrm rot="10800000">
            <a:off x="-45750" y="4524344"/>
            <a:ext cx="9221700" cy="619156"/>
          </a:xfrm>
          <a:custGeom>
            <a:avLst/>
            <a:gdLst/>
            <a:ahLst/>
            <a:cxnLst/>
            <a:rect l="l" t="t" r="r" b="b"/>
            <a:pathLst>
              <a:path w="368868" h="47318" extrusionOk="0">
                <a:moveTo>
                  <a:pt x="0" y="47318"/>
                </a:moveTo>
                <a:lnTo>
                  <a:pt x="0" y="0"/>
                </a:lnTo>
                <a:lnTo>
                  <a:pt x="368868" y="0"/>
                </a:lnTo>
                <a:lnTo>
                  <a:pt x="368868" y="2535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%20lee_alejandro@smc.edu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harmons@smccd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il.google.com/mail/u/0/" TargetMode="Externa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docs.google.com/presentation/d/1H8lMq3A6rl7N_4FdRmdF2U9YydJpB_czzv5jFPeAXLI/edit?usp=sharing" TargetMode="External"/><Relationship Id="rId9" Type="http://schemas.openxmlformats.org/officeDocument/2006/relationships/hyperlink" Target="mailto:cmoon@chabotcollege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o.ku.ed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.libretexts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9.png"/><Relationship Id="rId4" Type="http://schemas.openxmlformats.org/officeDocument/2006/relationships/hyperlink" Target="https://asccc-oeri.org/asccc-oeri-inclusion-diversity-equity-and-anti-racism-idea-audit-framework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cmoon45/share-what-oer-you-are-using-for-your-spanish-classes-6aviwjzz3fwdilc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n.libretexts.org/Bookshelves/Languages/Spanish/Tarea_Libre_2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hyperlink" Target="https://adapt.libretexts.org/open-courses/commons" TargetMode="External"/><Relationship Id="rId4" Type="http://schemas.openxmlformats.org/officeDocument/2006/relationships/hyperlink" Target="https://commons.libretexts.org/book/human-28576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2024/11/20/asccc-oeri-regional-meeting-introduction-to-remixing-and-open-homework-systems-south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eventbrite.com/e/introduction-to-remixing-and-open-homework-systems-regional-meeting-south-tickets-1044018325917?utm-campaign=social&amp;utm-content=attendeeshare&amp;utm-medium=discovery&amp;utm-term=listing&amp;utm-source=cp&amp;aff=ebdsshcopyurl" TargetMode="External"/><Relationship Id="rId5" Type="http://schemas.openxmlformats.org/officeDocument/2006/relationships/hyperlink" Target="https://libretexts.org/platforms/adapt-open-homework/" TargetMode="External"/><Relationship Id="rId4" Type="http://schemas.openxmlformats.org/officeDocument/2006/relationships/hyperlink" Target="http://libretexts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ccconfer.zoom.us/rec/share/ooJuHfPFWniLp7xfHtg41uv2AFGylidp7c-O5si0qyfe5ye3aWGgKpqQYhoSgjiD.vqp3hYJao8-BIGPN?startTime=173169221800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asccc-oeri.org/wp-content/uploads/2024/11/OERI-Webinar-Fall-2024-Discuss-IT-ADAPT.ppt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unsplash.com/photos/i-m-a-little-girl-i-m-a-little-girl-i-m-a-little-girl-L04Kczg_Jvs?utm_content=creditCopyText&amp;utm_medium=referral&amp;utm_source=unsplash" TargetMode="External"/><Relationship Id="rId4" Type="http://schemas.openxmlformats.org/officeDocument/2006/relationships/hyperlink" Target="https://unsplash.com/@wilhelmgunkel?utm_content=creditCopyText&amp;utm_medium=referral&amp;utm_source=unsplash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webinars-and-events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anadacollege.edu/spanish/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smc.edu/academics/academic-departments/modern-languages/" TargetMode="External"/><Relationship Id="rId11" Type="http://schemas.openxmlformats.org/officeDocument/2006/relationships/hyperlink" Target="https://arc.losrios.edu/world-languages" TargetMode="External"/><Relationship Id="rId5" Type="http://schemas.openxmlformats.org/officeDocument/2006/relationships/image" Target="../media/image4.jpg"/><Relationship Id="rId10" Type="http://schemas.openxmlformats.org/officeDocument/2006/relationships/hyperlink" Target="https://www.sierracollege.edu/academics/interest-areas/language-literature/spanish/" TargetMode="External"/><Relationship Id="rId4" Type="http://schemas.openxmlformats.org/officeDocument/2006/relationships/hyperlink" Target="http://www.chabotcollege.edu/academics/language-arts/world-languages/" TargetMode="External"/><Relationship Id="rId9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sccc-oeri.org/webinars-and-events/" TargetMode="External"/><Relationship Id="rId7" Type="http://schemas.openxmlformats.org/officeDocument/2006/relationships/hyperlink" Target="https://libretexts.org/news-event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5" Type="http://schemas.openxmlformats.org/officeDocument/2006/relationships/hyperlink" Target="https://www.youtube.com/@LibreTexts/videos" TargetMode="Externa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.libretexts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.libretexts.org/students/assignments/73560/init-formativ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hem.libretexts.org/Courses/Remixer_University/LibreVerse_Accessibility_Conformance_Report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zoom.libretexts.org" TargetMode="External"/><Relationship Id="rId5" Type="http://schemas.openxmlformats.org/officeDocument/2006/relationships/hyperlink" Target="https://chem.libretexts.org/Courses/Remixer_University/Mastering_ADAPT%3A_A_User's_Guide/03%3A_Using_ADAPT_as_an_Administrator/3.01%3A_Interfacing_to_Canvas_via_LTI" TargetMode="External"/><Relationship Id="rId4" Type="http://schemas.openxmlformats.org/officeDocument/2006/relationships/hyperlink" Target="https://chem.libretexts.org/Courses/Remixer_University/LibreTexts_Construction_Guide/09%3A_ADAPT_Homework_Syste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.libretexts.org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uman.libretexts.org/Bookshelves/Languages/Spanish/Intermediate_Advanced_Spanish_Manual_(Entrada_Libre)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human.libretexts.org/Bookshelves/Languages/Spanish/Instructor_Guide%3A_Tarea_Libre_2-Second-Year_Spanish_(Moon%2C_Lee%2C_Harmon%2C_and_D%C3%ADaz_Rodil)" TargetMode="External"/><Relationship Id="rId5" Type="http://schemas.openxmlformats.org/officeDocument/2006/relationships/hyperlink" Target="https://human.libretexts.org/Bookshelves/Languages/Spanish/Instructor_Guide%3A_Tarea_Libre-First-Year_Spanish_(Moon_Lee_Harmon_and_Melendez-Ballesteros)" TargetMode="External"/><Relationship Id="rId4" Type="http://schemas.openxmlformats.org/officeDocument/2006/relationships/hyperlink" Target="https://acceso.ku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libretexts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c-id.net/descriptors/final/show/389" TargetMode="External"/><Relationship Id="rId5" Type="http://schemas.openxmlformats.org/officeDocument/2006/relationships/hyperlink" Target="https://c-id.net/descriptors/final/show/388" TargetMode="External"/><Relationship Id="rId4" Type="http://schemas.openxmlformats.org/officeDocument/2006/relationships/hyperlink" Target="https://creativecommons.org/licenses/by-nc/4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o.ku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"/>
          <p:cNvSpPr txBox="1">
            <a:spLocks noGrp="1"/>
          </p:cNvSpPr>
          <p:nvPr>
            <p:ph type="ctrTitle"/>
          </p:nvPr>
        </p:nvSpPr>
        <p:spPr>
          <a:xfrm>
            <a:off x="504975" y="175525"/>
            <a:ext cx="8417100" cy="25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/>
              <a:t>Unveiling </a:t>
            </a:r>
            <a:r>
              <a:rPr lang="en" sz="2700" i="1" dirty="0"/>
              <a:t>Tarea Libre 2</a:t>
            </a:r>
            <a:r>
              <a:rPr lang="en" sz="2700" dirty="0"/>
              <a:t>: </a:t>
            </a:r>
            <a:endParaRPr sz="2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A New Open Educational Resource (OER) Homework Ancillary for Intermediate and Advanced Spanish</a:t>
            </a:r>
            <a:endParaRPr sz="2900" i="1" dirty="0"/>
          </a:p>
        </p:txBody>
      </p:sp>
      <p:sp>
        <p:nvSpPr>
          <p:cNvPr id="469" name="Google Shape;469;p36"/>
          <p:cNvSpPr txBox="1">
            <a:spLocks noGrp="1"/>
          </p:cNvSpPr>
          <p:nvPr>
            <p:ph type="subTitle" idx="1"/>
          </p:nvPr>
        </p:nvSpPr>
        <p:spPr>
          <a:xfrm>
            <a:off x="1256475" y="3122650"/>
            <a:ext cx="6914100" cy="17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Hugo Díaz-Rodil, Sierra College and American River College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Alejandro Lee, Santa Monica College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Cristina Moon, Chabot College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500" dirty="0"/>
            </a:br>
            <a:r>
              <a:rPr lang="en" sz="1500" dirty="0"/>
              <a:t>OERI - 22 November 2024</a:t>
            </a:r>
            <a:endParaRPr sz="1500" dirty="0"/>
          </a:p>
        </p:txBody>
      </p:sp>
      <p:pic>
        <p:nvPicPr>
          <p:cNvPr id="471" name="Google Shape;471;p36" descr="CC BY Licensing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26" y="4803913"/>
            <a:ext cx="703775" cy="2462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6"/>
          <p:cNvSpPr txBox="1"/>
          <p:nvPr/>
        </p:nvSpPr>
        <p:spPr>
          <a:xfrm>
            <a:off x="908150" y="4665438"/>
            <a:ext cx="8157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ivvic"/>
                <a:ea typeface="Livvic"/>
                <a:cs typeface="Livvic"/>
                <a:sym typeface="Livvic"/>
              </a:rPr>
              <a:t>“</a:t>
            </a:r>
            <a:r>
              <a:rPr lang="en" sz="800" u="sng">
                <a:solidFill>
                  <a:schemeClr val="hlink"/>
                </a:solidFill>
                <a:latin typeface="Livvic"/>
                <a:ea typeface="Livvic"/>
                <a:cs typeface="Livvic"/>
                <a:sym typeface="Livvic"/>
                <a:hlinkClick r:id="rId4"/>
              </a:rPr>
              <a:t>Unveiling  Tarea Libre 2: A New Open Educational Resource (OER) Homework Ancillary for Intermediate and Advanced Spanish</a:t>
            </a:r>
            <a:r>
              <a:rPr lang="en" sz="800">
                <a:latin typeface="Livvic"/>
                <a:ea typeface="Livvic"/>
                <a:cs typeface="Livvic"/>
                <a:sym typeface="Livvic"/>
              </a:rPr>
              <a:t>” is licensed </a:t>
            </a:r>
            <a:r>
              <a:rPr lang="en" sz="800" u="sng">
                <a:solidFill>
                  <a:schemeClr val="hlink"/>
                </a:solidFill>
                <a:latin typeface="Livvic"/>
                <a:ea typeface="Livvic"/>
                <a:cs typeface="Livvic"/>
                <a:sym typeface="Livvic"/>
                <a:hlinkClick r:id="rId5"/>
              </a:rPr>
              <a:t>CC-BY 4.0</a:t>
            </a:r>
            <a:r>
              <a:rPr lang="en" sz="800">
                <a:latin typeface="Livvic"/>
                <a:ea typeface="Livvic"/>
                <a:cs typeface="Livvic"/>
                <a:sym typeface="Livvic"/>
              </a:rPr>
              <a:t> by  </a:t>
            </a:r>
            <a:r>
              <a:rPr lang="en" sz="800" u="sng">
                <a:solidFill>
                  <a:schemeClr val="hlink"/>
                </a:solidFill>
                <a:latin typeface="Livvic"/>
                <a:ea typeface="Livvic"/>
                <a:cs typeface="Livvic"/>
                <a:sym typeface="Livvic"/>
                <a:hlinkClick r:id="rId6"/>
              </a:rPr>
              <a:t>Prof. Hugo Díaz-Rodil</a:t>
            </a:r>
            <a:r>
              <a:rPr lang="en" sz="800"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" sz="800" u="sng">
                <a:solidFill>
                  <a:schemeClr val="hlink"/>
                </a:solidFill>
                <a:latin typeface="Livvic"/>
                <a:ea typeface="Livvic"/>
                <a:cs typeface="Livvic"/>
                <a:sym typeface="Livvic"/>
                <a:hlinkClick r:id="rId7"/>
              </a:rPr>
              <a:t>Dr. Sarah Harmon</a:t>
            </a:r>
            <a:r>
              <a:rPr lang="en" sz="800">
                <a:uFill>
                  <a:noFill/>
                </a:uFill>
                <a:latin typeface="Livvic"/>
                <a:ea typeface="Livvic"/>
                <a:cs typeface="Livvic"/>
                <a:sym typeface="Livvic"/>
                <a:hlinkClick r:id="rId8"/>
              </a:rPr>
              <a:t>, </a:t>
            </a:r>
            <a:r>
              <a:rPr lang="en" sz="800" u="sng">
                <a:solidFill>
                  <a:schemeClr val="hlink"/>
                </a:solidFill>
                <a:latin typeface="Livvic"/>
                <a:ea typeface="Livvic"/>
                <a:cs typeface="Livvic"/>
                <a:sym typeface="Livvic"/>
                <a:hlinkClick r:id="rId8"/>
              </a:rPr>
              <a:t>Dr. Alejandro Lee</a:t>
            </a:r>
            <a:r>
              <a:rPr lang="en"/>
              <a:t>,</a:t>
            </a:r>
            <a:r>
              <a:rPr lang="en" sz="800">
                <a:latin typeface="Livvic"/>
                <a:ea typeface="Livvic"/>
                <a:cs typeface="Livvic"/>
                <a:sym typeface="Livvic"/>
              </a:rPr>
              <a:t> and </a:t>
            </a:r>
            <a:r>
              <a:rPr lang="en" sz="800" u="sng">
                <a:solidFill>
                  <a:schemeClr val="hlink"/>
                </a:solidFill>
                <a:latin typeface="Livvic"/>
                <a:ea typeface="Livvic"/>
                <a:cs typeface="Livvic"/>
                <a:sym typeface="Livvic"/>
                <a:hlinkClick r:id="rId9"/>
              </a:rPr>
              <a:t>Dr. Cristina Moon</a:t>
            </a:r>
            <a:r>
              <a:rPr lang="en" sz="800">
                <a:latin typeface="Livvic"/>
                <a:ea typeface="Livvic"/>
                <a:cs typeface="Livvic"/>
                <a:sym typeface="Livvic"/>
              </a:rPr>
              <a:t>.</a:t>
            </a:r>
            <a:endParaRPr sz="800"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5"/>
          <p:cNvSpPr txBox="1">
            <a:spLocks noGrp="1"/>
          </p:cNvSpPr>
          <p:nvPr>
            <p:ph type="title"/>
          </p:nvPr>
        </p:nvSpPr>
        <p:spPr>
          <a:xfrm>
            <a:off x="619175" y="227900"/>
            <a:ext cx="6638100" cy="37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Readings from </a:t>
            </a:r>
            <a:r>
              <a:rPr lang="en" sz="3000" i="1">
                <a:solidFill>
                  <a:schemeClr val="dk1"/>
                </a:solidFill>
              </a:rPr>
              <a:t>Tarea Libre 2</a:t>
            </a:r>
            <a:endParaRPr sz="3000" i="1">
              <a:solidFill>
                <a:schemeClr val="dk1"/>
              </a:solidFill>
            </a:endParaRPr>
          </a:p>
        </p:txBody>
      </p:sp>
      <p:sp>
        <p:nvSpPr>
          <p:cNvPr id="544" name="Google Shape;544;p45"/>
          <p:cNvSpPr txBox="1"/>
          <p:nvPr/>
        </p:nvSpPr>
        <p:spPr>
          <a:xfrm>
            <a:off x="1863075" y="946175"/>
            <a:ext cx="5982600" cy="40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1A Censo 2020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1B Las aventuras del chef José Andrés y sus hijas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2A Albert Espinosa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2B Ventajas e inconvenientes de vivir en España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3A Ponce de León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3B El son cubano y la Buena Vista Social Club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4A Tacos al pastor y la influencia levantina en México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4B Una nueva ola de inmigrantes: los coreanos en México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5A Los garífunas de América Central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5B Proyecto de desarrollo sostenible en la Moskitia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6A La lucha por la preservación: Los ngäbe-buglé de Panamá 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6B Descubrimientos arqueológicos en el Caribe continental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7A El artista peruano Félix Espinosa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7B Nuevos descubrimientos en la selva amazónica en Ecuador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8A ¿Qué es el lunfardo?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8B El rongo rongo de Rapa Nui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Medium"/>
              <a:buChar char="●"/>
            </a:pPr>
            <a:r>
              <a:rPr lang="en" sz="1300">
                <a:latin typeface="Montserrat Medium"/>
                <a:ea typeface="Montserrat Medium"/>
                <a:cs typeface="Montserrat Medium"/>
                <a:sym typeface="Montserrat Medium"/>
              </a:rPr>
              <a:t>8C El mapudungun, la lengua del pueblo mapuche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45" name="Google Shape;545;p45"/>
          <p:cNvSpPr txBox="1"/>
          <p:nvPr/>
        </p:nvSpPr>
        <p:spPr>
          <a:xfrm>
            <a:off x="579975" y="534200"/>
            <a:ext cx="78372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cultural readings follow </a:t>
            </a:r>
            <a:r>
              <a:rPr lang="en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Acceso</a:t>
            </a: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’s thematic modules and explore other topics of interest.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6"/>
          <p:cNvSpPr txBox="1">
            <a:spLocks noGrp="1"/>
          </p:cNvSpPr>
          <p:nvPr>
            <p:ph type="title"/>
          </p:nvPr>
        </p:nvSpPr>
        <p:spPr>
          <a:xfrm>
            <a:off x="720000" y="1157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Connections to </a:t>
            </a:r>
            <a:r>
              <a:rPr lang="en" i="1">
                <a:solidFill>
                  <a:schemeClr val="dk1"/>
                </a:solidFill>
              </a:rPr>
              <a:t>Acceso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51" name="Google Shape;551;p46"/>
          <p:cNvSpPr txBox="1">
            <a:spLocks noGrp="1"/>
          </p:cNvSpPr>
          <p:nvPr>
            <p:ph type="body" idx="4294967295"/>
          </p:nvPr>
        </p:nvSpPr>
        <p:spPr>
          <a:xfrm>
            <a:off x="305250" y="836325"/>
            <a:ext cx="8437200" cy="4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For </a:t>
            </a:r>
            <a:r>
              <a:rPr lang="en" sz="1500" i="1"/>
              <a:t>Tarea Libre 2</a:t>
            </a:r>
            <a:r>
              <a:rPr lang="en" sz="1500"/>
              <a:t>, we paralleled our modules with the 8 thematic modules in </a:t>
            </a:r>
            <a:r>
              <a:rPr lang="en" sz="1500" i="1" u="sng">
                <a:solidFill>
                  <a:schemeClr val="hlink"/>
                </a:solidFill>
                <a:hlinkClick r:id="rId3"/>
              </a:rPr>
              <a:t>Acceso</a:t>
            </a:r>
            <a:r>
              <a:rPr lang="en" sz="1500"/>
              <a:t>.</a:t>
            </a:r>
            <a:endParaRPr sz="15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54" name="Google Shape;554;p46" descr="A set of instructions in Spanish, an image of graffiti, and several fill-in-the-blank question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200" y="1434450"/>
            <a:ext cx="2326305" cy="370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6" descr="A set of instructions in Spanish, an image of a brick walkway with a scallop shell icon, and several fill-in-the-blank questions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7100" y="1386250"/>
            <a:ext cx="2196351" cy="379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6" descr="A set of instructions in Spanish, an image of a mannequin wearing indigenous items, and several fill-in-the-blank questions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7050" y="1434450"/>
            <a:ext cx="2258125" cy="370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7"/>
          <p:cNvSpPr txBox="1">
            <a:spLocks noGrp="1"/>
          </p:cNvSpPr>
          <p:nvPr>
            <p:ph type="title"/>
          </p:nvPr>
        </p:nvSpPr>
        <p:spPr>
          <a:xfrm>
            <a:off x="228950" y="412100"/>
            <a:ext cx="8715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>
                <a:solidFill>
                  <a:schemeClr val="dk1"/>
                </a:solidFill>
              </a:rPr>
              <a:t>Tarea Libre 2</a:t>
            </a:r>
            <a:r>
              <a:rPr lang="en" sz="3200">
                <a:solidFill>
                  <a:schemeClr val="dk1"/>
                </a:solidFill>
              </a:rPr>
              <a:t> ADAPT Native</a:t>
            </a:r>
            <a:r>
              <a:rPr lang="en" sz="3200"/>
              <a:t> </a:t>
            </a:r>
            <a:r>
              <a:rPr lang="en" sz="3200">
                <a:solidFill>
                  <a:schemeClr val="dk1"/>
                </a:solidFill>
              </a:rPr>
              <a:t>Questions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560" name="Google Shape;560;p47"/>
          <p:cNvSpPr txBox="1">
            <a:spLocks noGrp="1"/>
          </p:cNvSpPr>
          <p:nvPr>
            <p:ph type="body" idx="4294967295"/>
          </p:nvPr>
        </p:nvSpPr>
        <p:spPr>
          <a:xfrm>
            <a:off x="565400" y="1158650"/>
            <a:ext cx="8042100" cy="9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ADAPT</a:t>
            </a:r>
            <a:r>
              <a:rPr lang="en" sz="1800"/>
              <a:t> auto-graded native questions: fill in the blank, multiple choice, select choice, matching, highlight text</a:t>
            </a:r>
            <a:endParaRPr sz="1800"/>
          </a:p>
        </p:txBody>
      </p:sp>
      <p:pic>
        <p:nvPicPr>
          <p:cNvPr id="562" name="Google Shape;562;p47" descr="A set of instructions in Spanish and several drop-down questions. One question has the drop-down menu opened and a list of option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075" y="2322638"/>
            <a:ext cx="2637900" cy="2467575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7"/>
          <p:cNvSpPr txBox="1"/>
          <p:nvPr/>
        </p:nvSpPr>
        <p:spPr>
          <a:xfrm>
            <a:off x="765075" y="4727050"/>
            <a:ext cx="144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choice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63" name="Google Shape;563;p47" descr="A set of instructions in Spanish and several matching questions. One question has the menu opened and a list of options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8975" y="2322649"/>
            <a:ext cx="3039375" cy="23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7"/>
          <p:cNvSpPr txBox="1"/>
          <p:nvPr/>
        </p:nvSpPr>
        <p:spPr>
          <a:xfrm>
            <a:off x="6545913" y="4727050"/>
            <a:ext cx="159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Highlight Text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61" name="Google Shape;561;p47" descr="A set of instructions in Spanish and paragraph with certain words highlighted in yellow."/>
          <p:cNvPicPr preferRelativeResize="0"/>
          <p:nvPr/>
        </p:nvPicPr>
        <p:blipFill rotWithShape="1">
          <a:blip r:embed="rId6">
            <a:alphaModFix/>
          </a:blip>
          <a:srcRect l="28923" t="48893" r="25108"/>
          <a:stretch/>
        </p:blipFill>
        <p:spPr>
          <a:xfrm>
            <a:off x="5709250" y="2340425"/>
            <a:ext cx="3266626" cy="231072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47"/>
          <p:cNvSpPr txBox="1"/>
          <p:nvPr/>
        </p:nvSpPr>
        <p:spPr>
          <a:xfrm>
            <a:off x="3761800" y="4727050"/>
            <a:ext cx="113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Matching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8"/>
          <p:cNvSpPr txBox="1">
            <a:spLocks noGrp="1"/>
          </p:cNvSpPr>
          <p:nvPr>
            <p:ph type="title"/>
          </p:nvPr>
        </p:nvSpPr>
        <p:spPr>
          <a:xfrm>
            <a:off x="1635750" y="851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Cloning ADAPT native questions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72" name="Google Shape;572;p48" descr="A set of instructions in Spanish, an image of graffiti, and several fill-in-the-blank question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25" y="657825"/>
            <a:ext cx="2636175" cy="419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8" descr="Screenshot of an ADAPT exercise in a list, with the double-page icon representing 'Copy' or 'Clone' being singled out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2666" y="1333500"/>
            <a:ext cx="5791200" cy="1238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4" name="Google Shape;574;p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7378550" y="1594850"/>
            <a:ext cx="1083600" cy="1511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5" name="Google Shape;575;p48"/>
          <p:cNvSpPr txBox="1"/>
          <p:nvPr/>
        </p:nvSpPr>
        <p:spPr>
          <a:xfrm>
            <a:off x="3508325" y="3105950"/>
            <a:ext cx="4953900" cy="1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Instructors can easily customize by copying (“cloning”) any ADAPT native question.</a:t>
            </a:r>
            <a:endParaRPr sz="2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Accessibility in ADAPT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1" name="Google Shape;581;p49"/>
          <p:cNvSpPr txBox="1">
            <a:spLocks noGrp="1"/>
          </p:cNvSpPr>
          <p:nvPr>
            <p:ph type="subTitle" idx="4294967295"/>
          </p:nvPr>
        </p:nvSpPr>
        <p:spPr>
          <a:xfrm>
            <a:off x="568350" y="1288250"/>
            <a:ext cx="7757700" cy="32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More accessible question types that are generally accessible, including matching, highlighting text (mark the word/text) and select choice (drop-down menu)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Note: Make sure to use UDL best practices when drafting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Easier to create alternative pathways (A11y)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Easier to clone, modify and share activities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Better insertion of audio and video media that integrates with the page (especially for those using adaptive technology)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Auto closed-captioning and transcription of audio and video recordings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en" sz="1500"/>
              <a:t>Quicker response by ADAPT personnel to address issues and create solutions</a:t>
            </a:r>
            <a:endParaRPr sz="1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0"/>
          <p:cNvSpPr txBox="1">
            <a:spLocks noGrp="1"/>
          </p:cNvSpPr>
          <p:nvPr>
            <p:ph type="title"/>
          </p:nvPr>
        </p:nvSpPr>
        <p:spPr>
          <a:xfrm>
            <a:off x="267100" y="0"/>
            <a:ext cx="862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Cultural Diversity and Accessibility in Content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587" name="Google Shape;587;p50" descr="In Spanish, a bibliography of resources with links, and a screenshot of an Instagram post with a person in a wheelchair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800" y="1491125"/>
            <a:ext cx="3293399" cy="365237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0"/>
          <p:cNvSpPr txBox="1"/>
          <p:nvPr/>
        </p:nvSpPr>
        <p:spPr>
          <a:xfrm>
            <a:off x="2293450" y="572700"/>
            <a:ext cx="457080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ASCCC OERI </a:t>
            </a:r>
            <a:r>
              <a:rPr lang="en" u="sng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 Framework</a:t>
            </a: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(2022)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Montserrat Medium"/>
              <a:buChar char="●"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Culturally responsive education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89" name="Google Shape;589;p50" descr="Screenshot of a Spanish OER on LibreTexts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6225" y="1491125"/>
            <a:ext cx="3995855" cy="365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1"/>
          <p:cNvSpPr txBox="1">
            <a:spLocks noGrp="1"/>
          </p:cNvSpPr>
          <p:nvPr>
            <p:ph type="title"/>
          </p:nvPr>
        </p:nvSpPr>
        <p:spPr>
          <a:xfrm>
            <a:off x="628425" y="2084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Oral Assessments in </a:t>
            </a:r>
            <a:endParaRPr sz="2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ADAPT Native Questions</a:t>
            </a:r>
            <a:endParaRPr sz="2600">
              <a:solidFill>
                <a:schemeClr val="dk1"/>
              </a:solidFill>
            </a:endParaRPr>
          </a:p>
        </p:txBody>
      </p:sp>
      <p:sp>
        <p:nvSpPr>
          <p:cNvPr id="595" name="Google Shape;595;p51"/>
          <p:cNvSpPr txBox="1"/>
          <p:nvPr/>
        </p:nvSpPr>
        <p:spPr>
          <a:xfrm>
            <a:off x="1477500" y="1332075"/>
            <a:ext cx="6189000" cy="3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Individual oral assessment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non-auto graded activities, instructors can choose the type of student submission such as an oral recording.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Group oral activity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 the new Discuss-It question type, instructors can create threaded discussions of text, audio, or video student submissions.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2"/>
          <p:cNvSpPr txBox="1">
            <a:spLocks noGrp="1"/>
          </p:cNvSpPr>
          <p:nvPr>
            <p:ph type="title"/>
          </p:nvPr>
        </p:nvSpPr>
        <p:spPr>
          <a:xfrm>
            <a:off x="803950" y="1016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dk1"/>
                </a:solidFill>
              </a:rPr>
              <a:t>Audio Recording: Hablemos and Escuchemos</a:t>
            </a:r>
            <a:r>
              <a:rPr lang="en" sz="2200" dirty="0">
                <a:solidFill>
                  <a:schemeClr val="dk1"/>
                </a:solidFill>
              </a:rPr>
              <a:t> </a:t>
            </a:r>
            <a:endParaRPr sz="2200" dirty="0">
              <a:solidFill>
                <a:schemeClr val="dk1"/>
              </a:solidFill>
            </a:endParaRPr>
          </a:p>
        </p:txBody>
      </p:sp>
      <p:pic>
        <p:nvPicPr>
          <p:cNvPr id="601" name="Google Shape;601;p52" descr="Audio Recording: Hablemos and Escuchemos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550" y="611787"/>
            <a:ext cx="3415451" cy="29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2" descr="Audio Recording: Hablemos and Escuchemos more instruction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7902" y="527813"/>
            <a:ext cx="3187101" cy="321105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52"/>
          <p:cNvSpPr txBox="1">
            <a:spLocks noGrp="1"/>
          </p:cNvSpPr>
          <p:nvPr>
            <p:ph type="body" idx="4294967295"/>
          </p:nvPr>
        </p:nvSpPr>
        <p:spPr>
          <a:xfrm>
            <a:off x="712900" y="3662925"/>
            <a:ext cx="80913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Non-auto-graded activities to assess oral and listening skills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Students record their responses using the recorder tool in the ADAPT assignment.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Instructors listen, grade, and provide feedback all in the same page.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Following Tarea Libre, TL2 include the Hablemos and Escuchemos sections based on topics presented on Acceso modules.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3"/>
          <p:cNvSpPr txBox="1">
            <a:spLocks noGrp="1"/>
          </p:cNvSpPr>
          <p:nvPr>
            <p:ph type="title"/>
          </p:nvPr>
        </p:nvSpPr>
        <p:spPr>
          <a:xfrm>
            <a:off x="216325" y="414500"/>
            <a:ext cx="511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chemeClr val="dk1"/>
                </a:solidFill>
              </a:rPr>
              <a:t>Auto-Captioning and Auto-Transcription</a:t>
            </a:r>
            <a:endParaRPr sz="2700" dirty="0">
              <a:solidFill>
                <a:schemeClr val="dk1"/>
              </a:solidFill>
            </a:endParaRPr>
          </a:p>
        </p:txBody>
      </p:sp>
      <p:sp>
        <p:nvSpPr>
          <p:cNvPr id="609" name="Google Shape;609;p53"/>
          <p:cNvSpPr txBox="1">
            <a:spLocks noGrp="1"/>
          </p:cNvSpPr>
          <p:nvPr>
            <p:ph type="body" idx="4294967295"/>
          </p:nvPr>
        </p:nvSpPr>
        <p:spPr>
          <a:xfrm>
            <a:off x="681700" y="1516863"/>
            <a:ext cx="4907100" cy="28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All media integrated into ADAPT is automatically captioned and transcribed with very high fidelity rates</a:t>
            </a:r>
            <a:endParaRPr sz="180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Currently available for many languages (including English, Spanish, French, Mandarin, Japanese, German, Portuguese, Hindi)</a:t>
            </a:r>
            <a:endParaRPr sz="1800"/>
          </a:p>
        </p:txBody>
      </p:sp>
      <p:pic>
        <p:nvPicPr>
          <p:cNvPr id="610" name="Google Shape;610;p53" descr="Auto-Captioning and Auto-Transcription feature in ADAP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6950" y="98312"/>
            <a:ext cx="3475075" cy="494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Conversemos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6" name="Google Shape;616;p54"/>
          <p:cNvSpPr txBox="1">
            <a:spLocks noGrp="1"/>
          </p:cNvSpPr>
          <p:nvPr>
            <p:ph type="body" idx="4294967295"/>
          </p:nvPr>
        </p:nvSpPr>
        <p:spPr>
          <a:xfrm>
            <a:off x="781050" y="1292067"/>
            <a:ext cx="7704000" cy="27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TL2 team worked with LibreTexts to develop Discuss-It question type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Similar to a discussion board with audio, video and/or text inputs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Fosters the collaborative and student-to-student interaction that you can find with platforms such as Voicethread and Flip.</a:t>
            </a:r>
            <a:endParaRPr sz="1700"/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Addresses regular and substantive interaction requirements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1000"/>
              </a:spcAft>
              <a:buSzPts val="1700"/>
              <a:buChar char="●"/>
            </a:pPr>
            <a:r>
              <a:rPr lang="en" sz="1700"/>
              <a:t>TL2 used Discuss-It to create a new summative assessment: Conversemos.</a:t>
            </a:r>
            <a:endParaRPr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7"/>
          <p:cNvSpPr txBox="1">
            <a:spLocks noGrp="1"/>
          </p:cNvSpPr>
          <p:nvPr>
            <p:ph type="title"/>
          </p:nvPr>
        </p:nvSpPr>
        <p:spPr>
          <a:xfrm>
            <a:off x="1867350" y="88825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Conversation Starters!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77" name="Google Shape;477;p37"/>
          <p:cNvSpPr txBox="1"/>
          <p:nvPr/>
        </p:nvSpPr>
        <p:spPr>
          <a:xfrm>
            <a:off x="2213075" y="661525"/>
            <a:ext cx="46857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 Medium"/>
                <a:ea typeface="Montserrat Medium"/>
                <a:cs typeface="Montserrat Medium"/>
                <a:sym typeface="Montserrat Medium"/>
              </a:rPr>
              <a:t>Are you using OER?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Montserrat Medium"/>
                <a:ea typeface="Montserrat Medium"/>
                <a:cs typeface="Montserrat Medium"/>
                <a:sym typeface="Montserrat Medium"/>
              </a:rPr>
              <a:t>Please share what you are using in our </a:t>
            </a:r>
            <a:r>
              <a:rPr lang="en" sz="15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Padlet</a:t>
            </a:r>
            <a:r>
              <a:rPr lang="en" sz="15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78" name="Google Shape;478;p37" descr="Screenshot of a Padlet with five categories and a list of entrie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2088" y="1425275"/>
            <a:ext cx="5339825" cy="354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 idx="4294967295"/>
          </p:nvPr>
        </p:nvSpPr>
        <p:spPr>
          <a:xfrm>
            <a:off x="1709700" y="0"/>
            <a:ext cx="5724600" cy="646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New for TL2: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Conversemos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2" name="Google Shape;622;p55" descr="A chaper of Spanish OER in LibreText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775" y="646501"/>
            <a:ext cx="6550461" cy="449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title" idx="4294967295"/>
          </p:nvPr>
        </p:nvSpPr>
        <p:spPr>
          <a:xfrm>
            <a:off x="1506150" y="-59175"/>
            <a:ext cx="6131700" cy="648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Fostering Collaborative Work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</a:p>
        </p:txBody>
      </p:sp>
      <p:pic>
        <p:nvPicPr>
          <p:cNvPr id="628" name="Google Shape;628;p56" descr="Screenshot of Spanish OER homework on LibreTexts ADAP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825" y="847034"/>
            <a:ext cx="9197650" cy="4296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7"/>
          <p:cNvSpPr txBox="1">
            <a:spLocks noGrp="1"/>
          </p:cNvSpPr>
          <p:nvPr>
            <p:ph type="title" idx="4294967295"/>
          </p:nvPr>
        </p:nvSpPr>
        <p:spPr>
          <a:xfrm>
            <a:off x="3272700" y="0"/>
            <a:ext cx="2598600" cy="572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Chain Story</a:t>
            </a:r>
          </a:p>
        </p:txBody>
      </p:sp>
      <p:pic>
        <p:nvPicPr>
          <p:cNvPr id="634" name="Google Shape;634;p57" descr="Screenshot of Spanish OER homework on LibreTexts ADAP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9562"/>
            <a:ext cx="9144002" cy="3884367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7"/>
          <p:cNvSpPr txBox="1"/>
          <p:nvPr/>
        </p:nvSpPr>
        <p:spPr>
          <a:xfrm>
            <a:off x="2736800" y="4466400"/>
            <a:ext cx="3884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Students choose an image to narrate, continuing the story started by a peer.</a:t>
            </a:r>
            <a:endParaRPr sz="1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8"/>
          <p:cNvSpPr txBox="1">
            <a:spLocks noGrp="1"/>
          </p:cNvSpPr>
          <p:nvPr>
            <p:ph type="title"/>
          </p:nvPr>
        </p:nvSpPr>
        <p:spPr>
          <a:xfrm>
            <a:off x="1330525" y="1348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Grading Discuss-It Questions</a:t>
            </a:r>
            <a:endParaRPr/>
          </a:p>
        </p:txBody>
      </p:sp>
      <p:pic>
        <p:nvPicPr>
          <p:cNvPr id="641" name="Google Shape;641;p58" descr="Screenshot of Spanish OER homework on LibreTexts ADAPT - Grading Discuss-It Questi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2578" y="852300"/>
            <a:ext cx="6137124" cy="429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9"/>
          <p:cNvSpPr txBox="1">
            <a:spLocks noGrp="1"/>
          </p:cNvSpPr>
          <p:nvPr>
            <p:ph type="title"/>
          </p:nvPr>
        </p:nvSpPr>
        <p:spPr>
          <a:xfrm>
            <a:off x="654600" y="119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Where to Find </a:t>
            </a:r>
            <a:r>
              <a:rPr lang="en" i="1">
                <a:solidFill>
                  <a:schemeClr val="dk1"/>
                </a:solidFill>
              </a:rPr>
              <a:t>Tarea Libre 2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647" name="Google Shape;647;p59"/>
          <p:cNvSpPr txBox="1">
            <a:spLocks noGrp="1"/>
          </p:cNvSpPr>
          <p:nvPr>
            <p:ph type="body" idx="4294967295"/>
          </p:nvPr>
        </p:nvSpPr>
        <p:spPr>
          <a:xfrm>
            <a:off x="1216975" y="771225"/>
            <a:ext cx="72465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u="sng">
                <a:solidFill>
                  <a:schemeClr val="hlink"/>
                </a:solidFill>
                <a:hlinkClick r:id="rId3"/>
              </a:rPr>
              <a:t>Instructor Guide for Tarea Libre 2</a:t>
            </a:r>
            <a:r>
              <a:rPr lang="en" sz="1600"/>
              <a:t> is now available in the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LibreTexts Commons</a:t>
            </a:r>
            <a:r>
              <a:rPr lang="en" sz="1600"/>
              <a:t>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And in </a:t>
            </a:r>
            <a:r>
              <a:rPr lang="en" sz="1600" u="sng">
                <a:hlinkClick r:id="rId5"/>
              </a:rPr>
              <a:t>ADAPT public courses</a:t>
            </a:r>
            <a:r>
              <a:rPr lang="en" sz="1600"/>
              <a:t>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i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i="1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648" name="Google Shape;648;p59" descr="Screenshot of Spanish OER homework on LibreTexts titled Tarea Libre 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7175" y="1561499"/>
            <a:ext cx="3998848" cy="23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59" descr="Screenshot of Spanish OER homework on LibreTexts 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600" y="4627424"/>
            <a:ext cx="7625042" cy="36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0"/>
          <p:cNvSpPr txBox="1">
            <a:spLocks noGrp="1"/>
          </p:cNvSpPr>
          <p:nvPr>
            <p:ph type="title"/>
          </p:nvPr>
        </p:nvSpPr>
        <p:spPr>
          <a:xfrm>
            <a:off x="2784150" y="0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Next Project</a:t>
            </a:r>
            <a:endParaRPr dirty="0"/>
          </a:p>
        </p:txBody>
      </p:sp>
      <p:sp>
        <p:nvSpPr>
          <p:cNvPr id="655" name="Google Shape;655;p60"/>
          <p:cNvSpPr txBox="1">
            <a:spLocks noGrp="1"/>
          </p:cNvSpPr>
          <p:nvPr>
            <p:ph type="body" idx="1"/>
          </p:nvPr>
        </p:nvSpPr>
        <p:spPr>
          <a:xfrm>
            <a:off x="851175" y="830150"/>
            <a:ext cx="77226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1"/>
              <a:t>Entrada Libre 2</a:t>
            </a:r>
            <a:r>
              <a:rPr lang="en" sz="3200"/>
              <a:t> </a:t>
            </a:r>
            <a:endParaRPr sz="3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(expected summer 2025)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Will include the newly added grammar sections to align with </a:t>
            </a:r>
            <a:r>
              <a:rPr lang="en" sz="1900" i="1"/>
              <a:t>Tarea Libre 2</a:t>
            </a:r>
            <a:r>
              <a:rPr lang="en" sz="1900"/>
              <a:t>.</a:t>
            </a:r>
            <a:endParaRPr sz="19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Montserrat"/>
                <a:ea typeface="Montserrat"/>
                <a:cs typeface="Montserrat"/>
                <a:sym typeface="Montserrat"/>
              </a:rPr>
              <a:t>Interested in LibreTexts and ADAPT?</a:t>
            </a:r>
            <a:endParaRPr sz="3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1" name="Google Shape;661;p61"/>
          <p:cNvSpPr txBox="1">
            <a:spLocks noGrp="1"/>
          </p:cNvSpPr>
          <p:nvPr>
            <p:ph type="body" idx="4294967295"/>
          </p:nvPr>
        </p:nvSpPr>
        <p:spPr>
          <a:xfrm>
            <a:off x="435850" y="948650"/>
            <a:ext cx="8019600" cy="4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ASCCC OERI Regional Meeting – Introduction to Remixing and Open Homework Systems – South</a:t>
            </a:r>
            <a:br>
              <a:rPr lang="en" sz="1300" b="1" u="sng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" sz="1300" b="1">
                <a:solidFill>
                  <a:srgbClr val="00427E"/>
                </a:solidFill>
                <a:latin typeface="Montserrat"/>
                <a:ea typeface="Montserrat"/>
                <a:cs typeface="Montserrat"/>
                <a:sym typeface="Montserrat"/>
              </a:rPr>
              <a:t>Friday, December 6, 2024, 8:30 am – 3:30 pm</a:t>
            </a:r>
            <a:br>
              <a:rPr lang="en" sz="1300" b="1">
                <a:solidFill>
                  <a:srgbClr val="00427E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solidFill>
                  <a:srgbClr val="161616"/>
                </a:solidFill>
                <a:latin typeface="Montserrat"/>
                <a:ea typeface="Montserrat"/>
                <a:cs typeface="Montserrat"/>
                <a:sym typeface="Montserrat"/>
              </a:rPr>
              <a:t>The OERI, in collaboration with Santa Ana College, is pleased to announce a professional development opportunity for faculty who intend to remix open educational resources in the</a:t>
            </a:r>
            <a:r>
              <a:rPr lang="en" sz="1300" b="1" u="sng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LibreTexts</a:t>
            </a:r>
            <a:r>
              <a:rPr lang="en" sz="1200">
                <a:solidFill>
                  <a:srgbClr val="161616"/>
                </a:solidFill>
                <a:latin typeface="Montserrat"/>
                <a:ea typeface="Montserrat"/>
                <a:cs typeface="Montserrat"/>
                <a:sym typeface="Montserrat"/>
              </a:rPr>
              <a:t> platform and create openly-licensed assessments. Those who support this work at colleges are also invited to attend. Attendees of this in-person event at Santa Ana College will be introduced to – and actively interact with – LibreTexts, the LibreTexts Remixer, and the </a:t>
            </a:r>
            <a:r>
              <a:rPr lang="en" sz="1300" b="1" u="sng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ADAPT Open Homework System</a:t>
            </a:r>
            <a:r>
              <a:rPr lang="en" sz="1200">
                <a:solidFill>
                  <a:srgbClr val="161616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200">
              <a:solidFill>
                <a:srgbClr val="16161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61616"/>
                </a:solidFill>
                <a:latin typeface="Montserrat"/>
                <a:ea typeface="Montserrat"/>
                <a:cs typeface="Montserrat"/>
                <a:sym typeface="Montserrat"/>
              </a:rPr>
              <a:t>Registration is now open for this </a:t>
            </a:r>
            <a:r>
              <a:rPr lang="en" sz="1200" b="1">
                <a:solidFill>
                  <a:srgbClr val="161616"/>
                </a:solidFill>
                <a:latin typeface="Montserrat"/>
                <a:ea typeface="Montserrat"/>
                <a:cs typeface="Montserrat"/>
                <a:sym typeface="Montserrat"/>
              </a:rPr>
              <a:t>December 6, 2024, 8:30 am – 3:30 pm in-person event</a:t>
            </a:r>
            <a:r>
              <a:rPr lang="en" sz="1200">
                <a:solidFill>
                  <a:srgbClr val="161616"/>
                </a:solidFill>
                <a:latin typeface="Montserrat"/>
                <a:ea typeface="Montserrat"/>
                <a:cs typeface="Montserrat"/>
                <a:sym typeface="Montserrat"/>
              </a:rPr>
              <a:t>. A light breakfast will be served and lunch will be provided. To defray costs, a registration fee of $25 will be charged. Space is limited. </a:t>
            </a:r>
            <a:endParaRPr sz="1200">
              <a:solidFill>
                <a:srgbClr val="16161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lang="en" sz="1300" b="1" u="sng">
                <a:solidFill>
                  <a:srgbClr val="600000"/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for December 6 OERI Regional at Santa Ana College</a:t>
            </a:r>
            <a:endParaRPr sz="1300" b="1" u="sng">
              <a:solidFill>
                <a:srgbClr val="6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8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2"/>
          <p:cNvSpPr txBox="1">
            <a:spLocks noGrp="1"/>
          </p:cNvSpPr>
          <p:nvPr>
            <p:ph type="title"/>
          </p:nvPr>
        </p:nvSpPr>
        <p:spPr>
          <a:xfrm>
            <a:off x="903175" y="1397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Interested in Discuss-It?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67" name="Google Shape;667;p62"/>
          <p:cNvSpPr txBox="1">
            <a:spLocks noGrp="1"/>
          </p:cNvSpPr>
          <p:nvPr>
            <p:ph type="body" idx="4294967295"/>
          </p:nvPr>
        </p:nvSpPr>
        <p:spPr>
          <a:xfrm>
            <a:off x="869675" y="1163251"/>
            <a:ext cx="7704000" cy="33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Please check out the recorded webinar from November 15</a:t>
            </a:r>
            <a:r>
              <a:rPr lang="en" sz="1900" baseline="30000"/>
              <a:t>th</a:t>
            </a:r>
            <a:r>
              <a:rPr lang="en" sz="1900"/>
              <a:t>: </a:t>
            </a:r>
            <a:endParaRPr sz="19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Watch the “Boost Engagement with Discuss-It: Interactive Asynchronous Conversations in ADAPT” recording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Access the “Boost Engagement with Discuss-It: Interactive Asynchronous Conversations in ADAPT” slides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Bring asynchronous discussions to life and boost student engagement by using Discuss-It, the newest question type in ADAPT, the LibreTexts OER homework platform! Learn how Discuss-It fosters student interaction by using threaded text, audio, and video student responses. With seamless Canvas integration, ADAPT can be fully incorporated into your course with automatic gradebook syncing.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9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3"/>
          <p:cNvSpPr txBox="1">
            <a:spLocks noGrp="1"/>
          </p:cNvSpPr>
          <p:nvPr>
            <p:ph type="title"/>
          </p:nvPr>
        </p:nvSpPr>
        <p:spPr>
          <a:xfrm>
            <a:off x="651325" y="863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¡Gracias a nuestros colaboradores!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73" name="Google Shape;673;p63"/>
          <p:cNvSpPr txBox="1">
            <a:spLocks noGrp="1"/>
          </p:cNvSpPr>
          <p:nvPr>
            <p:ph type="body" idx="4294967295"/>
          </p:nvPr>
        </p:nvSpPr>
        <p:spPr>
          <a:xfrm>
            <a:off x="697100" y="1326125"/>
            <a:ext cx="5070900" cy="33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Medium"/>
              <a:buChar char="●"/>
            </a:pPr>
            <a:r>
              <a:rPr lang="en" sz="1600">
                <a:solidFill>
                  <a:srgbClr val="000000"/>
                </a:solidFill>
              </a:rPr>
              <a:t>Nancy Meléndez-Ballesteros, </a:t>
            </a:r>
            <a:br>
              <a:rPr lang="en" sz="1600">
                <a:solidFill>
                  <a:srgbClr val="000000"/>
                </a:solidFill>
              </a:rPr>
            </a:br>
            <a:r>
              <a:rPr lang="en" sz="1600">
                <a:solidFill>
                  <a:srgbClr val="000000"/>
                </a:solidFill>
              </a:rPr>
              <a:t>Mount Saint Mary’s University-Los Angeles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Medium"/>
              <a:buChar char="●"/>
            </a:pPr>
            <a:r>
              <a:rPr lang="en" sz="1600">
                <a:solidFill>
                  <a:srgbClr val="000000"/>
                </a:solidFill>
              </a:rPr>
              <a:t>María Datel, Boston University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Medium"/>
              <a:buChar char="●"/>
            </a:pPr>
            <a:r>
              <a:rPr lang="en" sz="1600">
                <a:solidFill>
                  <a:srgbClr val="000000"/>
                </a:solidFill>
              </a:rPr>
              <a:t>José Luis Garrido Rivera, Mercer University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Medium"/>
              <a:buChar char="●"/>
            </a:pPr>
            <a:r>
              <a:rPr lang="en" sz="1600">
                <a:solidFill>
                  <a:srgbClr val="000000"/>
                </a:solidFill>
              </a:rPr>
              <a:t>LibreTexts and ADAPT teams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Medium"/>
              <a:buChar char="●"/>
            </a:pPr>
            <a:r>
              <a:rPr lang="en" sz="1600">
                <a:solidFill>
                  <a:srgbClr val="000000"/>
                </a:solidFill>
              </a:rPr>
              <a:t>ASCCC OERI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Medium"/>
              <a:buChar char="●"/>
            </a:pPr>
            <a:r>
              <a:rPr lang="en" sz="1600">
                <a:solidFill>
                  <a:srgbClr val="000000"/>
                </a:solidFill>
              </a:rPr>
              <a:t>Colleagues as peer reviewers from various California Community Colleges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674" name="Google Shape;674;p63" descr="Photo of the words &quot;thank you' in multiple languages."/>
          <p:cNvPicPr preferRelativeResize="0"/>
          <p:nvPr/>
        </p:nvPicPr>
        <p:blipFill rotWithShape="1">
          <a:blip r:embed="rId3">
            <a:alphaModFix/>
          </a:blip>
          <a:srcRect l="22481" r="19948"/>
          <a:stretch/>
        </p:blipFill>
        <p:spPr>
          <a:xfrm>
            <a:off x="6095800" y="1536500"/>
            <a:ext cx="2012250" cy="2146299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63"/>
          <p:cNvSpPr txBox="1"/>
          <p:nvPr/>
        </p:nvSpPr>
        <p:spPr>
          <a:xfrm>
            <a:off x="6095800" y="3654500"/>
            <a:ext cx="201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/>
              <a:t>Photo by</a:t>
            </a:r>
            <a:r>
              <a:rPr lang="en" sz="800" dirty="0">
                <a:uFill>
                  <a:noFill/>
                </a:uFill>
                <a:hlinkClick r:id="rId4"/>
              </a:rPr>
              <a:t> </a:t>
            </a:r>
            <a:r>
              <a:rPr lang="en" sz="800" u="sng" dirty="0">
                <a:solidFill>
                  <a:schemeClr val="hlink"/>
                </a:solidFill>
                <a:hlinkClick r:id="rId4"/>
              </a:rPr>
              <a:t>Wilhelm Gunkel</a:t>
            </a:r>
            <a:r>
              <a:rPr lang="en" sz="800" dirty="0"/>
              <a:t> on</a:t>
            </a:r>
            <a:r>
              <a:rPr lang="en" sz="800" dirty="0">
                <a:uFill>
                  <a:noFill/>
                </a:uFill>
                <a:hlinkClick r:id="rId5"/>
              </a:rPr>
              <a:t> </a:t>
            </a:r>
            <a:r>
              <a:rPr lang="en" sz="800" u="sng" dirty="0">
                <a:solidFill>
                  <a:schemeClr val="hlink"/>
                </a:solidFill>
                <a:hlinkClick r:id="rId5"/>
              </a:rPr>
              <a:t>Unsplash</a:t>
            </a:r>
            <a:endParaRPr sz="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4"/>
          <p:cNvSpPr txBox="1">
            <a:spLocks noGrp="1"/>
          </p:cNvSpPr>
          <p:nvPr>
            <p:ph type="title"/>
          </p:nvPr>
        </p:nvSpPr>
        <p:spPr>
          <a:xfrm>
            <a:off x="720000" y="124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ASCCC OERI Webinars on IDEA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81" name="Google Shape;681;p64"/>
          <p:cNvSpPr txBox="1">
            <a:spLocks noGrp="1"/>
          </p:cNvSpPr>
          <p:nvPr>
            <p:ph type="subTitle" idx="4294967295"/>
          </p:nvPr>
        </p:nvSpPr>
        <p:spPr>
          <a:xfrm>
            <a:off x="3513750" y="2345175"/>
            <a:ext cx="2116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Archived </a:t>
            </a:r>
            <a:r>
              <a:rPr lang="en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webinars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on the IDEA framework and how to use it on the ASCCC OERI website (use the search bar to aggregate videos on IDEA)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64" descr="ASCCC OERI Webinars on IDE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9775" y="776725"/>
            <a:ext cx="6064449" cy="442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8"/>
          <p:cNvSpPr txBox="1">
            <a:spLocks noGrp="1"/>
          </p:cNvSpPr>
          <p:nvPr>
            <p:ph type="title" idx="4294967295"/>
          </p:nvPr>
        </p:nvSpPr>
        <p:spPr>
          <a:xfrm>
            <a:off x="2657100" y="0"/>
            <a:ext cx="382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 the Team</a:t>
            </a:r>
            <a:endParaRPr/>
          </a:p>
        </p:txBody>
      </p:sp>
      <p:pic>
        <p:nvPicPr>
          <p:cNvPr id="492" name="Google Shape;492;p38" descr="An Asian-presenting woman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925" y="1524950"/>
            <a:ext cx="1076100" cy="107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84" name="Google Shape;484;p38"/>
          <p:cNvSpPr txBox="1">
            <a:spLocks noGrp="1"/>
          </p:cNvSpPr>
          <p:nvPr>
            <p:ph type="subTitle" idx="4294967295"/>
          </p:nvPr>
        </p:nvSpPr>
        <p:spPr>
          <a:xfrm>
            <a:off x="1582975" y="1524950"/>
            <a:ext cx="29379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Cristina Moon, Ph.D.</a:t>
            </a:r>
            <a:endParaRPr sz="1600"/>
          </a:p>
        </p:txBody>
      </p:sp>
      <p:sp>
        <p:nvSpPr>
          <p:cNvPr id="485" name="Google Shape;485;p38"/>
          <p:cNvSpPr txBox="1">
            <a:spLocks noGrp="1"/>
          </p:cNvSpPr>
          <p:nvPr>
            <p:ph type="subTitle" idx="4294967295"/>
          </p:nvPr>
        </p:nvSpPr>
        <p:spPr>
          <a:xfrm>
            <a:off x="1582975" y="1842201"/>
            <a:ext cx="27669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Professor of Spanish</a:t>
            </a:r>
            <a:br>
              <a:rPr lang="en"/>
            </a:br>
            <a:r>
              <a:rPr lang="en"/>
              <a:t>OER/ZTC Coordinator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4"/>
              </a:rPr>
              <a:t>Chabot College</a:t>
            </a:r>
            <a:endParaRPr/>
          </a:p>
        </p:txBody>
      </p:sp>
      <p:pic>
        <p:nvPicPr>
          <p:cNvPr id="493" name="Google Shape;493;p38" descr="An Asian-American presenting man"/>
          <p:cNvPicPr preferRelativeResize="0"/>
          <p:nvPr/>
        </p:nvPicPr>
        <p:blipFill rotWithShape="1">
          <a:blip r:embed="rId5">
            <a:alphaModFix/>
          </a:blip>
          <a:srcRect l="5364" r="17116"/>
          <a:stretch/>
        </p:blipFill>
        <p:spPr>
          <a:xfrm>
            <a:off x="312925" y="3274613"/>
            <a:ext cx="1183800" cy="1025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95" name="Google Shape;495;p38"/>
          <p:cNvSpPr txBox="1">
            <a:spLocks noGrp="1"/>
          </p:cNvSpPr>
          <p:nvPr>
            <p:ph type="subTitle" idx="4294967295"/>
          </p:nvPr>
        </p:nvSpPr>
        <p:spPr>
          <a:xfrm>
            <a:off x="1582975" y="3274625"/>
            <a:ext cx="2937900" cy="4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Alejandro Lee, Ph.D., MLIS</a:t>
            </a:r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ubTitle" idx="4294967295"/>
          </p:nvPr>
        </p:nvSpPr>
        <p:spPr>
          <a:xfrm>
            <a:off x="1582975" y="3618500"/>
            <a:ext cx="2766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Professor of Spanish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6"/>
              </a:rPr>
              <a:t>Santa Monica College</a:t>
            </a:r>
            <a:endParaRPr/>
          </a:p>
        </p:txBody>
      </p:sp>
      <p:pic>
        <p:nvPicPr>
          <p:cNvPr id="491" name="Google Shape;491;p38" descr="A European-American presenting woman"/>
          <p:cNvPicPr preferRelativeResize="0"/>
          <p:nvPr/>
        </p:nvPicPr>
        <p:blipFill rotWithShape="1">
          <a:blip r:embed="rId7">
            <a:alphaModFix/>
          </a:blip>
          <a:srcRect t="6050"/>
          <a:stretch/>
        </p:blipFill>
        <p:spPr>
          <a:xfrm>
            <a:off x="4989825" y="1421425"/>
            <a:ext cx="1024500" cy="1283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87" name="Google Shape;487;p38"/>
          <p:cNvSpPr txBox="1">
            <a:spLocks noGrp="1"/>
          </p:cNvSpPr>
          <p:nvPr>
            <p:ph type="subTitle" idx="4294967295"/>
          </p:nvPr>
        </p:nvSpPr>
        <p:spPr>
          <a:xfrm>
            <a:off x="6058703" y="1524954"/>
            <a:ext cx="27669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Sarah Harmon, Ph.D.</a:t>
            </a:r>
            <a:endParaRPr/>
          </a:p>
        </p:txBody>
      </p:sp>
      <p:sp>
        <p:nvSpPr>
          <p:cNvPr id="488" name="Google Shape;488;p38"/>
          <p:cNvSpPr txBox="1">
            <a:spLocks noGrp="1"/>
          </p:cNvSpPr>
          <p:nvPr>
            <p:ph type="subTitle" idx="4294967295"/>
          </p:nvPr>
        </p:nvSpPr>
        <p:spPr>
          <a:xfrm>
            <a:off x="6058700" y="1842200"/>
            <a:ext cx="27669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Adjunct Professor of Spanish and Linguistics</a:t>
            </a:r>
            <a:br>
              <a:rPr lang="en"/>
            </a:br>
            <a:r>
              <a:rPr lang="en"/>
              <a:t>OER/ZTC Coordinator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8"/>
              </a:rPr>
              <a:t>Cañada College</a:t>
            </a:r>
            <a:endParaRPr/>
          </a:p>
        </p:txBody>
      </p:sp>
      <p:pic>
        <p:nvPicPr>
          <p:cNvPr id="494" name="Google Shape;494;p38" descr="A European-presenting man"/>
          <p:cNvPicPr preferRelativeResize="0"/>
          <p:nvPr/>
        </p:nvPicPr>
        <p:blipFill rotWithShape="1">
          <a:blip r:embed="rId9">
            <a:alphaModFix/>
          </a:blip>
          <a:srcRect t="6059"/>
          <a:stretch/>
        </p:blipFill>
        <p:spPr>
          <a:xfrm>
            <a:off x="4958975" y="3145537"/>
            <a:ext cx="1024500" cy="1283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89" name="Google Shape;489;p38"/>
          <p:cNvSpPr txBox="1">
            <a:spLocks noGrp="1"/>
          </p:cNvSpPr>
          <p:nvPr>
            <p:ph type="subTitle" idx="4294967295"/>
          </p:nvPr>
        </p:nvSpPr>
        <p:spPr>
          <a:xfrm>
            <a:off x="6155600" y="3191900"/>
            <a:ext cx="28239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Hugo Díaz-Rodil, MA </a:t>
            </a:r>
            <a:endParaRPr/>
          </a:p>
        </p:txBody>
      </p:sp>
      <p:sp>
        <p:nvSpPr>
          <p:cNvPr id="490" name="Google Shape;490;p38"/>
          <p:cNvSpPr txBox="1">
            <a:spLocks noGrp="1"/>
          </p:cNvSpPr>
          <p:nvPr>
            <p:ph type="subTitle" idx="4294967295"/>
          </p:nvPr>
        </p:nvSpPr>
        <p:spPr>
          <a:xfrm>
            <a:off x="6155600" y="3538300"/>
            <a:ext cx="2670000" cy="1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Instructor of Spanish at 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10"/>
              </a:rPr>
              <a:t>Sierra College</a:t>
            </a:r>
            <a:r>
              <a:rPr lang="en"/>
              <a:t> and 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11"/>
              </a:rPr>
              <a:t>American River College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5"/>
          <p:cNvSpPr txBox="1">
            <a:spLocks noGrp="1"/>
          </p:cNvSpPr>
          <p:nvPr>
            <p:ph type="title"/>
          </p:nvPr>
        </p:nvSpPr>
        <p:spPr>
          <a:xfrm>
            <a:off x="613175" y="1779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LibreTexts and ASCCC OERI Workshops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688" name="Google Shape;688;p65"/>
          <p:cNvSpPr txBox="1">
            <a:spLocks noGrp="1"/>
          </p:cNvSpPr>
          <p:nvPr>
            <p:ph type="subTitle" idx="4294967295"/>
          </p:nvPr>
        </p:nvSpPr>
        <p:spPr>
          <a:xfrm>
            <a:off x="658950" y="1214663"/>
            <a:ext cx="35457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3"/>
              </a:rPr>
              <a:t>ASCCC OERI Webinars</a:t>
            </a:r>
            <a:endParaRPr sz="1700"/>
          </a:p>
        </p:txBody>
      </p:sp>
      <p:pic>
        <p:nvPicPr>
          <p:cNvPr id="691" name="Google Shape;691;p65" descr="Screenshot of a table with titles of webinars, the dates they were recorded, and information tags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52493"/>
            <a:ext cx="4647776" cy="3258381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65"/>
          <p:cNvSpPr txBox="1">
            <a:spLocks noGrp="1"/>
          </p:cNvSpPr>
          <p:nvPr>
            <p:ph type="body" idx="4294967295"/>
          </p:nvPr>
        </p:nvSpPr>
        <p:spPr>
          <a:xfrm>
            <a:off x="4724400" y="1214675"/>
            <a:ext cx="45846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5"/>
              </a:rPr>
              <a:t>LibreTexts Workshop Recordings</a:t>
            </a:r>
            <a:endParaRPr sz="1700"/>
          </a:p>
        </p:txBody>
      </p:sp>
      <p:pic>
        <p:nvPicPr>
          <p:cNvPr id="692" name="Google Shape;692;p65" descr="Screenshot of the LibreTexts YouTube channel page with a series of videos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400" y="1752509"/>
            <a:ext cx="4370400" cy="2816117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65"/>
          <p:cNvSpPr txBox="1"/>
          <p:nvPr/>
        </p:nvSpPr>
        <p:spPr>
          <a:xfrm>
            <a:off x="4773600" y="4657850"/>
            <a:ext cx="4370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/>
              </a:rPr>
              <a:t>LibreTexts News and Events page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has more information.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explore </a:t>
            </a:r>
            <a:r>
              <a:rPr lang="en" i="1"/>
              <a:t>Tarea Libre 2</a:t>
            </a:r>
            <a:endParaRPr i="1"/>
          </a:p>
        </p:txBody>
      </p:sp>
      <p:sp>
        <p:nvSpPr>
          <p:cNvPr id="698" name="Google Shape;698;p66"/>
          <p:cNvSpPr txBox="1"/>
          <p:nvPr/>
        </p:nvSpPr>
        <p:spPr>
          <a:xfrm>
            <a:off x="892875" y="1266800"/>
            <a:ext cx="6456000" cy="26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login to ADAPT: </a:t>
            </a:r>
            <a:r>
              <a:rPr lang="en" sz="2100" u="sng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https://adapt.libretexts.org/</a:t>
            </a:r>
            <a:endParaRPr sz="2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If you don’t have an account yet and need a code please type your name in the chat and one of our team members will give you a code.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Go to </a:t>
            </a: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Dashboard</a:t>
            </a: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then select </a:t>
            </a: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Public Courses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Under Title, type </a:t>
            </a:r>
            <a:r>
              <a:rPr lang="en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Tarea Libre 2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99" name="Google Shape;699;p66" descr="Screenshot of Tarea Libre 2 homework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588" y="3807950"/>
            <a:ext cx="8334517" cy="9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8000">
              <a:srgbClr val="B8D2EA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7"/>
          <p:cNvSpPr txBox="1">
            <a:spLocks noGrp="1"/>
          </p:cNvSpPr>
          <p:nvPr>
            <p:ph type="title"/>
          </p:nvPr>
        </p:nvSpPr>
        <p:spPr>
          <a:xfrm>
            <a:off x="1269475" y="315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</a:rPr>
              <a:t>Tarea Libre 2 </a:t>
            </a:r>
            <a:r>
              <a:rPr lang="en" dirty="0">
                <a:solidFill>
                  <a:schemeClr val="dk1"/>
                </a:solidFill>
              </a:rPr>
              <a:t>Demo Site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05" name="Google Shape;705;p67"/>
          <p:cNvSpPr txBox="1">
            <a:spLocks noGrp="1"/>
          </p:cNvSpPr>
          <p:nvPr>
            <p:ph type="body" idx="4294967295"/>
          </p:nvPr>
        </p:nvSpPr>
        <p:spPr>
          <a:xfrm>
            <a:off x="1403550" y="1023400"/>
            <a:ext cx="6336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Let’s take a look at the types of activities in </a:t>
            </a:r>
            <a:r>
              <a:rPr lang="en" sz="1700" i="1"/>
              <a:t>Tarea Libre 2</a:t>
            </a:r>
            <a:r>
              <a:rPr lang="en" sz="1700"/>
              <a:t> on our </a:t>
            </a:r>
            <a:r>
              <a:rPr lang="en" sz="1700" u="sng">
                <a:solidFill>
                  <a:schemeClr val="hlink"/>
                </a:solidFill>
                <a:hlinkClick r:id="rId3"/>
              </a:rPr>
              <a:t>demo site</a:t>
            </a:r>
            <a:r>
              <a:rPr lang="en" sz="1700"/>
              <a:t>.</a:t>
            </a:r>
            <a:endParaRPr sz="17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/>
          </a:p>
        </p:txBody>
      </p:sp>
      <p:pic>
        <p:nvPicPr>
          <p:cNvPr id="706" name="Google Shape;706;p67" descr="QR code to access the Tarea Libre 2 Demo Sit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3000" y="1727350"/>
            <a:ext cx="3286425" cy="328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8"/>
          <p:cNvSpPr txBox="1">
            <a:spLocks noGrp="1"/>
          </p:cNvSpPr>
          <p:nvPr>
            <p:ph type="title"/>
          </p:nvPr>
        </p:nvSpPr>
        <p:spPr>
          <a:xfrm>
            <a:off x="2227650" y="-57025"/>
            <a:ext cx="46887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ADAPT Resources</a:t>
            </a:r>
            <a:endParaRPr dirty="0"/>
          </a:p>
        </p:txBody>
      </p:sp>
      <p:sp>
        <p:nvSpPr>
          <p:cNvPr id="712" name="Google Shape;712;p68"/>
          <p:cNvSpPr txBox="1"/>
          <p:nvPr/>
        </p:nvSpPr>
        <p:spPr>
          <a:xfrm>
            <a:off x="1627050" y="1300050"/>
            <a:ext cx="5889900" cy="3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Char char="●"/>
            </a:pPr>
            <a:r>
              <a:rPr lang="en" sz="1900">
                <a:latin typeface="Montserrat Medium"/>
                <a:ea typeface="Montserrat Medium"/>
                <a:cs typeface="Montserrat Medium"/>
                <a:sym typeface="Montserrat Medium"/>
              </a:rPr>
              <a:t>Accessibility </a:t>
            </a:r>
            <a:r>
              <a:rPr lang="en" sz="19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reports</a:t>
            </a: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Char char="●"/>
            </a:pPr>
            <a:r>
              <a:rPr lang="en" sz="1900">
                <a:latin typeface="Montserrat Medium"/>
                <a:ea typeface="Montserrat Medium"/>
                <a:cs typeface="Montserrat Medium"/>
                <a:sym typeface="Montserrat Medium"/>
              </a:rPr>
              <a:t>ADAPT </a:t>
            </a:r>
            <a:r>
              <a:rPr lang="en" sz="19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construction guide</a:t>
            </a: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Char char="●"/>
            </a:pPr>
            <a:r>
              <a:rPr lang="en" sz="1900">
                <a:latin typeface="Montserrat Medium"/>
                <a:ea typeface="Montserrat Medium"/>
                <a:cs typeface="Montserrat Medium"/>
                <a:sym typeface="Montserrat Medium"/>
              </a:rPr>
              <a:t>Canvas LTI for ADAPT </a:t>
            </a:r>
            <a:r>
              <a:rPr lang="en" sz="19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instructions</a:t>
            </a:r>
            <a:endParaRPr sz="1900">
              <a:solidFill>
                <a:srgbClr val="201F1E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marR="381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201F1E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Char char="●"/>
            </a:pPr>
            <a:r>
              <a:rPr lang="en" sz="1900">
                <a:latin typeface="Montserrat Medium"/>
                <a:ea typeface="Montserrat Medium"/>
                <a:cs typeface="Montserrat Medium"/>
                <a:sym typeface="Montserrat Medium"/>
              </a:rPr>
              <a:t>LibreTexts weekly office hours in </a:t>
            </a:r>
            <a:r>
              <a:rPr lang="en" sz="19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Zoom</a:t>
            </a:r>
            <a:r>
              <a:rPr lang="en" sz="1900"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Char char="●"/>
            </a:pPr>
            <a:r>
              <a:rPr lang="en" sz="1900">
                <a:latin typeface="Montserrat Medium"/>
                <a:ea typeface="Montserrat Medium"/>
                <a:cs typeface="Montserrat Medium"/>
                <a:sym typeface="Montserrat Medium"/>
              </a:rPr>
              <a:t>Tuesdays at 9:00-10:00 PST</a:t>
            </a:r>
            <a:endParaRPr sz="19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9144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Char char="●"/>
            </a:pPr>
            <a:r>
              <a:rPr lang="en" sz="1900">
                <a:latin typeface="Montserrat Medium"/>
                <a:ea typeface="Montserrat Medium"/>
                <a:cs typeface="Montserrat Medium"/>
                <a:sym typeface="Montserrat Medium"/>
              </a:rPr>
              <a:t>Thursdays at 9:00-10:00 PST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9"/>
          <p:cNvSpPr txBox="1">
            <a:spLocks noGrp="1"/>
          </p:cNvSpPr>
          <p:nvPr>
            <p:ph type="title"/>
          </p:nvPr>
        </p:nvSpPr>
        <p:spPr>
          <a:xfrm>
            <a:off x="1497750" y="-39150"/>
            <a:ext cx="614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QR Code for These Slides</a:t>
            </a:r>
            <a:endParaRPr dirty="0"/>
          </a:p>
        </p:txBody>
      </p:sp>
      <p:pic>
        <p:nvPicPr>
          <p:cNvPr id="718" name="Google Shape;718;p69" descr="QR for the slide deck link on Google Driv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737" y="1190308"/>
            <a:ext cx="3820525" cy="382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0"/>
          <p:cNvSpPr txBox="1">
            <a:spLocks noGrp="1"/>
          </p:cNvSpPr>
          <p:nvPr>
            <p:ph type="title"/>
          </p:nvPr>
        </p:nvSpPr>
        <p:spPr>
          <a:xfrm>
            <a:off x="713225" y="1523925"/>
            <a:ext cx="5414700" cy="1326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/>
              <a:t>¿Preguntas?</a:t>
            </a:r>
            <a:endParaRPr sz="5500" dirty="0"/>
          </a:p>
        </p:txBody>
      </p:sp>
      <p:sp>
        <p:nvSpPr>
          <p:cNvPr id="724" name="Google Shape;724;p70"/>
          <p:cNvSpPr txBox="1"/>
          <p:nvPr/>
        </p:nvSpPr>
        <p:spPr>
          <a:xfrm>
            <a:off x="713225" y="4343600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rPr>
              <a:t>Please keep this slide for attribution</a:t>
            </a:r>
            <a:endParaRPr sz="1200">
              <a:solidFill>
                <a:schemeClr val="dk1"/>
              </a:solidFill>
              <a:latin typeface="Amiko"/>
              <a:ea typeface="Amiko"/>
              <a:cs typeface="Amiko"/>
              <a:sym typeface="Amik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28B09-820E-D5CA-5A1F-74B2D6D312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3225" y="-572700"/>
            <a:ext cx="7717500" cy="5727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/>
              <a:t>LibreTexts ADAPT Codes</a:t>
            </a:r>
          </a:p>
        </p:txBody>
      </p:sp>
      <p:sp>
        <p:nvSpPr>
          <p:cNvPr id="731" name="Google Shape;731;p71"/>
          <p:cNvSpPr txBox="1"/>
          <p:nvPr/>
        </p:nvSpPr>
        <p:spPr>
          <a:xfrm>
            <a:off x="1398825" y="130425"/>
            <a:ext cx="44109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https://adapt.libretexts.org/</a:t>
            </a:r>
            <a:r>
              <a:rPr lang="en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29" name="Google Shape;729;p71"/>
          <p:cNvSpPr txBox="1"/>
          <p:nvPr/>
        </p:nvSpPr>
        <p:spPr>
          <a:xfrm>
            <a:off x="425525" y="548675"/>
            <a:ext cx="2863800" cy="45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HUGO</a:t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strike="sngStrike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d31a95125a0a</a:t>
            </a:r>
            <a:br>
              <a:rPr lang="en" sz="1150" strike="sngStrike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 strike="sngStrike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917adf429d46</a:t>
            </a:r>
            <a:br>
              <a:rPr lang="en" sz="1150" strike="sngStrike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 strike="sngStrike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Nora: 775bd4af4c88</a:t>
            </a: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9a659bde0833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7043eeeff665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b6b1ae41828b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df428f0cafbf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4a289d673acb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39bceeff1ae3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e8bbc15e4e53</a:t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d6475af9eba9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30" name="Google Shape;730;p71"/>
          <p:cNvSpPr txBox="1"/>
          <p:nvPr/>
        </p:nvSpPr>
        <p:spPr>
          <a:xfrm>
            <a:off x="4670375" y="1533925"/>
            <a:ext cx="3161400" cy="30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ALEJANDRO</a:t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5d9bcc4fe40d = MIchelle Schewe</a:t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4730051ab5f1 = Janette</a:t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726648d855d4= Daysi Valle, Catherine Suarez</a:t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8df5ed10d7d8 = Megan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a8168aea6dd4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f8d438242f95</a:t>
            </a: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400db01936ef</a:t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6b7f02b75978</a:t>
            </a:r>
            <a:endParaRPr sz="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b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203eddeca630  Diana</a:t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2424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808720aa4965  Elena</a:t>
            </a: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9"/>
          <p:cNvSpPr txBox="1">
            <a:spLocks noGrp="1"/>
          </p:cNvSpPr>
          <p:nvPr>
            <p:ph type="title" idx="4294967295"/>
          </p:nvPr>
        </p:nvSpPr>
        <p:spPr>
          <a:xfrm>
            <a:off x="2416200" y="25800"/>
            <a:ext cx="4311600" cy="572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The OER Journey</a:t>
            </a:r>
          </a:p>
        </p:txBody>
      </p:sp>
      <p:sp>
        <p:nvSpPr>
          <p:cNvPr id="500" name="Google Shape;500;p39"/>
          <p:cNvSpPr txBox="1"/>
          <p:nvPr/>
        </p:nvSpPr>
        <p:spPr>
          <a:xfrm>
            <a:off x="676200" y="947250"/>
            <a:ext cx="7791600" cy="3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began our OER journey in 2020 with the launch of our first OER Spanish grammar manual, </a:t>
            </a:r>
            <a:r>
              <a:rPr lang="en" sz="1600" i="1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Entrada Libre</a:t>
            </a: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to complement </a:t>
            </a:r>
            <a:r>
              <a:rPr lang="en" sz="1600" i="1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Acceso</a:t>
            </a: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from U of Kansas.</a:t>
            </a: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soon realized that lack of comprehensive and accessible OER homework was a roadblock to switching away from publisher materials, especially HW platforms such as MindTap, Connect, VHL Supersite, and MyLab.</a:t>
            </a: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2023, we released our second project, </a:t>
            </a:r>
            <a:r>
              <a:rPr lang="en" sz="1600" i="1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Tarea Libre</a:t>
            </a: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 homework collection of 1,400 activities for first-year Spanish courses.</a:t>
            </a: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2024, we continue with our third project, </a:t>
            </a:r>
            <a:r>
              <a:rPr lang="en" sz="1600" i="1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Tarea Libre 2</a:t>
            </a:r>
            <a:r>
              <a:rPr lang="en" sz="16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homework for second-year Spanish courses.</a:t>
            </a: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0"/>
          <p:cNvSpPr txBox="1">
            <a:spLocks noGrp="1"/>
          </p:cNvSpPr>
          <p:nvPr>
            <p:ph type="title"/>
          </p:nvPr>
        </p:nvSpPr>
        <p:spPr>
          <a:xfrm>
            <a:off x="588900" y="226963"/>
            <a:ext cx="796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1"/>
                </a:solidFill>
              </a:rPr>
              <a:t>The Impacts of our First Two Projects</a:t>
            </a:r>
            <a:endParaRPr sz="3000" dirty="0">
              <a:solidFill>
                <a:schemeClr val="dk1"/>
              </a:solidFill>
            </a:endParaRPr>
          </a:p>
        </p:txBody>
      </p:sp>
      <p:sp>
        <p:nvSpPr>
          <p:cNvPr id="507" name="Google Shape;507;p40"/>
          <p:cNvSpPr txBox="1">
            <a:spLocks noGrp="1"/>
          </p:cNvSpPr>
          <p:nvPr>
            <p:ph type="subTitle" idx="4294967295"/>
          </p:nvPr>
        </p:nvSpPr>
        <p:spPr>
          <a:xfrm>
            <a:off x="1272150" y="1147375"/>
            <a:ext cx="1369200" cy="2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 i="1">
                <a:latin typeface="Montserrat"/>
                <a:ea typeface="Montserrat"/>
                <a:cs typeface="Montserrat"/>
                <a:sym typeface="Montserrat"/>
              </a:rPr>
              <a:t>Entrada Libre</a:t>
            </a:r>
            <a:endParaRPr sz="12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p40"/>
          <p:cNvSpPr txBox="1">
            <a:spLocks noGrp="1"/>
          </p:cNvSpPr>
          <p:nvPr>
            <p:ph type="subTitle" idx="4294967295"/>
          </p:nvPr>
        </p:nvSpPr>
        <p:spPr>
          <a:xfrm>
            <a:off x="27300" y="1463100"/>
            <a:ext cx="38589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Char char="●"/>
            </a:pPr>
            <a:r>
              <a:rPr lang="en" sz="1200">
                <a:solidFill>
                  <a:srgbClr val="191919"/>
                </a:solidFill>
              </a:rPr>
              <a:t>Web traffic exceeds 400,000 pageviews from 2020 and growing steadily. </a:t>
            </a:r>
            <a:endParaRPr sz="1200">
              <a:solidFill>
                <a:srgbClr val="191919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Char char="●"/>
            </a:pPr>
            <a:r>
              <a:rPr lang="en" sz="1200">
                <a:solidFill>
                  <a:srgbClr val="191919"/>
                </a:solidFill>
              </a:rPr>
              <a:t>833 days of confirmed student reading (likely more that cannot be tracked). </a:t>
            </a:r>
            <a:endParaRPr sz="1200">
              <a:solidFill>
                <a:srgbClr val="191919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Char char="●"/>
            </a:pPr>
            <a:r>
              <a:rPr lang="en" sz="1200">
                <a:solidFill>
                  <a:srgbClr val="191919"/>
                </a:solidFill>
              </a:rPr>
              <a:t>Numerous text remixes hosted on the LibreTexts Humanities library contain parts of </a:t>
            </a:r>
            <a:r>
              <a:rPr lang="en" sz="1200" i="1">
                <a:solidFill>
                  <a:srgbClr val="191919"/>
                </a:solidFill>
              </a:rPr>
              <a:t>Entrada Libre</a:t>
            </a:r>
            <a:r>
              <a:rPr lang="en" sz="1200">
                <a:solidFill>
                  <a:srgbClr val="191919"/>
                </a:solidFill>
              </a:rPr>
              <a:t>.</a:t>
            </a:r>
            <a:endParaRPr sz="1200">
              <a:solidFill>
                <a:srgbClr val="191919"/>
              </a:solidFill>
            </a:endParaRPr>
          </a:p>
        </p:txBody>
      </p:sp>
      <p:sp>
        <p:nvSpPr>
          <p:cNvPr id="508" name="Google Shape;508;p40"/>
          <p:cNvSpPr txBox="1">
            <a:spLocks noGrp="1"/>
          </p:cNvSpPr>
          <p:nvPr>
            <p:ph type="body" idx="4294967295"/>
          </p:nvPr>
        </p:nvSpPr>
        <p:spPr>
          <a:xfrm>
            <a:off x="5796825" y="1125325"/>
            <a:ext cx="11367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b="1" i="1">
                <a:latin typeface="Montserrat"/>
                <a:ea typeface="Montserrat"/>
                <a:cs typeface="Montserrat"/>
                <a:sym typeface="Montserrat"/>
              </a:rPr>
              <a:t>Tarea Libre</a:t>
            </a:r>
            <a:endParaRPr sz="12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9" name="Google Shape;509;p40"/>
          <p:cNvSpPr txBox="1">
            <a:spLocks noGrp="1"/>
          </p:cNvSpPr>
          <p:nvPr>
            <p:ph type="subTitle" idx="4294967295"/>
          </p:nvPr>
        </p:nvSpPr>
        <p:spPr>
          <a:xfrm>
            <a:off x="4101525" y="1368925"/>
            <a:ext cx="4527300" cy="16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Through Spring 2024:</a:t>
            </a:r>
            <a:endParaRPr sz="1200">
              <a:solidFill>
                <a:srgbClr val="000000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Montserrat Medium"/>
              <a:buChar char="●"/>
            </a:pPr>
            <a:r>
              <a:rPr lang="en" sz="1200">
                <a:solidFill>
                  <a:srgbClr val="000000"/>
                </a:solidFill>
              </a:rPr>
              <a:t>One-third (⅓) of the 500 active or past active courses on the platform were using </a:t>
            </a:r>
            <a:r>
              <a:rPr lang="en" sz="1200" i="1">
                <a:solidFill>
                  <a:srgbClr val="000000"/>
                </a:solidFill>
              </a:rPr>
              <a:t>Tarea Libre</a:t>
            </a:r>
            <a:r>
              <a:rPr lang="en" sz="1200">
                <a:solidFill>
                  <a:srgbClr val="000000"/>
                </a:solidFill>
              </a:rPr>
              <a:t> questions. </a:t>
            </a:r>
            <a:endParaRPr sz="1200">
              <a:solidFill>
                <a:srgbClr val="000000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Montserrat Medium"/>
              <a:buChar char="●"/>
            </a:pPr>
            <a:r>
              <a:rPr lang="en" sz="1200">
                <a:solidFill>
                  <a:srgbClr val="000000"/>
                </a:solidFill>
              </a:rPr>
              <a:t>5,000 students and approximately 800,000 submitted answers. </a:t>
            </a:r>
            <a:endParaRPr sz="1200">
              <a:solidFill>
                <a:srgbClr val="000000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Montserrat Medium"/>
              <a:buChar char="●"/>
            </a:pPr>
            <a:r>
              <a:rPr lang="en" sz="1200" i="1">
                <a:solidFill>
                  <a:srgbClr val="000000"/>
                </a:solidFill>
              </a:rPr>
              <a:t>Tarea Libre</a:t>
            </a:r>
            <a:r>
              <a:rPr lang="en" sz="1200">
                <a:solidFill>
                  <a:srgbClr val="000000"/>
                </a:solidFill>
              </a:rPr>
              <a:t> is the most active OER collection on the ADAPT homework system.</a:t>
            </a:r>
            <a:endParaRPr sz="1200"/>
          </a:p>
        </p:txBody>
      </p:sp>
      <p:pic>
        <p:nvPicPr>
          <p:cNvPr id="511" name="Google Shape;511;p40" descr="Graph of users across the world using Entrada Libre and Tarea Libr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00" y="3007650"/>
            <a:ext cx="2599525" cy="21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0" descr="Another graph depicting the countries  using the Spanish OER bu pageview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7100" y="3127825"/>
            <a:ext cx="6477000" cy="189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1"/>
          <p:cNvSpPr txBox="1">
            <a:spLocks noGrp="1"/>
          </p:cNvSpPr>
          <p:nvPr>
            <p:ph type="title"/>
          </p:nvPr>
        </p:nvSpPr>
        <p:spPr>
          <a:xfrm>
            <a:off x="645475" y="292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</a:rPr>
              <a:t>Tarea Libre 2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518" name="Google Shape;518;p41" descr="Logo for LibreTexts ADAP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0988" y="4530425"/>
            <a:ext cx="1698500" cy="53325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1"/>
          <p:cNvSpPr txBox="1">
            <a:spLocks noGrp="1"/>
          </p:cNvSpPr>
          <p:nvPr>
            <p:ph type="body" idx="4294967295"/>
          </p:nvPr>
        </p:nvSpPr>
        <p:spPr>
          <a:xfrm>
            <a:off x="850450" y="969125"/>
            <a:ext cx="7717800" cy="3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Homework set for Second-Year (collegiate) Spanish courses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Licensed as </a:t>
            </a:r>
            <a:r>
              <a:rPr lang="en" sz="1600" u="sng">
                <a:hlinkClick r:id="rId4"/>
              </a:rPr>
              <a:t>CC-BY-NC 4.0</a:t>
            </a:r>
            <a:r>
              <a:rPr lang="en" sz="1600"/>
              <a:t> (open license)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Written in accordance with California C-ID Transfer Model Curriculum for </a:t>
            </a:r>
            <a:r>
              <a:rPr lang="en" sz="1600" u="sng">
                <a:hlinkClick r:id="rId5"/>
              </a:rPr>
              <a:t>SPAN 200</a:t>
            </a:r>
            <a:r>
              <a:rPr lang="en" sz="1600"/>
              <a:t> and </a:t>
            </a:r>
            <a:r>
              <a:rPr lang="en" sz="1600" u="sng">
                <a:hlinkClick r:id="rId6"/>
              </a:rPr>
              <a:t>SPAN 210</a:t>
            </a:r>
            <a:r>
              <a:rPr lang="en" sz="1600"/>
              <a:t> 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Funding from </a:t>
            </a:r>
            <a:r>
              <a:rPr lang="en" sz="1600" u="sng">
                <a:solidFill>
                  <a:schemeClr val="hlink"/>
                </a:solidFill>
                <a:hlinkClick r:id="rId7"/>
              </a:rPr>
              <a:t>LibreTexts </a:t>
            </a:r>
            <a:r>
              <a:rPr lang="en" sz="1600"/>
              <a:t>and the CA ZTC Acceleration grants received for Chabot College and Santa Monica College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Technical support from LibreTexts, particularly with new technologies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Written Spring 2024-Fall 2024 terms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/>
              <a:t>Media: either self-created or openly-licensed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2"/>
          <p:cNvSpPr txBox="1">
            <a:spLocks noGrp="1"/>
          </p:cNvSpPr>
          <p:nvPr>
            <p:ph type="title"/>
          </p:nvPr>
        </p:nvSpPr>
        <p:spPr>
          <a:xfrm>
            <a:off x="1338125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</a:rPr>
              <a:t>Tarea Libre 2</a:t>
            </a:r>
            <a:r>
              <a:rPr lang="en" dirty="0">
                <a:solidFill>
                  <a:schemeClr val="dk1"/>
                </a:solidFill>
              </a:rPr>
              <a:t> Modules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25" name="Google Shape;525;p42"/>
          <p:cNvSpPr txBox="1">
            <a:spLocks noGrp="1"/>
          </p:cNvSpPr>
          <p:nvPr>
            <p:ph type="body" idx="4294967295"/>
          </p:nvPr>
        </p:nvSpPr>
        <p:spPr>
          <a:xfrm>
            <a:off x="457875" y="808925"/>
            <a:ext cx="4235400" cy="45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800 activities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8575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8 modules (4 modules per semester) connected to </a:t>
            </a:r>
            <a:r>
              <a:rPr lang="en" sz="1500" i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Acceso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8575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4-5 grammar sections per module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8575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5 ‘pasos’ of grammar exercises per section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86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Empecemos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86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Continuemos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86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Practiquemos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86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Avancemos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86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De todo un poco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28575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Arial"/>
              <a:buChar char="●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4 comprehensive assessments per module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86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Hablemos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86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Escuchemos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86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Leamos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62865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○"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Conversemos (new)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42" descr="Tarea Libre 2 Modules on LibreTexts ADAP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6150" y="640211"/>
            <a:ext cx="3997200" cy="4518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3"/>
          <p:cNvSpPr txBox="1">
            <a:spLocks noGrp="1"/>
          </p:cNvSpPr>
          <p:nvPr>
            <p:ph type="title"/>
          </p:nvPr>
        </p:nvSpPr>
        <p:spPr>
          <a:xfrm>
            <a:off x="720000" y="787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</a:rPr>
              <a:t>Grammar Content</a:t>
            </a:r>
            <a:endParaRPr sz="3300">
              <a:solidFill>
                <a:schemeClr val="dk1"/>
              </a:solidFill>
            </a:endParaRPr>
          </a:p>
        </p:txBody>
      </p:sp>
      <p:graphicFrame>
        <p:nvGraphicFramePr>
          <p:cNvPr id="532" name="Google Shape;532;p43"/>
          <p:cNvGraphicFramePr/>
          <p:nvPr>
            <p:extLst>
              <p:ext uri="{D42A27DB-BD31-4B8C-83A1-F6EECF244321}">
                <p14:modId xmlns:p14="http://schemas.microsoft.com/office/powerpoint/2010/main" val="199216139"/>
              </p:ext>
            </p:extLst>
          </p:nvPr>
        </p:nvGraphicFramePr>
        <p:xfrm>
          <a:off x="640825" y="731125"/>
          <a:ext cx="8327850" cy="4084200"/>
        </p:xfrm>
        <a:graphic>
          <a:graphicData uri="http://schemas.openxmlformats.org/drawingml/2006/table">
            <a:tbl>
              <a:tblPr firstRow="1">
                <a:noFill/>
                <a:tableStyleId>{9F91C198-F698-40F3-9E06-3697AEB91BD5}</a:tableStyleId>
              </a:tblPr>
              <a:tblGrid>
                <a:gridCol w="416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1.1 Repaso: Números (ordinales, cardinales, romanos)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1.2 Comparativos y superlativos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1.3 Presente del indicativo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1.4 Ser y estar, presente progresivo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1.5 Usos del infinitivo y del gerundio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1.6 De todo un poco: Reglas de acentuación</a:t>
                      </a:r>
                      <a:endParaRPr sz="13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5.1 Futuro simple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5.2 Condicional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5.3 Pronombres de objeto directo e indirecto en combinación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5.4 Preposiciones “por” y “para”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5.5 De todo un poco: Transiciones y conectores, verbos con preposición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2.1 El imperfecto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2.2 El pretérito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2.3 Pretérito vs. imperfecto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2.4 Verbos como gustar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2.5 De todo un poco: Reglas de puntuación</a:t>
                      </a:r>
                      <a:endParaRPr sz="13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6.1 Cláusulas con “si” en situaciones reales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6.2 Imperfecto del subjuntivo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6.3 Cláusulas con “si” en situaciones hipotéticas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6.4 Mandatos formales e informales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6.5 De todo un poco: Más ortografía (J/G, C/K, LL/Y/I)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3.1 El presente del subjuntivo y sus usos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3.2 El subjuntivo con cláusulas adjetivales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3.3 El subjuntivo con cláusulas adverbiales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3.4 Pronombres relativos 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3.5 De todo un poco: Reglas de los usos las mayúsculas/minúsculas, Ortografía (C/S/Z, B/V, H)</a:t>
                      </a:r>
                      <a:endParaRPr sz="13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7.1 Ser y estar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7.2 Pretérito perfecto del indicativo y pretérito perfecto del subjuntivo (futuro perfecto, secuencia de tiempo)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7.3 Pluscuamperfecto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7.4 Tiempos perfectos en situaciones hipotéticas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7.5 De todo un poco: Diferencias culturales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4.1 Pronombres de objeto directo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4.2 Pronombres de objeto indirecto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4.3 Pretérito perfecto del indicativo/ pretérito perfecto del subjuntivo</a:t>
                      </a:r>
                      <a:endParaRPr sz="10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4.4 De todo un poco: Falsos cognados I, Participios adjetivales </a:t>
                      </a:r>
                      <a:endParaRPr sz="13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8.1 Pretérito vs. imperfecto</a:t>
                      </a:r>
                      <a:endParaRPr sz="1000"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8.2 Usos impersonales de “hacer”</a:t>
                      </a:r>
                      <a:endParaRPr sz="1000"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8.3 La voz pasiva </a:t>
                      </a:r>
                      <a:endParaRPr sz="1000"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8.4 Usos comunes de “se”</a:t>
                      </a:r>
                      <a:endParaRPr sz="1000"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8.5 De todo un poco: Falsos cognados II</a:t>
                      </a:r>
                      <a:endParaRPr sz="1000"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4"/>
          <p:cNvSpPr txBox="1">
            <a:spLocks noGrp="1"/>
          </p:cNvSpPr>
          <p:nvPr>
            <p:ph type="title"/>
          </p:nvPr>
        </p:nvSpPr>
        <p:spPr>
          <a:xfrm>
            <a:off x="720000" y="93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New section in TL2: 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De todo un poco</a:t>
            </a:r>
            <a:endParaRPr sz="2800">
              <a:solidFill>
                <a:schemeClr val="dk1"/>
              </a:solidFill>
            </a:endParaRPr>
          </a:p>
        </p:txBody>
      </p:sp>
      <p:graphicFrame>
        <p:nvGraphicFramePr>
          <p:cNvPr id="538" name="Google Shape;538;p44"/>
          <p:cNvGraphicFramePr/>
          <p:nvPr>
            <p:extLst>
              <p:ext uri="{D42A27DB-BD31-4B8C-83A1-F6EECF244321}">
                <p14:modId xmlns:p14="http://schemas.microsoft.com/office/powerpoint/2010/main" val="1995049872"/>
              </p:ext>
            </p:extLst>
          </p:nvPr>
        </p:nvGraphicFramePr>
        <p:xfrm>
          <a:off x="952500" y="1047750"/>
          <a:ext cx="7239000" cy="3809730"/>
        </p:xfrm>
        <a:graphic>
          <a:graphicData uri="http://schemas.openxmlformats.org/drawingml/2006/table">
            <a:tbl>
              <a:tblPr firstRow="1">
                <a:noFill/>
                <a:tableStyleId>{9F91C198-F698-40F3-9E06-3697AEB91BD5}</a:tableStyleId>
              </a:tblPr>
              <a:tblGrid>
                <a:gridCol w="104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Module</a:t>
                      </a:r>
                      <a:endParaRPr sz="16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rgbClr val="FFCBB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Topics</a:t>
                      </a:r>
                      <a:endParaRPr sz="16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solidFill>
                      <a:srgbClr val="FFCB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Module 1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Reglas de acentuación: Énfasis silábico, palabras bitónicas/tritónicas, división silábica, acentos diacríticos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Module 2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Reglas de puntuación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Module 3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Minúsculas/mayúsculas, ortografía (c/ s/ z, b/v, h)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Module 4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Cognados falsos I, participios adjetivales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Module 5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Transiciones y conectores, verbos con preposición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Module 6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Ortografía (j/g, c/k, ll/y/l), mandatos informales, con vos/vosotros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Module 7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Diferencias culturales, lingüísticas, léxicas, dialectales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Module 8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Cognados falsos II (verbos)</a:t>
                      </a:r>
                      <a:endParaRPr dirty="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University Webinar Series by Slidesgo">
  <a:themeElements>
    <a:clrScheme name="Simple Light">
      <a:dk1>
        <a:srgbClr val="584847"/>
      </a:dk1>
      <a:lt1>
        <a:srgbClr val="DD7260"/>
      </a:lt1>
      <a:dk2>
        <a:srgbClr val="90CCD3"/>
      </a:dk2>
      <a:lt2>
        <a:srgbClr val="EFEEED"/>
      </a:lt2>
      <a:accent1>
        <a:srgbClr val="C3E5E9"/>
      </a:accent1>
      <a:accent2>
        <a:srgbClr val="FFB467"/>
      </a:accent2>
      <a:accent3>
        <a:srgbClr val="629B99"/>
      </a:accent3>
      <a:accent4>
        <a:srgbClr val="47807E"/>
      </a:accent4>
      <a:accent5>
        <a:srgbClr val="CE5350"/>
      </a:accent5>
      <a:accent6>
        <a:srgbClr val="FFFFFF"/>
      </a:accent6>
      <a:hlink>
        <a:srgbClr val="58484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2206</Words>
  <Application>Microsoft Office PowerPoint</Application>
  <PresentationFormat>On-screen Show (16:9)</PresentationFormat>
  <Paragraphs>283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Livvic</vt:lpstr>
      <vt:lpstr>Bebas Neue</vt:lpstr>
      <vt:lpstr>PT Sans</vt:lpstr>
      <vt:lpstr>Nunito Light</vt:lpstr>
      <vt:lpstr>Roboto</vt:lpstr>
      <vt:lpstr>Montserrat</vt:lpstr>
      <vt:lpstr>Montserrat Medium</vt:lpstr>
      <vt:lpstr>Amiko</vt:lpstr>
      <vt:lpstr>Roboto Medium</vt:lpstr>
      <vt:lpstr>Montserrat ExtraBold</vt:lpstr>
      <vt:lpstr>Montserrat SemiBold</vt:lpstr>
      <vt:lpstr>Lilita One</vt:lpstr>
      <vt:lpstr>Arial</vt:lpstr>
      <vt:lpstr>University Webinar Series by Slidesgo</vt:lpstr>
      <vt:lpstr>Unveiling Tarea Libre 2:  A New Open Educational Resource (OER) Homework Ancillary for Intermediate and Advanced Spanish</vt:lpstr>
      <vt:lpstr>Conversation Starters!</vt:lpstr>
      <vt:lpstr>Meet the Team</vt:lpstr>
      <vt:lpstr>The OER Journey</vt:lpstr>
      <vt:lpstr>The Impacts of our First Two Projects</vt:lpstr>
      <vt:lpstr>Tarea Libre 2</vt:lpstr>
      <vt:lpstr>Tarea Libre 2 Modules</vt:lpstr>
      <vt:lpstr>Grammar Content</vt:lpstr>
      <vt:lpstr>New section in TL2:  De todo un poco</vt:lpstr>
      <vt:lpstr>Readings from Tarea Libre 2</vt:lpstr>
      <vt:lpstr>Connections to Acceso </vt:lpstr>
      <vt:lpstr>Tarea Libre 2 ADAPT Native Questions</vt:lpstr>
      <vt:lpstr>Cloning ADAPT native questions</vt:lpstr>
      <vt:lpstr>Accessibility in ADAPT</vt:lpstr>
      <vt:lpstr>Cultural Diversity and Accessibility in Content</vt:lpstr>
      <vt:lpstr>Oral Assessments in  ADAPT Native Questions</vt:lpstr>
      <vt:lpstr>Audio Recording: Hablemos and Escuchemos </vt:lpstr>
      <vt:lpstr>Auto-Captioning and Auto-Transcription</vt:lpstr>
      <vt:lpstr>Conversemos</vt:lpstr>
      <vt:lpstr>New for TL2: Conversemos</vt:lpstr>
      <vt:lpstr>Fostering Collaborative Work </vt:lpstr>
      <vt:lpstr>Chain Story</vt:lpstr>
      <vt:lpstr>Grading Discuss-It Questions</vt:lpstr>
      <vt:lpstr>Where to Find Tarea Libre 2</vt:lpstr>
      <vt:lpstr>Next Project</vt:lpstr>
      <vt:lpstr>Interested in LibreTexts and ADAPT?</vt:lpstr>
      <vt:lpstr>Interested in Discuss-It?</vt:lpstr>
      <vt:lpstr>¡Gracias a nuestros colaboradores!</vt:lpstr>
      <vt:lpstr>ASCCC OERI Webinars on IDEA</vt:lpstr>
      <vt:lpstr>LibreTexts and ASCCC OERI Workshops</vt:lpstr>
      <vt:lpstr>Let’s explore Tarea Libre 2</vt:lpstr>
      <vt:lpstr>Tarea Libre 2 Demo Site</vt:lpstr>
      <vt:lpstr>ADAPT Resources</vt:lpstr>
      <vt:lpstr>QR Code for These Slides</vt:lpstr>
      <vt:lpstr>¿Preguntas?</vt:lpstr>
      <vt:lpstr>LibreTexts ADAPT Codes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ASCCC1</cp:lastModifiedBy>
  <cp:revision>1</cp:revision>
  <dcterms:modified xsi:type="dcterms:W3CDTF">2024-11-26T23:41:16Z</dcterms:modified>
</cp:coreProperties>
</file>